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37"/>
  </p:notesMasterIdLst>
  <p:sldIdLst>
    <p:sldId id="297" r:id="rId3"/>
    <p:sldId id="375" r:id="rId4"/>
    <p:sldId id="269" r:id="rId5"/>
    <p:sldId id="336" r:id="rId6"/>
    <p:sldId id="271" r:id="rId7"/>
    <p:sldId id="348" r:id="rId8"/>
    <p:sldId id="356" r:id="rId9"/>
    <p:sldId id="357" r:id="rId10"/>
    <p:sldId id="302" r:id="rId11"/>
    <p:sldId id="339" r:id="rId12"/>
    <p:sldId id="260" r:id="rId13"/>
    <p:sldId id="376" r:id="rId14"/>
    <p:sldId id="268" r:id="rId15"/>
    <p:sldId id="291" r:id="rId16"/>
    <p:sldId id="346" r:id="rId17"/>
    <p:sldId id="329" r:id="rId18"/>
    <p:sldId id="274" r:id="rId19"/>
    <p:sldId id="294" r:id="rId20"/>
    <p:sldId id="295" r:id="rId21"/>
    <p:sldId id="377" r:id="rId22"/>
    <p:sldId id="261" r:id="rId23"/>
    <p:sldId id="301" r:id="rId24"/>
    <p:sldId id="305" r:id="rId25"/>
    <p:sldId id="299" r:id="rId26"/>
    <p:sldId id="306" r:id="rId27"/>
    <p:sldId id="307" r:id="rId28"/>
    <p:sldId id="378" r:id="rId29"/>
    <p:sldId id="355" r:id="rId30"/>
    <p:sldId id="262" r:id="rId31"/>
    <p:sldId id="343" r:id="rId32"/>
    <p:sldId id="296" r:id="rId33"/>
    <p:sldId id="318" r:id="rId34"/>
    <p:sldId id="325" r:id="rId35"/>
    <p:sldId id="266" r:id="rId36"/>
  </p:sldIdLst>
  <p:sldSz cx="12192000" cy="6858000"/>
  <p:notesSz cx="6858000" cy="9144000"/>
  <p:custDataLst>
    <p:tags r:id="rId3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70A4"/>
    <a:srgbClr val="35C4D9"/>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61" autoAdjust="0"/>
    <p:restoredTop sz="92252" autoAdjust="0"/>
  </p:normalViewPr>
  <p:slideViewPr>
    <p:cSldViewPr snapToGrid="0" showGuides="1">
      <p:cViewPr varScale="1">
        <p:scale>
          <a:sx n="79" d="100"/>
          <a:sy n="79" d="100"/>
        </p:scale>
        <p:origin x="854" y="77"/>
      </p:cViewPr>
      <p:guideLst>
        <p:guide orient="horz" pos="2160"/>
        <p:guide pos="3840"/>
      </p:guideLst>
    </p:cSldViewPr>
  </p:slideViewPr>
  <p:notesTextViewPr>
    <p:cViewPr>
      <p:scale>
        <a:sx n="1" d="1"/>
        <a:sy n="1" d="1"/>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gs" Target="tags/tag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C9864F-DE6D-43B5-AA4D-E0CC9B632A71}" type="datetimeFigureOut">
              <a:rPr lang="en-US" smtClean="0"/>
              <a:t>8/21/2019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946B4F-2876-4713-96EB-03029B7D5013}" type="slidenum">
              <a:rPr lang="en-US" smtClean="0"/>
              <a:t>‹#›</a:t>
            </a:fld>
            <a:endParaRPr lang="en-US"/>
          </a:p>
        </p:txBody>
      </p:sp>
    </p:spTree>
    <p:extLst>
      <p:ext uri="{BB962C8B-B14F-4D97-AF65-F5344CB8AC3E}">
        <p14:creationId xmlns:p14="http://schemas.microsoft.com/office/powerpoint/2010/main" val="4054055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1</a:t>
            </a:fld>
            <a:endParaRPr lang="en-US"/>
          </a:p>
        </p:txBody>
      </p:sp>
    </p:spTree>
    <p:extLst>
      <p:ext uri="{BB962C8B-B14F-4D97-AF65-F5344CB8AC3E}">
        <p14:creationId xmlns:p14="http://schemas.microsoft.com/office/powerpoint/2010/main" val="4077759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https://www.pexels.com/photo/adult-attractive-blue-415326/</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https://www.pexels.com/photo/adult-beautiful-business-324030/</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10</a:t>
            </a:fld>
            <a:endParaRPr lang="en-US"/>
          </a:p>
        </p:txBody>
      </p:sp>
    </p:spTree>
    <p:extLst>
      <p:ext uri="{BB962C8B-B14F-4D97-AF65-F5344CB8AC3E}">
        <p14:creationId xmlns:p14="http://schemas.microsoft.com/office/powerpoint/2010/main" val="2188306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https://www.pexels.com/photo/adult-athletic-attractive-462359/</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https://www.pexels.com/photo/black-and-white-blur-gray-34088/</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https://www.pexels.com/photo/ballpen-blur-close-up-461077/</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https://www.pexels.com/photo/adult-beautiful-business-324030/</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11</a:t>
            </a:fld>
            <a:endParaRPr lang="en-US"/>
          </a:p>
        </p:txBody>
      </p:sp>
    </p:spTree>
    <p:extLst>
      <p:ext uri="{BB962C8B-B14F-4D97-AF65-F5344CB8AC3E}">
        <p14:creationId xmlns:p14="http://schemas.microsoft.com/office/powerpoint/2010/main" val="2319201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https://www.pexels.com/photo/books-business-computer-459654/</a:t>
            </a:r>
            <a:endParaRPr lang="zh-CN" altLang="en-US" dirty="0"/>
          </a:p>
          <a:p>
            <a:endParaRPr lang="id-ID" dirty="0"/>
          </a:p>
        </p:txBody>
      </p:sp>
      <p:sp>
        <p:nvSpPr>
          <p:cNvPr id="4" name="Slide Number Placeholder 3"/>
          <p:cNvSpPr>
            <a:spLocks noGrp="1"/>
          </p:cNvSpPr>
          <p:nvPr>
            <p:ph type="sldNum" sz="quarter" idx="10"/>
          </p:nvPr>
        </p:nvSpPr>
        <p:spPr/>
        <p:txBody>
          <a:bodyPr/>
          <a:lstStyle/>
          <a:p>
            <a:fld id="{C2946B4F-2876-4713-96EB-03029B7D5013}" type="slidenum">
              <a:rPr lang="en-US" smtClean="0"/>
              <a:t>12</a:t>
            </a:fld>
            <a:endParaRPr lang="en-US"/>
          </a:p>
        </p:txBody>
      </p:sp>
    </p:spTree>
    <p:extLst>
      <p:ext uri="{BB962C8B-B14F-4D97-AF65-F5344CB8AC3E}">
        <p14:creationId xmlns:p14="http://schemas.microsoft.com/office/powerpoint/2010/main" val="13216486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https://www.pexels.com/photo/black-and-white-blur-gray-34088/</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13</a:t>
            </a:fld>
            <a:endParaRPr lang="en-US"/>
          </a:p>
        </p:txBody>
      </p:sp>
    </p:spTree>
    <p:extLst>
      <p:ext uri="{BB962C8B-B14F-4D97-AF65-F5344CB8AC3E}">
        <p14:creationId xmlns:p14="http://schemas.microsoft.com/office/powerpoint/2010/main" val="331559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https://www.pexels.com/photo/blogging-business-coding-34578/</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14</a:t>
            </a:fld>
            <a:endParaRPr lang="en-US"/>
          </a:p>
        </p:txBody>
      </p:sp>
    </p:spTree>
    <p:extLst>
      <p:ext uri="{BB962C8B-B14F-4D97-AF65-F5344CB8AC3E}">
        <p14:creationId xmlns:p14="http://schemas.microsoft.com/office/powerpoint/2010/main" val="25807268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https://www.pexels.com/photo/adult-business-commerce-530024/</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https://www.pexels.com/photo/ballpen-blur-close-up-461077/</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15</a:t>
            </a:fld>
            <a:endParaRPr lang="en-US"/>
          </a:p>
        </p:txBody>
      </p:sp>
    </p:spTree>
    <p:extLst>
      <p:ext uri="{BB962C8B-B14F-4D97-AF65-F5344CB8AC3E}">
        <p14:creationId xmlns:p14="http://schemas.microsoft.com/office/powerpoint/2010/main" val="1404818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https://www.pexels.com/photo/ballpen-blur-close-up-461077/</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https://www.pexels.com/photo/apple-black-and-white-business-196659/</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https://www.pexels.com/photo/beverage-black-coffee-business-33972/</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https://www.pexels.com/photo/ballpen-business-cell-phone-796602/</a:t>
            </a:r>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16</a:t>
            </a:fld>
            <a:endParaRPr lang="en-US"/>
          </a:p>
        </p:txBody>
      </p:sp>
    </p:spTree>
    <p:extLst>
      <p:ext uri="{BB962C8B-B14F-4D97-AF65-F5344CB8AC3E}">
        <p14:creationId xmlns:p14="http://schemas.microsoft.com/office/powerpoint/2010/main" val="8660383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https://www.pexels.com/photo/alone-data-desk-884450/</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https://www.pexels.com/photo/beverage-black-coffee-business-33972/</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17</a:t>
            </a:fld>
            <a:endParaRPr lang="en-US"/>
          </a:p>
        </p:txBody>
      </p:sp>
    </p:spTree>
    <p:extLst>
      <p:ext uri="{BB962C8B-B14F-4D97-AF65-F5344CB8AC3E}">
        <p14:creationId xmlns:p14="http://schemas.microsoft.com/office/powerpoint/2010/main" val="1566496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https://www.pexels.com/photo/alone-data-desk-884450/</a:t>
            </a:r>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18</a:t>
            </a:fld>
            <a:endParaRPr lang="en-US"/>
          </a:p>
        </p:txBody>
      </p:sp>
    </p:spTree>
    <p:extLst>
      <p:ext uri="{BB962C8B-B14F-4D97-AF65-F5344CB8AC3E}">
        <p14:creationId xmlns:p14="http://schemas.microsoft.com/office/powerpoint/2010/main" val="22594874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https://www.pexels.com/photo/beverage-black-coffee-business-33972/</a:t>
            </a:r>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19</a:t>
            </a:fld>
            <a:endParaRPr lang="en-US"/>
          </a:p>
        </p:txBody>
      </p:sp>
    </p:spTree>
    <p:extLst>
      <p:ext uri="{BB962C8B-B14F-4D97-AF65-F5344CB8AC3E}">
        <p14:creationId xmlns:p14="http://schemas.microsoft.com/office/powerpoint/2010/main" val="1757033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2</a:t>
            </a:fld>
            <a:endParaRPr lang="en-US"/>
          </a:p>
        </p:txBody>
      </p:sp>
    </p:spTree>
    <p:extLst>
      <p:ext uri="{BB962C8B-B14F-4D97-AF65-F5344CB8AC3E}">
        <p14:creationId xmlns:p14="http://schemas.microsoft.com/office/powerpoint/2010/main" val="37957102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https://www.pexels.com/photo/books-business-computer-459654/</a:t>
            </a:r>
            <a:endParaRPr lang="zh-CN" altLang="en-US" dirty="0"/>
          </a:p>
          <a:p>
            <a:endParaRPr lang="id-ID" dirty="0"/>
          </a:p>
        </p:txBody>
      </p:sp>
      <p:sp>
        <p:nvSpPr>
          <p:cNvPr id="4" name="Slide Number Placeholder 3"/>
          <p:cNvSpPr>
            <a:spLocks noGrp="1"/>
          </p:cNvSpPr>
          <p:nvPr>
            <p:ph type="sldNum" sz="quarter" idx="10"/>
          </p:nvPr>
        </p:nvSpPr>
        <p:spPr/>
        <p:txBody>
          <a:bodyPr/>
          <a:lstStyle/>
          <a:p>
            <a:fld id="{C2946B4F-2876-4713-96EB-03029B7D5013}" type="slidenum">
              <a:rPr lang="en-US" smtClean="0"/>
              <a:t>20</a:t>
            </a:fld>
            <a:endParaRPr lang="en-US"/>
          </a:p>
        </p:txBody>
      </p:sp>
    </p:spTree>
    <p:extLst>
      <p:ext uri="{BB962C8B-B14F-4D97-AF65-F5344CB8AC3E}">
        <p14:creationId xmlns:p14="http://schemas.microsoft.com/office/powerpoint/2010/main" val="16296900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https://www.pexels.com/photo/blur-close-up-computer-9046/</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21</a:t>
            </a:fld>
            <a:endParaRPr lang="en-US"/>
          </a:p>
        </p:txBody>
      </p:sp>
    </p:spTree>
    <p:extLst>
      <p:ext uri="{BB962C8B-B14F-4D97-AF65-F5344CB8AC3E}">
        <p14:creationId xmlns:p14="http://schemas.microsoft.com/office/powerpoint/2010/main" val="3121756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https://www.pexels.com/photo/ballpen-business-cell-phone-796602/</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https://www.pexels.com/photo/business-cellphone-codes-92904/</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https://www.pexels.com/photo/blogging-business-coding-34578/</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22</a:t>
            </a:fld>
            <a:endParaRPr lang="en-US"/>
          </a:p>
        </p:txBody>
      </p:sp>
    </p:spTree>
    <p:extLst>
      <p:ext uri="{BB962C8B-B14F-4D97-AF65-F5344CB8AC3E}">
        <p14:creationId xmlns:p14="http://schemas.microsoft.com/office/powerpoint/2010/main" val="17790083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946B4F-2876-4713-96EB-03029B7D5013}" type="slidenum">
              <a:rPr lang="en-US" smtClean="0"/>
              <a:t>23</a:t>
            </a:fld>
            <a:endParaRPr lang="en-US"/>
          </a:p>
        </p:txBody>
      </p:sp>
    </p:spTree>
    <p:extLst>
      <p:ext uri="{BB962C8B-B14F-4D97-AF65-F5344CB8AC3E}">
        <p14:creationId xmlns:p14="http://schemas.microsoft.com/office/powerpoint/2010/main" val="1344793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https://www.pexels.com/photo/beverage-black-coffee-business-33972/</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24</a:t>
            </a:fld>
            <a:endParaRPr lang="en-US"/>
          </a:p>
        </p:txBody>
      </p:sp>
    </p:spTree>
    <p:extLst>
      <p:ext uri="{BB962C8B-B14F-4D97-AF65-F5344CB8AC3E}">
        <p14:creationId xmlns:p14="http://schemas.microsoft.com/office/powerpoint/2010/main" val="42441292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946B4F-2876-4713-96EB-03029B7D5013}" type="slidenum">
              <a:rPr lang="en-US" smtClean="0"/>
              <a:t>25</a:t>
            </a:fld>
            <a:endParaRPr lang="en-US"/>
          </a:p>
        </p:txBody>
      </p:sp>
    </p:spTree>
    <p:extLst>
      <p:ext uri="{BB962C8B-B14F-4D97-AF65-F5344CB8AC3E}">
        <p14:creationId xmlns:p14="http://schemas.microsoft.com/office/powerpoint/2010/main" val="33635578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https://www.pexels.com/photo/books-business-computer-459654/</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26</a:t>
            </a:fld>
            <a:endParaRPr lang="en-US"/>
          </a:p>
        </p:txBody>
      </p:sp>
    </p:spTree>
    <p:extLst>
      <p:ext uri="{BB962C8B-B14F-4D97-AF65-F5344CB8AC3E}">
        <p14:creationId xmlns:p14="http://schemas.microsoft.com/office/powerpoint/2010/main" val="9047469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https://www.pexels.com/photo/books-business-computer-459654/</a:t>
            </a:r>
            <a:endParaRPr lang="zh-CN" altLang="en-US" dirty="0"/>
          </a:p>
          <a:p>
            <a:endParaRPr lang="id-ID" dirty="0"/>
          </a:p>
        </p:txBody>
      </p:sp>
      <p:sp>
        <p:nvSpPr>
          <p:cNvPr id="4" name="Slide Number Placeholder 3"/>
          <p:cNvSpPr>
            <a:spLocks noGrp="1"/>
          </p:cNvSpPr>
          <p:nvPr>
            <p:ph type="sldNum" sz="quarter" idx="10"/>
          </p:nvPr>
        </p:nvSpPr>
        <p:spPr/>
        <p:txBody>
          <a:bodyPr/>
          <a:lstStyle/>
          <a:p>
            <a:fld id="{C2946B4F-2876-4713-96EB-03029B7D5013}" type="slidenum">
              <a:rPr lang="en-US" smtClean="0"/>
              <a:t>27</a:t>
            </a:fld>
            <a:endParaRPr lang="en-US"/>
          </a:p>
        </p:txBody>
      </p:sp>
    </p:spTree>
    <p:extLst>
      <p:ext uri="{BB962C8B-B14F-4D97-AF65-F5344CB8AC3E}">
        <p14:creationId xmlns:p14="http://schemas.microsoft.com/office/powerpoint/2010/main" val="33211306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https://www.pexels.com/photo/stack-of-magazines-pencils-in-gray-cup-6440/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https://www.pexels.com/photo/blogging-computer-freelance-34123/</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https://www.pexels.com/photo/beverage-black-coffee-business-33972/</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28</a:t>
            </a:fld>
            <a:endParaRPr lang="en-US"/>
          </a:p>
        </p:txBody>
      </p:sp>
    </p:spTree>
    <p:extLst>
      <p:ext uri="{BB962C8B-B14F-4D97-AF65-F5344CB8AC3E}">
        <p14:creationId xmlns:p14="http://schemas.microsoft.com/office/powerpoint/2010/main" val="35994745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https://www.pexels.com/photo/beverage-black-coffee-business-33972/</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29</a:t>
            </a:fld>
            <a:endParaRPr lang="en-US"/>
          </a:p>
        </p:txBody>
      </p:sp>
    </p:spTree>
    <p:extLst>
      <p:ext uri="{BB962C8B-B14F-4D97-AF65-F5344CB8AC3E}">
        <p14:creationId xmlns:p14="http://schemas.microsoft.com/office/powerpoint/2010/main" val="1239115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a:p>
            <a:endParaRPr lang="id-ID" dirty="0"/>
          </a:p>
        </p:txBody>
      </p:sp>
      <p:sp>
        <p:nvSpPr>
          <p:cNvPr id="4" name="Slide Number Placeholder 3"/>
          <p:cNvSpPr>
            <a:spLocks noGrp="1"/>
          </p:cNvSpPr>
          <p:nvPr>
            <p:ph type="sldNum" sz="quarter" idx="10"/>
          </p:nvPr>
        </p:nvSpPr>
        <p:spPr/>
        <p:txBody>
          <a:bodyPr/>
          <a:lstStyle/>
          <a:p>
            <a:fld id="{C2946B4F-2876-4713-96EB-03029B7D5013}" type="slidenum">
              <a:rPr lang="en-US" smtClean="0"/>
              <a:t>3</a:t>
            </a:fld>
            <a:endParaRPr lang="en-US"/>
          </a:p>
        </p:txBody>
      </p:sp>
    </p:spTree>
    <p:extLst>
      <p:ext uri="{BB962C8B-B14F-4D97-AF65-F5344CB8AC3E}">
        <p14:creationId xmlns:p14="http://schemas.microsoft.com/office/powerpoint/2010/main" val="32783089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https://www.pexels.com/photo/adult-business-commerce-530024/</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30</a:t>
            </a:fld>
            <a:endParaRPr lang="en-US"/>
          </a:p>
        </p:txBody>
      </p:sp>
    </p:spTree>
    <p:extLst>
      <p:ext uri="{BB962C8B-B14F-4D97-AF65-F5344CB8AC3E}">
        <p14:creationId xmlns:p14="http://schemas.microsoft.com/office/powerpoint/2010/main" val="22299568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https://www.pexels.com/photo/architectural-design-architecture-building-914853/</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https://www.pexels.com/photo/beverage-black-coffee-business-33972/</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31</a:t>
            </a:fld>
            <a:endParaRPr lang="en-US"/>
          </a:p>
        </p:txBody>
      </p:sp>
    </p:spTree>
    <p:extLst>
      <p:ext uri="{BB962C8B-B14F-4D97-AF65-F5344CB8AC3E}">
        <p14:creationId xmlns:p14="http://schemas.microsoft.com/office/powerpoint/2010/main" val="12857343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https://www.pexels.com/photo/aisle-business-buy-811107/</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https://www.pexels.com/photo/architectural-design-architecture-building-914853/</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https://www.pexels.com/photo/architecture-art-building-270859/</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https://www.pexels.com/photo/ballpen-business-cell-phone-796602/</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32</a:t>
            </a:fld>
            <a:endParaRPr lang="en-US"/>
          </a:p>
        </p:txBody>
      </p:sp>
    </p:spTree>
    <p:extLst>
      <p:ext uri="{BB962C8B-B14F-4D97-AF65-F5344CB8AC3E}">
        <p14:creationId xmlns:p14="http://schemas.microsoft.com/office/powerpoint/2010/main" val="35197128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https://www.pexels.com/photo/aisle-business-buy-811107/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https://www.pexels.com/photo/blogging-business-coding-34578/</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33</a:t>
            </a:fld>
            <a:endParaRPr lang="en-US"/>
          </a:p>
        </p:txBody>
      </p:sp>
    </p:spTree>
    <p:extLst>
      <p:ext uri="{BB962C8B-B14F-4D97-AF65-F5344CB8AC3E}">
        <p14:creationId xmlns:p14="http://schemas.microsoft.com/office/powerpoint/2010/main" val="32880392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946B4F-2876-4713-96EB-03029B7D5013}" type="slidenum">
              <a:rPr lang="en-US" smtClean="0"/>
              <a:t>34</a:t>
            </a:fld>
            <a:endParaRPr lang="en-US"/>
          </a:p>
        </p:txBody>
      </p:sp>
    </p:spTree>
    <p:extLst>
      <p:ext uri="{BB962C8B-B14F-4D97-AF65-F5344CB8AC3E}">
        <p14:creationId xmlns:p14="http://schemas.microsoft.com/office/powerpoint/2010/main" val="1047963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https://www.pexels.com/photo/beverage-black-coffee-business-33972/</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4</a:t>
            </a:fld>
            <a:endParaRPr lang="en-US"/>
          </a:p>
        </p:txBody>
      </p:sp>
    </p:spTree>
    <p:extLst>
      <p:ext uri="{BB962C8B-B14F-4D97-AF65-F5344CB8AC3E}">
        <p14:creationId xmlns:p14="http://schemas.microsoft.com/office/powerpoint/2010/main" val="199228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https://www.pexels.com/photo/adult-blur-boss-288477/</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5</a:t>
            </a:fld>
            <a:endParaRPr lang="en-US"/>
          </a:p>
        </p:txBody>
      </p:sp>
    </p:spTree>
    <p:extLst>
      <p:ext uri="{BB962C8B-B14F-4D97-AF65-F5344CB8AC3E}">
        <p14:creationId xmlns:p14="http://schemas.microsoft.com/office/powerpoint/2010/main" val="3466996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https://www.pexels.com/photo/alone-data-desk-884450/</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https://www.pexels.com/photo/apple-chair-contemporary-939331/</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6</a:t>
            </a:fld>
            <a:endParaRPr lang="en-US"/>
          </a:p>
        </p:txBody>
      </p:sp>
    </p:spTree>
    <p:extLst>
      <p:ext uri="{BB962C8B-B14F-4D97-AF65-F5344CB8AC3E}">
        <p14:creationId xmlns:p14="http://schemas.microsoft.com/office/powerpoint/2010/main" val="2477495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https://www.pexels.com/photo/adult-blur-boss-288477/</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https://www.pexels.com/photo/apple-business-casual-7066/</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https://www.pexels.com/photo/beverage-black-coffee-business-33972/</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7</a:t>
            </a:fld>
            <a:endParaRPr lang="en-US"/>
          </a:p>
        </p:txBody>
      </p:sp>
    </p:spTree>
    <p:extLst>
      <p:ext uri="{BB962C8B-B14F-4D97-AF65-F5344CB8AC3E}">
        <p14:creationId xmlns:p14="http://schemas.microsoft.com/office/powerpoint/2010/main" val="4046557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https://www.pexels.com/photo/black-and-white-blur-gray-34088/</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https://www.pexels.com/photo/business-cellphone-codes-92904/</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8</a:t>
            </a:fld>
            <a:endParaRPr lang="en-US"/>
          </a:p>
        </p:txBody>
      </p:sp>
    </p:spTree>
    <p:extLst>
      <p:ext uri="{BB962C8B-B14F-4D97-AF65-F5344CB8AC3E}">
        <p14:creationId xmlns:p14="http://schemas.microsoft.com/office/powerpoint/2010/main" val="1834946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https://www.pexels.com/photo/adult-athletic-attractive-462359/</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https://www.pexels.com/photo/entrepreneur-startup-start-up-man-39866/</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https://www.pexels.com/photo/adult-attractive-blue-415326/</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https://www.pexels.com/photo/blurred-background-brown-hair-close-up-715546/</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C2946B4F-2876-4713-96EB-03029B7D5013}" type="slidenum">
              <a:rPr lang="en-US" smtClean="0"/>
              <a:t>9</a:t>
            </a:fld>
            <a:endParaRPr lang="en-US"/>
          </a:p>
        </p:txBody>
      </p:sp>
    </p:spTree>
    <p:extLst>
      <p:ext uri="{BB962C8B-B14F-4D97-AF65-F5344CB8AC3E}">
        <p14:creationId xmlns:p14="http://schemas.microsoft.com/office/powerpoint/2010/main" val="1766878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2_Title Slide">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7F31F6D6-B04F-4194-84D3-AC8AE7EF0236}"/>
              </a:ext>
            </a:extLst>
          </p:cNvPr>
          <p:cNvSpPr txBox="1"/>
          <p:nvPr userDrawn="1"/>
        </p:nvSpPr>
        <p:spPr>
          <a:xfrm>
            <a:off x="10143271" y="5920692"/>
            <a:ext cx="1620957" cy="523220"/>
          </a:xfrm>
          <a:prstGeom prst="rect">
            <a:avLst/>
          </a:prstGeom>
          <a:noFill/>
        </p:spPr>
        <p:txBody>
          <a:bodyPr wrap="none" rtlCol="0">
            <a:spAutoFit/>
          </a:bodyPr>
          <a:lstStyle/>
          <a:p>
            <a:pPr algn="r"/>
            <a:r>
              <a:rPr lang="zh-CN" altLang="en-US" sz="1400" dirty="0">
                <a:solidFill>
                  <a:schemeClr val="bg1"/>
                </a:solidFill>
                <a:latin typeface="+mj-ea"/>
                <a:ea typeface="+mj-ea"/>
              </a:rPr>
              <a:t>淘宝搜：夕觉原创</a:t>
            </a:r>
            <a:endParaRPr lang="en-US" altLang="zh-CN" sz="1400" dirty="0">
              <a:solidFill>
                <a:schemeClr val="bg1"/>
              </a:solidFill>
              <a:latin typeface="+mj-ea"/>
              <a:ea typeface="+mj-ea"/>
            </a:endParaRPr>
          </a:p>
          <a:p>
            <a:pPr algn="r"/>
            <a:r>
              <a:rPr lang="en-US" altLang="zh-CN" sz="1400" dirty="0">
                <a:solidFill>
                  <a:schemeClr val="bg1"/>
                </a:solidFill>
                <a:latin typeface="+mj-ea"/>
                <a:ea typeface="+mj-ea"/>
              </a:rPr>
              <a:t>qq:669822023</a:t>
            </a:r>
            <a:endParaRPr lang="zh-CN" altLang="en-US" sz="1400" dirty="0">
              <a:solidFill>
                <a:schemeClr val="bg1"/>
              </a:solidFill>
              <a:latin typeface="+mj-ea"/>
              <a:ea typeface="+mj-ea"/>
            </a:endParaRPr>
          </a:p>
        </p:txBody>
      </p:sp>
    </p:spTree>
    <p:extLst>
      <p:ext uri="{BB962C8B-B14F-4D97-AF65-F5344CB8AC3E}">
        <p14:creationId xmlns:p14="http://schemas.microsoft.com/office/powerpoint/2010/main" val="133379771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3" name="Picture Placeholder 22"/>
          <p:cNvSpPr>
            <a:spLocks noGrp="1"/>
          </p:cNvSpPr>
          <p:nvPr>
            <p:ph type="pic" sz="quarter" idx="18"/>
          </p:nvPr>
        </p:nvSpPr>
        <p:spPr>
          <a:xfrm>
            <a:off x="-1828011" y="1585896"/>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15" name="Picture Placeholder 14"/>
          <p:cNvSpPr>
            <a:spLocks noGrp="1"/>
          </p:cNvSpPr>
          <p:nvPr>
            <p:ph type="pic" sz="quarter" idx="11"/>
          </p:nvPr>
        </p:nvSpPr>
        <p:spPr>
          <a:xfrm>
            <a:off x="86342" y="-347404"/>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16" name="Picture Placeholder 15"/>
          <p:cNvSpPr>
            <a:spLocks noGrp="1"/>
          </p:cNvSpPr>
          <p:nvPr>
            <p:ph type="pic" sz="quarter" idx="12"/>
          </p:nvPr>
        </p:nvSpPr>
        <p:spPr>
          <a:xfrm>
            <a:off x="1994616" y="1585896"/>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17" name="Picture Placeholder 16"/>
          <p:cNvSpPr>
            <a:spLocks noGrp="1"/>
          </p:cNvSpPr>
          <p:nvPr>
            <p:ph type="pic" sz="quarter" idx="13"/>
          </p:nvPr>
        </p:nvSpPr>
        <p:spPr>
          <a:xfrm>
            <a:off x="-3778577" y="-347404"/>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18" name="Picture Placeholder 17"/>
          <p:cNvSpPr>
            <a:spLocks noGrp="1"/>
          </p:cNvSpPr>
          <p:nvPr>
            <p:ph type="pic" sz="quarter" idx="14"/>
          </p:nvPr>
        </p:nvSpPr>
        <p:spPr>
          <a:xfrm>
            <a:off x="98395" y="3519195"/>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19" name="Picture Placeholder 18"/>
          <p:cNvSpPr>
            <a:spLocks noGrp="1"/>
          </p:cNvSpPr>
          <p:nvPr>
            <p:ph type="pic" sz="quarter" idx="15"/>
          </p:nvPr>
        </p:nvSpPr>
        <p:spPr>
          <a:xfrm>
            <a:off x="-3778577" y="3519195"/>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20" name="Picture Placeholder 19"/>
          <p:cNvSpPr>
            <a:spLocks noGrp="1"/>
          </p:cNvSpPr>
          <p:nvPr>
            <p:ph type="pic" sz="quarter" idx="16"/>
          </p:nvPr>
        </p:nvSpPr>
        <p:spPr>
          <a:xfrm>
            <a:off x="-5703062" y="1585896"/>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21" name="Picture Placeholder 20"/>
          <p:cNvSpPr>
            <a:spLocks noGrp="1"/>
          </p:cNvSpPr>
          <p:nvPr>
            <p:ph type="pic" sz="quarter" idx="17"/>
          </p:nvPr>
        </p:nvSpPr>
        <p:spPr>
          <a:xfrm>
            <a:off x="-1846145" y="5452495"/>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14" name="Picture Placeholder 13"/>
          <p:cNvSpPr>
            <a:spLocks noGrp="1"/>
          </p:cNvSpPr>
          <p:nvPr>
            <p:ph type="pic" sz="quarter" idx="10"/>
          </p:nvPr>
        </p:nvSpPr>
        <p:spPr>
          <a:xfrm>
            <a:off x="-1846145" y="-2280703"/>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Tree>
    <p:extLst>
      <p:ext uri="{BB962C8B-B14F-4D97-AF65-F5344CB8AC3E}">
        <p14:creationId xmlns:p14="http://schemas.microsoft.com/office/powerpoint/2010/main" val="558150140"/>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a:xfrm>
            <a:off x="12281382" y="-347404"/>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3" name="Picture Placeholder 2"/>
          <p:cNvSpPr>
            <a:spLocks noGrp="1"/>
          </p:cNvSpPr>
          <p:nvPr>
            <p:ph type="pic" sz="quarter" idx="12"/>
          </p:nvPr>
        </p:nvSpPr>
        <p:spPr>
          <a:xfrm>
            <a:off x="14189656" y="1585896"/>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4" name="Picture Placeholder 3"/>
          <p:cNvSpPr>
            <a:spLocks noGrp="1"/>
          </p:cNvSpPr>
          <p:nvPr>
            <p:ph type="pic" sz="quarter" idx="13"/>
          </p:nvPr>
        </p:nvSpPr>
        <p:spPr>
          <a:xfrm>
            <a:off x="8416463" y="-347404"/>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5" name="Picture Placeholder 4"/>
          <p:cNvSpPr>
            <a:spLocks noGrp="1"/>
          </p:cNvSpPr>
          <p:nvPr>
            <p:ph type="pic" sz="quarter" idx="14"/>
          </p:nvPr>
        </p:nvSpPr>
        <p:spPr>
          <a:xfrm>
            <a:off x="12293435" y="3519195"/>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6" name="Picture Placeholder 5"/>
          <p:cNvSpPr>
            <a:spLocks noGrp="1"/>
          </p:cNvSpPr>
          <p:nvPr>
            <p:ph type="pic" sz="quarter" idx="15"/>
          </p:nvPr>
        </p:nvSpPr>
        <p:spPr>
          <a:xfrm>
            <a:off x="8416463" y="3519195"/>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7" name="Picture Placeholder 6"/>
          <p:cNvSpPr>
            <a:spLocks noGrp="1"/>
          </p:cNvSpPr>
          <p:nvPr>
            <p:ph type="pic" sz="quarter" idx="16"/>
          </p:nvPr>
        </p:nvSpPr>
        <p:spPr>
          <a:xfrm>
            <a:off x="6445654" y="1585896"/>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8" name="Picture Placeholder 7"/>
          <p:cNvSpPr>
            <a:spLocks noGrp="1"/>
          </p:cNvSpPr>
          <p:nvPr>
            <p:ph type="pic" sz="quarter" idx="17"/>
          </p:nvPr>
        </p:nvSpPr>
        <p:spPr>
          <a:xfrm>
            <a:off x="10348895" y="5452495"/>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9" name="Picture Placeholder 8"/>
          <p:cNvSpPr>
            <a:spLocks noGrp="1"/>
          </p:cNvSpPr>
          <p:nvPr>
            <p:ph type="pic" sz="quarter" idx="10"/>
          </p:nvPr>
        </p:nvSpPr>
        <p:spPr>
          <a:xfrm>
            <a:off x="10348895" y="-2280703"/>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
        <p:nvSpPr>
          <p:cNvPr id="10" name="Picture Placeholder 9"/>
          <p:cNvSpPr>
            <a:spLocks noGrp="1"/>
          </p:cNvSpPr>
          <p:nvPr>
            <p:ph type="pic" sz="quarter" idx="18"/>
          </p:nvPr>
        </p:nvSpPr>
        <p:spPr>
          <a:xfrm>
            <a:off x="10357962" y="1585895"/>
            <a:ext cx="3686209" cy="3686208"/>
          </a:xfrm>
          <a:custGeom>
            <a:avLst/>
            <a:gdLst>
              <a:gd name="connsiteX0" fmla="*/ 1843105 w 3686209"/>
              <a:gd name="connsiteY0" fmla="*/ 0 h 3686208"/>
              <a:gd name="connsiteX1" fmla="*/ 3686209 w 3686209"/>
              <a:gd name="connsiteY1" fmla="*/ 1843104 h 3686208"/>
              <a:gd name="connsiteX2" fmla="*/ 1843105 w 3686209"/>
              <a:gd name="connsiteY2" fmla="*/ 3686208 h 3686208"/>
              <a:gd name="connsiteX3" fmla="*/ 0 w 3686209"/>
              <a:gd name="connsiteY3" fmla="*/ 1843104 h 3686208"/>
            </a:gdLst>
            <a:ahLst/>
            <a:cxnLst>
              <a:cxn ang="0">
                <a:pos x="connsiteX0" y="connsiteY0"/>
              </a:cxn>
              <a:cxn ang="0">
                <a:pos x="connsiteX1" y="connsiteY1"/>
              </a:cxn>
              <a:cxn ang="0">
                <a:pos x="connsiteX2" y="connsiteY2"/>
              </a:cxn>
              <a:cxn ang="0">
                <a:pos x="connsiteX3" y="connsiteY3"/>
              </a:cxn>
            </a:cxnLst>
            <a:rect l="l" t="t" r="r" b="b"/>
            <a:pathLst>
              <a:path w="3686209" h="3686208">
                <a:moveTo>
                  <a:pt x="1843105" y="0"/>
                </a:moveTo>
                <a:lnTo>
                  <a:pt x="3686209" y="1843104"/>
                </a:lnTo>
                <a:lnTo>
                  <a:pt x="1843105" y="3686208"/>
                </a:lnTo>
                <a:lnTo>
                  <a:pt x="0" y="1843104"/>
                </a:lnTo>
                <a:close/>
              </a:path>
            </a:pathLst>
          </a:custGeom>
        </p:spPr>
        <p:txBody>
          <a:bodyPr wrap="square">
            <a:noAutofit/>
          </a:bodyPr>
          <a:lstStyle>
            <a:lvl1pPr marL="0" indent="0" algn="ctr">
              <a:buNone/>
              <a:defRPr sz="2000">
                <a:solidFill>
                  <a:schemeClr val="bg1">
                    <a:lumMod val="65000"/>
                  </a:schemeClr>
                </a:solidFill>
              </a:defRPr>
            </a:lvl1pPr>
          </a:lstStyle>
          <a:p>
            <a:endParaRPr lang="id-ID"/>
          </a:p>
        </p:txBody>
      </p:sp>
    </p:spTree>
    <p:extLst>
      <p:ext uri="{BB962C8B-B14F-4D97-AF65-F5344CB8AC3E}">
        <p14:creationId xmlns:p14="http://schemas.microsoft.com/office/powerpoint/2010/main" val="390680293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100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125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1+#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125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1+#ppt_w/2"/>
                                          </p:val>
                                        </p:tav>
                                        <p:tav tm="100000">
                                          <p:val>
                                            <p:strVal val="#ppt_x"/>
                                          </p:val>
                                        </p:tav>
                                      </p:tavLst>
                                    </p:anim>
                                    <p:anim calcmode="lin" valueType="num">
                                      <p:cBhvr additive="base">
                                        <p:cTn id="16" dur="75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nodePh="1">
                                  <p:stCondLst>
                                    <p:cond delay="1500"/>
                                  </p:stCondLst>
                                  <p:endCondLst>
                                    <p:cond evt="begin" delay="0">
                                      <p:tn val="17"/>
                                    </p:cond>
                                  </p:end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1+#ppt_w/2"/>
                                          </p:val>
                                        </p:tav>
                                        <p:tav tm="100000">
                                          <p:val>
                                            <p:strVal val="#ppt_x"/>
                                          </p:val>
                                        </p:tav>
                                      </p:tavLst>
                                    </p:anim>
                                    <p:anim calcmode="lin" valueType="num">
                                      <p:cBhvr additive="base">
                                        <p:cTn id="20" dur="75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nodePh="1">
                                  <p:stCondLst>
                                    <p:cond delay="1500"/>
                                  </p:stCondLst>
                                  <p:endCondLst>
                                    <p:cond evt="begin" delay="0">
                                      <p:tn val="21"/>
                                    </p:cond>
                                  </p:end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750" fill="hold"/>
                                        <p:tgtEl>
                                          <p:spTgt spid="10"/>
                                        </p:tgtEl>
                                        <p:attrNameLst>
                                          <p:attrName>ppt_x</p:attrName>
                                        </p:attrNameLst>
                                      </p:cBhvr>
                                      <p:tavLst>
                                        <p:tav tm="0">
                                          <p:val>
                                            <p:strVal val="1+#ppt_w/2"/>
                                          </p:val>
                                        </p:tav>
                                        <p:tav tm="100000">
                                          <p:val>
                                            <p:strVal val="#ppt_x"/>
                                          </p:val>
                                        </p:tav>
                                      </p:tavLst>
                                    </p:anim>
                                    <p:anim calcmode="lin" valueType="num">
                                      <p:cBhvr additive="base">
                                        <p:cTn id="24" dur="75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nodePh="1">
                                  <p:stCondLst>
                                    <p:cond delay="1500"/>
                                  </p:stCondLst>
                                  <p:endCondLst>
                                    <p:cond evt="begin" delay="0">
                                      <p:tn val="25"/>
                                    </p:cond>
                                  </p:end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750" fill="hold"/>
                                        <p:tgtEl>
                                          <p:spTgt spid="8"/>
                                        </p:tgtEl>
                                        <p:attrNameLst>
                                          <p:attrName>ppt_x</p:attrName>
                                        </p:attrNameLst>
                                      </p:cBhvr>
                                      <p:tavLst>
                                        <p:tav tm="0">
                                          <p:val>
                                            <p:strVal val="1+#ppt_w/2"/>
                                          </p:val>
                                        </p:tav>
                                        <p:tav tm="100000">
                                          <p:val>
                                            <p:strVal val="#ppt_x"/>
                                          </p:val>
                                        </p:tav>
                                      </p:tavLst>
                                    </p:anim>
                                    <p:anim calcmode="lin" valueType="num">
                                      <p:cBhvr additive="base">
                                        <p:cTn id="28" dur="750" fill="hold"/>
                                        <p:tgtEl>
                                          <p:spTgt spid="8"/>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nodePh="1">
                                  <p:stCondLst>
                                    <p:cond delay="1750"/>
                                  </p:stCondLst>
                                  <p:endCondLst>
                                    <p:cond evt="begin" delay="0">
                                      <p:tn val="29"/>
                                    </p:cond>
                                  </p:end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750" fill="hold"/>
                                        <p:tgtEl>
                                          <p:spTgt spid="2"/>
                                        </p:tgtEl>
                                        <p:attrNameLst>
                                          <p:attrName>ppt_x</p:attrName>
                                        </p:attrNameLst>
                                      </p:cBhvr>
                                      <p:tavLst>
                                        <p:tav tm="0">
                                          <p:val>
                                            <p:strVal val="1+#ppt_w/2"/>
                                          </p:val>
                                        </p:tav>
                                        <p:tav tm="100000">
                                          <p:val>
                                            <p:strVal val="#ppt_x"/>
                                          </p:val>
                                        </p:tav>
                                      </p:tavLst>
                                    </p:anim>
                                    <p:anim calcmode="lin" valueType="num">
                                      <p:cBhvr additive="base">
                                        <p:cTn id="32" dur="75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nodePh="1">
                                  <p:stCondLst>
                                    <p:cond delay="1750"/>
                                  </p:stCondLst>
                                  <p:endCondLst>
                                    <p:cond evt="begin" delay="0">
                                      <p:tn val="33"/>
                                    </p:cond>
                                  </p:end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750" fill="hold"/>
                                        <p:tgtEl>
                                          <p:spTgt spid="5"/>
                                        </p:tgtEl>
                                        <p:attrNameLst>
                                          <p:attrName>ppt_x</p:attrName>
                                        </p:attrNameLst>
                                      </p:cBhvr>
                                      <p:tavLst>
                                        <p:tav tm="0">
                                          <p:val>
                                            <p:strVal val="1+#ppt_w/2"/>
                                          </p:val>
                                        </p:tav>
                                        <p:tav tm="100000">
                                          <p:val>
                                            <p:strVal val="#ppt_x"/>
                                          </p:val>
                                        </p:tav>
                                      </p:tavLst>
                                    </p:anim>
                                    <p:anim calcmode="lin" valueType="num">
                                      <p:cBhvr additive="base">
                                        <p:cTn id="36" dur="75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nodePh="1">
                                  <p:stCondLst>
                                    <p:cond delay="2000"/>
                                  </p:stCondLst>
                                  <p:endCondLst>
                                    <p:cond evt="begin" delay="0">
                                      <p:tn val="37"/>
                                    </p:cond>
                                  </p:end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750" fill="hold"/>
                                        <p:tgtEl>
                                          <p:spTgt spid="3"/>
                                        </p:tgtEl>
                                        <p:attrNameLst>
                                          <p:attrName>ppt_x</p:attrName>
                                        </p:attrNameLst>
                                      </p:cBhvr>
                                      <p:tavLst>
                                        <p:tav tm="0">
                                          <p:val>
                                            <p:strVal val="1+#ppt_w/2"/>
                                          </p:val>
                                        </p:tav>
                                        <p:tav tm="100000">
                                          <p:val>
                                            <p:strVal val="#ppt_x"/>
                                          </p:val>
                                        </p:tav>
                                      </p:tavLst>
                                    </p:anim>
                                    <p:anim calcmode="lin" valueType="num">
                                      <p:cBhvr additive="base">
                                        <p:cTn id="40" dur="7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4949825" y="3814763"/>
            <a:ext cx="2774950" cy="3043237"/>
          </a:xfrm>
          <a:prstGeom prst="rect">
            <a:avLst/>
          </a:prstGeom>
        </p:spPr>
        <p:txBody>
          <a:bodyPr/>
          <a:lstStyle>
            <a:lvl1pPr marL="0" indent="0" algn="ctr">
              <a:buNone/>
              <a:defRPr>
                <a:solidFill>
                  <a:schemeClr val="tx1">
                    <a:lumMod val="65000"/>
                    <a:lumOff val="35000"/>
                  </a:schemeClr>
                </a:solidFill>
              </a:defRPr>
            </a:lvl1pPr>
          </a:lstStyle>
          <a:p>
            <a:endParaRPr lang="id-ID"/>
          </a:p>
        </p:txBody>
      </p:sp>
      <p:sp>
        <p:nvSpPr>
          <p:cNvPr id="6" name="Picture Placeholder 4"/>
          <p:cNvSpPr>
            <a:spLocks noGrp="1"/>
          </p:cNvSpPr>
          <p:nvPr>
            <p:ph type="pic" sz="quarter" idx="11"/>
          </p:nvPr>
        </p:nvSpPr>
        <p:spPr>
          <a:xfrm>
            <a:off x="7850900" y="3814763"/>
            <a:ext cx="4341100" cy="3043237"/>
          </a:xfrm>
          <a:prstGeom prst="rect">
            <a:avLst/>
          </a:prstGeom>
        </p:spPr>
        <p:txBody>
          <a:bodyPr/>
          <a:lstStyle>
            <a:lvl1pPr marL="0" indent="0" algn="ctr">
              <a:buNone/>
              <a:defRPr>
                <a:solidFill>
                  <a:schemeClr val="tx1">
                    <a:lumMod val="65000"/>
                    <a:lumOff val="35000"/>
                  </a:schemeClr>
                </a:solidFill>
              </a:defRPr>
            </a:lvl1pPr>
          </a:lstStyle>
          <a:p>
            <a:endParaRPr lang="id-ID"/>
          </a:p>
        </p:txBody>
      </p:sp>
    </p:spTree>
    <p:extLst>
      <p:ext uri="{BB962C8B-B14F-4D97-AF65-F5344CB8AC3E}">
        <p14:creationId xmlns:p14="http://schemas.microsoft.com/office/powerpoint/2010/main" val="373033350"/>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10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1250"/>
                                  </p:stCondLst>
                                  <p:endCondLst>
                                    <p:cond evt="begin" delay="0">
                                      <p:tn val="9"/>
                                    </p:cond>
                                  </p:end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1+#ppt_w/2"/>
                                          </p:val>
                                        </p:tav>
                                        <p:tav tm="100000">
                                          <p:val>
                                            <p:strVal val="#ppt_x"/>
                                          </p:val>
                                        </p:tav>
                                      </p:tavLst>
                                    </p:anim>
                                    <p:anim calcmode="lin" valueType="num">
                                      <p:cBhvr additive="base">
                                        <p:cTn id="12"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2443163" cy="6858000"/>
          </a:xfrm>
          <a:prstGeom prst="rect">
            <a:avLst/>
          </a:prstGeom>
        </p:spPr>
        <p:txBody>
          <a:bodyPr/>
          <a:lstStyle>
            <a:lvl1pPr marL="0" indent="0" algn="ctr">
              <a:buNone/>
              <a:defRPr>
                <a:solidFill>
                  <a:schemeClr val="tx1">
                    <a:lumMod val="65000"/>
                    <a:lumOff val="35000"/>
                  </a:schemeClr>
                </a:solidFill>
              </a:defRPr>
            </a:lvl1pPr>
          </a:lstStyle>
          <a:p>
            <a:endParaRPr lang="id-ID"/>
          </a:p>
        </p:txBody>
      </p:sp>
      <p:sp>
        <p:nvSpPr>
          <p:cNvPr id="7" name="Picture Placeholder 5"/>
          <p:cNvSpPr>
            <a:spLocks noGrp="1"/>
          </p:cNvSpPr>
          <p:nvPr>
            <p:ph type="pic" sz="quarter" idx="11"/>
          </p:nvPr>
        </p:nvSpPr>
        <p:spPr>
          <a:xfrm>
            <a:off x="2444148" y="0"/>
            <a:ext cx="2443163" cy="3578772"/>
          </a:xfrm>
          <a:prstGeom prst="rect">
            <a:avLst/>
          </a:prstGeom>
        </p:spPr>
        <p:txBody>
          <a:bodyPr/>
          <a:lstStyle>
            <a:lvl1pPr marL="0" indent="0" algn="ctr">
              <a:buNone/>
              <a:defRPr>
                <a:solidFill>
                  <a:schemeClr val="tx1">
                    <a:lumMod val="65000"/>
                    <a:lumOff val="35000"/>
                  </a:schemeClr>
                </a:solidFill>
              </a:defRPr>
            </a:lvl1pPr>
          </a:lstStyle>
          <a:p>
            <a:endParaRPr lang="id-ID"/>
          </a:p>
        </p:txBody>
      </p:sp>
      <p:sp>
        <p:nvSpPr>
          <p:cNvPr id="8" name="Picture Placeholder 5"/>
          <p:cNvSpPr>
            <a:spLocks noGrp="1"/>
          </p:cNvSpPr>
          <p:nvPr>
            <p:ph type="pic" sz="quarter" idx="12"/>
          </p:nvPr>
        </p:nvSpPr>
        <p:spPr>
          <a:xfrm>
            <a:off x="4887804" y="0"/>
            <a:ext cx="2443163" cy="3578772"/>
          </a:xfrm>
          <a:prstGeom prst="rect">
            <a:avLst/>
          </a:prstGeom>
        </p:spPr>
        <p:txBody>
          <a:bodyPr/>
          <a:lstStyle>
            <a:lvl1pPr marL="0" indent="0" algn="ctr">
              <a:buNone/>
              <a:defRPr>
                <a:solidFill>
                  <a:schemeClr val="tx1">
                    <a:lumMod val="65000"/>
                    <a:lumOff val="35000"/>
                  </a:schemeClr>
                </a:solidFill>
              </a:defRPr>
            </a:lvl1pPr>
          </a:lstStyle>
          <a:p>
            <a:endParaRPr lang="id-ID"/>
          </a:p>
        </p:txBody>
      </p:sp>
    </p:spTree>
    <p:extLst>
      <p:ext uri="{BB962C8B-B14F-4D97-AF65-F5344CB8AC3E}">
        <p14:creationId xmlns:p14="http://schemas.microsoft.com/office/powerpoint/2010/main" val="718300045"/>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7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10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ppt_x"/>
                                          </p:val>
                                        </p:tav>
                                        <p:tav tm="100000">
                                          <p:val>
                                            <p:strVal val="#ppt_x"/>
                                          </p:val>
                                        </p:tav>
                                      </p:tavLst>
                                    </p:anim>
                                    <p:anim calcmode="lin" valueType="num">
                                      <p:cBhvr additive="base">
                                        <p:cTn id="16"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7304088" y="0"/>
            <a:ext cx="4887912" cy="3279775"/>
          </a:xfrm>
          <a:prstGeom prst="rect">
            <a:avLst/>
          </a:prstGeom>
        </p:spPr>
        <p:txBody>
          <a:bodyPr/>
          <a:lstStyle>
            <a:lvl1pPr marL="0" indent="0" algn="ctr">
              <a:buNone/>
              <a:defRPr sz="2000">
                <a:solidFill>
                  <a:schemeClr val="tx1">
                    <a:lumMod val="65000"/>
                    <a:lumOff val="35000"/>
                  </a:schemeClr>
                </a:solidFill>
              </a:defRPr>
            </a:lvl1pPr>
          </a:lstStyle>
          <a:p>
            <a:endParaRPr lang="id-ID"/>
          </a:p>
        </p:txBody>
      </p:sp>
    </p:spTree>
    <p:extLst>
      <p:ext uri="{BB962C8B-B14F-4D97-AF65-F5344CB8AC3E}">
        <p14:creationId xmlns:p14="http://schemas.microsoft.com/office/powerpoint/2010/main" val="294596429"/>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0" y="0"/>
            <a:ext cx="4887912" cy="3279775"/>
          </a:xfrm>
          <a:prstGeom prst="rect">
            <a:avLst/>
          </a:prstGeom>
        </p:spPr>
        <p:txBody>
          <a:bodyPr/>
          <a:lstStyle>
            <a:lvl1pPr marL="0" indent="0" algn="ctr">
              <a:buNone/>
              <a:defRPr sz="2000">
                <a:solidFill>
                  <a:schemeClr val="tx1">
                    <a:lumMod val="65000"/>
                    <a:lumOff val="35000"/>
                  </a:schemeClr>
                </a:solidFill>
              </a:defRPr>
            </a:lvl1pPr>
          </a:lstStyle>
          <a:p>
            <a:endParaRPr lang="id-ID"/>
          </a:p>
        </p:txBody>
      </p:sp>
    </p:spTree>
    <p:extLst>
      <p:ext uri="{BB962C8B-B14F-4D97-AF65-F5344CB8AC3E}">
        <p14:creationId xmlns:p14="http://schemas.microsoft.com/office/powerpoint/2010/main" val="44865789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10" name="Rectangle 9"/>
          <p:cNvSpPr/>
          <p:nvPr userDrawn="1"/>
        </p:nvSpPr>
        <p:spPr>
          <a:xfrm>
            <a:off x="4644571" y="0"/>
            <a:ext cx="7547428"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Picture Placeholder 5"/>
          <p:cNvSpPr>
            <a:spLocks noGrp="1"/>
          </p:cNvSpPr>
          <p:nvPr>
            <p:ph type="pic" sz="quarter" idx="10"/>
          </p:nvPr>
        </p:nvSpPr>
        <p:spPr>
          <a:xfrm>
            <a:off x="5038169" y="322113"/>
            <a:ext cx="3220580" cy="1860686"/>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18" name="Picture Placeholder 5"/>
          <p:cNvSpPr>
            <a:spLocks noGrp="1"/>
          </p:cNvSpPr>
          <p:nvPr>
            <p:ph type="pic" sz="quarter" idx="11"/>
          </p:nvPr>
        </p:nvSpPr>
        <p:spPr>
          <a:xfrm>
            <a:off x="5038169" y="4675202"/>
            <a:ext cx="3220580" cy="1860686"/>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19" name="Picture Placeholder 5"/>
          <p:cNvSpPr>
            <a:spLocks noGrp="1"/>
          </p:cNvSpPr>
          <p:nvPr>
            <p:ph type="pic" sz="quarter" idx="12"/>
          </p:nvPr>
        </p:nvSpPr>
        <p:spPr>
          <a:xfrm>
            <a:off x="8598828" y="2498657"/>
            <a:ext cx="3220580" cy="1860686"/>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336070835"/>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1250"/>
                                  </p:stCondLst>
                                  <p:endCondLst>
                                    <p:cond evt="begin" delay="0">
                                      <p:tn val="9"/>
                                    </p:cond>
                                  </p:end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ppt_x"/>
                                          </p:val>
                                        </p:tav>
                                        <p:tav tm="100000">
                                          <p:val>
                                            <p:strVal val="#ppt_x"/>
                                          </p:val>
                                        </p:tav>
                                      </p:tavLst>
                                    </p:anim>
                                    <p:anim calcmode="lin" valueType="num">
                                      <p:cBhvr additive="base">
                                        <p:cTn id="12" dur="75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2000"/>
                                  </p:stCondLst>
                                  <p:endCondLst>
                                    <p:cond evt="begin" delay="0">
                                      <p:tn val="13"/>
                                    </p:cond>
                                  </p:end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nodePh="1">
                                  <p:stCondLst>
                                    <p:cond delay="2750"/>
                                  </p:stCondLst>
                                  <p:endCondLst>
                                    <p:cond evt="begin" delay="0">
                                      <p:tn val="17"/>
                                    </p:cond>
                                  </p:end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8" grpId="0"/>
      <p:bldP spid="19"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1"/>
            <a:ext cx="12207766" cy="6095551"/>
          </a:xfrm>
          <a:custGeom>
            <a:avLst/>
            <a:gdLst>
              <a:gd name="connsiteX0" fmla="*/ 0 w 12207766"/>
              <a:gd name="connsiteY0" fmla="*/ 0 h 5947636"/>
              <a:gd name="connsiteX1" fmla="*/ 12192000 w 12207766"/>
              <a:gd name="connsiteY1" fmla="*/ 0 h 5947636"/>
              <a:gd name="connsiteX2" fmla="*/ 12207766 w 12207766"/>
              <a:gd name="connsiteY2" fmla="*/ 2995448 h 5947636"/>
              <a:gd name="connsiteX3" fmla="*/ 3200399 w 12207766"/>
              <a:gd name="connsiteY3" fmla="*/ 5943600 h 5947636"/>
              <a:gd name="connsiteX4" fmla="*/ 0 w 12207766"/>
              <a:gd name="connsiteY4" fmla="*/ 5108028 h 5947636"/>
              <a:gd name="connsiteX0" fmla="*/ 0 w 12207766"/>
              <a:gd name="connsiteY0" fmla="*/ 0 h 6096859"/>
              <a:gd name="connsiteX1" fmla="*/ 12192000 w 12207766"/>
              <a:gd name="connsiteY1" fmla="*/ 0 h 6096859"/>
              <a:gd name="connsiteX2" fmla="*/ 12207766 w 12207766"/>
              <a:gd name="connsiteY2" fmla="*/ 2995448 h 6096859"/>
              <a:gd name="connsiteX3" fmla="*/ 3230379 w 12207766"/>
              <a:gd name="connsiteY3" fmla="*/ 6093502 h 6096859"/>
              <a:gd name="connsiteX4" fmla="*/ 0 w 12207766"/>
              <a:gd name="connsiteY4" fmla="*/ 5108028 h 6096859"/>
              <a:gd name="connsiteX5" fmla="*/ 0 w 12207766"/>
              <a:gd name="connsiteY5" fmla="*/ 0 h 6096859"/>
              <a:gd name="connsiteX0" fmla="*/ 0 w 12207766"/>
              <a:gd name="connsiteY0" fmla="*/ 0 h 6095837"/>
              <a:gd name="connsiteX1" fmla="*/ 12192000 w 12207766"/>
              <a:gd name="connsiteY1" fmla="*/ 0 h 6095837"/>
              <a:gd name="connsiteX2" fmla="*/ 12207766 w 12207766"/>
              <a:gd name="connsiteY2" fmla="*/ 2995448 h 6095837"/>
              <a:gd name="connsiteX3" fmla="*/ 3230379 w 12207766"/>
              <a:gd name="connsiteY3" fmla="*/ 6093502 h 6095837"/>
              <a:gd name="connsiteX4" fmla="*/ 0 w 12207766"/>
              <a:gd name="connsiteY4" fmla="*/ 4718284 h 6095837"/>
              <a:gd name="connsiteX5" fmla="*/ 0 w 12207766"/>
              <a:gd name="connsiteY5" fmla="*/ 0 h 6095837"/>
              <a:gd name="connsiteX0" fmla="*/ 0 w 12207766"/>
              <a:gd name="connsiteY0" fmla="*/ 0 h 6095551"/>
              <a:gd name="connsiteX1" fmla="*/ 12192000 w 12207766"/>
              <a:gd name="connsiteY1" fmla="*/ 0 h 6095551"/>
              <a:gd name="connsiteX2" fmla="*/ 12207766 w 12207766"/>
              <a:gd name="connsiteY2" fmla="*/ 2995448 h 6095551"/>
              <a:gd name="connsiteX3" fmla="*/ 3230379 w 12207766"/>
              <a:gd name="connsiteY3" fmla="*/ 6093502 h 6095551"/>
              <a:gd name="connsiteX4" fmla="*/ 0 w 12207766"/>
              <a:gd name="connsiteY4" fmla="*/ 4718284 h 6095551"/>
              <a:gd name="connsiteX5" fmla="*/ 0 w 12207766"/>
              <a:gd name="connsiteY5" fmla="*/ 0 h 6095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7766" h="6095551">
                <a:moveTo>
                  <a:pt x="0" y="0"/>
                </a:moveTo>
                <a:lnTo>
                  <a:pt x="12192000" y="0"/>
                </a:lnTo>
                <a:cubicBezTo>
                  <a:pt x="12197255" y="998483"/>
                  <a:pt x="12202511" y="1996965"/>
                  <a:pt x="12207766" y="2995448"/>
                </a:cubicBezTo>
                <a:cubicBezTo>
                  <a:pt x="12206015" y="2969172"/>
                  <a:pt x="3232130" y="6119778"/>
                  <a:pt x="3230379" y="6093502"/>
                </a:cubicBezTo>
                <a:cubicBezTo>
                  <a:pt x="3267165" y="6156563"/>
                  <a:pt x="8184" y="4743354"/>
                  <a:pt x="0" y="4718284"/>
                </a:cubicBezTo>
                <a:lnTo>
                  <a:pt x="0" y="0"/>
                </a:lnTo>
                <a:close/>
              </a:path>
            </a:pathLst>
          </a:custGeom>
        </p:spPr>
        <p:txBody>
          <a:bodyPr wrap="square">
            <a:noAutofit/>
          </a:bodyPr>
          <a:lstStyle>
            <a:lvl1pPr marL="0" indent="0" algn="ctr">
              <a:buNone/>
              <a:defRPr>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352032475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8305800" y="0"/>
            <a:ext cx="3886200" cy="6858000"/>
          </a:xfrm>
          <a:prstGeom prst="rect">
            <a:avLst/>
          </a:prstGeom>
        </p:spPr>
        <p:txBody>
          <a:bodyPr/>
          <a:lstStyle>
            <a:lvl1pPr marL="0" indent="0">
              <a:buNone/>
              <a:defRPr>
                <a:solidFill>
                  <a:schemeClr val="bg1">
                    <a:lumMod val="50000"/>
                  </a:schemeClr>
                </a:solidFill>
              </a:defRPr>
            </a:lvl1pPr>
          </a:lstStyle>
          <a:p>
            <a:endParaRPr lang="id-ID"/>
          </a:p>
        </p:txBody>
      </p:sp>
      <p:sp>
        <p:nvSpPr>
          <p:cNvPr id="3" name="Picture Placeholder 6"/>
          <p:cNvSpPr>
            <a:spLocks noGrp="1"/>
          </p:cNvSpPr>
          <p:nvPr>
            <p:ph type="pic" sz="quarter" idx="12"/>
          </p:nvPr>
        </p:nvSpPr>
        <p:spPr>
          <a:xfrm rot="549907">
            <a:off x="7025505" y="1984655"/>
            <a:ext cx="1321208" cy="2312307"/>
          </a:xfrm>
          <a:custGeom>
            <a:avLst/>
            <a:gdLst>
              <a:gd name="connsiteX0" fmla="*/ 0 w 1235810"/>
              <a:gd name="connsiteY0" fmla="*/ 0 h 2171712"/>
              <a:gd name="connsiteX1" fmla="*/ 1235810 w 1235810"/>
              <a:gd name="connsiteY1" fmla="*/ 0 h 2171712"/>
              <a:gd name="connsiteX2" fmla="*/ 1235810 w 1235810"/>
              <a:gd name="connsiteY2" fmla="*/ 2171712 h 2171712"/>
              <a:gd name="connsiteX3" fmla="*/ 0 w 1235810"/>
              <a:gd name="connsiteY3" fmla="*/ 2171712 h 2171712"/>
              <a:gd name="connsiteX4" fmla="*/ 0 w 1235810"/>
              <a:gd name="connsiteY4" fmla="*/ 0 h 2171712"/>
              <a:gd name="connsiteX0" fmla="*/ 0 w 1253859"/>
              <a:gd name="connsiteY0" fmla="*/ 7736 h 2179448"/>
              <a:gd name="connsiteX1" fmla="*/ 1253859 w 1253859"/>
              <a:gd name="connsiteY1" fmla="*/ 0 h 2179448"/>
              <a:gd name="connsiteX2" fmla="*/ 1235810 w 1253859"/>
              <a:gd name="connsiteY2" fmla="*/ 2179448 h 2179448"/>
              <a:gd name="connsiteX3" fmla="*/ 0 w 1253859"/>
              <a:gd name="connsiteY3" fmla="*/ 2179448 h 2179448"/>
              <a:gd name="connsiteX4" fmla="*/ 0 w 1253859"/>
              <a:gd name="connsiteY4" fmla="*/ 7736 h 2179448"/>
              <a:gd name="connsiteX0" fmla="*/ 0 w 1263262"/>
              <a:gd name="connsiteY0" fmla="*/ 9253 h 2180965"/>
              <a:gd name="connsiteX1" fmla="*/ 1263262 w 1263262"/>
              <a:gd name="connsiteY1" fmla="*/ 0 h 2180965"/>
              <a:gd name="connsiteX2" fmla="*/ 1235810 w 1263262"/>
              <a:gd name="connsiteY2" fmla="*/ 2180965 h 2180965"/>
              <a:gd name="connsiteX3" fmla="*/ 0 w 1263262"/>
              <a:gd name="connsiteY3" fmla="*/ 2180965 h 2180965"/>
              <a:gd name="connsiteX4" fmla="*/ 0 w 1263262"/>
              <a:gd name="connsiteY4" fmla="*/ 9253 h 2180965"/>
              <a:gd name="connsiteX0" fmla="*/ 0 w 1277368"/>
              <a:gd name="connsiteY0" fmla="*/ 11528 h 2183240"/>
              <a:gd name="connsiteX1" fmla="*/ 1277368 w 1277368"/>
              <a:gd name="connsiteY1" fmla="*/ 0 h 2183240"/>
              <a:gd name="connsiteX2" fmla="*/ 1235810 w 1277368"/>
              <a:gd name="connsiteY2" fmla="*/ 2183240 h 2183240"/>
              <a:gd name="connsiteX3" fmla="*/ 0 w 1277368"/>
              <a:gd name="connsiteY3" fmla="*/ 2183240 h 2183240"/>
              <a:gd name="connsiteX4" fmla="*/ 0 w 1277368"/>
              <a:gd name="connsiteY4" fmla="*/ 11528 h 2183240"/>
              <a:gd name="connsiteX0" fmla="*/ 0 w 1298150"/>
              <a:gd name="connsiteY0" fmla="*/ 11528 h 2240720"/>
              <a:gd name="connsiteX1" fmla="*/ 1277368 w 1298150"/>
              <a:gd name="connsiteY1" fmla="*/ 0 h 2240720"/>
              <a:gd name="connsiteX2" fmla="*/ 1298150 w 1298150"/>
              <a:gd name="connsiteY2" fmla="*/ 2240720 h 2240720"/>
              <a:gd name="connsiteX3" fmla="*/ 0 w 1298150"/>
              <a:gd name="connsiteY3" fmla="*/ 2183240 h 2240720"/>
              <a:gd name="connsiteX4" fmla="*/ 0 w 1298150"/>
              <a:gd name="connsiteY4" fmla="*/ 11528 h 2240720"/>
              <a:gd name="connsiteX0" fmla="*/ 0 w 1306495"/>
              <a:gd name="connsiteY0" fmla="*/ 11528 h 2292439"/>
              <a:gd name="connsiteX1" fmla="*/ 1277368 w 1306495"/>
              <a:gd name="connsiteY1" fmla="*/ 0 h 2292439"/>
              <a:gd name="connsiteX2" fmla="*/ 1306495 w 1306495"/>
              <a:gd name="connsiteY2" fmla="*/ 2292439 h 2292439"/>
              <a:gd name="connsiteX3" fmla="*/ 0 w 1306495"/>
              <a:gd name="connsiteY3" fmla="*/ 2183240 h 2292439"/>
              <a:gd name="connsiteX4" fmla="*/ 0 w 1306495"/>
              <a:gd name="connsiteY4" fmla="*/ 11528 h 2292439"/>
              <a:gd name="connsiteX0" fmla="*/ 12438 w 1318933"/>
              <a:gd name="connsiteY0" fmla="*/ 11528 h 2292439"/>
              <a:gd name="connsiteX1" fmla="*/ 1289806 w 1318933"/>
              <a:gd name="connsiteY1" fmla="*/ 0 h 2292439"/>
              <a:gd name="connsiteX2" fmla="*/ 1318933 w 1318933"/>
              <a:gd name="connsiteY2" fmla="*/ 2292439 h 2292439"/>
              <a:gd name="connsiteX3" fmla="*/ 0 w 1318933"/>
              <a:gd name="connsiteY3" fmla="*/ 2165951 h 2292439"/>
              <a:gd name="connsiteX4" fmla="*/ 12438 w 1318933"/>
              <a:gd name="connsiteY4" fmla="*/ 11528 h 2292439"/>
              <a:gd name="connsiteX0" fmla="*/ 24426 w 1318933"/>
              <a:gd name="connsiteY0" fmla="*/ 115724 h 2292439"/>
              <a:gd name="connsiteX1" fmla="*/ 1289806 w 1318933"/>
              <a:gd name="connsiteY1" fmla="*/ 0 h 2292439"/>
              <a:gd name="connsiteX2" fmla="*/ 1318933 w 1318933"/>
              <a:gd name="connsiteY2" fmla="*/ 2292439 h 2292439"/>
              <a:gd name="connsiteX3" fmla="*/ 0 w 1318933"/>
              <a:gd name="connsiteY3" fmla="*/ 2165951 h 2292439"/>
              <a:gd name="connsiteX4" fmla="*/ 24426 w 1318933"/>
              <a:gd name="connsiteY4" fmla="*/ 115724 h 2292439"/>
              <a:gd name="connsiteX0" fmla="*/ 27911 w 1318933"/>
              <a:gd name="connsiteY0" fmla="*/ 47624 h 2292439"/>
              <a:gd name="connsiteX1" fmla="*/ 1289806 w 1318933"/>
              <a:gd name="connsiteY1" fmla="*/ 0 h 2292439"/>
              <a:gd name="connsiteX2" fmla="*/ 1318933 w 1318933"/>
              <a:gd name="connsiteY2" fmla="*/ 2292439 h 2292439"/>
              <a:gd name="connsiteX3" fmla="*/ 0 w 1318933"/>
              <a:gd name="connsiteY3" fmla="*/ 2165951 h 2292439"/>
              <a:gd name="connsiteX4" fmla="*/ 27911 w 1318933"/>
              <a:gd name="connsiteY4" fmla="*/ 47624 h 2292439"/>
              <a:gd name="connsiteX0" fmla="*/ 24877 w 1318933"/>
              <a:gd name="connsiteY0" fmla="*/ 28817 h 2292439"/>
              <a:gd name="connsiteX1" fmla="*/ 1289806 w 1318933"/>
              <a:gd name="connsiteY1" fmla="*/ 0 h 2292439"/>
              <a:gd name="connsiteX2" fmla="*/ 1318933 w 1318933"/>
              <a:gd name="connsiteY2" fmla="*/ 2292439 h 2292439"/>
              <a:gd name="connsiteX3" fmla="*/ 0 w 1318933"/>
              <a:gd name="connsiteY3" fmla="*/ 2165951 h 2292439"/>
              <a:gd name="connsiteX4" fmla="*/ 24877 w 1318933"/>
              <a:gd name="connsiteY4" fmla="*/ 28817 h 2292439"/>
              <a:gd name="connsiteX0" fmla="*/ 0 w 1321208"/>
              <a:gd name="connsiteY0" fmla="*/ 0 h 2312307"/>
              <a:gd name="connsiteX1" fmla="*/ 1292081 w 1321208"/>
              <a:gd name="connsiteY1" fmla="*/ 19868 h 2312307"/>
              <a:gd name="connsiteX2" fmla="*/ 1321208 w 1321208"/>
              <a:gd name="connsiteY2" fmla="*/ 2312307 h 2312307"/>
              <a:gd name="connsiteX3" fmla="*/ 2275 w 1321208"/>
              <a:gd name="connsiteY3" fmla="*/ 2185819 h 2312307"/>
              <a:gd name="connsiteX4" fmla="*/ 0 w 1321208"/>
              <a:gd name="connsiteY4" fmla="*/ 0 h 2312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208" h="2312307">
                <a:moveTo>
                  <a:pt x="0" y="0"/>
                </a:moveTo>
                <a:lnTo>
                  <a:pt x="1292081" y="19868"/>
                </a:lnTo>
                <a:lnTo>
                  <a:pt x="1321208" y="2312307"/>
                </a:lnTo>
                <a:lnTo>
                  <a:pt x="2275" y="2185819"/>
                </a:lnTo>
                <a:cubicBezTo>
                  <a:pt x="1517" y="1457213"/>
                  <a:pt x="758" y="728606"/>
                  <a:pt x="0" y="0"/>
                </a:cubicBezTo>
                <a:close/>
              </a:path>
            </a:pathLst>
          </a:custGeom>
          <a:solidFill>
            <a:schemeClr val="bg1">
              <a:lumMod val="85000"/>
            </a:schemeClr>
          </a:solidFill>
          <a:scene3d>
            <a:camera prst="isometricOffAxis1Right"/>
            <a:lightRig rig="threePt" dir="t"/>
          </a:scene3d>
        </p:spPr>
        <p:txBody>
          <a:bodyPr/>
          <a:lstStyle>
            <a:lvl1pPr marL="0" indent="0" algn="ctr">
              <a:buNone/>
              <a:defRPr sz="1200"/>
            </a:lvl1pPr>
          </a:lstStyle>
          <a:p>
            <a:endParaRPr lang="id-ID"/>
          </a:p>
        </p:txBody>
      </p:sp>
    </p:spTree>
    <p:extLst>
      <p:ext uri="{BB962C8B-B14F-4D97-AF65-F5344CB8AC3E}">
        <p14:creationId xmlns:p14="http://schemas.microsoft.com/office/powerpoint/2010/main" val="183635206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125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10" presetClass="entr" presetSubtype="0" fill="hold" grpId="0" nodeType="withEffect">
                                  <p:stCondLst>
                                    <p:cond delay="225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7_Title Slide">
    <p:bg>
      <p:bgPr>
        <a:gradFill>
          <a:gsLst>
            <a:gs pos="0">
              <a:schemeClr val="accent5"/>
            </a:gs>
            <a:gs pos="8500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072438" y="0"/>
            <a:ext cx="4119562" cy="6858000"/>
          </a:xfrm>
          <a:prstGeom prst="rect">
            <a:avLst/>
          </a:prstGeom>
        </p:spPr>
        <p:txBody>
          <a:bodyPr/>
          <a:lstStyle>
            <a:lvl1pPr marL="0" indent="0" algn="ctr">
              <a:buNone/>
              <a:defRPr>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348177908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p:spPr>
        <p:txBody>
          <a:bodyPr/>
          <a:lstStyle>
            <a:lvl1pPr marL="0" indent="0" algn="ctr">
              <a:buNone/>
              <a:defRPr>
                <a:solidFill>
                  <a:schemeClr val="bg1">
                    <a:lumMod val="65000"/>
                  </a:schemeClr>
                </a:solidFill>
              </a:defRPr>
            </a:lvl1pPr>
          </a:lstStyle>
          <a:p>
            <a:endParaRPr lang="id-ID"/>
          </a:p>
        </p:txBody>
      </p:sp>
      <p:sp>
        <p:nvSpPr>
          <p:cNvPr id="4" name="文本框 3">
            <a:extLst>
              <a:ext uri="{FF2B5EF4-FFF2-40B4-BE49-F238E27FC236}">
                <a16:creationId xmlns:a16="http://schemas.microsoft.com/office/drawing/2014/main" id="{66E0E7F6-8AB8-4FF4-80C7-D457B0FD3672}"/>
              </a:ext>
            </a:extLst>
          </p:cNvPr>
          <p:cNvSpPr txBox="1"/>
          <p:nvPr userDrawn="1"/>
        </p:nvSpPr>
        <p:spPr>
          <a:xfrm>
            <a:off x="10143271" y="5920692"/>
            <a:ext cx="1620957" cy="523220"/>
          </a:xfrm>
          <a:prstGeom prst="rect">
            <a:avLst/>
          </a:prstGeom>
          <a:noFill/>
        </p:spPr>
        <p:txBody>
          <a:bodyPr wrap="none" rtlCol="0">
            <a:spAutoFit/>
          </a:bodyPr>
          <a:lstStyle/>
          <a:p>
            <a:pPr algn="r"/>
            <a:r>
              <a:rPr lang="zh-CN" altLang="en-US" sz="1400" dirty="0">
                <a:solidFill>
                  <a:schemeClr val="bg1"/>
                </a:solidFill>
                <a:latin typeface="+mj-ea"/>
                <a:ea typeface="+mj-ea"/>
              </a:rPr>
              <a:t>淘宝搜：夕觉原创</a:t>
            </a:r>
            <a:endParaRPr lang="en-US" altLang="zh-CN" sz="1400" dirty="0">
              <a:solidFill>
                <a:schemeClr val="bg1"/>
              </a:solidFill>
              <a:latin typeface="+mj-ea"/>
              <a:ea typeface="+mj-ea"/>
            </a:endParaRPr>
          </a:p>
          <a:p>
            <a:pPr algn="r"/>
            <a:r>
              <a:rPr lang="en-US" altLang="zh-CN" sz="1400" dirty="0">
                <a:solidFill>
                  <a:schemeClr val="bg1"/>
                </a:solidFill>
                <a:latin typeface="+mj-ea"/>
                <a:ea typeface="+mj-ea"/>
              </a:rPr>
              <a:t>qq:669822023</a:t>
            </a:r>
            <a:endParaRPr lang="zh-CN" altLang="en-US" sz="1400" dirty="0">
              <a:solidFill>
                <a:schemeClr val="bg1"/>
              </a:solidFill>
              <a:latin typeface="+mj-ea"/>
              <a:ea typeface="+mj-ea"/>
            </a:endParaRPr>
          </a:p>
        </p:txBody>
      </p:sp>
    </p:spTree>
    <p:extLst>
      <p:ext uri="{BB962C8B-B14F-4D97-AF65-F5344CB8AC3E}">
        <p14:creationId xmlns:p14="http://schemas.microsoft.com/office/powerpoint/2010/main" val="2372242766"/>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8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3054350" cy="2286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7" name="Picture Placeholder 5"/>
          <p:cNvSpPr>
            <a:spLocks noGrp="1"/>
          </p:cNvSpPr>
          <p:nvPr>
            <p:ph type="pic" sz="quarter" idx="11"/>
          </p:nvPr>
        </p:nvSpPr>
        <p:spPr>
          <a:xfrm>
            <a:off x="3054349" y="2286001"/>
            <a:ext cx="3030323" cy="2286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8" name="Picture Placeholder 5"/>
          <p:cNvSpPr>
            <a:spLocks noGrp="1"/>
          </p:cNvSpPr>
          <p:nvPr>
            <p:ph type="pic" sz="quarter" idx="12"/>
          </p:nvPr>
        </p:nvSpPr>
        <p:spPr>
          <a:xfrm>
            <a:off x="6084671" y="4572001"/>
            <a:ext cx="3042681" cy="2286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11" name="Rectangle 10"/>
          <p:cNvSpPr/>
          <p:nvPr userDrawn="1"/>
        </p:nvSpPr>
        <p:spPr>
          <a:xfrm>
            <a:off x="7366132" y="196643"/>
            <a:ext cx="9006335" cy="3046988"/>
          </a:xfrm>
          <a:prstGeom prst="rect">
            <a:avLst/>
          </a:prstGeom>
        </p:spPr>
        <p:txBody>
          <a:bodyPr wrap="square">
            <a:spAutoFit/>
          </a:bodyPr>
          <a:lstStyle/>
          <a:p>
            <a:r>
              <a:rPr lang="en-US" sz="9600" b="1" dirty="0">
                <a:solidFill>
                  <a:schemeClr val="bg1">
                    <a:lumMod val="95000"/>
                    <a:alpha val="60000"/>
                  </a:schemeClr>
                </a:solidFill>
                <a:latin typeface="Montserrat" panose="00000500000000000000" pitchFamily="50" charset="0"/>
                <a:cs typeface="Segoe UI" panose="020B0502040204020203" pitchFamily="34" charset="0"/>
              </a:rPr>
              <a:t>Special</a:t>
            </a:r>
          </a:p>
          <a:p>
            <a:r>
              <a:rPr lang="en-US" sz="9600" b="1" dirty="0">
                <a:solidFill>
                  <a:schemeClr val="bg1">
                    <a:lumMod val="95000"/>
                    <a:alpha val="60000"/>
                  </a:schemeClr>
                </a:solidFill>
                <a:latin typeface="Montserrat" panose="00000500000000000000" pitchFamily="50" charset="0"/>
                <a:cs typeface="Segoe UI" panose="020B0502040204020203" pitchFamily="34" charset="0"/>
              </a:rPr>
              <a:t>        event </a:t>
            </a:r>
          </a:p>
        </p:txBody>
      </p:sp>
      <p:sp>
        <p:nvSpPr>
          <p:cNvPr id="9" name="文本框 8">
            <a:extLst>
              <a:ext uri="{FF2B5EF4-FFF2-40B4-BE49-F238E27FC236}">
                <a16:creationId xmlns:a16="http://schemas.microsoft.com/office/drawing/2014/main" id="{100B5A59-293E-47D9-8696-6FC0F16CFD72}"/>
              </a:ext>
            </a:extLst>
          </p:cNvPr>
          <p:cNvSpPr txBox="1"/>
          <p:nvPr userDrawn="1"/>
        </p:nvSpPr>
        <p:spPr>
          <a:xfrm>
            <a:off x="10143271" y="5920692"/>
            <a:ext cx="1620957" cy="523220"/>
          </a:xfrm>
          <a:prstGeom prst="rect">
            <a:avLst/>
          </a:prstGeom>
          <a:noFill/>
        </p:spPr>
        <p:txBody>
          <a:bodyPr wrap="none" rtlCol="0">
            <a:spAutoFit/>
          </a:bodyPr>
          <a:lstStyle/>
          <a:p>
            <a:pPr algn="r"/>
            <a:r>
              <a:rPr lang="zh-CN" altLang="en-US" sz="1400" dirty="0">
                <a:solidFill>
                  <a:schemeClr val="bg1"/>
                </a:solidFill>
                <a:latin typeface="+mj-ea"/>
                <a:ea typeface="+mj-ea"/>
              </a:rPr>
              <a:t>淘宝搜：夕觉原创</a:t>
            </a:r>
            <a:endParaRPr lang="en-US" altLang="zh-CN" sz="1400" dirty="0">
              <a:solidFill>
                <a:schemeClr val="bg1"/>
              </a:solidFill>
              <a:latin typeface="+mj-ea"/>
              <a:ea typeface="+mj-ea"/>
            </a:endParaRPr>
          </a:p>
          <a:p>
            <a:pPr algn="r"/>
            <a:r>
              <a:rPr lang="en-US" altLang="zh-CN" sz="1400" dirty="0">
                <a:solidFill>
                  <a:schemeClr val="bg1"/>
                </a:solidFill>
                <a:latin typeface="+mj-ea"/>
                <a:ea typeface="+mj-ea"/>
              </a:rPr>
              <a:t>qq:669822023</a:t>
            </a:r>
            <a:endParaRPr lang="zh-CN" altLang="en-US" sz="1400" dirty="0">
              <a:solidFill>
                <a:schemeClr val="bg1"/>
              </a:solidFill>
              <a:latin typeface="+mj-ea"/>
              <a:ea typeface="+mj-ea"/>
            </a:endParaRPr>
          </a:p>
        </p:txBody>
      </p:sp>
    </p:spTree>
    <p:extLst>
      <p:ext uri="{BB962C8B-B14F-4D97-AF65-F5344CB8AC3E}">
        <p14:creationId xmlns:p14="http://schemas.microsoft.com/office/powerpoint/2010/main" val="10719187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0-#ppt_w/2"/>
                                          </p:val>
                                        </p:tav>
                                        <p:tav tm="100000">
                                          <p:val>
                                            <p:strVal val="#ppt_x"/>
                                          </p:val>
                                        </p:tav>
                                      </p:tavLst>
                                    </p:anim>
                                    <p:anim calcmode="lin" valueType="num">
                                      <p:cBhvr additive="base">
                                        <p:cTn id="12" dur="75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0-#ppt_w/2"/>
                                          </p:val>
                                        </p:tav>
                                        <p:tav tm="100000">
                                          <p:val>
                                            <p:strVal val="#ppt_x"/>
                                          </p:val>
                                        </p:tav>
                                      </p:tavLst>
                                    </p:anim>
                                    <p:anim calcmode="lin" valueType="num">
                                      <p:cBhvr additive="base">
                                        <p:cTn id="16"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3699196" y="3017784"/>
            <a:ext cx="2236320" cy="2004160"/>
          </a:xfrm>
          <a:custGeom>
            <a:avLst/>
            <a:gdLst>
              <a:gd name="connsiteX0" fmla="*/ 14270 w 2236320"/>
              <a:gd name="connsiteY0" fmla="*/ 0 h 2004160"/>
              <a:gd name="connsiteX1" fmla="*/ 2222050 w 2236320"/>
              <a:gd name="connsiteY1" fmla="*/ 0 h 2004160"/>
              <a:gd name="connsiteX2" fmla="*/ 2236320 w 2236320"/>
              <a:gd name="connsiteY2" fmla="*/ 14270 h 2004160"/>
              <a:gd name="connsiteX3" fmla="*/ 2236320 w 2236320"/>
              <a:gd name="connsiteY3" fmla="*/ 1989890 h 2004160"/>
              <a:gd name="connsiteX4" fmla="*/ 2222050 w 2236320"/>
              <a:gd name="connsiteY4" fmla="*/ 2004160 h 2004160"/>
              <a:gd name="connsiteX5" fmla="*/ 14270 w 2236320"/>
              <a:gd name="connsiteY5" fmla="*/ 2004160 h 2004160"/>
              <a:gd name="connsiteX6" fmla="*/ 0 w 2236320"/>
              <a:gd name="connsiteY6" fmla="*/ 1989890 h 2004160"/>
              <a:gd name="connsiteX7" fmla="*/ 0 w 2236320"/>
              <a:gd name="connsiteY7" fmla="*/ 14270 h 2004160"/>
              <a:gd name="connsiteX8" fmla="*/ 14270 w 2236320"/>
              <a:gd name="connsiteY8" fmla="*/ 0 h 200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320" h="2004160">
                <a:moveTo>
                  <a:pt x="14270" y="0"/>
                </a:moveTo>
                <a:lnTo>
                  <a:pt x="2222050" y="0"/>
                </a:lnTo>
                <a:cubicBezTo>
                  <a:pt x="2229931" y="0"/>
                  <a:pt x="2236320" y="6389"/>
                  <a:pt x="2236320" y="14270"/>
                </a:cubicBezTo>
                <a:lnTo>
                  <a:pt x="2236320" y="1989890"/>
                </a:lnTo>
                <a:cubicBezTo>
                  <a:pt x="2236320" y="1997771"/>
                  <a:pt x="2229931" y="2004160"/>
                  <a:pt x="2222050" y="2004160"/>
                </a:cubicBezTo>
                <a:lnTo>
                  <a:pt x="14270" y="2004160"/>
                </a:lnTo>
                <a:cubicBezTo>
                  <a:pt x="6389" y="2004160"/>
                  <a:pt x="0" y="1997771"/>
                  <a:pt x="0" y="1989890"/>
                </a:cubicBezTo>
                <a:lnTo>
                  <a:pt x="0" y="14270"/>
                </a:lnTo>
                <a:cubicBezTo>
                  <a:pt x="0" y="6389"/>
                  <a:pt x="6389" y="0"/>
                  <a:pt x="14270" y="0"/>
                </a:cubicBezTo>
                <a:close/>
              </a:path>
            </a:pathLst>
          </a:custGeom>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10" name="Picture Placeholder 9"/>
          <p:cNvSpPr>
            <a:spLocks noGrp="1"/>
          </p:cNvSpPr>
          <p:nvPr>
            <p:ph type="pic" sz="quarter" idx="12"/>
          </p:nvPr>
        </p:nvSpPr>
        <p:spPr>
          <a:xfrm>
            <a:off x="6256482" y="3017784"/>
            <a:ext cx="2236320" cy="2004160"/>
          </a:xfrm>
          <a:custGeom>
            <a:avLst/>
            <a:gdLst>
              <a:gd name="connsiteX0" fmla="*/ 14270 w 2236320"/>
              <a:gd name="connsiteY0" fmla="*/ 0 h 2004160"/>
              <a:gd name="connsiteX1" fmla="*/ 2222050 w 2236320"/>
              <a:gd name="connsiteY1" fmla="*/ 0 h 2004160"/>
              <a:gd name="connsiteX2" fmla="*/ 2236320 w 2236320"/>
              <a:gd name="connsiteY2" fmla="*/ 14270 h 2004160"/>
              <a:gd name="connsiteX3" fmla="*/ 2236320 w 2236320"/>
              <a:gd name="connsiteY3" fmla="*/ 1989890 h 2004160"/>
              <a:gd name="connsiteX4" fmla="*/ 2222050 w 2236320"/>
              <a:gd name="connsiteY4" fmla="*/ 2004160 h 2004160"/>
              <a:gd name="connsiteX5" fmla="*/ 14270 w 2236320"/>
              <a:gd name="connsiteY5" fmla="*/ 2004160 h 2004160"/>
              <a:gd name="connsiteX6" fmla="*/ 0 w 2236320"/>
              <a:gd name="connsiteY6" fmla="*/ 1989890 h 2004160"/>
              <a:gd name="connsiteX7" fmla="*/ 0 w 2236320"/>
              <a:gd name="connsiteY7" fmla="*/ 14270 h 2004160"/>
              <a:gd name="connsiteX8" fmla="*/ 14270 w 2236320"/>
              <a:gd name="connsiteY8" fmla="*/ 0 h 200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320" h="2004160">
                <a:moveTo>
                  <a:pt x="14270" y="0"/>
                </a:moveTo>
                <a:lnTo>
                  <a:pt x="2222050" y="0"/>
                </a:lnTo>
                <a:cubicBezTo>
                  <a:pt x="2229931" y="0"/>
                  <a:pt x="2236320" y="6389"/>
                  <a:pt x="2236320" y="14270"/>
                </a:cubicBezTo>
                <a:lnTo>
                  <a:pt x="2236320" y="1989890"/>
                </a:lnTo>
                <a:cubicBezTo>
                  <a:pt x="2236320" y="1997771"/>
                  <a:pt x="2229931" y="2004160"/>
                  <a:pt x="2222050" y="2004160"/>
                </a:cubicBezTo>
                <a:lnTo>
                  <a:pt x="14270" y="2004160"/>
                </a:lnTo>
                <a:cubicBezTo>
                  <a:pt x="6389" y="2004160"/>
                  <a:pt x="0" y="1997771"/>
                  <a:pt x="0" y="1989890"/>
                </a:cubicBezTo>
                <a:lnTo>
                  <a:pt x="0" y="14270"/>
                </a:lnTo>
                <a:cubicBezTo>
                  <a:pt x="0" y="6389"/>
                  <a:pt x="6389" y="0"/>
                  <a:pt x="14270" y="0"/>
                </a:cubicBezTo>
                <a:close/>
              </a:path>
            </a:pathLst>
          </a:custGeom>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11" name="Picture Placeholder 10"/>
          <p:cNvSpPr>
            <a:spLocks noGrp="1"/>
          </p:cNvSpPr>
          <p:nvPr>
            <p:ph type="pic" sz="quarter" idx="13"/>
          </p:nvPr>
        </p:nvSpPr>
        <p:spPr>
          <a:xfrm>
            <a:off x="8813770" y="3017784"/>
            <a:ext cx="2236320" cy="2004160"/>
          </a:xfrm>
          <a:custGeom>
            <a:avLst/>
            <a:gdLst>
              <a:gd name="connsiteX0" fmla="*/ 14270 w 2236320"/>
              <a:gd name="connsiteY0" fmla="*/ 0 h 2004160"/>
              <a:gd name="connsiteX1" fmla="*/ 2222050 w 2236320"/>
              <a:gd name="connsiteY1" fmla="*/ 0 h 2004160"/>
              <a:gd name="connsiteX2" fmla="*/ 2236320 w 2236320"/>
              <a:gd name="connsiteY2" fmla="*/ 14270 h 2004160"/>
              <a:gd name="connsiteX3" fmla="*/ 2236320 w 2236320"/>
              <a:gd name="connsiteY3" fmla="*/ 1989890 h 2004160"/>
              <a:gd name="connsiteX4" fmla="*/ 2222050 w 2236320"/>
              <a:gd name="connsiteY4" fmla="*/ 2004160 h 2004160"/>
              <a:gd name="connsiteX5" fmla="*/ 14270 w 2236320"/>
              <a:gd name="connsiteY5" fmla="*/ 2004160 h 2004160"/>
              <a:gd name="connsiteX6" fmla="*/ 0 w 2236320"/>
              <a:gd name="connsiteY6" fmla="*/ 1989890 h 2004160"/>
              <a:gd name="connsiteX7" fmla="*/ 0 w 2236320"/>
              <a:gd name="connsiteY7" fmla="*/ 14270 h 2004160"/>
              <a:gd name="connsiteX8" fmla="*/ 14270 w 2236320"/>
              <a:gd name="connsiteY8" fmla="*/ 0 h 200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320" h="2004160">
                <a:moveTo>
                  <a:pt x="14270" y="0"/>
                </a:moveTo>
                <a:lnTo>
                  <a:pt x="2222050" y="0"/>
                </a:lnTo>
                <a:cubicBezTo>
                  <a:pt x="2229931" y="0"/>
                  <a:pt x="2236320" y="6389"/>
                  <a:pt x="2236320" y="14270"/>
                </a:cubicBezTo>
                <a:lnTo>
                  <a:pt x="2236320" y="1989890"/>
                </a:lnTo>
                <a:cubicBezTo>
                  <a:pt x="2236320" y="1997771"/>
                  <a:pt x="2229931" y="2004160"/>
                  <a:pt x="2222050" y="2004160"/>
                </a:cubicBezTo>
                <a:lnTo>
                  <a:pt x="14270" y="2004160"/>
                </a:lnTo>
                <a:cubicBezTo>
                  <a:pt x="6389" y="2004160"/>
                  <a:pt x="0" y="1997771"/>
                  <a:pt x="0" y="1989890"/>
                </a:cubicBezTo>
                <a:lnTo>
                  <a:pt x="0" y="14270"/>
                </a:lnTo>
                <a:cubicBezTo>
                  <a:pt x="0" y="6389"/>
                  <a:pt x="6389" y="0"/>
                  <a:pt x="14270" y="0"/>
                </a:cubicBezTo>
                <a:close/>
              </a:path>
            </a:pathLst>
          </a:custGeom>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8" name="Picture Placeholder 7"/>
          <p:cNvSpPr>
            <a:spLocks noGrp="1"/>
          </p:cNvSpPr>
          <p:nvPr>
            <p:ph type="pic" sz="quarter" idx="10"/>
          </p:nvPr>
        </p:nvSpPr>
        <p:spPr>
          <a:xfrm>
            <a:off x="1141910" y="3017784"/>
            <a:ext cx="2236320" cy="1605016"/>
          </a:xfrm>
          <a:custGeom>
            <a:avLst/>
            <a:gdLst>
              <a:gd name="connsiteX0" fmla="*/ 14270 w 2236320"/>
              <a:gd name="connsiteY0" fmla="*/ 0 h 2004160"/>
              <a:gd name="connsiteX1" fmla="*/ 2222050 w 2236320"/>
              <a:gd name="connsiteY1" fmla="*/ 0 h 2004160"/>
              <a:gd name="connsiteX2" fmla="*/ 2236320 w 2236320"/>
              <a:gd name="connsiteY2" fmla="*/ 14270 h 2004160"/>
              <a:gd name="connsiteX3" fmla="*/ 2236320 w 2236320"/>
              <a:gd name="connsiteY3" fmla="*/ 1989890 h 2004160"/>
              <a:gd name="connsiteX4" fmla="*/ 2222050 w 2236320"/>
              <a:gd name="connsiteY4" fmla="*/ 2004160 h 2004160"/>
              <a:gd name="connsiteX5" fmla="*/ 14270 w 2236320"/>
              <a:gd name="connsiteY5" fmla="*/ 2004160 h 2004160"/>
              <a:gd name="connsiteX6" fmla="*/ 0 w 2236320"/>
              <a:gd name="connsiteY6" fmla="*/ 1989890 h 2004160"/>
              <a:gd name="connsiteX7" fmla="*/ 0 w 2236320"/>
              <a:gd name="connsiteY7" fmla="*/ 14270 h 2004160"/>
              <a:gd name="connsiteX8" fmla="*/ 14270 w 2236320"/>
              <a:gd name="connsiteY8" fmla="*/ 0 h 200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6320" h="2004160">
                <a:moveTo>
                  <a:pt x="14270" y="0"/>
                </a:moveTo>
                <a:lnTo>
                  <a:pt x="2222050" y="0"/>
                </a:lnTo>
                <a:cubicBezTo>
                  <a:pt x="2229931" y="0"/>
                  <a:pt x="2236320" y="6389"/>
                  <a:pt x="2236320" y="14270"/>
                </a:cubicBezTo>
                <a:lnTo>
                  <a:pt x="2236320" y="1989890"/>
                </a:lnTo>
                <a:cubicBezTo>
                  <a:pt x="2236320" y="1997771"/>
                  <a:pt x="2229931" y="2004160"/>
                  <a:pt x="2222050" y="2004160"/>
                </a:cubicBezTo>
                <a:lnTo>
                  <a:pt x="14270" y="2004160"/>
                </a:lnTo>
                <a:cubicBezTo>
                  <a:pt x="6389" y="2004160"/>
                  <a:pt x="0" y="1997771"/>
                  <a:pt x="0" y="1989890"/>
                </a:cubicBezTo>
                <a:lnTo>
                  <a:pt x="0" y="14270"/>
                </a:lnTo>
                <a:cubicBezTo>
                  <a:pt x="0" y="6389"/>
                  <a:pt x="6389" y="0"/>
                  <a:pt x="14270" y="0"/>
                </a:cubicBezTo>
                <a:close/>
              </a:path>
            </a:pathLst>
          </a:custGeom>
        </p:spPr>
        <p:txBody>
          <a:bodyPr wrap="square">
            <a:noAutofit/>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2944068763"/>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150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nodePh="1">
                                  <p:stCondLst>
                                    <p:cond delay="300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nodePh="1">
                                  <p:stCondLst>
                                    <p:cond delay="4000"/>
                                  </p:stCondLst>
                                  <p:endCondLst>
                                    <p:cond evt="begin" delay="0">
                                      <p:tn val="11"/>
                                    </p:cond>
                                  </p:end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nodePh="1">
                                  <p:stCondLst>
                                    <p:cond delay="5000"/>
                                  </p:stCondLst>
                                  <p:endCondLst>
                                    <p:cond evt="begin" delay="0">
                                      <p:tn val="14"/>
                                    </p:cond>
                                  </p:end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8"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337071" y="1161144"/>
            <a:ext cx="2502127" cy="3280228"/>
          </a:xfrm>
          <a:custGeom>
            <a:avLst/>
            <a:gdLst>
              <a:gd name="connsiteX0" fmla="*/ 19867 w 2502127"/>
              <a:gd name="connsiteY0" fmla="*/ 0 h 3280228"/>
              <a:gd name="connsiteX1" fmla="*/ 2482260 w 2502127"/>
              <a:gd name="connsiteY1" fmla="*/ 0 h 3280228"/>
              <a:gd name="connsiteX2" fmla="*/ 2502127 w 2502127"/>
              <a:gd name="connsiteY2" fmla="*/ 19867 h 3280228"/>
              <a:gd name="connsiteX3" fmla="*/ 2502127 w 2502127"/>
              <a:gd name="connsiteY3" fmla="*/ 3260361 h 3280228"/>
              <a:gd name="connsiteX4" fmla="*/ 2482260 w 2502127"/>
              <a:gd name="connsiteY4" fmla="*/ 3280228 h 3280228"/>
              <a:gd name="connsiteX5" fmla="*/ 19867 w 2502127"/>
              <a:gd name="connsiteY5" fmla="*/ 3280228 h 3280228"/>
              <a:gd name="connsiteX6" fmla="*/ 0 w 2502127"/>
              <a:gd name="connsiteY6" fmla="*/ 3260361 h 3280228"/>
              <a:gd name="connsiteX7" fmla="*/ 0 w 2502127"/>
              <a:gd name="connsiteY7" fmla="*/ 19867 h 3280228"/>
              <a:gd name="connsiteX8" fmla="*/ 19867 w 2502127"/>
              <a:gd name="connsiteY8" fmla="*/ 0 h 3280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2127" h="3280228">
                <a:moveTo>
                  <a:pt x="19867" y="0"/>
                </a:moveTo>
                <a:lnTo>
                  <a:pt x="2482260" y="0"/>
                </a:lnTo>
                <a:cubicBezTo>
                  <a:pt x="2493232" y="0"/>
                  <a:pt x="2502127" y="8895"/>
                  <a:pt x="2502127" y="19867"/>
                </a:cubicBezTo>
                <a:lnTo>
                  <a:pt x="2502127" y="3260361"/>
                </a:lnTo>
                <a:cubicBezTo>
                  <a:pt x="2502127" y="3271333"/>
                  <a:pt x="2493232" y="3280228"/>
                  <a:pt x="2482260" y="3280228"/>
                </a:cubicBezTo>
                <a:lnTo>
                  <a:pt x="19867" y="3280228"/>
                </a:lnTo>
                <a:cubicBezTo>
                  <a:pt x="8895" y="3280228"/>
                  <a:pt x="0" y="3271333"/>
                  <a:pt x="0" y="3260361"/>
                </a:cubicBezTo>
                <a:lnTo>
                  <a:pt x="0" y="19867"/>
                </a:lnTo>
                <a:cubicBezTo>
                  <a:pt x="0" y="8895"/>
                  <a:pt x="8895" y="0"/>
                  <a:pt x="19867" y="0"/>
                </a:cubicBezTo>
                <a:close/>
              </a:path>
            </a:pathLst>
          </a:custGeom>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9" name="Picture Placeholder 8"/>
          <p:cNvSpPr>
            <a:spLocks noGrp="1"/>
          </p:cNvSpPr>
          <p:nvPr>
            <p:ph type="pic" sz="quarter" idx="12"/>
          </p:nvPr>
        </p:nvSpPr>
        <p:spPr>
          <a:xfrm>
            <a:off x="8964155" y="1161144"/>
            <a:ext cx="2502127" cy="3280228"/>
          </a:xfrm>
          <a:custGeom>
            <a:avLst/>
            <a:gdLst>
              <a:gd name="connsiteX0" fmla="*/ 19867 w 2502127"/>
              <a:gd name="connsiteY0" fmla="*/ 0 h 3280228"/>
              <a:gd name="connsiteX1" fmla="*/ 2482260 w 2502127"/>
              <a:gd name="connsiteY1" fmla="*/ 0 h 3280228"/>
              <a:gd name="connsiteX2" fmla="*/ 2502127 w 2502127"/>
              <a:gd name="connsiteY2" fmla="*/ 19867 h 3280228"/>
              <a:gd name="connsiteX3" fmla="*/ 2502127 w 2502127"/>
              <a:gd name="connsiteY3" fmla="*/ 3260361 h 3280228"/>
              <a:gd name="connsiteX4" fmla="*/ 2482260 w 2502127"/>
              <a:gd name="connsiteY4" fmla="*/ 3280228 h 3280228"/>
              <a:gd name="connsiteX5" fmla="*/ 19867 w 2502127"/>
              <a:gd name="connsiteY5" fmla="*/ 3280228 h 3280228"/>
              <a:gd name="connsiteX6" fmla="*/ 0 w 2502127"/>
              <a:gd name="connsiteY6" fmla="*/ 3260361 h 3280228"/>
              <a:gd name="connsiteX7" fmla="*/ 0 w 2502127"/>
              <a:gd name="connsiteY7" fmla="*/ 19867 h 3280228"/>
              <a:gd name="connsiteX8" fmla="*/ 19867 w 2502127"/>
              <a:gd name="connsiteY8" fmla="*/ 0 h 3280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2127" h="3280228">
                <a:moveTo>
                  <a:pt x="19867" y="0"/>
                </a:moveTo>
                <a:lnTo>
                  <a:pt x="2482260" y="0"/>
                </a:lnTo>
                <a:cubicBezTo>
                  <a:pt x="2493232" y="0"/>
                  <a:pt x="2502127" y="8895"/>
                  <a:pt x="2502127" y="19867"/>
                </a:cubicBezTo>
                <a:lnTo>
                  <a:pt x="2502127" y="3260361"/>
                </a:lnTo>
                <a:cubicBezTo>
                  <a:pt x="2502127" y="3271333"/>
                  <a:pt x="2493232" y="3280228"/>
                  <a:pt x="2482260" y="3280228"/>
                </a:cubicBezTo>
                <a:lnTo>
                  <a:pt x="19867" y="3280228"/>
                </a:lnTo>
                <a:cubicBezTo>
                  <a:pt x="8895" y="3280228"/>
                  <a:pt x="0" y="3271333"/>
                  <a:pt x="0" y="3260361"/>
                </a:cubicBezTo>
                <a:lnTo>
                  <a:pt x="0" y="19867"/>
                </a:lnTo>
                <a:cubicBezTo>
                  <a:pt x="0" y="8895"/>
                  <a:pt x="8895" y="0"/>
                  <a:pt x="19867" y="0"/>
                </a:cubicBezTo>
                <a:close/>
              </a:path>
            </a:pathLst>
          </a:custGeom>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7" name="Picture Placeholder 6"/>
          <p:cNvSpPr>
            <a:spLocks noGrp="1"/>
          </p:cNvSpPr>
          <p:nvPr>
            <p:ph type="pic" sz="quarter" idx="10"/>
          </p:nvPr>
        </p:nvSpPr>
        <p:spPr>
          <a:xfrm>
            <a:off x="3709987" y="1161144"/>
            <a:ext cx="2502127" cy="3280228"/>
          </a:xfrm>
          <a:custGeom>
            <a:avLst/>
            <a:gdLst>
              <a:gd name="connsiteX0" fmla="*/ 19867 w 2502127"/>
              <a:gd name="connsiteY0" fmla="*/ 0 h 3280228"/>
              <a:gd name="connsiteX1" fmla="*/ 2482260 w 2502127"/>
              <a:gd name="connsiteY1" fmla="*/ 0 h 3280228"/>
              <a:gd name="connsiteX2" fmla="*/ 2502127 w 2502127"/>
              <a:gd name="connsiteY2" fmla="*/ 19867 h 3280228"/>
              <a:gd name="connsiteX3" fmla="*/ 2502127 w 2502127"/>
              <a:gd name="connsiteY3" fmla="*/ 3260361 h 3280228"/>
              <a:gd name="connsiteX4" fmla="*/ 2482260 w 2502127"/>
              <a:gd name="connsiteY4" fmla="*/ 3280228 h 3280228"/>
              <a:gd name="connsiteX5" fmla="*/ 19867 w 2502127"/>
              <a:gd name="connsiteY5" fmla="*/ 3280228 h 3280228"/>
              <a:gd name="connsiteX6" fmla="*/ 0 w 2502127"/>
              <a:gd name="connsiteY6" fmla="*/ 3260361 h 3280228"/>
              <a:gd name="connsiteX7" fmla="*/ 0 w 2502127"/>
              <a:gd name="connsiteY7" fmla="*/ 19867 h 3280228"/>
              <a:gd name="connsiteX8" fmla="*/ 19867 w 2502127"/>
              <a:gd name="connsiteY8" fmla="*/ 0 h 3280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02127" h="3280228">
                <a:moveTo>
                  <a:pt x="19867" y="0"/>
                </a:moveTo>
                <a:lnTo>
                  <a:pt x="2482260" y="0"/>
                </a:lnTo>
                <a:cubicBezTo>
                  <a:pt x="2493232" y="0"/>
                  <a:pt x="2502127" y="8895"/>
                  <a:pt x="2502127" y="19867"/>
                </a:cubicBezTo>
                <a:lnTo>
                  <a:pt x="2502127" y="3260361"/>
                </a:lnTo>
                <a:cubicBezTo>
                  <a:pt x="2502127" y="3271333"/>
                  <a:pt x="2493232" y="3280228"/>
                  <a:pt x="2482260" y="3280228"/>
                </a:cubicBezTo>
                <a:lnTo>
                  <a:pt x="19867" y="3280228"/>
                </a:lnTo>
                <a:cubicBezTo>
                  <a:pt x="8895" y="3280228"/>
                  <a:pt x="0" y="3271333"/>
                  <a:pt x="0" y="3260361"/>
                </a:cubicBezTo>
                <a:lnTo>
                  <a:pt x="0" y="19867"/>
                </a:lnTo>
                <a:cubicBezTo>
                  <a:pt x="0" y="8895"/>
                  <a:pt x="8895" y="0"/>
                  <a:pt x="19867" y="0"/>
                </a:cubicBezTo>
                <a:close/>
              </a:path>
            </a:pathLst>
          </a:custGeom>
        </p:spPr>
        <p:txBody>
          <a:bodyPr wrap="square">
            <a:noAutofit/>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311681502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100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1500"/>
                                  </p:stCondLst>
                                  <p:endCondLst>
                                    <p:cond evt="begin" delay="0">
                                      <p:tn val="9"/>
                                    </p:cond>
                                  </p:end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2500"/>
                                  </p:stCondLst>
                                  <p:endCondLst>
                                    <p:cond evt="begin" delay="0">
                                      <p:tn val="13"/>
                                    </p:cond>
                                  </p:end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1+#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7"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6650945" y="2815974"/>
            <a:ext cx="792842" cy="792842"/>
          </a:xfrm>
          <a:custGeom>
            <a:avLst/>
            <a:gdLst>
              <a:gd name="connsiteX0" fmla="*/ 396421 w 792842"/>
              <a:gd name="connsiteY0" fmla="*/ 0 h 792842"/>
              <a:gd name="connsiteX1" fmla="*/ 792842 w 792842"/>
              <a:gd name="connsiteY1" fmla="*/ 396421 h 792842"/>
              <a:gd name="connsiteX2" fmla="*/ 396421 w 792842"/>
              <a:gd name="connsiteY2" fmla="*/ 792842 h 792842"/>
              <a:gd name="connsiteX3" fmla="*/ 0 w 792842"/>
              <a:gd name="connsiteY3" fmla="*/ 396421 h 792842"/>
              <a:gd name="connsiteX4" fmla="*/ 396421 w 792842"/>
              <a:gd name="connsiteY4" fmla="*/ 0 h 792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842" h="792842">
                <a:moveTo>
                  <a:pt x="396421" y="0"/>
                </a:moveTo>
                <a:cubicBezTo>
                  <a:pt x="615358" y="0"/>
                  <a:pt x="792842" y="177484"/>
                  <a:pt x="792842" y="396421"/>
                </a:cubicBezTo>
                <a:cubicBezTo>
                  <a:pt x="792842" y="615358"/>
                  <a:pt x="615358" y="792842"/>
                  <a:pt x="396421" y="792842"/>
                </a:cubicBezTo>
                <a:cubicBezTo>
                  <a:pt x="177484" y="792842"/>
                  <a:pt x="0" y="615358"/>
                  <a:pt x="0" y="396421"/>
                </a:cubicBezTo>
                <a:cubicBezTo>
                  <a:pt x="0" y="177484"/>
                  <a:pt x="177484" y="0"/>
                  <a:pt x="396421" y="0"/>
                </a:cubicBezTo>
                <a:close/>
              </a:path>
            </a:pathLst>
          </a:custGeom>
        </p:spPr>
        <p:txBody>
          <a:bodyPr wrap="square">
            <a:noAutofit/>
          </a:bodyPr>
          <a:lstStyle>
            <a:lvl1pPr marL="0" indent="0" algn="ctr">
              <a:buNone/>
              <a:defRPr sz="1400">
                <a:solidFill>
                  <a:schemeClr val="tx1">
                    <a:lumMod val="65000"/>
                    <a:lumOff val="35000"/>
                  </a:schemeClr>
                </a:solidFill>
              </a:defRPr>
            </a:lvl1pPr>
          </a:lstStyle>
          <a:p>
            <a:endParaRPr lang="id-ID"/>
          </a:p>
        </p:txBody>
      </p:sp>
      <p:sp>
        <p:nvSpPr>
          <p:cNvPr id="9" name="Picture Placeholder 8"/>
          <p:cNvSpPr>
            <a:spLocks noGrp="1"/>
          </p:cNvSpPr>
          <p:nvPr>
            <p:ph type="pic" sz="quarter" idx="12"/>
          </p:nvPr>
        </p:nvSpPr>
        <p:spPr>
          <a:xfrm>
            <a:off x="4339545" y="4381788"/>
            <a:ext cx="792842" cy="792842"/>
          </a:xfrm>
          <a:custGeom>
            <a:avLst/>
            <a:gdLst>
              <a:gd name="connsiteX0" fmla="*/ 396421 w 792842"/>
              <a:gd name="connsiteY0" fmla="*/ 0 h 792842"/>
              <a:gd name="connsiteX1" fmla="*/ 792842 w 792842"/>
              <a:gd name="connsiteY1" fmla="*/ 396421 h 792842"/>
              <a:gd name="connsiteX2" fmla="*/ 396421 w 792842"/>
              <a:gd name="connsiteY2" fmla="*/ 792842 h 792842"/>
              <a:gd name="connsiteX3" fmla="*/ 0 w 792842"/>
              <a:gd name="connsiteY3" fmla="*/ 396421 h 792842"/>
              <a:gd name="connsiteX4" fmla="*/ 396421 w 792842"/>
              <a:gd name="connsiteY4" fmla="*/ 0 h 792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842" h="792842">
                <a:moveTo>
                  <a:pt x="396421" y="0"/>
                </a:moveTo>
                <a:cubicBezTo>
                  <a:pt x="615358" y="0"/>
                  <a:pt x="792842" y="177484"/>
                  <a:pt x="792842" y="396421"/>
                </a:cubicBezTo>
                <a:cubicBezTo>
                  <a:pt x="792842" y="615358"/>
                  <a:pt x="615358" y="792842"/>
                  <a:pt x="396421" y="792842"/>
                </a:cubicBezTo>
                <a:cubicBezTo>
                  <a:pt x="177484" y="792842"/>
                  <a:pt x="0" y="615358"/>
                  <a:pt x="0" y="396421"/>
                </a:cubicBezTo>
                <a:cubicBezTo>
                  <a:pt x="0" y="177484"/>
                  <a:pt x="177484" y="0"/>
                  <a:pt x="396421" y="0"/>
                </a:cubicBezTo>
                <a:close/>
              </a:path>
            </a:pathLst>
          </a:custGeom>
        </p:spPr>
        <p:txBody>
          <a:bodyPr wrap="square">
            <a:noAutofit/>
          </a:bodyPr>
          <a:lstStyle>
            <a:lvl1pPr marL="0" indent="0" algn="ctr">
              <a:buNone/>
              <a:defRPr sz="1400">
                <a:solidFill>
                  <a:schemeClr val="tx1">
                    <a:lumMod val="65000"/>
                    <a:lumOff val="35000"/>
                  </a:schemeClr>
                </a:solidFill>
              </a:defRPr>
            </a:lvl1pPr>
          </a:lstStyle>
          <a:p>
            <a:endParaRPr lang="id-ID"/>
          </a:p>
        </p:txBody>
      </p:sp>
      <p:sp>
        <p:nvSpPr>
          <p:cNvPr id="7" name="Picture Placeholder 6"/>
          <p:cNvSpPr>
            <a:spLocks noGrp="1"/>
          </p:cNvSpPr>
          <p:nvPr>
            <p:ph type="pic" sz="quarter" idx="10"/>
          </p:nvPr>
        </p:nvSpPr>
        <p:spPr>
          <a:xfrm>
            <a:off x="1697945" y="2815974"/>
            <a:ext cx="792842" cy="792842"/>
          </a:xfrm>
          <a:custGeom>
            <a:avLst/>
            <a:gdLst>
              <a:gd name="connsiteX0" fmla="*/ 396421 w 792842"/>
              <a:gd name="connsiteY0" fmla="*/ 0 h 792842"/>
              <a:gd name="connsiteX1" fmla="*/ 792842 w 792842"/>
              <a:gd name="connsiteY1" fmla="*/ 396421 h 792842"/>
              <a:gd name="connsiteX2" fmla="*/ 396421 w 792842"/>
              <a:gd name="connsiteY2" fmla="*/ 792842 h 792842"/>
              <a:gd name="connsiteX3" fmla="*/ 0 w 792842"/>
              <a:gd name="connsiteY3" fmla="*/ 396421 h 792842"/>
              <a:gd name="connsiteX4" fmla="*/ 396421 w 792842"/>
              <a:gd name="connsiteY4" fmla="*/ 0 h 792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842" h="792842">
                <a:moveTo>
                  <a:pt x="396421" y="0"/>
                </a:moveTo>
                <a:cubicBezTo>
                  <a:pt x="615358" y="0"/>
                  <a:pt x="792842" y="177484"/>
                  <a:pt x="792842" y="396421"/>
                </a:cubicBezTo>
                <a:cubicBezTo>
                  <a:pt x="792842" y="615358"/>
                  <a:pt x="615358" y="792842"/>
                  <a:pt x="396421" y="792842"/>
                </a:cubicBezTo>
                <a:cubicBezTo>
                  <a:pt x="177484" y="792842"/>
                  <a:pt x="0" y="615358"/>
                  <a:pt x="0" y="396421"/>
                </a:cubicBezTo>
                <a:cubicBezTo>
                  <a:pt x="0" y="177484"/>
                  <a:pt x="177484" y="0"/>
                  <a:pt x="396421" y="0"/>
                </a:cubicBezTo>
                <a:close/>
              </a:path>
            </a:pathLst>
          </a:custGeom>
        </p:spPr>
        <p:txBody>
          <a:bodyPr wrap="square">
            <a:noAutofit/>
          </a:bodyPr>
          <a:lstStyle>
            <a:lvl1pPr marL="0" indent="0" algn="ctr">
              <a:buNone/>
              <a:defRPr sz="1400">
                <a:solidFill>
                  <a:schemeClr val="tx1">
                    <a:lumMod val="65000"/>
                    <a:lumOff val="35000"/>
                  </a:schemeClr>
                </a:solidFill>
              </a:defRPr>
            </a:lvl1pPr>
          </a:lstStyle>
          <a:p>
            <a:endParaRPr lang="id-ID"/>
          </a:p>
        </p:txBody>
      </p:sp>
    </p:spTree>
    <p:extLst>
      <p:ext uri="{BB962C8B-B14F-4D97-AF65-F5344CB8AC3E}">
        <p14:creationId xmlns:p14="http://schemas.microsoft.com/office/powerpoint/2010/main" val="154778810"/>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1000"/>
                                  </p:stCondLst>
                                  <p:endCondLst>
                                    <p:cond evt="begin" delay="0">
                                      <p:tn val="9"/>
                                    </p:cond>
                                  </p:end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ppt_x"/>
                                          </p:val>
                                        </p:tav>
                                        <p:tav tm="100000">
                                          <p:val>
                                            <p:strVal val="#ppt_x"/>
                                          </p:val>
                                        </p:tav>
                                      </p:tavLst>
                                    </p:anim>
                                    <p:anim calcmode="lin" valueType="num">
                                      <p:cBhvr additive="base">
                                        <p:cTn id="12" dur="75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1250"/>
                                  </p:stCondLst>
                                  <p:endCondLst>
                                    <p:cond evt="begin" delay="0">
                                      <p:tn val="13"/>
                                    </p:cond>
                                  </p:end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7"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084888" y="0"/>
            <a:ext cx="6107112" cy="49657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817541929"/>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150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1+#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299200" y="1002777"/>
            <a:ext cx="4804229" cy="4852446"/>
          </a:xfrm>
          <a:custGeom>
            <a:avLst/>
            <a:gdLst>
              <a:gd name="connsiteX0" fmla="*/ 76291 w 4804229"/>
              <a:gd name="connsiteY0" fmla="*/ 0 h 4852446"/>
              <a:gd name="connsiteX1" fmla="*/ 4727938 w 4804229"/>
              <a:gd name="connsiteY1" fmla="*/ 0 h 4852446"/>
              <a:gd name="connsiteX2" fmla="*/ 4804229 w 4804229"/>
              <a:gd name="connsiteY2" fmla="*/ 76291 h 4852446"/>
              <a:gd name="connsiteX3" fmla="*/ 4804229 w 4804229"/>
              <a:gd name="connsiteY3" fmla="*/ 4776155 h 4852446"/>
              <a:gd name="connsiteX4" fmla="*/ 4727938 w 4804229"/>
              <a:gd name="connsiteY4" fmla="*/ 4852446 h 4852446"/>
              <a:gd name="connsiteX5" fmla="*/ 76291 w 4804229"/>
              <a:gd name="connsiteY5" fmla="*/ 4852446 h 4852446"/>
              <a:gd name="connsiteX6" fmla="*/ 0 w 4804229"/>
              <a:gd name="connsiteY6" fmla="*/ 4776155 h 4852446"/>
              <a:gd name="connsiteX7" fmla="*/ 0 w 4804229"/>
              <a:gd name="connsiteY7" fmla="*/ 76291 h 4852446"/>
              <a:gd name="connsiteX8" fmla="*/ 76291 w 4804229"/>
              <a:gd name="connsiteY8" fmla="*/ 0 h 4852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4229" h="4852446">
                <a:moveTo>
                  <a:pt x="76291" y="0"/>
                </a:moveTo>
                <a:lnTo>
                  <a:pt x="4727938" y="0"/>
                </a:lnTo>
                <a:cubicBezTo>
                  <a:pt x="4770072" y="0"/>
                  <a:pt x="4804229" y="34157"/>
                  <a:pt x="4804229" y="76291"/>
                </a:cubicBezTo>
                <a:lnTo>
                  <a:pt x="4804229" y="4776155"/>
                </a:lnTo>
                <a:cubicBezTo>
                  <a:pt x="4804229" y="4818289"/>
                  <a:pt x="4770072" y="4852446"/>
                  <a:pt x="4727938" y="4852446"/>
                </a:cubicBezTo>
                <a:lnTo>
                  <a:pt x="76291" y="4852446"/>
                </a:lnTo>
                <a:cubicBezTo>
                  <a:pt x="34157" y="4852446"/>
                  <a:pt x="0" y="4818289"/>
                  <a:pt x="0" y="4776155"/>
                </a:cubicBezTo>
                <a:lnTo>
                  <a:pt x="0" y="76291"/>
                </a:lnTo>
                <a:cubicBezTo>
                  <a:pt x="0" y="34157"/>
                  <a:pt x="34157" y="0"/>
                  <a:pt x="76291" y="0"/>
                </a:cubicBezTo>
                <a:close/>
              </a:path>
            </a:pathLst>
          </a:custGeom>
          <a:effectLst>
            <a:outerShdw blurRad="190500" algn="ctr" rotWithShape="0">
              <a:schemeClr val="bg1">
                <a:lumMod val="85000"/>
                <a:alpha val="40000"/>
              </a:schemeClr>
            </a:outerShdw>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69456159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175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8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3634267" y="1101570"/>
            <a:ext cx="11512859" cy="5756430"/>
          </a:xfrm>
          <a:custGeom>
            <a:avLst/>
            <a:gdLst>
              <a:gd name="connsiteX0" fmla="*/ 5756430 w 11512859"/>
              <a:gd name="connsiteY0" fmla="*/ 0 h 5756430"/>
              <a:gd name="connsiteX1" fmla="*/ 11512859 w 11512859"/>
              <a:gd name="connsiteY1" fmla="*/ 5756430 h 5756430"/>
              <a:gd name="connsiteX2" fmla="*/ 0 w 11512859"/>
              <a:gd name="connsiteY2" fmla="*/ 5756430 h 5756430"/>
            </a:gdLst>
            <a:ahLst/>
            <a:cxnLst>
              <a:cxn ang="0">
                <a:pos x="connsiteX0" y="connsiteY0"/>
              </a:cxn>
              <a:cxn ang="0">
                <a:pos x="connsiteX1" y="connsiteY1"/>
              </a:cxn>
              <a:cxn ang="0">
                <a:pos x="connsiteX2" y="connsiteY2"/>
              </a:cxn>
            </a:cxnLst>
            <a:rect l="l" t="t" r="r" b="b"/>
            <a:pathLst>
              <a:path w="11512859" h="5756430">
                <a:moveTo>
                  <a:pt x="5756430" y="0"/>
                </a:moveTo>
                <a:lnTo>
                  <a:pt x="11512859" y="5756430"/>
                </a:lnTo>
                <a:lnTo>
                  <a:pt x="0" y="5756430"/>
                </a:lnTo>
                <a:close/>
              </a:path>
            </a:pathLst>
          </a:custGeom>
        </p:spPr>
        <p:txBody>
          <a:bodyPr wrap="square">
            <a:noAutofit/>
          </a:bodyPr>
          <a:lstStyle>
            <a:lvl1pPr marL="0" indent="0" algn="ctr">
              <a:buNone/>
              <a:defRPr sz="2000">
                <a:solidFill>
                  <a:schemeClr val="tx1">
                    <a:lumMod val="65000"/>
                    <a:lumOff val="35000"/>
                  </a:schemeClr>
                </a:solidFill>
              </a:defRPr>
            </a:lvl1pPr>
          </a:lstStyle>
          <a:p>
            <a:endParaRPr lang="id-ID"/>
          </a:p>
        </p:txBody>
      </p:sp>
      <p:sp>
        <p:nvSpPr>
          <p:cNvPr id="6" name="Picture Placeholder 9"/>
          <p:cNvSpPr>
            <a:spLocks noGrp="1"/>
          </p:cNvSpPr>
          <p:nvPr>
            <p:ph type="pic" sz="quarter" idx="11"/>
          </p:nvPr>
        </p:nvSpPr>
        <p:spPr>
          <a:xfrm>
            <a:off x="6696077" y="2440215"/>
            <a:ext cx="2694620" cy="2694621"/>
          </a:xfrm>
          <a:custGeom>
            <a:avLst/>
            <a:gdLst>
              <a:gd name="connsiteX0" fmla="*/ 1347310 w 2694620"/>
              <a:gd name="connsiteY0" fmla="*/ 0 h 2694621"/>
              <a:gd name="connsiteX1" fmla="*/ 2694620 w 2694620"/>
              <a:gd name="connsiteY1" fmla="*/ 1347311 h 2694621"/>
              <a:gd name="connsiteX2" fmla="*/ 1347310 w 2694620"/>
              <a:gd name="connsiteY2" fmla="*/ 2694621 h 2694621"/>
              <a:gd name="connsiteX3" fmla="*/ 0 w 2694620"/>
              <a:gd name="connsiteY3" fmla="*/ 1347311 h 2694621"/>
            </a:gdLst>
            <a:ahLst/>
            <a:cxnLst>
              <a:cxn ang="0">
                <a:pos x="connsiteX0" y="connsiteY0"/>
              </a:cxn>
              <a:cxn ang="0">
                <a:pos x="connsiteX1" y="connsiteY1"/>
              </a:cxn>
              <a:cxn ang="0">
                <a:pos x="connsiteX2" y="connsiteY2"/>
              </a:cxn>
              <a:cxn ang="0">
                <a:pos x="connsiteX3" y="connsiteY3"/>
              </a:cxn>
            </a:cxnLst>
            <a:rect l="l" t="t" r="r" b="b"/>
            <a:pathLst>
              <a:path w="2694620" h="2694621">
                <a:moveTo>
                  <a:pt x="1347310" y="0"/>
                </a:moveTo>
                <a:lnTo>
                  <a:pt x="2694620" y="1347311"/>
                </a:lnTo>
                <a:lnTo>
                  <a:pt x="1347310" y="2694621"/>
                </a:lnTo>
                <a:lnTo>
                  <a:pt x="0" y="1347311"/>
                </a:lnTo>
                <a:close/>
              </a:path>
            </a:pathLst>
          </a:custGeom>
          <a:effectLst>
            <a:outerShdw blurRad="190500" dist="63500" dir="16200000" rotWithShape="0">
              <a:schemeClr val="tx1">
                <a:lumMod val="75000"/>
                <a:lumOff val="25000"/>
                <a:alpha val="40000"/>
              </a:schemeClr>
            </a:outerShdw>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7" name="Picture Placeholder 11"/>
          <p:cNvSpPr>
            <a:spLocks noGrp="1"/>
          </p:cNvSpPr>
          <p:nvPr>
            <p:ph type="pic" sz="quarter" idx="12"/>
          </p:nvPr>
        </p:nvSpPr>
        <p:spPr>
          <a:xfrm>
            <a:off x="9405626" y="2440215"/>
            <a:ext cx="2694620" cy="2694621"/>
          </a:xfrm>
          <a:custGeom>
            <a:avLst/>
            <a:gdLst>
              <a:gd name="connsiteX0" fmla="*/ 1347310 w 2694620"/>
              <a:gd name="connsiteY0" fmla="*/ 0 h 2694621"/>
              <a:gd name="connsiteX1" fmla="*/ 2694620 w 2694620"/>
              <a:gd name="connsiteY1" fmla="*/ 1347311 h 2694621"/>
              <a:gd name="connsiteX2" fmla="*/ 1347310 w 2694620"/>
              <a:gd name="connsiteY2" fmla="*/ 2694621 h 2694621"/>
              <a:gd name="connsiteX3" fmla="*/ 0 w 2694620"/>
              <a:gd name="connsiteY3" fmla="*/ 1347311 h 2694621"/>
            </a:gdLst>
            <a:ahLst/>
            <a:cxnLst>
              <a:cxn ang="0">
                <a:pos x="connsiteX0" y="connsiteY0"/>
              </a:cxn>
              <a:cxn ang="0">
                <a:pos x="connsiteX1" y="connsiteY1"/>
              </a:cxn>
              <a:cxn ang="0">
                <a:pos x="connsiteX2" y="connsiteY2"/>
              </a:cxn>
              <a:cxn ang="0">
                <a:pos x="connsiteX3" y="connsiteY3"/>
              </a:cxn>
            </a:cxnLst>
            <a:rect l="l" t="t" r="r" b="b"/>
            <a:pathLst>
              <a:path w="2694620" h="2694621">
                <a:moveTo>
                  <a:pt x="1347310" y="0"/>
                </a:moveTo>
                <a:lnTo>
                  <a:pt x="2694620" y="1347311"/>
                </a:lnTo>
                <a:lnTo>
                  <a:pt x="1347310" y="2694621"/>
                </a:lnTo>
                <a:lnTo>
                  <a:pt x="0" y="1347311"/>
                </a:lnTo>
                <a:close/>
              </a:path>
            </a:pathLst>
          </a:custGeom>
          <a:effectLst>
            <a:outerShdw blurRad="190500" dist="63500" dir="16200000" rotWithShape="0">
              <a:schemeClr val="tx1">
                <a:lumMod val="75000"/>
                <a:lumOff val="25000"/>
                <a:alpha val="40000"/>
              </a:schemeClr>
            </a:outerShdw>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68004233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10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1500"/>
                                  </p:stCondLst>
                                  <p:endCondLst>
                                    <p:cond evt="begin" delay="0">
                                      <p:tn val="9"/>
                                    </p:cond>
                                  </p:end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ppt_x"/>
                                          </p:val>
                                        </p:tav>
                                        <p:tav tm="100000">
                                          <p:val>
                                            <p:strVal val="#ppt_x"/>
                                          </p:val>
                                        </p:tav>
                                      </p:tavLst>
                                    </p:anim>
                                    <p:anim calcmode="lin" valueType="num">
                                      <p:cBhvr additive="base">
                                        <p:cTn id="12" dur="75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1500"/>
                                  </p:stCondLst>
                                  <p:endCondLst>
                                    <p:cond evt="begin" delay="0">
                                      <p:tn val="13"/>
                                    </p:cond>
                                  </p:end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ppt_x"/>
                                          </p:val>
                                        </p:tav>
                                        <p:tav tm="100000">
                                          <p:val>
                                            <p:strVal val="#ppt_x"/>
                                          </p:val>
                                        </p:tav>
                                      </p:tavLst>
                                    </p:anim>
                                    <p:anim calcmode="lin" valueType="num">
                                      <p:cBhvr additive="base">
                                        <p:cTn id="16"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3649197" y="2"/>
            <a:ext cx="11512859" cy="5756429"/>
          </a:xfrm>
          <a:custGeom>
            <a:avLst/>
            <a:gdLst>
              <a:gd name="connsiteX0" fmla="*/ 0 w 11512859"/>
              <a:gd name="connsiteY0" fmla="*/ 0 h 5756429"/>
              <a:gd name="connsiteX1" fmla="*/ 11512859 w 11512859"/>
              <a:gd name="connsiteY1" fmla="*/ 0 h 5756429"/>
              <a:gd name="connsiteX2" fmla="*/ 5756430 w 11512859"/>
              <a:gd name="connsiteY2" fmla="*/ 5756429 h 5756429"/>
            </a:gdLst>
            <a:ahLst/>
            <a:cxnLst>
              <a:cxn ang="0">
                <a:pos x="connsiteX0" y="connsiteY0"/>
              </a:cxn>
              <a:cxn ang="0">
                <a:pos x="connsiteX1" y="connsiteY1"/>
              </a:cxn>
              <a:cxn ang="0">
                <a:pos x="connsiteX2" y="connsiteY2"/>
              </a:cxn>
            </a:cxnLst>
            <a:rect l="l" t="t" r="r" b="b"/>
            <a:pathLst>
              <a:path w="11512859" h="5756429">
                <a:moveTo>
                  <a:pt x="0" y="0"/>
                </a:moveTo>
                <a:lnTo>
                  <a:pt x="11512859" y="0"/>
                </a:lnTo>
                <a:lnTo>
                  <a:pt x="5756430" y="5756429"/>
                </a:lnTo>
                <a:close/>
              </a:path>
            </a:pathLst>
          </a:custGeom>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10" name="Picture Placeholder 9"/>
          <p:cNvSpPr>
            <a:spLocks noGrp="1"/>
          </p:cNvSpPr>
          <p:nvPr>
            <p:ph type="pic" sz="quarter" idx="11"/>
          </p:nvPr>
        </p:nvSpPr>
        <p:spPr>
          <a:xfrm>
            <a:off x="6696077" y="1714501"/>
            <a:ext cx="2694620" cy="2694621"/>
          </a:xfrm>
          <a:custGeom>
            <a:avLst/>
            <a:gdLst>
              <a:gd name="connsiteX0" fmla="*/ 1347310 w 2694620"/>
              <a:gd name="connsiteY0" fmla="*/ 0 h 2694621"/>
              <a:gd name="connsiteX1" fmla="*/ 2694620 w 2694620"/>
              <a:gd name="connsiteY1" fmla="*/ 1347311 h 2694621"/>
              <a:gd name="connsiteX2" fmla="*/ 1347310 w 2694620"/>
              <a:gd name="connsiteY2" fmla="*/ 2694621 h 2694621"/>
              <a:gd name="connsiteX3" fmla="*/ 0 w 2694620"/>
              <a:gd name="connsiteY3" fmla="*/ 1347311 h 2694621"/>
            </a:gdLst>
            <a:ahLst/>
            <a:cxnLst>
              <a:cxn ang="0">
                <a:pos x="connsiteX0" y="connsiteY0"/>
              </a:cxn>
              <a:cxn ang="0">
                <a:pos x="connsiteX1" y="connsiteY1"/>
              </a:cxn>
              <a:cxn ang="0">
                <a:pos x="connsiteX2" y="connsiteY2"/>
              </a:cxn>
              <a:cxn ang="0">
                <a:pos x="connsiteX3" y="connsiteY3"/>
              </a:cxn>
            </a:cxnLst>
            <a:rect l="l" t="t" r="r" b="b"/>
            <a:pathLst>
              <a:path w="2694620" h="2694621">
                <a:moveTo>
                  <a:pt x="1347310" y="0"/>
                </a:moveTo>
                <a:lnTo>
                  <a:pt x="2694620" y="1347311"/>
                </a:lnTo>
                <a:lnTo>
                  <a:pt x="1347310" y="2694621"/>
                </a:lnTo>
                <a:lnTo>
                  <a:pt x="0" y="1347311"/>
                </a:lnTo>
                <a:close/>
              </a:path>
            </a:pathLst>
          </a:custGeom>
          <a:effectLst>
            <a:outerShdw blurRad="190500" dist="63500" dir="16200000" rotWithShape="0">
              <a:schemeClr val="tx1">
                <a:lumMod val="75000"/>
                <a:lumOff val="25000"/>
                <a:alpha val="40000"/>
              </a:schemeClr>
            </a:outerShdw>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12" name="Picture Placeholder 11"/>
          <p:cNvSpPr>
            <a:spLocks noGrp="1"/>
          </p:cNvSpPr>
          <p:nvPr>
            <p:ph type="pic" sz="quarter" idx="12"/>
          </p:nvPr>
        </p:nvSpPr>
        <p:spPr>
          <a:xfrm>
            <a:off x="9405626" y="1714501"/>
            <a:ext cx="2694620" cy="2694621"/>
          </a:xfrm>
          <a:custGeom>
            <a:avLst/>
            <a:gdLst>
              <a:gd name="connsiteX0" fmla="*/ 1347310 w 2694620"/>
              <a:gd name="connsiteY0" fmla="*/ 0 h 2694621"/>
              <a:gd name="connsiteX1" fmla="*/ 2694620 w 2694620"/>
              <a:gd name="connsiteY1" fmla="*/ 1347311 h 2694621"/>
              <a:gd name="connsiteX2" fmla="*/ 1347310 w 2694620"/>
              <a:gd name="connsiteY2" fmla="*/ 2694621 h 2694621"/>
              <a:gd name="connsiteX3" fmla="*/ 0 w 2694620"/>
              <a:gd name="connsiteY3" fmla="*/ 1347311 h 2694621"/>
            </a:gdLst>
            <a:ahLst/>
            <a:cxnLst>
              <a:cxn ang="0">
                <a:pos x="connsiteX0" y="connsiteY0"/>
              </a:cxn>
              <a:cxn ang="0">
                <a:pos x="connsiteX1" y="connsiteY1"/>
              </a:cxn>
              <a:cxn ang="0">
                <a:pos x="connsiteX2" y="connsiteY2"/>
              </a:cxn>
              <a:cxn ang="0">
                <a:pos x="connsiteX3" y="connsiteY3"/>
              </a:cxn>
            </a:cxnLst>
            <a:rect l="l" t="t" r="r" b="b"/>
            <a:pathLst>
              <a:path w="2694620" h="2694621">
                <a:moveTo>
                  <a:pt x="1347310" y="0"/>
                </a:moveTo>
                <a:lnTo>
                  <a:pt x="2694620" y="1347311"/>
                </a:lnTo>
                <a:lnTo>
                  <a:pt x="1347310" y="2694621"/>
                </a:lnTo>
                <a:lnTo>
                  <a:pt x="0" y="1347311"/>
                </a:lnTo>
                <a:close/>
              </a:path>
            </a:pathLst>
          </a:custGeom>
          <a:effectLst>
            <a:outerShdw blurRad="190500" dist="63500" dir="16200000" rotWithShape="0">
              <a:schemeClr val="tx1">
                <a:lumMod val="75000"/>
                <a:lumOff val="25000"/>
                <a:alpha val="40000"/>
              </a:schemeClr>
            </a:outerShdw>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220190514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1000"/>
                                  </p:stCondLst>
                                  <p:endCondLst>
                                    <p:cond evt="begin" delay="0">
                                      <p:tn val="5"/>
                                    </p:cond>
                                  </p:end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1000"/>
                                  </p:stCondLst>
                                  <p:endCondLst>
                                    <p:cond evt="begin" delay="0">
                                      <p:tn val="9"/>
                                    </p:cond>
                                  </p:end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ppt_x"/>
                                          </p:val>
                                        </p:tav>
                                        <p:tav tm="100000">
                                          <p:val>
                                            <p:strVal val="#ppt_x"/>
                                          </p:val>
                                        </p:tav>
                                      </p:tavLst>
                                    </p:anim>
                                    <p:anim calcmode="lin" valueType="num">
                                      <p:cBhvr additive="base">
                                        <p:cTn id="12"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6_Title Slide">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12192000" cy="6858000"/>
          </a:xfrm>
          <a:prstGeom prst="rect">
            <a:avLst/>
          </a:prstGeom>
        </p:spPr>
        <p:txBody>
          <a:bodyPr/>
          <a:lstStyle>
            <a:lvl1pPr marL="0" indent="0" algn="ctr">
              <a:buNone/>
              <a:defRPr>
                <a:solidFill>
                  <a:schemeClr val="bg1">
                    <a:lumMod val="65000"/>
                  </a:schemeClr>
                </a:solidFill>
              </a:defRPr>
            </a:lvl1pPr>
          </a:lstStyle>
          <a:p>
            <a:endParaRPr lang="id-ID"/>
          </a:p>
        </p:txBody>
      </p:sp>
      <p:sp>
        <p:nvSpPr>
          <p:cNvPr id="8" name="Picture Placeholder 7"/>
          <p:cNvSpPr>
            <a:spLocks noGrp="1"/>
          </p:cNvSpPr>
          <p:nvPr>
            <p:ph type="pic" sz="quarter" idx="11"/>
          </p:nvPr>
        </p:nvSpPr>
        <p:spPr>
          <a:xfrm>
            <a:off x="1375364" y="1930735"/>
            <a:ext cx="2051050" cy="3625850"/>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effectLst>
            <a:innerShdw blurRad="114300">
              <a:prstClr val="black"/>
            </a:innerShdw>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10" name="Picture Placeholder 9"/>
          <p:cNvSpPr>
            <a:spLocks noGrp="1"/>
          </p:cNvSpPr>
          <p:nvPr>
            <p:ph type="pic" sz="quarter" idx="12"/>
          </p:nvPr>
        </p:nvSpPr>
        <p:spPr>
          <a:xfrm>
            <a:off x="2255362" y="1441904"/>
            <a:ext cx="2051050" cy="3625850"/>
          </a:xfrm>
          <a:prstGeom prst="roundRect">
            <a:avLst>
              <a:gd name="adj" fmla="val 413"/>
            </a:avLst>
          </a:prstGeom>
          <a:effectLst>
            <a:outerShdw blurRad="381000" dist="63500" dir="8100000" algn="tr" rotWithShape="0">
              <a:schemeClr val="tx1">
                <a:lumMod val="75000"/>
                <a:lumOff val="25000"/>
                <a:alpha val="40000"/>
              </a:schemeClr>
            </a:outerShdw>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11" name="Picture Placeholder 10"/>
          <p:cNvSpPr>
            <a:spLocks noGrp="1"/>
          </p:cNvSpPr>
          <p:nvPr>
            <p:ph type="pic" sz="quarter" idx="13"/>
          </p:nvPr>
        </p:nvSpPr>
        <p:spPr>
          <a:xfrm>
            <a:off x="3587049" y="1039976"/>
            <a:ext cx="2051050" cy="3625850"/>
          </a:xfrm>
          <a:prstGeom prst="roundRect">
            <a:avLst>
              <a:gd name="adj" fmla="val 413"/>
            </a:avLst>
          </a:prstGeom>
          <a:effectLst>
            <a:outerShdw blurRad="381000" dist="63500" dir="8100000" algn="tr" rotWithShape="0">
              <a:schemeClr val="tx1">
                <a:lumMod val="75000"/>
                <a:lumOff val="25000"/>
                <a:alpha val="40000"/>
              </a:schemeClr>
            </a:outerShdw>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382419343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2" presetClass="entr" presetSubtype="4" decel="100000" fill="hold" grpId="0" nodeType="withEffect" nodePh="1">
                                  <p:stCondLst>
                                    <p:cond delay="750"/>
                                  </p:stCondLst>
                                  <p:endCondLst>
                                    <p:cond evt="begin" delay="0">
                                      <p:tn val="8"/>
                                    </p:cond>
                                  </p:end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750" fill="hold"/>
                                        <p:tgtEl>
                                          <p:spTgt spid="10"/>
                                        </p:tgtEl>
                                        <p:attrNameLst>
                                          <p:attrName>ppt_x</p:attrName>
                                        </p:attrNameLst>
                                      </p:cBhvr>
                                      <p:tavLst>
                                        <p:tav tm="0">
                                          <p:val>
                                            <p:strVal val="#ppt_x"/>
                                          </p:val>
                                        </p:tav>
                                        <p:tav tm="100000">
                                          <p:val>
                                            <p:strVal val="#ppt_x"/>
                                          </p:val>
                                        </p:tav>
                                      </p:tavLst>
                                    </p:anim>
                                    <p:anim calcmode="lin" valueType="num">
                                      <p:cBhvr additive="base">
                                        <p:cTn id="11" dur="750" fill="hold"/>
                                        <p:tgtEl>
                                          <p:spTgt spid="10"/>
                                        </p:tgtEl>
                                        <p:attrNameLst>
                                          <p:attrName>ppt_y</p:attrName>
                                        </p:attrNameLst>
                                      </p:cBhvr>
                                      <p:tavLst>
                                        <p:tav tm="0">
                                          <p:val>
                                            <p:strVal val="1+#ppt_h/2"/>
                                          </p:val>
                                        </p:tav>
                                        <p:tav tm="100000">
                                          <p:val>
                                            <p:strVal val="#ppt_y"/>
                                          </p:val>
                                        </p:tav>
                                      </p:tavLst>
                                    </p:anim>
                                  </p:childTnLst>
                                </p:cTn>
                              </p:par>
                              <p:par>
                                <p:cTn id="12" presetID="2" presetClass="entr" presetSubtype="4" decel="100000" fill="hold" grpId="0" nodeType="withEffect" nodePh="1">
                                  <p:stCondLst>
                                    <p:cond delay="1000"/>
                                  </p:stCondLst>
                                  <p:endCondLst>
                                    <p:cond evt="begin" delay="0">
                                      <p:tn val="12"/>
                                    </p:cond>
                                  </p:end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750" fill="hold"/>
                                        <p:tgtEl>
                                          <p:spTgt spid="11"/>
                                        </p:tgtEl>
                                        <p:attrNameLst>
                                          <p:attrName>ppt_x</p:attrName>
                                        </p:attrNameLst>
                                      </p:cBhvr>
                                      <p:tavLst>
                                        <p:tav tm="0">
                                          <p:val>
                                            <p:strVal val="#ppt_x"/>
                                          </p:val>
                                        </p:tav>
                                        <p:tav tm="100000">
                                          <p:val>
                                            <p:strVal val="#ppt_x"/>
                                          </p:val>
                                        </p:tav>
                                      </p:tavLst>
                                    </p:anim>
                                    <p:anim calcmode="lin" valueType="num">
                                      <p:cBhvr additive="base">
                                        <p:cTn id="15"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7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5334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5334000" y="6858000"/>
                </a:lnTo>
                <a:lnTo>
                  <a:pt x="0" y="6858000"/>
                </a:lnTo>
                <a:close/>
              </a:path>
            </a:pathLst>
          </a:custGeom>
        </p:spPr>
        <p:txBody>
          <a:bodyPr wrap="square">
            <a:noAutofit/>
          </a:bodyPr>
          <a:lstStyle>
            <a:lvl1pPr marL="0" indent="0" algn="ctr">
              <a:buNone/>
              <a:defRPr>
                <a:solidFill>
                  <a:schemeClr val="bg1">
                    <a:lumMod val="65000"/>
                  </a:schemeClr>
                </a:solidFill>
              </a:defRPr>
            </a:lvl1pPr>
          </a:lstStyle>
          <a:p>
            <a:endParaRPr lang="id-ID"/>
          </a:p>
        </p:txBody>
      </p:sp>
    </p:spTree>
    <p:extLst>
      <p:ext uri="{BB962C8B-B14F-4D97-AF65-F5344CB8AC3E}">
        <p14:creationId xmlns:p14="http://schemas.microsoft.com/office/powerpoint/2010/main" val="228108747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ext Placeholder 2"/>
          <p:cNvSpPr>
            <a:spLocks noGrp="1"/>
          </p:cNvSpPr>
          <p:nvPr>
            <p:ph type="body" sz="quarter" idx="12"/>
          </p:nvPr>
        </p:nvSpPr>
        <p:spPr>
          <a:xfrm>
            <a:off x="703266" y="900386"/>
            <a:ext cx="5888033" cy="1571836"/>
          </a:xfrm>
          <a:prstGeom prst="rect">
            <a:avLst/>
          </a:prstGeom>
        </p:spPr>
        <p:txBody>
          <a:bodyPr/>
          <a:lstStyle>
            <a:lvl1pPr marL="0" indent="0">
              <a:lnSpc>
                <a:spcPct val="100000"/>
              </a:lnSpc>
              <a:spcBef>
                <a:spcPts val="0"/>
              </a:spcBef>
              <a:buNone/>
              <a:defRPr sz="4000" b="0">
                <a:solidFill>
                  <a:schemeClr val="tx1">
                    <a:lumMod val="75000"/>
                    <a:lumOff val="25000"/>
                  </a:schemeClr>
                </a:solidFill>
                <a:latin typeface="Montserrat Light" panose="00000400000000000000" pitchFamily="50" charset="0"/>
              </a:defRPr>
            </a:lvl1pPr>
          </a:lstStyle>
          <a:p>
            <a:pPr lvl="0"/>
            <a:endParaRPr lang="id-ID" dirty="0"/>
          </a:p>
        </p:txBody>
      </p:sp>
      <p:sp>
        <p:nvSpPr>
          <p:cNvPr id="7" name="Rectangle 6"/>
          <p:cNvSpPr/>
          <p:nvPr userDrawn="1"/>
        </p:nvSpPr>
        <p:spPr>
          <a:xfrm>
            <a:off x="703266" y="2245763"/>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Tree>
    <p:extLst>
      <p:ext uri="{BB962C8B-B14F-4D97-AF65-F5344CB8AC3E}">
        <p14:creationId xmlns:p14="http://schemas.microsoft.com/office/powerpoint/2010/main" val="201775527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4862286"/>
            <a:ext cx="12192000" cy="1995714"/>
          </a:xfrm>
          <a:prstGeom prst="rect">
            <a:avLst/>
          </a:prstGeom>
        </p:spPr>
        <p:txBody>
          <a:bodyPr/>
          <a:lstStyle>
            <a:lvl1pPr marL="0" indent="0" algn="ctr">
              <a:buNone/>
              <a:defRPr sz="18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80245894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4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335535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29_Title Slide">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12192000" cy="6858000"/>
          </a:xfrm>
          <a:prstGeom prst="rect">
            <a:avLst/>
          </a:prstGeom>
        </p:spPr>
        <p:txBody>
          <a:bodyPr/>
          <a:lstStyle>
            <a:lvl1pPr marL="0" indent="0" algn="ctr">
              <a:buNone/>
              <a:defRPr>
                <a:solidFill>
                  <a:schemeClr val="bg1">
                    <a:lumMod val="65000"/>
                  </a:schemeClr>
                </a:solidFill>
              </a:defRPr>
            </a:lvl1pPr>
          </a:lstStyle>
          <a:p>
            <a:endParaRPr lang="id-ID"/>
          </a:p>
        </p:txBody>
      </p:sp>
      <p:sp>
        <p:nvSpPr>
          <p:cNvPr id="22" name="Picture Placeholder 21"/>
          <p:cNvSpPr>
            <a:spLocks noGrp="1"/>
          </p:cNvSpPr>
          <p:nvPr>
            <p:ph type="pic" sz="quarter" idx="18"/>
          </p:nvPr>
        </p:nvSpPr>
        <p:spPr>
          <a:xfrm>
            <a:off x="4070211" y="3361520"/>
            <a:ext cx="1743041" cy="1743040"/>
          </a:xfrm>
          <a:custGeom>
            <a:avLst/>
            <a:gdLst>
              <a:gd name="connsiteX0" fmla="*/ 871521 w 1743041"/>
              <a:gd name="connsiteY0" fmla="*/ 0 h 1743040"/>
              <a:gd name="connsiteX1" fmla="*/ 1743041 w 1743041"/>
              <a:gd name="connsiteY1" fmla="*/ 871520 h 1743040"/>
              <a:gd name="connsiteX2" fmla="*/ 871521 w 1743041"/>
              <a:gd name="connsiteY2" fmla="*/ 1743040 h 1743040"/>
              <a:gd name="connsiteX3" fmla="*/ 0 w 1743041"/>
              <a:gd name="connsiteY3" fmla="*/ 871520 h 1743040"/>
            </a:gdLst>
            <a:ahLst/>
            <a:cxnLst>
              <a:cxn ang="0">
                <a:pos x="connsiteX0" y="connsiteY0"/>
              </a:cxn>
              <a:cxn ang="0">
                <a:pos x="connsiteX1" y="connsiteY1"/>
              </a:cxn>
              <a:cxn ang="0">
                <a:pos x="connsiteX2" y="connsiteY2"/>
              </a:cxn>
              <a:cxn ang="0">
                <a:pos x="connsiteX3" y="connsiteY3"/>
              </a:cxn>
            </a:cxnLst>
            <a:rect l="l" t="t" r="r" b="b"/>
            <a:pathLst>
              <a:path w="1743041" h="1743040">
                <a:moveTo>
                  <a:pt x="871521" y="0"/>
                </a:moveTo>
                <a:lnTo>
                  <a:pt x="1743041" y="871520"/>
                </a:lnTo>
                <a:lnTo>
                  <a:pt x="871521" y="1743040"/>
                </a:lnTo>
                <a:lnTo>
                  <a:pt x="0" y="871520"/>
                </a:lnTo>
                <a:close/>
              </a:path>
            </a:pathLst>
          </a:custGeom>
          <a:effectLst>
            <a:outerShdw blurRad="127000" algn="ctr" rotWithShape="0">
              <a:schemeClr val="tx1">
                <a:lumMod val="85000"/>
                <a:lumOff val="15000"/>
                <a:alpha val="40000"/>
              </a:schemeClr>
            </a:outerShdw>
          </a:effectLst>
        </p:spPr>
        <p:txBody>
          <a:bodyPr wrap="square">
            <a:noAutofit/>
          </a:bodyPr>
          <a:lstStyle>
            <a:lvl1pPr marL="0" indent="0" algn="ctr">
              <a:buNone/>
              <a:defRPr sz="1800">
                <a:solidFill>
                  <a:schemeClr val="tx1">
                    <a:lumMod val="50000"/>
                    <a:lumOff val="50000"/>
                  </a:schemeClr>
                </a:solidFill>
              </a:defRPr>
            </a:lvl1pPr>
          </a:lstStyle>
          <a:p>
            <a:endParaRPr lang="id-ID"/>
          </a:p>
        </p:txBody>
      </p:sp>
      <p:sp>
        <p:nvSpPr>
          <p:cNvPr id="16" name="Picture Placeholder 15"/>
          <p:cNvSpPr>
            <a:spLocks noGrp="1"/>
          </p:cNvSpPr>
          <p:nvPr>
            <p:ph type="pic" sz="quarter" idx="12"/>
          </p:nvPr>
        </p:nvSpPr>
        <p:spPr>
          <a:xfrm>
            <a:off x="4974335" y="2456678"/>
            <a:ext cx="1743041" cy="1743040"/>
          </a:xfrm>
          <a:custGeom>
            <a:avLst/>
            <a:gdLst>
              <a:gd name="connsiteX0" fmla="*/ 871521 w 1743041"/>
              <a:gd name="connsiteY0" fmla="*/ 0 h 1743040"/>
              <a:gd name="connsiteX1" fmla="*/ 1743041 w 1743041"/>
              <a:gd name="connsiteY1" fmla="*/ 871520 h 1743040"/>
              <a:gd name="connsiteX2" fmla="*/ 871521 w 1743041"/>
              <a:gd name="connsiteY2" fmla="*/ 1743040 h 1743040"/>
              <a:gd name="connsiteX3" fmla="*/ 0 w 1743041"/>
              <a:gd name="connsiteY3" fmla="*/ 871520 h 1743040"/>
            </a:gdLst>
            <a:ahLst/>
            <a:cxnLst>
              <a:cxn ang="0">
                <a:pos x="connsiteX0" y="connsiteY0"/>
              </a:cxn>
              <a:cxn ang="0">
                <a:pos x="connsiteX1" y="connsiteY1"/>
              </a:cxn>
              <a:cxn ang="0">
                <a:pos x="connsiteX2" y="connsiteY2"/>
              </a:cxn>
              <a:cxn ang="0">
                <a:pos x="connsiteX3" y="connsiteY3"/>
              </a:cxn>
            </a:cxnLst>
            <a:rect l="l" t="t" r="r" b="b"/>
            <a:pathLst>
              <a:path w="1743041" h="1743040">
                <a:moveTo>
                  <a:pt x="871521" y="0"/>
                </a:moveTo>
                <a:lnTo>
                  <a:pt x="1743041" y="871520"/>
                </a:lnTo>
                <a:lnTo>
                  <a:pt x="871521" y="1743040"/>
                </a:lnTo>
                <a:lnTo>
                  <a:pt x="0" y="871520"/>
                </a:lnTo>
                <a:close/>
              </a:path>
            </a:pathLst>
          </a:custGeom>
          <a:effectLst>
            <a:outerShdw blurRad="127000" algn="ctr" rotWithShape="0">
              <a:schemeClr val="tx1">
                <a:lumMod val="85000"/>
                <a:lumOff val="15000"/>
                <a:alpha val="40000"/>
              </a:schemeClr>
            </a:outerShdw>
          </a:effectLst>
        </p:spPr>
        <p:txBody>
          <a:bodyPr wrap="square">
            <a:noAutofit/>
          </a:bodyPr>
          <a:lstStyle>
            <a:lvl1pPr marL="0" indent="0" algn="ctr">
              <a:buNone/>
              <a:defRPr sz="1800">
                <a:solidFill>
                  <a:schemeClr val="tx1">
                    <a:lumMod val="50000"/>
                    <a:lumOff val="50000"/>
                  </a:schemeClr>
                </a:solidFill>
              </a:defRPr>
            </a:lvl1pPr>
          </a:lstStyle>
          <a:p>
            <a:endParaRPr lang="id-ID"/>
          </a:p>
        </p:txBody>
      </p:sp>
      <p:sp>
        <p:nvSpPr>
          <p:cNvPr id="17" name="Picture Placeholder 16"/>
          <p:cNvSpPr>
            <a:spLocks noGrp="1"/>
          </p:cNvSpPr>
          <p:nvPr>
            <p:ph type="pic" sz="quarter" idx="13"/>
          </p:nvPr>
        </p:nvSpPr>
        <p:spPr>
          <a:xfrm>
            <a:off x="6782583" y="2456678"/>
            <a:ext cx="1743041" cy="1743040"/>
          </a:xfrm>
          <a:custGeom>
            <a:avLst/>
            <a:gdLst>
              <a:gd name="connsiteX0" fmla="*/ 871521 w 1743041"/>
              <a:gd name="connsiteY0" fmla="*/ 0 h 1743040"/>
              <a:gd name="connsiteX1" fmla="*/ 1743041 w 1743041"/>
              <a:gd name="connsiteY1" fmla="*/ 871520 h 1743040"/>
              <a:gd name="connsiteX2" fmla="*/ 871521 w 1743041"/>
              <a:gd name="connsiteY2" fmla="*/ 1743040 h 1743040"/>
              <a:gd name="connsiteX3" fmla="*/ 0 w 1743041"/>
              <a:gd name="connsiteY3" fmla="*/ 871520 h 1743040"/>
            </a:gdLst>
            <a:ahLst/>
            <a:cxnLst>
              <a:cxn ang="0">
                <a:pos x="connsiteX0" y="connsiteY0"/>
              </a:cxn>
              <a:cxn ang="0">
                <a:pos x="connsiteX1" y="connsiteY1"/>
              </a:cxn>
              <a:cxn ang="0">
                <a:pos x="connsiteX2" y="connsiteY2"/>
              </a:cxn>
              <a:cxn ang="0">
                <a:pos x="connsiteX3" y="connsiteY3"/>
              </a:cxn>
            </a:cxnLst>
            <a:rect l="l" t="t" r="r" b="b"/>
            <a:pathLst>
              <a:path w="1743041" h="1743040">
                <a:moveTo>
                  <a:pt x="871521" y="0"/>
                </a:moveTo>
                <a:lnTo>
                  <a:pt x="1743041" y="871520"/>
                </a:lnTo>
                <a:lnTo>
                  <a:pt x="871521" y="1743040"/>
                </a:lnTo>
                <a:lnTo>
                  <a:pt x="0" y="871520"/>
                </a:lnTo>
                <a:close/>
              </a:path>
            </a:pathLst>
          </a:custGeom>
          <a:effectLst>
            <a:outerShdw blurRad="127000" algn="ctr" rotWithShape="0">
              <a:schemeClr val="tx1">
                <a:lumMod val="85000"/>
                <a:lumOff val="15000"/>
                <a:alpha val="40000"/>
              </a:schemeClr>
            </a:outerShdw>
          </a:effectLst>
        </p:spPr>
        <p:txBody>
          <a:bodyPr wrap="square">
            <a:noAutofit/>
          </a:bodyPr>
          <a:lstStyle>
            <a:lvl1pPr marL="0" indent="0" algn="ctr">
              <a:buNone/>
              <a:defRPr sz="1800">
                <a:solidFill>
                  <a:schemeClr val="tx1">
                    <a:lumMod val="50000"/>
                    <a:lumOff val="50000"/>
                  </a:schemeClr>
                </a:solidFill>
              </a:defRPr>
            </a:lvl1pPr>
          </a:lstStyle>
          <a:p>
            <a:endParaRPr lang="id-ID"/>
          </a:p>
        </p:txBody>
      </p:sp>
      <p:sp>
        <p:nvSpPr>
          <p:cNvPr id="18" name="Picture Placeholder 17"/>
          <p:cNvSpPr>
            <a:spLocks noGrp="1"/>
          </p:cNvSpPr>
          <p:nvPr>
            <p:ph type="pic" sz="quarter" idx="14"/>
          </p:nvPr>
        </p:nvSpPr>
        <p:spPr>
          <a:xfrm>
            <a:off x="3166088" y="4266362"/>
            <a:ext cx="1743041" cy="1743040"/>
          </a:xfrm>
          <a:custGeom>
            <a:avLst/>
            <a:gdLst>
              <a:gd name="connsiteX0" fmla="*/ 871521 w 1743041"/>
              <a:gd name="connsiteY0" fmla="*/ 0 h 1743040"/>
              <a:gd name="connsiteX1" fmla="*/ 1743041 w 1743041"/>
              <a:gd name="connsiteY1" fmla="*/ 871520 h 1743040"/>
              <a:gd name="connsiteX2" fmla="*/ 871521 w 1743041"/>
              <a:gd name="connsiteY2" fmla="*/ 1743040 h 1743040"/>
              <a:gd name="connsiteX3" fmla="*/ 0 w 1743041"/>
              <a:gd name="connsiteY3" fmla="*/ 871520 h 1743040"/>
            </a:gdLst>
            <a:ahLst/>
            <a:cxnLst>
              <a:cxn ang="0">
                <a:pos x="connsiteX0" y="connsiteY0"/>
              </a:cxn>
              <a:cxn ang="0">
                <a:pos x="connsiteX1" y="connsiteY1"/>
              </a:cxn>
              <a:cxn ang="0">
                <a:pos x="connsiteX2" y="connsiteY2"/>
              </a:cxn>
              <a:cxn ang="0">
                <a:pos x="connsiteX3" y="connsiteY3"/>
              </a:cxn>
            </a:cxnLst>
            <a:rect l="l" t="t" r="r" b="b"/>
            <a:pathLst>
              <a:path w="1743041" h="1743040">
                <a:moveTo>
                  <a:pt x="871521" y="0"/>
                </a:moveTo>
                <a:lnTo>
                  <a:pt x="1743041" y="871520"/>
                </a:lnTo>
                <a:lnTo>
                  <a:pt x="871521" y="1743040"/>
                </a:lnTo>
                <a:lnTo>
                  <a:pt x="0" y="871520"/>
                </a:lnTo>
                <a:close/>
              </a:path>
            </a:pathLst>
          </a:custGeom>
          <a:effectLst>
            <a:outerShdw blurRad="127000" algn="ctr" rotWithShape="0">
              <a:schemeClr val="tx1">
                <a:lumMod val="85000"/>
                <a:lumOff val="15000"/>
                <a:alpha val="40000"/>
              </a:schemeClr>
            </a:outerShdw>
          </a:effectLst>
        </p:spPr>
        <p:txBody>
          <a:bodyPr wrap="square">
            <a:noAutofit/>
          </a:bodyPr>
          <a:lstStyle>
            <a:lvl1pPr marL="0" indent="0" algn="ctr">
              <a:buNone/>
              <a:defRPr sz="1800">
                <a:solidFill>
                  <a:schemeClr val="tx1">
                    <a:lumMod val="50000"/>
                    <a:lumOff val="50000"/>
                  </a:schemeClr>
                </a:solidFill>
              </a:defRPr>
            </a:lvl1pPr>
          </a:lstStyle>
          <a:p>
            <a:endParaRPr lang="id-ID"/>
          </a:p>
        </p:txBody>
      </p:sp>
      <p:sp>
        <p:nvSpPr>
          <p:cNvPr id="19" name="Picture Placeholder 18"/>
          <p:cNvSpPr>
            <a:spLocks noGrp="1"/>
          </p:cNvSpPr>
          <p:nvPr>
            <p:ph type="pic" sz="quarter" idx="15"/>
          </p:nvPr>
        </p:nvSpPr>
        <p:spPr>
          <a:xfrm>
            <a:off x="4974335" y="4266362"/>
            <a:ext cx="1743041" cy="1743040"/>
          </a:xfrm>
          <a:custGeom>
            <a:avLst/>
            <a:gdLst>
              <a:gd name="connsiteX0" fmla="*/ 871521 w 1743041"/>
              <a:gd name="connsiteY0" fmla="*/ 0 h 1743040"/>
              <a:gd name="connsiteX1" fmla="*/ 1743041 w 1743041"/>
              <a:gd name="connsiteY1" fmla="*/ 871520 h 1743040"/>
              <a:gd name="connsiteX2" fmla="*/ 871521 w 1743041"/>
              <a:gd name="connsiteY2" fmla="*/ 1743040 h 1743040"/>
              <a:gd name="connsiteX3" fmla="*/ 0 w 1743041"/>
              <a:gd name="connsiteY3" fmla="*/ 871520 h 1743040"/>
            </a:gdLst>
            <a:ahLst/>
            <a:cxnLst>
              <a:cxn ang="0">
                <a:pos x="connsiteX0" y="connsiteY0"/>
              </a:cxn>
              <a:cxn ang="0">
                <a:pos x="connsiteX1" y="connsiteY1"/>
              </a:cxn>
              <a:cxn ang="0">
                <a:pos x="connsiteX2" y="connsiteY2"/>
              </a:cxn>
              <a:cxn ang="0">
                <a:pos x="connsiteX3" y="connsiteY3"/>
              </a:cxn>
            </a:cxnLst>
            <a:rect l="l" t="t" r="r" b="b"/>
            <a:pathLst>
              <a:path w="1743041" h="1743040">
                <a:moveTo>
                  <a:pt x="871521" y="0"/>
                </a:moveTo>
                <a:lnTo>
                  <a:pt x="1743041" y="871520"/>
                </a:lnTo>
                <a:lnTo>
                  <a:pt x="871521" y="1743040"/>
                </a:lnTo>
                <a:lnTo>
                  <a:pt x="0" y="871520"/>
                </a:lnTo>
                <a:close/>
              </a:path>
            </a:pathLst>
          </a:custGeom>
          <a:effectLst>
            <a:outerShdw blurRad="127000" algn="ctr" rotWithShape="0">
              <a:schemeClr val="tx1">
                <a:lumMod val="85000"/>
                <a:lumOff val="15000"/>
                <a:alpha val="40000"/>
              </a:schemeClr>
            </a:outerShdw>
          </a:effectLst>
        </p:spPr>
        <p:txBody>
          <a:bodyPr wrap="square">
            <a:noAutofit/>
          </a:bodyPr>
          <a:lstStyle>
            <a:lvl1pPr marL="0" indent="0" algn="ctr">
              <a:buNone/>
              <a:defRPr sz="1800">
                <a:solidFill>
                  <a:schemeClr val="tx1">
                    <a:lumMod val="50000"/>
                    <a:lumOff val="50000"/>
                  </a:schemeClr>
                </a:solidFill>
              </a:defRPr>
            </a:lvl1pPr>
          </a:lstStyle>
          <a:p>
            <a:endParaRPr lang="id-ID"/>
          </a:p>
        </p:txBody>
      </p:sp>
      <p:sp>
        <p:nvSpPr>
          <p:cNvPr id="20" name="Picture Placeholder 19"/>
          <p:cNvSpPr>
            <a:spLocks noGrp="1"/>
          </p:cNvSpPr>
          <p:nvPr>
            <p:ph type="pic" sz="quarter" idx="16"/>
          </p:nvPr>
        </p:nvSpPr>
        <p:spPr>
          <a:xfrm>
            <a:off x="6782583" y="4266362"/>
            <a:ext cx="1743041" cy="1743040"/>
          </a:xfrm>
          <a:custGeom>
            <a:avLst/>
            <a:gdLst>
              <a:gd name="connsiteX0" fmla="*/ 871521 w 1743041"/>
              <a:gd name="connsiteY0" fmla="*/ 0 h 1743040"/>
              <a:gd name="connsiteX1" fmla="*/ 1743041 w 1743041"/>
              <a:gd name="connsiteY1" fmla="*/ 871520 h 1743040"/>
              <a:gd name="connsiteX2" fmla="*/ 871521 w 1743041"/>
              <a:gd name="connsiteY2" fmla="*/ 1743040 h 1743040"/>
              <a:gd name="connsiteX3" fmla="*/ 0 w 1743041"/>
              <a:gd name="connsiteY3" fmla="*/ 871520 h 1743040"/>
            </a:gdLst>
            <a:ahLst/>
            <a:cxnLst>
              <a:cxn ang="0">
                <a:pos x="connsiteX0" y="connsiteY0"/>
              </a:cxn>
              <a:cxn ang="0">
                <a:pos x="connsiteX1" y="connsiteY1"/>
              </a:cxn>
              <a:cxn ang="0">
                <a:pos x="connsiteX2" y="connsiteY2"/>
              </a:cxn>
              <a:cxn ang="0">
                <a:pos x="connsiteX3" y="connsiteY3"/>
              </a:cxn>
            </a:cxnLst>
            <a:rect l="l" t="t" r="r" b="b"/>
            <a:pathLst>
              <a:path w="1743041" h="1743040">
                <a:moveTo>
                  <a:pt x="871521" y="0"/>
                </a:moveTo>
                <a:lnTo>
                  <a:pt x="1743041" y="871520"/>
                </a:lnTo>
                <a:lnTo>
                  <a:pt x="871521" y="1743040"/>
                </a:lnTo>
                <a:lnTo>
                  <a:pt x="0" y="871520"/>
                </a:lnTo>
                <a:close/>
              </a:path>
            </a:pathLst>
          </a:custGeom>
          <a:effectLst>
            <a:outerShdw blurRad="127000" algn="ctr" rotWithShape="0">
              <a:schemeClr val="tx1">
                <a:lumMod val="85000"/>
                <a:lumOff val="15000"/>
                <a:alpha val="40000"/>
              </a:schemeClr>
            </a:outerShdw>
          </a:effectLst>
        </p:spPr>
        <p:txBody>
          <a:bodyPr wrap="square">
            <a:noAutofit/>
          </a:bodyPr>
          <a:lstStyle>
            <a:lvl1pPr marL="0" indent="0" algn="ctr">
              <a:buNone/>
              <a:defRPr sz="1800">
                <a:solidFill>
                  <a:schemeClr val="tx1">
                    <a:lumMod val="50000"/>
                    <a:lumOff val="50000"/>
                  </a:schemeClr>
                </a:solidFill>
              </a:defRPr>
            </a:lvl1pPr>
          </a:lstStyle>
          <a:p>
            <a:endParaRPr lang="id-ID"/>
          </a:p>
        </p:txBody>
      </p:sp>
      <p:sp>
        <p:nvSpPr>
          <p:cNvPr id="21" name="Picture Placeholder 20"/>
          <p:cNvSpPr>
            <a:spLocks noGrp="1"/>
          </p:cNvSpPr>
          <p:nvPr>
            <p:ph type="pic" sz="quarter" idx="17"/>
          </p:nvPr>
        </p:nvSpPr>
        <p:spPr>
          <a:xfrm>
            <a:off x="2261963" y="3361520"/>
            <a:ext cx="1743041" cy="1743040"/>
          </a:xfrm>
          <a:custGeom>
            <a:avLst/>
            <a:gdLst>
              <a:gd name="connsiteX0" fmla="*/ 871521 w 1743041"/>
              <a:gd name="connsiteY0" fmla="*/ 0 h 1743040"/>
              <a:gd name="connsiteX1" fmla="*/ 1743041 w 1743041"/>
              <a:gd name="connsiteY1" fmla="*/ 871520 h 1743040"/>
              <a:gd name="connsiteX2" fmla="*/ 871521 w 1743041"/>
              <a:gd name="connsiteY2" fmla="*/ 1743040 h 1743040"/>
              <a:gd name="connsiteX3" fmla="*/ 0 w 1743041"/>
              <a:gd name="connsiteY3" fmla="*/ 871520 h 1743040"/>
            </a:gdLst>
            <a:ahLst/>
            <a:cxnLst>
              <a:cxn ang="0">
                <a:pos x="connsiteX0" y="connsiteY0"/>
              </a:cxn>
              <a:cxn ang="0">
                <a:pos x="connsiteX1" y="connsiteY1"/>
              </a:cxn>
              <a:cxn ang="0">
                <a:pos x="connsiteX2" y="connsiteY2"/>
              </a:cxn>
              <a:cxn ang="0">
                <a:pos x="connsiteX3" y="connsiteY3"/>
              </a:cxn>
            </a:cxnLst>
            <a:rect l="l" t="t" r="r" b="b"/>
            <a:pathLst>
              <a:path w="1743041" h="1743040">
                <a:moveTo>
                  <a:pt x="871521" y="0"/>
                </a:moveTo>
                <a:lnTo>
                  <a:pt x="1743041" y="871520"/>
                </a:lnTo>
                <a:lnTo>
                  <a:pt x="871521" y="1743040"/>
                </a:lnTo>
                <a:lnTo>
                  <a:pt x="0" y="871520"/>
                </a:lnTo>
                <a:close/>
              </a:path>
            </a:pathLst>
          </a:custGeom>
          <a:effectLst>
            <a:outerShdw blurRad="127000" algn="ctr" rotWithShape="0">
              <a:schemeClr val="tx1">
                <a:lumMod val="85000"/>
                <a:lumOff val="15000"/>
                <a:alpha val="40000"/>
              </a:schemeClr>
            </a:outerShdw>
          </a:effectLst>
        </p:spPr>
        <p:txBody>
          <a:bodyPr wrap="square">
            <a:noAutofit/>
          </a:bodyPr>
          <a:lstStyle>
            <a:lvl1pPr marL="0" indent="0" algn="ctr">
              <a:buNone/>
              <a:defRPr sz="1800">
                <a:solidFill>
                  <a:schemeClr val="tx1">
                    <a:lumMod val="50000"/>
                    <a:lumOff val="50000"/>
                  </a:schemeClr>
                </a:solidFill>
              </a:defRPr>
            </a:lvl1pPr>
          </a:lstStyle>
          <a:p>
            <a:endParaRPr lang="id-ID"/>
          </a:p>
        </p:txBody>
      </p:sp>
      <p:sp>
        <p:nvSpPr>
          <p:cNvPr id="23" name="Picture Placeholder 22"/>
          <p:cNvSpPr>
            <a:spLocks noGrp="1"/>
          </p:cNvSpPr>
          <p:nvPr>
            <p:ph type="pic" sz="quarter" idx="19"/>
          </p:nvPr>
        </p:nvSpPr>
        <p:spPr>
          <a:xfrm>
            <a:off x="5878459" y="3361520"/>
            <a:ext cx="1743041" cy="1743040"/>
          </a:xfrm>
          <a:custGeom>
            <a:avLst/>
            <a:gdLst>
              <a:gd name="connsiteX0" fmla="*/ 871521 w 1743041"/>
              <a:gd name="connsiteY0" fmla="*/ 0 h 1743040"/>
              <a:gd name="connsiteX1" fmla="*/ 1743041 w 1743041"/>
              <a:gd name="connsiteY1" fmla="*/ 871520 h 1743040"/>
              <a:gd name="connsiteX2" fmla="*/ 871521 w 1743041"/>
              <a:gd name="connsiteY2" fmla="*/ 1743040 h 1743040"/>
              <a:gd name="connsiteX3" fmla="*/ 0 w 1743041"/>
              <a:gd name="connsiteY3" fmla="*/ 871520 h 1743040"/>
            </a:gdLst>
            <a:ahLst/>
            <a:cxnLst>
              <a:cxn ang="0">
                <a:pos x="connsiteX0" y="connsiteY0"/>
              </a:cxn>
              <a:cxn ang="0">
                <a:pos x="connsiteX1" y="connsiteY1"/>
              </a:cxn>
              <a:cxn ang="0">
                <a:pos x="connsiteX2" y="connsiteY2"/>
              </a:cxn>
              <a:cxn ang="0">
                <a:pos x="connsiteX3" y="connsiteY3"/>
              </a:cxn>
            </a:cxnLst>
            <a:rect l="l" t="t" r="r" b="b"/>
            <a:pathLst>
              <a:path w="1743041" h="1743040">
                <a:moveTo>
                  <a:pt x="871521" y="0"/>
                </a:moveTo>
                <a:lnTo>
                  <a:pt x="1743041" y="871520"/>
                </a:lnTo>
                <a:lnTo>
                  <a:pt x="871521" y="1743040"/>
                </a:lnTo>
                <a:lnTo>
                  <a:pt x="0" y="871520"/>
                </a:lnTo>
                <a:close/>
              </a:path>
            </a:pathLst>
          </a:custGeom>
          <a:effectLst>
            <a:outerShdw blurRad="127000" algn="ctr" rotWithShape="0">
              <a:schemeClr val="tx1">
                <a:lumMod val="85000"/>
                <a:lumOff val="15000"/>
                <a:alpha val="40000"/>
              </a:schemeClr>
            </a:outerShdw>
          </a:effectLst>
        </p:spPr>
        <p:txBody>
          <a:bodyPr wrap="square">
            <a:noAutofit/>
          </a:bodyPr>
          <a:lstStyle>
            <a:lvl1pPr marL="0" indent="0" algn="ctr">
              <a:buNone/>
              <a:defRPr sz="1800">
                <a:solidFill>
                  <a:schemeClr val="tx1">
                    <a:lumMod val="50000"/>
                    <a:lumOff val="50000"/>
                  </a:schemeClr>
                </a:solidFill>
              </a:defRPr>
            </a:lvl1pPr>
          </a:lstStyle>
          <a:p>
            <a:endParaRPr lang="id-ID"/>
          </a:p>
        </p:txBody>
      </p:sp>
      <p:sp>
        <p:nvSpPr>
          <p:cNvPr id="15" name="Picture Placeholder 14"/>
          <p:cNvSpPr>
            <a:spLocks noGrp="1"/>
          </p:cNvSpPr>
          <p:nvPr>
            <p:ph type="pic" sz="quarter" idx="11"/>
          </p:nvPr>
        </p:nvSpPr>
        <p:spPr>
          <a:xfrm>
            <a:off x="3166088" y="2456678"/>
            <a:ext cx="1743041" cy="1743040"/>
          </a:xfrm>
          <a:custGeom>
            <a:avLst/>
            <a:gdLst>
              <a:gd name="connsiteX0" fmla="*/ 871521 w 1743041"/>
              <a:gd name="connsiteY0" fmla="*/ 0 h 1743040"/>
              <a:gd name="connsiteX1" fmla="*/ 1743041 w 1743041"/>
              <a:gd name="connsiteY1" fmla="*/ 871520 h 1743040"/>
              <a:gd name="connsiteX2" fmla="*/ 871521 w 1743041"/>
              <a:gd name="connsiteY2" fmla="*/ 1743040 h 1743040"/>
              <a:gd name="connsiteX3" fmla="*/ 0 w 1743041"/>
              <a:gd name="connsiteY3" fmla="*/ 871520 h 1743040"/>
            </a:gdLst>
            <a:ahLst/>
            <a:cxnLst>
              <a:cxn ang="0">
                <a:pos x="connsiteX0" y="connsiteY0"/>
              </a:cxn>
              <a:cxn ang="0">
                <a:pos x="connsiteX1" y="connsiteY1"/>
              </a:cxn>
              <a:cxn ang="0">
                <a:pos x="connsiteX2" y="connsiteY2"/>
              </a:cxn>
              <a:cxn ang="0">
                <a:pos x="connsiteX3" y="connsiteY3"/>
              </a:cxn>
            </a:cxnLst>
            <a:rect l="l" t="t" r="r" b="b"/>
            <a:pathLst>
              <a:path w="1743041" h="1743040">
                <a:moveTo>
                  <a:pt x="871521" y="0"/>
                </a:moveTo>
                <a:lnTo>
                  <a:pt x="1743041" y="871520"/>
                </a:lnTo>
                <a:lnTo>
                  <a:pt x="871521" y="1743040"/>
                </a:lnTo>
                <a:lnTo>
                  <a:pt x="0" y="871520"/>
                </a:lnTo>
                <a:close/>
              </a:path>
            </a:pathLst>
          </a:custGeom>
          <a:effectLst>
            <a:outerShdw blurRad="127000" algn="ctr" rotWithShape="0">
              <a:schemeClr val="tx1">
                <a:lumMod val="85000"/>
                <a:lumOff val="15000"/>
                <a:alpha val="40000"/>
              </a:schemeClr>
            </a:outerShdw>
          </a:effectLst>
        </p:spPr>
        <p:txBody>
          <a:bodyPr wrap="square">
            <a:noAutofit/>
          </a:bodyPr>
          <a:lstStyle>
            <a:lvl1pPr marL="0" indent="0" algn="ctr">
              <a:buNone/>
              <a:defRPr sz="18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3637533076"/>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1000"/>
                                  </p:stCondLst>
                                  <p:endCondLst>
                                    <p:cond evt="begin" delay="0">
                                      <p:tn val="9"/>
                                    </p:cond>
                                  </p:end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ppt_x"/>
                                          </p:val>
                                        </p:tav>
                                        <p:tav tm="100000">
                                          <p:val>
                                            <p:strVal val="#ppt_x"/>
                                          </p:val>
                                        </p:tav>
                                      </p:tavLst>
                                    </p:anim>
                                    <p:anim calcmode="lin" valueType="num">
                                      <p:cBhvr additive="base">
                                        <p:cTn id="12" dur="75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1250"/>
                                  </p:stCondLst>
                                  <p:endCondLst>
                                    <p:cond evt="begin" delay="0">
                                      <p:tn val="13"/>
                                    </p:cond>
                                  </p:end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750" fill="hold"/>
                                        <p:tgtEl>
                                          <p:spTgt spid="17"/>
                                        </p:tgtEl>
                                        <p:attrNameLst>
                                          <p:attrName>ppt_x</p:attrName>
                                        </p:attrNameLst>
                                      </p:cBhvr>
                                      <p:tavLst>
                                        <p:tav tm="0">
                                          <p:val>
                                            <p:strVal val="#ppt_x"/>
                                          </p:val>
                                        </p:tav>
                                        <p:tav tm="100000">
                                          <p:val>
                                            <p:strVal val="#ppt_x"/>
                                          </p:val>
                                        </p:tav>
                                      </p:tavLst>
                                    </p:anim>
                                    <p:anim calcmode="lin" valueType="num">
                                      <p:cBhvr additive="base">
                                        <p:cTn id="16" dur="75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nodePh="1">
                                  <p:stCondLst>
                                    <p:cond delay="1500"/>
                                  </p:stCondLst>
                                  <p:endCondLst>
                                    <p:cond evt="begin" delay="0">
                                      <p:tn val="17"/>
                                    </p:cond>
                                  </p:end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750" fill="hold"/>
                                        <p:tgtEl>
                                          <p:spTgt spid="21"/>
                                        </p:tgtEl>
                                        <p:attrNameLst>
                                          <p:attrName>ppt_x</p:attrName>
                                        </p:attrNameLst>
                                      </p:cBhvr>
                                      <p:tavLst>
                                        <p:tav tm="0">
                                          <p:val>
                                            <p:strVal val="#ppt_x"/>
                                          </p:val>
                                        </p:tav>
                                        <p:tav tm="100000">
                                          <p:val>
                                            <p:strVal val="#ppt_x"/>
                                          </p:val>
                                        </p:tav>
                                      </p:tavLst>
                                    </p:anim>
                                    <p:anim calcmode="lin" valueType="num">
                                      <p:cBhvr additive="base">
                                        <p:cTn id="20" dur="75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nodePh="1">
                                  <p:stCondLst>
                                    <p:cond delay="1750"/>
                                  </p:stCondLst>
                                  <p:endCondLst>
                                    <p:cond evt="begin" delay="0">
                                      <p:tn val="21"/>
                                    </p:cond>
                                  </p:end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750" fill="hold"/>
                                        <p:tgtEl>
                                          <p:spTgt spid="22"/>
                                        </p:tgtEl>
                                        <p:attrNameLst>
                                          <p:attrName>ppt_x</p:attrName>
                                        </p:attrNameLst>
                                      </p:cBhvr>
                                      <p:tavLst>
                                        <p:tav tm="0">
                                          <p:val>
                                            <p:strVal val="#ppt_x"/>
                                          </p:val>
                                        </p:tav>
                                        <p:tav tm="100000">
                                          <p:val>
                                            <p:strVal val="#ppt_x"/>
                                          </p:val>
                                        </p:tav>
                                      </p:tavLst>
                                    </p:anim>
                                    <p:anim calcmode="lin" valueType="num">
                                      <p:cBhvr additive="base">
                                        <p:cTn id="24" dur="75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nodePh="1">
                                  <p:stCondLst>
                                    <p:cond delay="2000"/>
                                  </p:stCondLst>
                                  <p:endCondLst>
                                    <p:cond evt="begin" delay="0">
                                      <p:tn val="25"/>
                                    </p:cond>
                                  </p:end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750" fill="hold"/>
                                        <p:tgtEl>
                                          <p:spTgt spid="23"/>
                                        </p:tgtEl>
                                        <p:attrNameLst>
                                          <p:attrName>ppt_x</p:attrName>
                                        </p:attrNameLst>
                                      </p:cBhvr>
                                      <p:tavLst>
                                        <p:tav tm="0">
                                          <p:val>
                                            <p:strVal val="#ppt_x"/>
                                          </p:val>
                                        </p:tav>
                                        <p:tav tm="100000">
                                          <p:val>
                                            <p:strVal val="#ppt_x"/>
                                          </p:val>
                                        </p:tav>
                                      </p:tavLst>
                                    </p:anim>
                                    <p:anim calcmode="lin" valueType="num">
                                      <p:cBhvr additive="base">
                                        <p:cTn id="28" dur="750" fill="hold"/>
                                        <p:tgtEl>
                                          <p:spTgt spid="23"/>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nodePh="1">
                                  <p:stCondLst>
                                    <p:cond delay="2250"/>
                                  </p:stCondLst>
                                  <p:endCondLst>
                                    <p:cond evt="begin" delay="0">
                                      <p:tn val="29"/>
                                    </p:cond>
                                  </p:end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750" fill="hold"/>
                                        <p:tgtEl>
                                          <p:spTgt spid="18"/>
                                        </p:tgtEl>
                                        <p:attrNameLst>
                                          <p:attrName>ppt_x</p:attrName>
                                        </p:attrNameLst>
                                      </p:cBhvr>
                                      <p:tavLst>
                                        <p:tav tm="0">
                                          <p:val>
                                            <p:strVal val="#ppt_x"/>
                                          </p:val>
                                        </p:tav>
                                        <p:tav tm="100000">
                                          <p:val>
                                            <p:strVal val="#ppt_x"/>
                                          </p:val>
                                        </p:tav>
                                      </p:tavLst>
                                    </p:anim>
                                    <p:anim calcmode="lin" valueType="num">
                                      <p:cBhvr additive="base">
                                        <p:cTn id="32" dur="75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nodePh="1">
                                  <p:stCondLst>
                                    <p:cond delay="2500"/>
                                  </p:stCondLst>
                                  <p:endCondLst>
                                    <p:cond evt="begin" delay="0">
                                      <p:tn val="33"/>
                                    </p:cond>
                                  </p:end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750" fill="hold"/>
                                        <p:tgtEl>
                                          <p:spTgt spid="19"/>
                                        </p:tgtEl>
                                        <p:attrNameLst>
                                          <p:attrName>ppt_x</p:attrName>
                                        </p:attrNameLst>
                                      </p:cBhvr>
                                      <p:tavLst>
                                        <p:tav tm="0">
                                          <p:val>
                                            <p:strVal val="#ppt_x"/>
                                          </p:val>
                                        </p:tav>
                                        <p:tav tm="100000">
                                          <p:val>
                                            <p:strVal val="#ppt_x"/>
                                          </p:val>
                                        </p:tav>
                                      </p:tavLst>
                                    </p:anim>
                                    <p:anim calcmode="lin" valueType="num">
                                      <p:cBhvr additive="base">
                                        <p:cTn id="36" dur="75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nodePh="1">
                                  <p:stCondLst>
                                    <p:cond delay="2750"/>
                                  </p:stCondLst>
                                  <p:endCondLst>
                                    <p:cond evt="begin" delay="0">
                                      <p:tn val="37"/>
                                    </p:cond>
                                  </p:end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6" grpId="0"/>
      <p:bldP spid="17" grpId="0"/>
      <p:bldP spid="18" grpId="0"/>
      <p:bldP spid="19" grpId="0"/>
      <p:bldP spid="20" grpId="0"/>
      <p:bldP spid="21" grpId="0"/>
      <p:bldP spid="23" grpId="0"/>
      <p:bldP spid="15" grpId="0"/>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2310492" y="689470"/>
            <a:ext cx="1246416" cy="1248374"/>
          </a:xfrm>
          <a:prstGeom prst="rect">
            <a:avLst/>
          </a:prstGeom>
        </p:spPr>
        <p:txBody>
          <a:bodyPr/>
          <a:lstStyle>
            <a:lvl1pPr marL="0" indent="0" algn="ctr">
              <a:buNone/>
              <a:defRPr sz="1400">
                <a:solidFill>
                  <a:schemeClr val="tx1">
                    <a:lumMod val="50000"/>
                    <a:lumOff val="50000"/>
                  </a:schemeClr>
                </a:solidFill>
              </a:defRPr>
            </a:lvl1pPr>
          </a:lstStyle>
          <a:p>
            <a:endParaRPr lang="id-ID"/>
          </a:p>
        </p:txBody>
      </p:sp>
      <p:sp>
        <p:nvSpPr>
          <p:cNvPr id="7" name="Picture Placeholder 5"/>
          <p:cNvSpPr>
            <a:spLocks noGrp="1"/>
          </p:cNvSpPr>
          <p:nvPr>
            <p:ph type="pic" sz="quarter" idx="11"/>
          </p:nvPr>
        </p:nvSpPr>
        <p:spPr>
          <a:xfrm>
            <a:off x="2786743" y="4935582"/>
            <a:ext cx="1246416" cy="1248374"/>
          </a:xfrm>
          <a:prstGeom prst="rect">
            <a:avLst/>
          </a:prstGeom>
        </p:spPr>
        <p:txBody>
          <a:bodyPr/>
          <a:lstStyle>
            <a:lvl1pPr marL="0" indent="0" algn="ctr">
              <a:buNone/>
              <a:defRPr sz="1400">
                <a:solidFill>
                  <a:schemeClr val="tx1">
                    <a:lumMod val="50000"/>
                    <a:lumOff val="50000"/>
                  </a:schemeClr>
                </a:solidFill>
              </a:defRPr>
            </a:lvl1pPr>
          </a:lstStyle>
          <a:p>
            <a:endParaRPr lang="id-ID"/>
          </a:p>
        </p:txBody>
      </p:sp>
      <p:sp>
        <p:nvSpPr>
          <p:cNvPr id="8" name="Picture Placeholder 5"/>
          <p:cNvSpPr>
            <a:spLocks noGrp="1"/>
          </p:cNvSpPr>
          <p:nvPr>
            <p:ph type="pic" sz="quarter" idx="12"/>
          </p:nvPr>
        </p:nvSpPr>
        <p:spPr>
          <a:xfrm>
            <a:off x="4038710" y="2059939"/>
            <a:ext cx="2871130" cy="2875643"/>
          </a:xfrm>
          <a:prstGeom prst="rect">
            <a:avLst/>
          </a:prstGeom>
          <a:effectLst>
            <a:outerShdw blurRad="381000" algn="ctr" rotWithShape="0">
              <a:schemeClr val="bg1">
                <a:lumMod val="75000"/>
                <a:alpha val="40000"/>
              </a:schemeClr>
            </a:outerShdw>
          </a:effectLst>
        </p:spPr>
        <p:txBody>
          <a:bodyPr/>
          <a:lstStyle>
            <a:lvl1pPr marL="0" indent="0" algn="ctr">
              <a:buNone/>
              <a:defRPr sz="1400">
                <a:solidFill>
                  <a:schemeClr val="tx1">
                    <a:lumMod val="50000"/>
                    <a:lumOff val="50000"/>
                  </a:schemeClr>
                </a:solidFill>
              </a:defRPr>
            </a:lvl1pPr>
          </a:lstStyle>
          <a:p>
            <a:endParaRPr lang="id-ID"/>
          </a:p>
        </p:txBody>
      </p:sp>
      <p:grpSp>
        <p:nvGrpSpPr>
          <p:cNvPr id="9" name="Group 8"/>
          <p:cNvGrpSpPr/>
          <p:nvPr userDrawn="1"/>
        </p:nvGrpSpPr>
        <p:grpSpPr>
          <a:xfrm>
            <a:off x="0" y="756288"/>
            <a:ext cx="2113380" cy="5345425"/>
            <a:chOff x="-946491" y="4049540"/>
            <a:chExt cx="4117956" cy="1435123"/>
          </a:xfrm>
        </p:grpSpPr>
        <p:sp>
          <p:nvSpPr>
            <p:cNvPr id="10" name="Rectangle 9"/>
            <p:cNvSpPr/>
            <p:nvPr/>
          </p:nvSpPr>
          <p:spPr>
            <a:xfrm>
              <a:off x="-946491" y="4175282"/>
              <a:ext cx="2518773" cy="1309381"/>
            </a:xfrm>
            <a:prstGeom prst="rect">
              <a:avLst/>
            </a:prstGeom>
          </p:spPr>
          <p:txBody>
            <a:bodyPr vert="vert270" wrap="square">
              <a:spAutoFit/>
            </a:bodyPr>
            <a:lstStyle/>
            <a:p>
              <a:r>
                <a:rPr lang="en-US" sz="7200" dirty="0">
                  <a:solidFill>
                    <a:schemeClr val="bg1">
                      <a:lumMod val="95000"/>
                      <a:alpha val="50000"/>
                    </a:schemeClr>
                  </a:solidFill>
                  <a:latin typeface="Montserrat" panose="00000500000000000000" pitchFamily="50" charset="0"/>
                  <a:cs typeface="Segoe UI" panose="020B0502040204020203" pitchFamily="34" charset="0"/>
                </a:rPr>
                <a:t>Business </a:t>
              </a:r>
            </a:p>
          </p:txBody>
        </p:sp>
        <p:sp>
          <p:nvSpPr>
            <p:cNvPr id="11" name="Rectangle 10"/>
            <p:cNvSpPr/>
            <p:nvPr/>
          </p:nvSpPr>
          <p:spPr>
            <a:xfrm>
              <a:off x="652692" y="4049540"/>
              <a:ext cx="2518773" cy="1015663"/>
            </a:xfrm>
            <a:prstGeom prst="rect">
              <a:avLst/>
            </a:prstGeom>
          </p:spPr>
          <p:txBody>
            <a:bodyPr vert="vert270" wrap="square">
              <a:spAutoFit/>
            </a:bodyPr>
            <a:lstStyle/>
            <a:p>
              <a:r>
                <a:rPr lang="en-US" sz="7200" dirty="0">
                  <a:solidFill>
                    <a:schemeClr val="bg1">
                      <a:lumMod val="95000"/>
                      <a:alpha val="50000"/>
                    </a:schemeClr>
                  </a:solidFill>
                  <a:latin typeface="Montserrat" panose="00000500000000000000" pitchFamily="50" charset="0"/>
                  <a:cs typeface="Segoe UI" panose="020B0502040204020203" pitchFamily="34" charset="0"/>
                </a:rPr>
                <a:t>startup</a:t>
              </a:r>
            </a:p>
          </p:txBody>
        </p:sp>
      </p:grpSp>
    </p:spTree>
    <p:extLst>
      <p:ext uri="{BB962C8B-B14F-4D97-AF65-F5344CB8AC3E}">
        <p14:creationId xmlns:p14="http://schemas.microsoft.com/office/powerpoint/2010/main" val="1220258419"/>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250"/>
                                  </p:stCondLst>
                                  <p:endCondLst>
                                    <p:cond evt="begin" delay="0">
                                      <p:tn val="9"/>
                                    </p:cond>
                                  </p:end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ppt_x"/>
                                          </p:val>
                                        </p:tav>
                                        <p:tav tm="100000">
                                          <p:val>
                                            <p:strVal val="#ppt_x"/>
                                          </p:val>
                                        </p:tav>
                                      </p:tavLst>
                                    </p:anim>
                                    <p:anim calcmode="lin" valueType="num">
                                      <p:cBhvr additive="base">
                                        <p:cTn id="12" dur="75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500"/>
                                  </p:stCondLst>
                                  <p:endCondLst>
                                    <p:cond evt="begin" delay="0">
                                      <p:tn val="13"/>
                                    </p:cond>
                                  </p:end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ppt_x"/>
                                          </p:val>
                                        </p:tav>
                                        <p:tav tm="100000">
                                          <p:val>
                                            <p:strVal val="#ppt_x"/>
                                          </p:val>
                                        </p:tav>
                                      </p:tavLst>
                                    </p:anim>
                                    <p:anim calcmode="lin" valueType="num">
                                      <p:cBhvr additive="base">
                                        <p:cTn id="16"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066088" y="0"/>
            <a:ext cx="2270125" cy="2160588"/>
          </a:xfrm>
          <a:prstGeom prst="rect">
            <a:avLst/>
          </a:prstGeom>
        </p:spPr>
        <p:txBody>
          <a:bodyPr/>
          <a:lstStyle>
            <a:lvl1pPr marL="0" indent="0" algn="ctr">
              <a:buNone/>
              <a:defRPr sz="1800">
                <a:solidFill>
                  <a:schemeClr val="tx1">
                    <a:lumMod val="50000"/>
                    <a:lumOff val="50000"/>
                  </a:schemeClr>
                </a:solidFill>
              </a:defRPr>
            </a:lvl1pPr>
          </a:lstStyle>
          <a:p>
            <a:endParaRPr lang="id-ID"/>
          </a:p>
        </p:txBody>
      </p:sp>
      <p:sp>
        <p:nvSpPr>
          <p:cNvPr id="8" name="Picture Placeholder 6"/>
          <p:cNvSpPr>
            <a:spLocks noGrp="1"/>
          </p:cNvSpPr>
          <p:nvPr>
            <p:ph type="pic" sz="quarter" idx="11"/>
          </p:nvPr>
        </p:nvSpPr>
        <p:spPr>
          <a:xfrm>
            <a:off x="4928968" y="4697412"/>
            <a:ext cx="2270125" cy="2160588"/>
          </a:xfrm>
          <a:prstGeom prst="rect">
            <a:avLst/>
          </a:prstGeom>
        </p:spPr>
        <p:txBody>
          <a:bodyPr/>
          <a:lstStyle>
            <a:lvl1pPr marL="0" indent="0" algn="ctr">
              <a:buNone/>
              <a:defRPr sz="1800">
                <a:solidFill>
                  <a:schemeClr val="tx1">
                    <a:lumMod val="50000"/>
                    <a:lumOff val="50000"/>
                  </a:schemeClr>
                </a:solidFill>
              </a:defRPr>
            </a:lvl1pPr>
          </a:lstStyle>
          <a:p>
            <a:endParaRPr lang="id-ID"/>
          </a:p>
        </p:txBody>
      </p:sp>
      <p:sp>
        <p:nvSpPr>
          <p:cNvPr id="9" name="Picture Placeholder 6"/>
          <p:cNvSpPr>
            <a:spLocks noGrp="1"/>
          </p:cNvSpPr>
          <p:nvPr>
            <p:ph type="pic" sz="quarter" idx="12"/>
          </p:nvPr>
        </p:nvSpPr>
        <p:spPr>
          <a:xfrm>
            <a:off x="8066088" y="2536824"/>
            <a:ext cx="3064367" cy="2160588"/>
          </a:xfrm>
          <a:prstGeom prst="rect">
            <a:avLst/>
          </a:prstGeom>
        </p:spPr>
        <p:txBody>
          <a:bodyPr/>
          <a:lstStyle>
            <a:lvl1pPr marL="0" indent="0" algn="ctr">
              <a:buNone/>
              <a:defRPr sz="1800">
                <a:solidFill>
                  <a:schemeClr val="tx1">
                    <a:lumMod val="50000"/>
                    <a:lumOff val="50000"/>
                  </a:schemeClr>
                </a:solidFill>
              </a:defRPr>
            </a:lvl1pPr>
          </a:lstStyle>
          <a:p>
            <a:endParaRPr lang="id-ID"/>
          </a:p>
        </p:txBody>
      </p:sp>
      <p:sp>
        <p:nvSpPr>
          <p:cNvPr id="10" name="Picture Placeholder 6"/>
          <p:cNvSpPr>
            <a:spLocks noGrp="1"/>
          </p:cNvSpPr>
          <p:nvPr>
            <p:ph type="pic" sz="quarter" idx="13"/>
          </p:nvPr>
        </p:nvSpPr>
        <p:spPr>
          <a:xfrm>
            <a:off x="5760820" y="1710558"/>
            <a:ext cx="1871826" cy="1780834"/>
          </a:xfrm>
          <a:prstGeom prst="rect">
            <a:avLst/>
          </a:prstGeom>
        </p:spPr>
        <p:txBody>
          <a:bodyPr/>
          <a:lstStyle>
            <a:lvl1pPr marL="0" indent="0" algn="ctr">
              <a:buNone/>
              <a:defRPr sz="18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345399215"/>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150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1750"/>
                                  </p:stCondLst>
                                  <p:endCondLst>
                                    <p:cond evt="begin" delay="0">
                                      <p:tn val="9"/>
                                    </p:cond>
                                  </p:end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2000"/>
                                  </p:stCondLst>
                                  <p:endCondLst>
                                    <p:cond evt="begin" delay="0">
                                      <p:tn val="13"/>
                                    </p:cond>
                                  </p:end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nodePh="1">
                                  <p:stCondLst>
                                    <p:cond delay="2250"/>
                                  </p:stCondLst>
                                  <p:endCondLst>
                                    <p:cond evt="begin" delay="0">
                                      <p:tn val="17"/>
                                    </p:cond>
                                  </p:end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750" fill="hold"/>
                                        <p:tgtEl>
                                          <p:spTgt spid="8"/>
                                        </p:tgtEl>
                                        <p:attrNameLst>
                                          <p:attrName>ppt_x</p:attrName>
                                        </p:attrNameLst>
                                      </p:cBhvr>
                                      <p:tavLst>
                                        <p:tav tm="0">
                                          <p:val>
                                            <p:strVal val="#ppt_x"/>
                                          </p:val>
                                        </p:tav>
                                        <p:tav tm="100000">
                                          <p:val>
                                            <p:strVal val="#ppt_x"/>
                                          </p:val>
                                        </p:tav>
                                      </p:tavLst>
                                    </p:anim>
                                    <p:anim calcmode="lin" valueType="num">
                                      <p:cBhvr additive="base">
                                        <p:cTn id="20"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32_Title Slide">
    <p:bg>
      <p:bgPr>
        <a:gradFill>
          <a:gsLst>
            <a:gs pos="0">
              <a:schemeClr val="accent5"/>
            </a:gs>
            <a:gs pos="8500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35" name="Picture Placeholder 34"/>
          <p:cNvSpPr>
            <a:spLocks noGrp="1"/>
          </p:cNvSpPr>
          <p:nvPr>
            <p:ph type="pic" sz="quarter" idx="10"/>
          </p:nvPr>
        </p:nvSpPr>
        <p:spPr>
          <a:xfrm>
            <a:off x="794900" y="2565298"/>
            <a:ext cx="10602200" cy="1727404"/>
          </a:xfrm>
          <a:custGeom>
            <a:avLst/>
            <a:gdLst>
              <a:gd name="connsiteX0" fmla="*/ 33425 w 10731060"/>
              <a:gd name="connsiteY0" fmla="*/ 0 h 1727404"/>
              <a:gd name="connsiteX1" fmla="*/ 10697635 w 10731060"/>
              <a:gd name="connsiteY1" fmla="*/ 0 h 1727404"/>
              <a:gd name="connsiteX2" fmla="*/ 10731060 w 10731060"/>
              <a:gd name="connsiteY2" fmla="*/ 33425 h 1727404"/>
              <a:gd name="connsiteX3" fmla="*/ 10731060 w 10731060"/>
              <a:gd name="connsiteY3" fmla="*/ 1693979 h 1727404"/>
              <a:gd name="connsiteX4" fmla="*/ 10697635 w 10731060"/>
              <a:gd name="connsiteY4" fmla="*/ 1727404 h 1727404"/>
              <a:gd name="connsiteX5" fmla="*/ 33425 w 10731060"/>
              <a:gd name="connsiteY5" fmla="*/ 1727404 h 1727404"/>
              <a:gd name="connsiteX6" fmla="*/ 0 w 10731060"/>
              <a:gd name="connsiteY6" fmla="*/ 1693979 h 1727404"/>
              <a:gd name="connsiteX7" fmla="*/ 0 w 10731060"/>
              <a:gd name="connsiteY7" fmla="*/ 33425 h 1727404"/>
              <a:gd name="connsiteX8" fmla="*/ 33425 w 10731060"/>
              <a:gd name="connsiteY8" fmla="*/ 0 h 1727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31060" h="1727404">
                <a:moveTo>
                  <a:pt x="33425" y="0"/>
                </a:moveTo>
                <a:lnTo>
                  <a:pt x="10697635" y="0"/>
                </a:lnTo>
                <a:cubicBezTo>
                  <a:pt x="10716095" y="0"/>
                  <a:pt x="10731060" y="14965"/>
                  <a:pt x="10731060" y="33425"/>
                </a:cubicBezTo>
                <a:lnTo>
                  <a:pt x="10731060" y="1693979"/>
                </a:lnTo>
                <a:cubicBezTo>
                  <a:pt x="10731060" y="1712439"/>
                  <a:pt x="10716095" y="1727404"/>
                  <a:pt x="10697635" y="1727404"/>
                </a:cubicBezTo>
                <a:lnTo>
                  <a:pt x="33425" y="1727404"/>
                </a:lnTo>
                <a:cubicBezTo>
                  <a:pt x="14965" y="1727404"/>
                  <a:pt x="0" y="1712439"/>
                  <a:pt x="0" y="1693979"/>
                </a:cubicBezTo>
                <a:lnTo>
                  <a:pt x="0" y="33425"/>
                </a:lnTo>
                <a:cubicBezTo>
                  <a:pt x="0" y="14965"/>
                  <a:pt x="14965" y="0"/>
                  <a:pt x="33425" y="0"/>
                </a:cubicBezTo>
                <a:close/>
              </a:path>
            </a:pathLst>
          </a:custGeom>
          <a:effectLst>
            <a:outerShdw blurRad="381000" dist="63500" dir="5400000" algn="t" rotWithShape="0">
              <a:schemeClr val="tx1">
                <a:lumMod val="95000"/>
                <a:lumOff val="5000"/>
                <a:alpha val="40000"/>
              </a:schemeClr>
            </a:outerShdw>
          </a:effectLst>
        </p:spPr>
        <p:txBody>
          <a:bodyPr wrap="square">
            <a:noAutofit/>
          </a:bodyPr>
          <a:lstStyle>
            <a:lvl1pPr marL="0" indent="0" algn="ctr">
              <a:buNone/>
              <a:defRPr>
                <a:solidFill>
                  <a:schemeClr val="tx1">
                    <a:lumMod val="65000"/>
                    <a:lumOff val="35000"/>
                  </a:schemeClr>
                </a:solidFill>
              </a:defRPr>
            </a:lvl1pPr>
          </a:lstStyle>
          <a:p>
            <a:endParaRPr lang="id-ID"/>
          </a:p>
        </p:txBody>
      </p:sp>
      <p:sp>
        <p:nvSpPr>
          <p:cNvPr id="25" name="TextBox 24"/>
          <p:cNvSpPr txBox="1"/>
          <p:nvPr userDrawn="1"/>
        </p:nvSpPr>
        <p:spPr>
          <a:xfrm>
            <a:off x="10953750" y="5942790"/>
            <a:ext cx="1238250" cy="923330"/>
          </a:xfrm>
          <a:prstGeom prst="rect">
            <a:avLst/>
          </a:prstGeom>
          <a:noFill/>
        </p:spPr>
        <p:txBody>
          <a:bodyPr wrap="square" rtlCol="0" anchor="ctr">
            <a:spAutoFit/>
          </a:bodyPr>
          <a:lstStyle/>
          <a:p>
            <a:pPr algn="ctr"/>
            <a:fld id="{260E2A6B-A809-4840-BF14-8648BC0BDF87}" type="slidenum">
              <a:rPr lang="id-ID" sz="5400" b="1" i="0" smtClean="0">
                <a:solidFill>
                  <a:schemeClr val="bg1">
                    <a:lumMod val="95000"/>
                    <a:alpha val="30000"/>
                  </a:schemeClr>
                </a:solidFill>
                <a:latin typeface="Gotham Bold" panose="02000803030000020004" pitchFamily="2" charset="0"/>
                <a:ea typeface="Liberation Sans" panose="020B0604020202020204" pitchFamily="34" charset="0"/>
                <a:cs typeface="Segoe UI" panose="020B0502040204020203" pitchFamily="34" charset="0"/>
              </a:rPr>
              <a:pPr algn="ctr"/>
              <a:t>‹#›</a:t>
            </a:fld>
            <a:endParaRPr lang="id-ID" sz="16600" b="1" i="0" dirty="0">
              <a:solidFill>
                <a:schemeClr val="bg1">
                  <a:lumMod val="95000"/>
                  <a:alpha val="30000"/>
                </a:schemeClr>
              </a:solidFill>
              <a:latin typeface="Gotham Bold" panose="02000803030000020004" pitchFamily="2" charset="0"/>
              <a:ea typeface="Liberation Sans" panose="020B0604020202020204" pitchFamily="34" charset="0"/>
              <a:cs typeface="Segoe UI" panose="020B0502040204020203" pitchFamily="34" charset="0"/>
            </a:endParaRPr>
          </a:p>
        </p:txBody>
      </p:sp>
      <p:grpSp>
        <p:nvGrpSpPr>
          <p:cNvPr id="26" name="Group 25"/>
          <p:cNvGrpSpPr/>
          <p:nvPr userDrawn="1"/>
        </p:nvGrpSpPr>
        <p:grpSpPr>
          <a:xfrm>
            <a:off x="10794766" y="414088"/>
            <a:ext cx="1023708" cy="314016"/>
            <a:chOff x="10513920" y="6272665"/>
            <a:chExt cx="1453380" cy="445816"/>
          </a:xfrm>
        </p:grpSpPr>
        <p:sp>
          <p:nvSpPr>
            <p:cNvPr id="27" name="Rectangle: Rounded Corners 26"/>
            <p:cNvSpPr/>
            <p:nvPr userDrawn="1"/>
          </p:nvSpPr>
          <p:spPr>
            <a:xfrm>
              <a:off x="10513920" y="6272665"/>
              <a:ext cx="1453380" cy="445816"/>
            </a:xfrm>
            <a:prstGeom prst="roundRect">
              <a:avLst>
                <a:gd name="adj" fmla="val 50000"/>
              </a:avLst>
            </a:prstGeom>
            <a:noFill/>
            <a:ln>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p:cNvGrpSpPr/>
            <p:nvPr userDrawn="1"/>
          </p:nvGrpSpPr>
          <p:grpSpPr>
            <a:xfrm>
              <a:off x="10817615" y="6396779"/>
              <a:ext cx="909520" cy="197589"/>
              <a:chOff x="9475619" y="5793834"/>
              <a:chExt cx="648944" cy="140980"/>
            </a:xfrm>
            <a:solidFill>
              <a:schemeClr val="bg1">
                <a:lumMod val="85000"/>
              </a:schemeClr>
            </a:solidFill>
          </p:grpSpPr>
          <p:sp>
            <p:nvSpPr>
              <p:cNvPr id="29" name="Freeform 74"/>
              <p:cNvSpPr>
                <a:spLocks noChangeArrowheads="1"/>
              </p:cNvSpPr>
              <p:nvPr userDrawn="1"/>
            </p:nvSpPr>
            <p:spPr bwMode="auto">
              <a:xfrm>
                <a:off x="9987197" y="5796545"/>
                <a:ext cx="137366" cy="135558"/>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30" name="Freeform 75"/>
              <p:cNvSpPr>
                <a:spLocks noChangeArrowheads="1"/>
              </p:cNvSpPr>
              <p:nvPr userDrawn="1"/>
            </p:nvSpPr>
            <p:spPr bwMode="auto">
              <a:xfrm>
                <a:off x="9475619" y="5793834"/>
                <a:ext cx="75912" cy="140980"/>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31" name="Freeform 85"/>
              <p:cNvSpPr>
                <a:spLocks noChangeArrowheads="1"/>
              </p:cNvSpPr>
              <p:nvPr userDrawn="1"/>
            </p:nvSpPr>
            <p:spPr bwMode="auto">
              <a:xfrm>
                <a:off x="9697970" y="5806938"/>
                <a:ext cx="142788" cy="11477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grpSp>
      </p:grpSp>
    </p:spTree>
    <p:extLst>
      <p:ext uri="{BB962C8B-B14F-4D97-AF65-F5344CB8AC3E}">
        <p14:creationId xmlns:p14="http://schemas.microsoft.com/office/powerpoint/2010/main" val="344965568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250"/>
                                  </p:stCondLst>
                                  <p:endCondLst>
                                    <p:cond evt="begin" delay="0">
                                      <p:tn val="5"/>
                                    </p:cond>
                                  </p:end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750" fill="hold"/>
                                        <p:tgtEl>
                                          <p:spTgt spid="35"/>
                                        </p:tgtEl>
                                        <p:attrNameLst>
                                          <p:attrName>ppt_x</p:attrName>
                                        </p:attrNameLst>
                                      </p:cBhvr>
                                      <p:tavLst>
                                        <p:tav tm="0">
                                          <p:val>
                                            <p:strVal val="0-#ppt_w/2"/>
                                          </p:val>
                                        </p:tav>
                                        <p:tav tm="100000">
                                          <p:val>
                                            <p:strVal val="#ppt_x"/>
                                          </p:val>
                                        </p:tav>
                                      </p:tavLst>
                                    </p:anim>
                                    <p:anim calcmode="lin" valueType="num">
                                      <p:cBhvr additive="base">
                                        <p:cTn id="8"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6618288" y="1143000"/>
            <a:ext cx="4373562" cy="2609850"/>
          </a:xfrm>
          <a:prstGeom prst="rect">
            <a:avLst/>
          </a:prstGeom>
        </p:spPr>
        <p:txBody>
          <a:bodyPr/>
          <a:lstStyle>
            <a:lvl1pPr marL="0" indent="0" algn="ctr">
              <a:buNone/>
              <a:defRPr sz="1800">
                <a:solidFill>
                  <a:schemeClr val="tx1">
                    <a:lumMod val="50000"/>
                    <a:lumOff val="50000"/>
                  </a:schemeClr>
                </a:solidFill>
              </a:defRPr>
            </a:lvl1pPr>
          </a:lstStyle>
          <a:p>
            <a:endParaRPr lang="id-ID"/>
          </a:p>
        </p:txBody>
      </p:sp>
      <p:sp>
        <p:nvSpPr>
          <p:cNvPr id="7" name="Picture Placeholder 5"/>
          <p:cNvSpPr>
            <a:spLocks noGrp="1"/>
          </p:cNvSpPr>
          <p:nvPr>
            <p:ph type="pic" sz="quarter" idx="11"/>
          </p:nvPr>
        </p:nvSpPr>
        <p:spPr>
          <a:xfrm>
            <a:off x="4874985" y="3774225"/>
            <a:ext cx="1743303" cy="1541887"/>
          </a:xfrm>
          <a:prstGeom prst="rect">
            <a:avLst/>
          </a:prstGeom>
        </p:spPr>
        <p:txBody>
          <a:bodyPr/>
          <a:lstStyle>
            <a:lvl1pPr marL="0" indent="0" algn="ctr">
              <a:buNone/>
              <a:defRPr sz="1800">
                <a:solidFill>
                  <a:schemeClr val="tx1">
                    <a:lumMod val="50000"/>
                    <a:lumOff val="50000"/>
                  </a:schemeClr>
                </a:solidFill>
              </a:defRPr>
            </a:lvl1pPr>
          </a:lstStyle>
          <a:p>
            <a:endParaRPr lang="id-ID"/>
          </a:p>
        </p:txBody>
      </p:sp>
      <p:sp>
        <p:nvSpPr>
          <p:cNvPr id="8" name="Picture Placeholder 5"/>
          <p:cNvSpPr>
            <a:spLocks noGrp="1"/>
          </p:cNvSpPr>
          <p:nvPr>
            <p:ph type="pic" sz="quarter" idx="12"/>
          </p:nvPr>
        </p:nvSpPr>
        <p:spPr>
          <a:xfrm>
            <a:off x="6618740" y="5337487"/>
            <a:ext cx="1743303" cy="1541887"/>
          </a:xfrm>
          <a:prstGeom prst="rect">
            <a:avLst/>
          </a:prstGeom>
        </p:spPr>
        <p:txBody>
          <a:bodyPr/>
          <a:lstStyle>
            <a:lvl1pPr marL="0" indent="0" algn="ctr">
              <a:buNone/>
              <a:defRPr sz="18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70656407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1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200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225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ppt_x"/>
                                          </p:val>
                                        </p:tav>
                                        <p:tav tm="100000">
                                          <p:val>
                                            <p:strVal val="#ppt_x"/>
                                          </p:val>
                                        </p:tav>
                                      </p:tavLst>
                                    </p:anim>
                                    <p:anim calcmode="lin" valueType="num">
                                      <p:cBhvr additive="base">
                                        <p:cTn id="16"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35_Title Slid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7299325" cy="6858000"/>
          </a:xfrm>
          <a:prstGeom prst="rect">
            <a:avLst/>
          </a:prstGeom>
        </p:spPr>
        <p:txBody>
          <a:bodyPr/>
          <a:lstStyle>
            <a:lvl1pPr marL="0" indent="0" algn="ctr">
              <a:buNone/>
              <a:defRPr>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3463750147"/>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7_Title Slide">
    <p:spTree>
      <p:nvGrpSpPr>
        <p:cNvPr id="1" name=""/>
        <p:cNvGrpSpPr/>
        <p:nvPr/>
      </p:nvGrpSpPr>
      <p:grpSpPr>
        <a:xfrm>
          <a:off x="0" y="0"/>
          <a:ext cx="0" cy="0"/>
          <a:chOff x="0" y="0"/>
          <a:chExt cx="0" cy="0"/>
        </a:xfrm>
      </p:grpSpPr>
      <p:sp>
        <p:nvSpPr>
          <p:cNvPr id="2" name="Freeform: Shape 1"/>
          <p:cNvSpPr/>
          <p:nvPr userDrawn="1"/>
        </p:nvSpPr>
        <p:spPr>
          <a:xfrm>
            <a:off x="-403123" y="-2795981"/>
            <a:ext cx="12998246" cy="12449962"/>
          </a:xfrm>
          <a:custGeom>
            <a:avLst/>
            <a:gdLst>
              <a:gd name="connsiteX0" fmla="*/ 960120 w 1202877"/>
              <a:gd name="connsiteY0" fmla="*/ 334292 h 1152144"/>
              <a:gd name="connsiteX1" fmla="*/ 1082418 w 1202877"/>
              <a:gd name="connsiteY1" fmla="*/ 366608 h 1152144"/>
              <a:gd name="connsiteX2" fmla="*/ 1169620 w 1202877"/>
              <a:gd name="connsiteY2" fmla="*/ 452436 h 1152144"/>
              <a:gd name="connsiteX3" fmla="*/ 1202877 w 1202877"/>
              <a:gd name="connsiteY3" fmla="*/ 575095 h 1152144"/>
              <a:gd name="connsiteX4" fmla="*/ 1169620 w 1202877"/>
              <a:gd name="connsiteY4" fmla="*/ 698261 h 1152144"/>
              <a:gd name="connsiteX5" fmla="*/ 1082418 w 1202877"/>
              <a:gd name="connsiteY5" fmla="*/ 785031 h 1152144"/>
              <a:gd name="connsiteX6" fmla="*/ 960120 w 1202877"/>
              <a:gd name="connsiteY6" fmla="*/ 817853 h 1152144"/>
              <a:gd name="connsiteX7" fmla="*/ 837063 w 1202877"/>
              <a:gd name="connsiteY7" fmla="*/ 785031 h 1152144"/>
              <a:gd name="connsiteX8" fmla="*/ 748455 w 1202877"/>
              <a:gd name="connsiteY8" fmla="*/ 698261 h 1152144"/>
              <a:gd name="connsiteX9" fmla="*/ 714441 w 1202877"/>
              <a:gd name="connsiteY9" fmla="*/ 575095 h 1152144"/>
              <a:gd name="connsiteX10" fmla="*/ 748237 w 1202877"/>
              <a:gd name="connsiteY10" fmla="*/ 452436 h 1152144"/>
              <a:gd name="connsiteX11" fmla="*/ 836630 w 1202877"/>
              <a:gd name="connsiteY11" fmla="*/ 366608 h 1152144"/>
              <a:gd name="connsiteX12" fmla="*/ 960120 w 1202877"/>
              <a:gd name="connsiteY12" fmla="*/ 334292 h 1152144"/>
              <a:gd name="connsiteX13" fmla="*/ 569775 w 1202877"/>
              <a:gd name="connsiteY13" fmla="*/ 0 h 1152144"/>
              <a:gd name="connsiteX14" fmla="*/ 628525 w 1202877"/>
              <a:gd name="connsiteY14" fmla="*/ 0 h 1152144"/>
              <a:gd name="connsiteX15" fmla="*/ 1106213 w 1202877"/>
              <a:gd name="connsiteY15" fmla="*/ 253985 h 1152144"/>
              <a:gd name="connsiteX16" fmla="*/ 1112012 w 1202877"/>
              <a:gd name="connsiteY16" fmla="*/ 264669 h 1152144"/>
              <a:gd name="connsiteX17" fmla="*/ 1056676 w 1202877"/>
              <a:gd name="connsiteY17" fmla="*/ 243039 h 1152144"/>
              <a:gd name="connsiteX18" fmla="*/ 959144 w 1202877"/>
              <a:gd name="connsiteY18" fmla="*/ 231098 h 1152144"/>
              <a:gd name="connsiteX19" fmla="*/ 774852 w 1202877"/>
              <a:gd name="connsiteY19" fmla="*/ 276735 h 1152144"/>
              <a:gd name="connsiteX20" fmla="*/ 646055 w 1202877"/>
              <a:gd name="connsiteY20" fmla="*/ 398818 h 1152144"/>
              <a:gd name="connsiteX21" fmla="*/ 597600 w 1202877"/>
              <a:gd name="connsiteY21" fmla="*/ 575095 h 1152144"/>
              <a:gd name="connsiteX22" fmla="*/ 646055 w 1202877"/>
              <a:gd name="connsiteY22" fmla="*/ 751448 h 1152144"/>
              <a:gd name="connsiteX23" fmla="*/ 774852 w 1202877"/>
              <a:gd name="connsiteY23" fmla="*/ 874686 h 1152144"/>
              <a:gd name="connsiteX24" fmla="*/ 959144 w 1202877"/>
              <a:gd name="connsiteY24" fmla="*/ 921047 h 1152144"/>
              <a:gd name="connsiteX25" fmla="*/ 1056676 w 1202877"/>
              <a:gd name="connsiteY25" fmla="*/ 908962 h 1152144"/>
              <a:gd name="connsiteX26" fmla="*/ 1112271 w 1202877"/>
              <a:gd name="connsiteY26" fmla="*/ 886999 h 1152144"/>
              <a:gd name="connsiteX27" fmla="*/ 1106213 w 1202877"/>
              <a:gd name="connsiteY27" fmla="*/ 898160 h 1152144"/>
              <a:gd name="connsiteX28" fmla="*/ 628525 w 1202877"/>
              <a:gd name="connsiteY28" fmla="*/ 1152144 h 1152144"/>
              <a:gd name="connsiteX29" fmla="*/ 569775 w 1202877"/>
              <a:gd name="connsiteY29" fmla="*/ 1152144 h 1152144"/>
              <a:gd name="connsiteX30" fmla="*/ 92087 w 1202877"/>
              <a:gd name="connsiteY30" fmla="*/ 898160 h 1152144"/>
              <a:gd name="connsiteX31" fmla="*/ 85562 w 1202877"/>
              <a:gd name="connsiteY31" fmla="*/ 886137 h 1152144"/>
              <a:gd name="connsiteX32" fmla="*/ 142172 w 1202877"/>
              <a:gd name="connsiteY32" fmla="*/ 908957 h 1152144"/>
              <a:gd name="connsiteX33" fmla="*/ 237821 w 1202877"/>
              <a:gd name="connsiteY33" fmla="*/ 921047 h 1152144"/>
              <a:gd name="connsiteX34" fmla="*/ 380126 w 1202877"/>
              <a:gd name="connsiteY34" fmla="*/ 890622 h 1152144"/>
              <a:gd name="connsiteX35" fmla="*/ 501961 w 1202877"/>
              <a:gd name="connsiteY35" fmla="*/ 809079 h 1152144"/>
              <a:gd name="connsiteX36" fmla="*/ 433733 w 1202877"/>
              <a:gd name="connsiteY36" fmla="*/ 733035 h 1152144"/>
              <a:gd name="connsiteX37" fmla="*/ 344916 w 1202877"/>
              <a:gd name="connsiteY37" fmla="*/ 792140 h 1152144"/>
              <a:gd name="connsiteX38" fmla="*/ 243670 w 1202877"/>
              <a:gd name="connsiteY38" fmla="*/ 813955 h 1152144"/>
              <a:gd name="connsiteX39" fmla="*/ 119849 w 1202877"/>
              <a:gd name="connsiteY39" fmla="*/ 781420 h 1152144"/>
              <a:gd name="connsiteX40" fmla="*/ 32850 w 1202877"/>
              <a:gd name="connsiteY40" fmla="*/ 695374 h 1152144"/>
              <a:gd name="connsiteX41" fmla="*/ 0 w 1202877"/>
              <a:gd name="connsiteY41" fmla="*/ 573146 h 1152144"/>
              <a:gd name="connsiteX42" fmla="*/ 70664 w 1202877"/>
              <a:gd name="connsiteY42" fmla="*/ 402779 h 1152144"/>
              <a:gd name="connsiteX43" fmla="*/ 243670 w 1202877"/>
              <a:gd name="connsiteY43" fmla="*/ 333317 h 1152144"/>
              <a:gd name="connsiteX44" fmla="*/ 346012 w 1202877"/>
              <a:gd name="connsiteY44" fmla="*/ 356592 h 1152144"/>
              <a:gd name="connsiteX45" fmla="*/ 433733 w 1202877"/>
              <a:gd name="connsiteY45" fmla="*/ 420083 h 1152144"/>
              <a:gd name="connsiteX46" fmla="*/ 500986 w 1202877"/>
              <a:gd name="connsiteY46" fmla="*/ 336239 h 1152144"/>
              <a:gd name="connsiteX47" fmla="*/ 382684 w 1202877"/>
              <a:gd name="connsiteY47" fmla="*/ 259208 h 1152144"/>
              <a:gd name="connsiteX48" fmla="*/ 241720 w 1202877"/>
              <a:gd name="connsiteY48" fmla="*/ 231098 h 1152144"/>
              <a:gd name="connsiteX49" fmla="*/ 145105 w 1202877"/>
              <a:gd name="connsiteY49" fmla="*/ 243035 h 1152144"/>
              <a:gd name="connsiteX50" fmla="*/ 85229 w 1202877"/>
              <a:gd name="connsiteY50" fmla="*/ 266621 h 1152144"/>
              <a:gd name="connsiteX51" fmla="*/ 92087 w 1202877"/>
              <a:gd name="connsiteY51" fmla="*/ 253985 h 1152144"/>
              <a:gd name="connsiteX52" fmla="*/ 569775 w 1202877"/>
              <a:gd name="connsiteY52" fmla="*/ 0 h 115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02877" h="1152144">
                <a:moveTo>
                  <a:pt x="960120" y="334292"/>
                </a:moveTo>
                <a:cubicBezTo>
                  <a:pt x="1005164" y="334756"/>
                  <a:pt x="1045931" y="345528"/>
                  <a:pt x="1082418" y="366608"/>
                </a:cubicBezTo>
                <a:cubicBezTo>
                  <a:pt x="1118906" y="387689"/>
                  <a:pt x="1147973" y="416298"/>
                  <a:pt x="1169620" y="452436"/>
                </a:cubicBezTo>
                <a:cubicBezTo>
                  <a:pt x="1191268" y="488575"/>
                  <a:pt x="1202353" y="529460"/>
                  <a:pt x="1202877" y="575095"/>
                </a:cubicBezTo>
                <a:cubicBezTo>
                  <a:pt x="1202353" y="620755"/>
                  <a:pt x="1191268" y="661810"/>
                  <a:pt x="1169620" y="698261"/>
                </a:cubicBezTo>
                <a:cubicBezTo>
                  <a:pt x="1147973" y="734713"/>
                  <a:pt x="1118906" y="763636"/>
                  <a:pt x="1082418" y="785031"/>
                </a:cubicBezTo>
                <a:cubicBezTo>
                  <a:pt x="1045931" y="806425"/>
                  <a:pt x="1005164" y="817366"/>
                  <a:pt x="960120" y="817853"/>
                </a:cubicBezTo>
                <a:cubicBezTo>
                  <a:pt x="915039" y="817366"/>
                  <a:pt x="874020" y="806425"/>
                  <a:pt x="837063" y="785031"/>
                </a:cubicBezTo>
                <a:cubicBezTo>
                  <a:pt x="800107" y="763636"/>
                  <a:pt x="770570" y="734713"/>
                  <a:pt x="748455" y="698261"/>
                </a:cubicBezTo>
                <a:cubicBezTo>
                  <a:pt x="726338" y="661810"/>
                  <a:pt x="715000" y="620755"/>
                  <a:pt x="714441" y="575095"/>
                </a:cubicBezTo>
                <a:cubicBezTo>
                  <a:pt x="714981" y="529460"/>
                  <a:pt x="726248" y="488575"/>
                  <a:pt x="748237" y="452436"/>
                </a:cubicBezTo>
                <a:cubicBezTo>
                  <a:pt x="770227" y="416298"/>
                  <a:pt x="799691" y="387689"/>
                  <a:pt x="836630" y="366608"/>
                </a:cubicBezTo>
                <a:cubicBezTo>
                  <a:pt x="873569" y="345528"/>
                  <a:pt x="914732" y="334756"/>
                  <a:pt x="960120" y="334292"/>
                </a:cubicBezTo>
                <a:close/>
                <a:moveTo>
                  <a:pt x="569775" y="0"/>
                </a:moveTo>
                <a:lnTo>
                  <a:pt x="628525" y="0"/>
                </a:lnTo>
                <a:cubicBezTo>
                  <a:pt x="827373" y="0"/>
                  <a:pt x="1002689" y="100749"/>
                  <a:pt x="1106213" y="253985"/>
                </a:cubicBezTo>
                <a:lnTo>
                  <a:pt x="1112012" y="264669"/>
                </a:lnTo>
                <a:lnTo>
                  <a:pt x="1056676" y="243039"/>
                </a:lnTo>
                <a:cubicBezTo>
                  <a:pt x="1025960" y="235396"/>
                  <a:pt x="993450" y="231416"/>
                  <a:pt x="959144" y="231098"/>
                </a:cubicBezTo>
                <a:cubicBezTo>
                  <a:pt x="890535" y="231716"/>
                  <a:pt x="829105" y="246929"/>
                  <a:pt x="774852" y="276735"/>
                </a:cubicBezTo>
                <a:cubicBezTo>
                  <a:pt x="720600" y="306543"/>
                  <a:pt x="677668" y="347237"/>
                  <a:pt x="646055" y="398818"/>
                </a:cubicBezTo>
                <a:cubicBezTo>
                  <a:pt x="614442" y="450398"/>
                  <a:pt x="598291" y="509158"/>
                  <a:pt x="597600" y="575095"/>
                </a:cubicBezTo>
                <a:cubicBezTo>
                  <a:pt x="598291" y="640752"/>
                  <a:pt x="614442" y="699535"/>
                  <a:pt x="646055" y="751448"/>
                </a:cubicBezTo>
                <a:cubicBezTo>
                  <a:pt x="677668" y="803359"/>
                  <a:pt x="720600" y="844439"/>
                  <a:pt x="774852" y="874686"/>
                </a:cubicBezTo>
                <a:cubicBezTo>
                  <a:pt x="829105" y="904933"/>
                  <a:pt x="890535" y="920387"/>
                  <a:pt x="959144" y="921047"/>
                </a:cubicBezTo>
                <a:cubicBezTo>
                  <a:pt x="993450" y="920717"/>
                  <a:pt x="1025960" y="916689"/>
                  <a:pt x="1056676" y="908962"/>
                </a:cubicBezTo>
                <a:lnTo>
                  <a:pt x="1112271" y="886999"/>
                </a:lnTo>
                <a:lnTo>
                  <a:pt x="1106213" y="898160"/>
                </a:lnTo>
                <a:cubicBezTo>
                  <a:pt x="1002689" y="1051396"/>
                  <a:pt x="827373" y="1152144"/>
                  <a:pt x="628525" y="1152144"/>
                </a:cubicBezTo>
                <a:lnTo>
                  <a:pt x="569775" y="1152144"/>
                </a:lnTo>
                <a:cubicBezTo>
                  <a:pt x="370928" y="1152144"/>
                  <a:pt x="195611" y="1051396"/>
                  <a:pt x="92087" y="898160"/>
                </a:cubicBezTo>
                <a:lnTo>
                  <a:pt x="85562" y="886137"/>
                </a:lnTo>
                <a:lnTo>
                  <a:pt x="142172" y="908957"/>
                </a:lnTo>
                <a:cubicBezTo>
                  <a:pt x="172298" y="916690"/>
                  <a:pt x="204181" y="920720"/>
                  <a:pt x="237821" y="921047"/>
                </a:cubicBezTo>
                <a:cubicBezTo>
                  <a:pt x="286718" y="920641"/>
                  <a:pt x="334152" y="910499"/>
                  <a:pt x="380126" y="890622"/>
                </a:cubicBezTo>
                <a:cubicBezTo>
                  <a:pt x="426098" y="870744"/>
                  <a:pt x="466710" y="843564"/>
                  <a:pt x="501961" y="809079"/>
                </a:cubicBezTo>
                <a:lnTo>
                  <a:pt x="433733" y="733035"/>
                </a:lnTo>
                <a:cubicBezTo>
                  <a:pt x="407478" y="758161"/>
                  <a:pt x="377871" y="777862"/>
                  <a:pt x="344916" y="792140"/>
                </a:cubicBezTo>
                <a:cubicBezTo>
                  <a:pt x="311959" y="806419"/>
                  <a:pt x="278210" y="813690"/>
                  <a:pt x="243670" y="813955"/>
                </a:cubicBezTo>
                <a:cubicBezTo>
                  <a:pt x="197704" y="813474"/>
                  <a:pt x="156429" y="802628"/>
                  <a:pt x="119849" y="781420"/>
                </a:cubicBezTo>
                <a:cubicBezTo>
                  <a:pt x="83269" y="760213"/>
                  <a:pt x="54269" y="731531"/>
                  <a:pt x="32850" y="695374"/>
                </a:cubicBezTo>
                <a:cubicBezTo>
                  <a:pt x="11431" y="659217"/>
                  <a:pt x="480" y="618476"/>
                  <a:pt x="0" y="573146"/>
                </a:cubicBezTo>
                <a:cubicBezTo>
                  <a:pt x="1624" y="504292"/>
                  <a:pt x="25179" y="447504"/>
                  <a:pt x="70664" y="402779"/>
                </a:cubicBezTo>
                <a:cubicBezTo>
                  <a:pt x="116149" y="358055"/>
                  <a:pt x="173818" y="334901"/>
                  <a:pt x="243670" y="333317"/>
                </a:cubicBezTo>
                <a:cubicBezTo>
                  <a:pt x="278759" y="333581"/>
                  <a:pt x="312873" y="341339"/>
                  <a:pt x="346012" y="356592"/>
                </a:cubicBezTo>
                <a:cubicBezTo>
                  <a:pt x="379150" y="371845"/>
                  <a:pt x="408391" y="393008"/>
                  <a:pt x="433733" y="420083"/>
                </a:cubicBezTo>
                <a:lnTo>
                  <a:pt x="500986" y="336239"/>
                </a:lnTo>
                <a:cubicBezTo>
                  <a:pt x="467217" y="303321"/>
                  <a:pt x="427783" y="277645"/>
                  <a:pt x="382684" y="259208"/>
                </a:cubicBezTo>
                <a:cubicBezTo>
                  <a:pt x="337585" y="240773"/>
                  <a:pt x="290596" y="231402"/>
                  <a:pt x="241720" y="231098"/>
                </a:cubicBezTo>
                <a:cubicBezTo>
                  <a:pt x="207749" y="231419"/>
                  <a:pt x="175544" y="235398"/>
                  <a:pt x="145105" y="243035"/>
                </a:cubicBezTo>
                <a:lnTo>
                  <a:pt x="85229" y="266621"/>
                </a:lnTo>
                <a:lnTo>
                  <a:pt x="92087" y="253985"/>
                </a:lnTo>
                <a:cubicBezTo>
                  <a:pt x="195611" y="100749"/>
                  <a:pt x="370928" y="0"/>
                  <a:pt x="569775" y="0"/>
                </a:cubicBezTo>
                <a:close/>
              </a:path>
            </a:pathLst>
          </a:custGeom>
          <a:gradFill>
            <a:gsLst>
              <a:gs pos="100000">
                <a:schemeClr val="bg1">
                  <a:lumMod val="95000"/>
                  <a:alpha val="60000"/>
                </a:schemeClr>
              </a:gs>
              <a:gs pos="0">
                <a:schemeClr val="bg1">
                  <a:lumMod val="95000"/>
                  <a:alpha val="6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400" dirty="0">
              <a:latin typeface="Montserrat Light" panose="00000400000000000000" pitchFamily="50" charset="0"/>
            </a:endParaRPr>
          </a:p>
        </p:txBody>
      </p:sp>
    </p:spTree>
    <p:extLst>
      <p:ext uri="{BB962C8B-B14F-4D97-AF65-F5344CB8AC3E}">
        <p14:creationId xmlns:p14="http://schemas.microsoft.com/office/powerpoint/2010/main" val="3313439596"/>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sp>
        <p:nvSpPr>
          <p:cNvPr id="7" name="Rectangle 6"/>
          <p:cNvSpPr/>
          <p:nvPr userDrawn="1"/>
        </p:nvSpPr>
        <p:spPr>
          <a:xfrm>
            <a:off x="6194558" y="0"/>
            <a:ext cx="4778242"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p:cNvSpPr>
            <a:spLocks noGrp="1"/>
          </p:cNvSpPr>
          <p:nvPr>
            <p:ph type="pic" sz="quarter" idx="10"/>
          </p:nvPr>
        </p:nvSpPr>
        <p:spPr>
          <a:xfrm>
            <a:off x="6668720" y="812460"/>
            <a:ext cx="3760480" cy="5233080"/>
          </a:xfrm>
          <a:custGeom>
            <a:avLst/>
            <a:gdLst>
              <a:gd name="connsiteX0" fmla="*/ 1738398 w 3760480"/>
              <a:gd name="connsiteY0" fmla="*/ 3106527 h 5233080"/>
              <a:gd name="connsiteX1" fmla="*/ 3393987 w 3760480"/>
              <a:gd name="connsiteY1" fmla="*/ 3106527 h 5233080"/>
              <a:gd name="connsiteX2" fmla="*/ 3393987 w 3760480"/>
              <a:gd name="connsiteY2" fmla="*/ 3473856 h 5233080"/>
              <a:gd name="connsiteX3" fmla="*/ 2610060 w 3760480"/>
              <a:gd name="connsiteY3" fmla="*/ 5233080 h 5233080"/>
              <a:gd name="connsiteX4" fmla="*/ 2038963 w 3760480"/>
              <a:gd name="connsiteY4" fmla="*/ 5233080 h 5233080"/>
              <a:gd name="connsiteX5" fmla="*/ 2798445 w 3760480"/>
              <a:gd name="connsiteY5" fmla="*/ 3534572 h 5233080"/>
              <a:gd name="connsiteX6" fmla="*/ 2212020 w 3760480"/>
              <a:gd name="connsiteY6" fmla="*/ 3534572 h 5233080"/>
              <a:gd name="connsiteX7" fmla="*/ 2212020 w 3760480"/>
              <a:gd name="connsiteY7" fmla="*/ 3832342 h 5233080"/>
              <a:gd name="connsiteX8" fmla="*/ 1738398 w 3760480"/>
              <a:gd name="connsiteY8" fmla="*/ 3832342 h 5233080"/>
              <a:gd name="connsiteX9" fmla="*/ 411623 w 3760480"/>
              <a:gd name="connsiteY9" fmla="*/ 3103488 h 5233080"/>
              <a:gd name="connsiteX10" fmla="*/ 1344054 w 3760480"/>
              <a:gd name="connsiteY10" fmla="*/ 3103488 h 5233080"/>
              <a:gd name="connsiteX11" fmla="*/ 1344054 w 3760480"/>
              <a:gd name="connsiteY11" fmla="*/ 5233080 h 5233080"/>
              <a:gd name="connsiteX12" fmla="*/ 803586 w 3760480"/>
              <a:gd name="connsiteY12" fmla="*/ 5233080 h 5233080"/>
              <a:gd name="connsiteX13" fmla="*/ 803586 w 3760480"/>
              <a:gd name="connsiteY13" fmla="*/ 3537610 h 5233080"/>
              <a:gd name="connsiteX14" fmla="*/ 411623 w 3760480"/>
              <a:gd name="connsiteY14" fmla="*/ 3537610 h 5233080"/>
              <a:gd name="connsiteX15" fmla="*/ 2821781 w 3760480"/>
              <a:gd name="connsiteY15" fmla="*/ 400699 h 5233080"/>
              <a:gd name="connsiteX16" fmla="*/ 2524625 w 3760480"/>
              <a:gd name="connsiteY16" fmla="*/ 560264 h 5233080"/>
              <a:gd name="connsiteX17" fmla="*/ 2432667 w 3760480"/>
              <a:gd name="connsiteY17" fmla="*/ 1084547 h 5233080"/>
              <a:gd name="connsiteX18" fmla="*/ 2524625 w 3760480"/>
              <a:gd name="connsiteY18" fmla="*/ 1610347 h 5233080"/>
              <a:gd name="connsiteX19" fmla="*/ 2821781 w 3760480"/>
              <a:gd name="connsiteY19" fmla="*/ 1771431 h 5233080"/>
              <a:gd name="connsiteX20" fmla="*/ 3115138 w 3760480"/>
              <a:gd name="connsiteY20" fmla="*/ 1610347 h 5233080"/>
              <a:gd name="connsiteX21" fmla="*/ 3207857 w 3760480"/>
              <a:gd name="connsiteY21" fmla="*/ 1084547 h 5233080"/>
              <a:gd name="connsiteX22" fmla="*/ 3115138 w 3760480"/>
              <a:gd name="connsiteY22" fmla="*/ 560264 h 5233080"/>
              <a:gd name="connsiteX23" fmla="*/ 2821781 w 3760480"/>
              <a:gd name="connsiteY23" fmla="*/ 400699 h 5233080"/>
              <a:gd name="connsiteX24" fmla="*/ 2821781 w 3760480"/>
              <a:gd name="connsiteY24" fmla="*/ 6077 h 5233080"/>
              <a:gd name="connsiteX25" fmla="*/ 3516753 w 3760480"/>
              <a:gd name="connsiteY25" fmla="*/ 285454 h 5233080"/>
              <a:gd name="connsiteX26" fmla="*/ 3760480 w 3760480"/>
              <a:gd name="connsiteY26" fmla="*/ 1084547 h 5233080"/>
              <a:gd name="connsiteX27" fmla="*/ 3516753 w 3760480"/>
              <a:gd name="connsiteY27" fmla="*/ 1886296 h 5233080"/>
              <a:gd name="connsiteX28" fmla="*/ 2821781 w 3760480"/>
              <a:gd name="connsiteY28" fmla="*/ 2166053 h 5233080"/>
              <a:gd name="connsiteX29" fmla="*/ 2121492 w 3760480"/>
              <a:gd name="connsiteY29" fmla="*/ 1886296 h 5233080"/>
              <a:gd name="connsiteX30" fmla="*/ 1877005 w 3760480"/>
              <a:gd name="connsiteY30" fmla="*/ 1084547 h 5233080"/>
              <a:gd name="connsiteX31" fmla="*/ 2121492 w 3760480"/>
              <a:gd name="connsiteY31" fmla="*/ 285454 h 5233080"/>
              <a:gd name="connsiteX32" fmla="*/ 2821781 w 3760480"/>
              <a:gd name="connsiteY32" fmla="*/ 6077 h 5233080"/>
              <a:gd name="connsiteX33" fmla="*/ 862927 w 3760480"/>
              <a:gd name="connsiteY33" fmla="*/ 0 h 5233080"/>
              <a:gd name="connsiteX34" fmla="*/ 1384149 w 3760480"/>
              <a:gd name="connsiteY34" fmla="*/ 151430 h 5233080"/>
              <a:gd name="connsiteX35" fmla="*/ 1588742 w 3760480"/>
              <a:gd name="connsiteY35" fmla="*/ 555702 h 5233080"/>
              <a:gd name="connsiteX36" fmla="*/ 1474876 w 3760480"/>
              <a:gd name="connsiteY36" fmla="*/ 907508 h 5233080"/>
              <a:gd name="connsiteX37" fmla="*/ 1187933 w 3760480"/>
              <a:gd name="connsiteY37" fmla="*/ 1263872 h 5233080"/>
              <a:gd name="connsiteX38" fmla="*/ 756580 w 3760480"/>
              <a:gd name="connsiteY38" fmla="*/ 1722815 h 5233080"/>
              <a:gd name="connsiteX39" fmla="*/ 1652550 w 3760480"/>
              <a:gd name="connsiteY39" fmla="*/ 1722815 h 5233080"/>
              <a:gd name="connsiteX40" fmla="*/ 1652550 w 3760480"/>
              <a:gd name="connsiteY40" fmla="*/ 2150860 h 5233080"/>
              <a:gd name="connsiteX41" fmla="*/ 60769 w 3760480"/>
              <a:gd name="connsiteY41" fmla="*/ 2150860 h 5233080"/>
              <a:gd name="connsiteX42" fmla="*/ 60769 w 3760480"/>
              <a:gd name="connsiteY42" fmla="*/ 1801745 h 5233080"/>
              <a:gd name="connsiteX43" fmla="*/ 820388 w 3760480"/>
              <a:gd name="connsiteY43" fmla="*/ 996409 h 5233080"/>
              <a:gd name="connsiteX44" fmla="*/ 966614 w 3760480"/>
              <a:gd name="connsiteY44" fmla="*/ 803790 h 5233080"/>
              <a:gd name="connsiteX45" fmla="*/ 1023966 w 3760480"/>
              <a:gd name="connsiteY45" fmla="*/ 631686 h 5233080"/>
              <a:gd name="connsiteX46" fmla="*/ 960917 w 3760480"/>
              <a:gd name="connsiteY46" fmla="*/ 488833 h 5233080"/>
              <a:gd name="connsiteX47" fmla="*/ 783926 w 3760480"/>
              <a:gd name="connsiteY47" fmla="*/ 437160 h 5233080"/>
              <a:gd name="connsiteX48" fmla="*/ 501728 w 3760480"/>
              <a:gd name="connsiteY48" fmla="*/ 509728 h 5233080"/>
              <a:gd name="connsiteX49" fmla="*/ 203577 w 3760480"/>
              <a:gd name="connsiteY49" fmla="*/ 707670 h 5233080"/>
              <a:gd name="connsiteX50" fmla="*/ 0 w 3760480"/>
              <a:gd name="connsiteY50" fmla="*/ 318763 h 5233080"/>
              <a:gd name="connsiteX51" fmla="*/ 417790 w 3760480"/>
              <a:gd name="connsiteY51" fmla="*/ 84244 h 5233080"/>
              <a:gd name="connsiteX52" fmla="*/ 862927 w 3760480"/>
              <a:gd name="connsiteY52" fmla="*/ 0 h 523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760480" h="5233080">
                <a:moveTo>
                  <a:pt x="1738398" y="3106527"/>
                </a:moveTo>
                <a:lnTo>
                  <a:pt x="3393987" y="3106527"/>
                </a:lnTo>
                <a:lnTo>
                  <a:pt x="3393987" y="3473856"/>
                </a:lnTo>
                <a:lnTo>
                  <a:pt x="2610060" y="5233080"/>
                </a:lnTo>
                <a:lnTo>
                  <a:pt x="2038963" y="5233080"/>
                </a:lnTo>
                <a:lnTo>
                  <a:pt x="2798445" y="3534572"/>
                </a:lnTo>
                <a:lnTo>
                  <a:pt x="2212020" y="3534572"/>
                </a:lnTo>
                <a:lnTo>
                  <a:pt x="2212020" y="3832342"/>
                </a:lnTo>
                <a:lnTo>
                  <a:pt x="1738398" y="3832342"/>
                </a:lnTo>
                <a:close/>
                <a:moveTo>
                  <a:pt x="411623" y="3103488"/>
                </a:moveTo>
                <a:lnTo>
                  <a:pt x="1344054" y="3103488"/>
                </a:lnTo>
                <a:lnTo>
                  <a:pt x="1344054" y="5233080"/>
                </a:lnTo>
                <a:lnTo>
                  <a:pt x="803586" y="5233080"/>
                </a:lnTo>
                <a:lnTo>
                  <a:pt x="803586" y="3537610"/>
                </a:lnTo>
                <a:lnTo>
                  <a:pt x="411623" y="3537610"/>
                </a:lnTo>
                <a:close/>
                <a:moveTo>
                  <a:pt x="2821781" y="400699"/>
                </a:moveTo>
                <a:cubicBezTo>
                  <a:pt x="2685869" y="398799"/>
                  <a:pt x="2586818" y="451988"/>
                  <a:pt x="2524625" y="560264"/>
                </a:cubicBezTo>
                <a:cubicBezTo>
                  <a:pt x="2462433" y="668541"/>
                  <a:pt x="2431780" y="843301"/>
                  <a:pt x="2432667" y="1084547"/>
                </a:cubicBezTo>
                <a:cubicBezTo>
                  <a:pt x="2431780" y="1325919"/>
                  <a:pt x="2462433" y="1501185"/>
                  <a:pt x="2524625" y="1610347"/>
                </a:cubicBezTo>
                <a:cubicBezTo>
                  <a:pt x="2586818" y="1719509"/>
                  <a:pt x="2685869" y="1773204"/>
                  <a:pt x="2821781" y="1771431"/>
                </a:cubicBezTo>
                <a:cubicBezTo>
                  <a:pt x="2954906" y="1773204"/>
                  <a:pt x="3052691" y="1719509"/>
                  <a:pt x="3115138" y="1610347"/>
                </a:cubicBezTo>
                <a:cubicBezTo>
                  <a:pt x="3177584" y="1501185"/>
                  <a:pt x="3208491" y="1325919"/>
                  <a:pt x="3207857" y="1084547"/>
                </a:cubicBezTo>
                <a:cubicBezTo>
                  <a:pt x="3208491" y="843301"/>
                  <a:pt x="3177584" y="668541"/>
                  <a:pt x="3115138" y="560264"/>
                </a:cubicBezTo>
                <a:cubicBezTo>
                  <a:pt x="3052691" y="451988"/>
                  <a:pt x="2954906" y="398799"/>
                  <a:pt x="2821781" y="400699"/>
                </a:cubicBezTo>
                <a:close/>
                <a:moveTo>
                  <a:pt x="2821781" y="6077"/>
                </a:moveTo>
                <a:cubicBezTo>
                  <a:pt x="3124120" y="7703"/>
                  <a:pt x="3355777" y="100829"/>
                  <a:pt x="3516753" y="285454"/>
                </a:cubicBezTo>
                <a:cubicBezTo>
                  <a:pt x="3677729" y="470078"/>
                  <a:pt x="3758971" y="736443"/>
                  <a:pt x="3760480" y="1084547"/>
                </a:cubicBezTo>
                <a:cubicBezTo>
                  <a:pt x="3758971" y="1434105"/>
                  <a:pt x="3677729" y="1701355"/>
                  <a:pt x="3516753" y="1886296"/>
                </a:cubicBezTo>
                <a:cubicBezTo>
                  <a:pt x="3355777" y="2071237"/>
                  <a:pt x="3124120" y="2164489"/>
                  <a:pt x="2821781" y="2166053"/>
                </a:cubicBezTo>
                <a:cubicBezTo>
                  <a:pt x="2516531" y="2164489"/>
                  <a:pt x="2283101" y="2071237"/>
                  <a:pt x="2121492" y="1886296"/>
                </a:cubicBezTo>
                <a:cubicBezTo>
                  <a:pt x="1959883" y="1701355"/>
                  <a:pt x="1878388" y="1434105"/>
                  <a:pt x="1877005" y="1084547"/>
                </a:cubicBezTo>
                <a:cubicBezTo>
                  <a:pt x="1878388" y="736443"/>
                  <a:pt x="1959883" y="470078"/>
                  <a:pt x="2121492" y="285454"/>
                </a:cubicBezTo>
                <a:cubicBezTo>
                  <a:pt x="2283101" y="100829"/>
                  <a:pt x="2516531" y="7703"/>
                  <a:pt x="2821781" y="6077"/>
                </a:cubicBezTo>
                <a:close/>
                <a:moveTo>
                  <a:pt x="862927" y="0"/>
                </a:moveTo>
                <a:cubicBezTo>
                  <a:pt x="1077869" y="2084"/>
                  <a:pt x="1251610" y="52561"/>
                  <a:pt x="1384149" y="151430"/>
                </a:cubicBezTo>
                <a:cubicBezTo>
                  <a:pt x="1516688" y="250300"/>
                  <a:pt x="1584886" y="385057"/>
                  <a:pt x="1588742" y="555702"/>
                </a:cubicBezTo>
                <a:cubicBezTo>
                  <a:pt x="1586465" y="671451"/>
                  <a:pt x="1548510" y="788720"/>
                  <a:pt x="1474876" y="907508"/>
                </a:cubicBezTo>
                <a:cubicBezTo>
                  <a:pt x="1401243" y="1026296"/>
                  <a:pt x="1305595" y="1145084"/>
                  <a:pt x="1187933" y="1263872"/>
                </a:cubicBezTo>
                <a:lnTo>
                  <a:pt x="756580" y="1722815"/>
                </a:lnTo>
                <a:lnTo>
                  <a:pt x="1652550" y="1722815"/>
                </a:lnTo>
                <a:lnTo>
                  <a:pt x="1652550" y="2150860"/>
                </a:lnTo>
                <a:lnTo>
                  <a:pt x="60769" y="2150860"/>
                </a:lnTo>
                <a:lnTo>
                  <a:pt x="60769" y="1801745"/>
                </a:lnTo>
                <a:lnTo>
                  <a:pt x="820388" y="996409"/>
                </a:lnTo>
                <a:cubicBezTo>
                  <a:pt x="880714" y="932772"/>
                  <a:pt x="929456" y="868566"/>
                  <a:pt x="966614" y="803790"/>
                </a:cubicBezTo>
                <a:cubicBezTo>
                  <a:pt x="1003772" y="739014"/>
                  <a:pt x="1022890" y="681646"/>
                  <a:pt x="1023966" y="631686"/>
                </a:cubicBezTo>
                <a:cubicBezTo>
                  <a:pt x="1023459" y="570392"/>
                  <a:pt x="1002443" y="522775"/>
                  <a:pt x="960917" y="488833"/>
                </a:cubicBezTo>
                <a:cubicBezTo>
                  <a:pt x="919392" y="454891"/>
                  <a:pt x="860394" y="437667"/>
                  <a:pt x="783926" y="437160"/>
                </a:cubicBezTo>
                <a:cubicBezTo>
                  <a:pt x="696127" y="437984"/>
                  <a:pt x="602061" y="462173"/>
                  <a:pt x="501728" y="509728"/>
                </a:cubicBezTo>
                <a:cubicBezTo>
                  <a:pt x="401395" y="557284"/>
                  <a:pt x="302011" y="623265"/>
                  <a:pt x="203577" y="707670"/>
                </a:cubicBezTo>
                <a:lnTo>
                  <a:pt x="0" y="318763"/>
                </a:lnTo>
                <a:cubicBezTo>
                  <a:pt x="133946" y="217821"/>
                  <a:pt x="273209" y="139648"/>
                  <a:pt x="417790" y="84244"/>
                </a:cubicBezTo>
                <a:cubicBezTo>
                  <a:pt x="562371" y="28840"/>
                  <a:pt x="710749" y="759"/>
                  <a:pt x="862927" y="0"/>
                </a:cubicBezTo>
                <a:close/>
              </a:path>
            </a:pathLst>
          </a:custGeom>
          <a:effectLst>
            <a:outerShdw blurRad="381000" algn="ctr" rotWithShape="0">
              <a:schemeClr val="tx1">
                <a:lumMod val="75000"/>
                <a:lumOff val="25000"/>
                <a:alpha val="40000"/>
              </a:schemeClr>
            </a:outerShdw>
          </a:effectLst>
        </p:spPr>
        <p:txBody>
          <a:bodyPr wrap="square">
            <a:noAutofit/>
          </a:bodyPr>
          <a:lstStyle>
            <a:lvl1pPr marL="0" indent="0" algn="ctr">
              <a:buNone/>
              <a:defRPr sz="18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3350609826"/>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250"/>
                                  </p:stCondLst>
                                  <p:endCondLst>
                                    <p:cond evt="begin" delay="0">
                                      <p:tn val="9"/>
                                    </p:cond>
                                  </p:end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ppt_x"/>
                                          </p:val>
                                        </p:tav>
                                        <p:tav tm="100000">
                                          <p:val>
                                            <p:strVal val="#ppt_x"/>
                                          </p:val>
                                        </p:tav>
                                      </p:tavLst>
                                    </p:anim>
                                    <p:anim calcmode="lin" valueType="num">
                                      <p:cBhvr additive="base">
                                        <p:cTn id="12" dur="7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6096000" cy="6858000"/>
          </a:xfrm>
          <a:prstGeom prst="rect">
            <a:avLst/>
          </a:prstGeom>
        </p:spPr>
        <p:txBody>
          <a:bodyPr/>
          <a:lstStyle>
            <a:lvl1pPr marL="0" indent="0" algn="ctr">
              <a:buNone/>
              <a:defRPr>
                <a:solidFill>
                  <a:schemeClr val="accent2"/>
                </a:solidFill>
              </a:defRPr>
            </a:lvl1pPr>
          </a:lstStyle>
          <a:p>
            <a:endParaRPr lang="id-ID"/>
          </a:p>
        </p:txBody>
      </p:sp>
    </p:spTree>
    <p:extLst>
      <p:ext uri="{BB962C8B-B14F-4D97-AF65-F5344CB8AC3E}">
        <p14:creationId xmlns:p14="http://schemas.microsoft.com/office/powerpoint/2010/main" val="15025142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8_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31531" y="-1"/>
            <a:ext cx="9588486" cy="9588486"/>
          </a:xfrm>
          <a:custGeom>
            <a:avLst/>
            <a:gdLst>
              <a:gd name="connsiteX0" fmla="*/ 0 w 6858001"/>
              <a:gd name="connsiteY0" fmla="*/ 0 h 6858001"/>
              <a:gd name="connsiteX1" fmla="*/ 6858001 w 6858001"/>
              <a:gd name="connsiteY1" fmla="*/ 0 h 6858001"/>
              <a:gd name="connsiteX2" fmla="*/ 0 w 6858001"/>
              <a:gd name="connsiteY2" fmla="*/ 6858001 h 6858001"/>
            </a:gdLst>
            <a:ahLst/>
            <a:cxnLst>
              <a:cxn ang="0">
                <a:pos x="connsiteX0" y="connsiteY0"/>
              </a:cxn>
              <a:cxn ang="0">
                <a:pos x="connsiteX1" y="connsiteY1"/>
              </a:cxn>
              <a:cxn ang="0">
                <a:pos x="connsiteX2" y="connsiteY2"/>
              </a:cxn>
            </a:cxnLst>
            <a:rect l="l" t="t" r="r" b="b"/>
            <a:pathLst>
              <a:path w="6858001" h="6858001">
                <a:moveTo>
                  <a:pt x="0" y="0"/>
                </a:moveTo>
                <a:lnTo>
                  <a:pt x="6858001" y="0"/>
                </a:lnTo>
                <a:lnTo>
                  <a:pt x="0" y="6858001"/>
                </a:lnTo>
                <a:close/>
              </a:path>
            </a:pathLst>
          </a:custGeom>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8" name="Picture Placeholder 7"/>
          <p:cNvSpPr>
            <a:spLocks noGrp="1"/>
          </p:cNvSpPr>
          <p:nvPr>
            <p:ph type="pic" sz="quarter" idx="11"/>
          </p:nvPr>
        </p:nvSpPr>
        <p:spPr>
          <a:xfrm>
            <a:off x="5623105" y="20218"/>
            <a:ext cx="6481446" cy="5772526"/>
          </a:xfrm>
          <a:custGeom>
            <a:avLst/>
            <a:gdLst>
              <a:gd name="connsiteX0" fmla="*/ 0 w 5813426"/>
              <a:gd name="connsiteY0" fmla="*/ 0 h 3943351"/>
              <a:gd name="connsiteX1" fmla="*/ 5813426 w 5813426"/>
              <a:gd name="connsiteY1" fmla="*/ 0 h 3943351"/>
              <a:gd name="connsiteX2" fmla="*/ 5813426 w 5813426"/>
              <a:gd name="connsiteY2" fmla="*/ 3943351 h 3943351"/>
              <a:gd name="connsiteX3" fmla="*/ 0 w 5813426"/>
              <a:gd name="connsiteY3" fmla="*/ 3943351 h 3943351"/>
              <a:gd name="connsiteX4" fmla="*/ 0 w 5813426"/>
              <a:gd name="connsiteY4" fmla="*/ 0 h 3943351"/>
              <a:gd name="connsiteX0" fmla="*/ 0 w 5813426"/>
              <a:gd name="connsiteY0" fmla="*/ 152400 h 4095751"/>
              <a:gd name="connsiteX1" fmla="*/ 5800726 w 5813426"/>
              <a:gd name="connsiteY1" fmla="*/ 0 h 4095751"/>
              <a:gd name="connsiteX2" fmla="*/ 5813426 w 5813426"/>
              <a:gd name="connsiteY2" fmla="*/ 4095751 h 4095751"/>
              <a:gd name="connsiteX3" fmla="*/ 0 w 5813426"/>
              <a:gd name="connsiteY3" fmla="*/ 4095751 h 4095751"/>
              <a:gd name="connsiteX4" fmla="*/ 0 w 5813426"/>
              <a:gd name="connsiteY4" fmla="*/ 152400 h 4095751"/>
              <a:gd name="connsiteX0" fmla="*/ 0 w 5813426"/>
              <a:gd name="connsiteY0" fmla="*/ 241300 h 4184651"/>
              <a:gd name="connsiteX1" fmla="*/ 5584826 w 5813426"/>
              <a:gd name="connsiteY1" fmla="*/ 0 h 4184651"/>
              <a:gd name="connsiteX2" fmla="*/ 5813426 w 5813426"/>
              <a:gd name="connsiteY2" fmla="*/ 4184651 h 4184651"/>
              <a:gd name="connsiteX3" fmla="*/ 0 w 5813426"/>
              <a:gd name="connsiteY3" fmla="*/ 4184651 h 4184651"/>
              <a:gd name="connsiteX4" fmla="*/ 0 w 5813426"/>
              <a:gd name="connsiteY4" fmla="*/ 241300 h 4184651"/>
              <a:gd name="connsiteX0" fmla="*/ 0 w 5813426"/>
              <a:gd name="connsiteY0" fmla="*/ 304800 h 4248151"/>
              <a:gd name="connsiteX1" fmla="*/ 5584826 w 5813426"/>
              <a:gd name="connsiteY1" fmla="*/ 0 h 4248151"/>
              <a:gd name="connsiteX2" fmla="*/ 5813426 w 5813426"/>
              <a:gd name="connsiteY2" fmla="*/ 4248151 h 4248151"/>
              <a:gd name="connsiteX3" fmla="*/ 0 w 5813426"/>
              <a:gd name="connsiteY3" fmla="*/ 4248151 h 4248151"/>
              <a:gd name="connsiteX4" fmla="*/ 0 w 5813426"/>
              <a:gd name="connsiteY4" fmla="*/ 304800 h 4248151"/>
              <a:gd name="connsiteX0" fmla="*/ 0 w 5724526"/>
              <a:gd name="connsiteY0" fmla="*/ 304800 h 4540251"/>
              <a:gd name="connsiteX1" fmla="*/ 5584826 w 5724526"/>
              <a:gd name="connsiteY1" fmla="*/ 0 h 4540251"/>
              <a:gd name="connsiteX2" fmla="*/ 5724526 w 5724526"/>
              <a:gd name="connsiteY2" fmla="*/ 4540251 h 4540251"/>
              <a:gd name="connsiteX3" fmla="*/ 0 w 5724526"/>
              <a:gd name="connsiteY3" fmla="*/ 4248151 h 4540251"/>
              <a:gd name="connsiteX4" fmla="*/ 0 w 5724526"/>
              <a:gd name="connsiteY4" fmla="*/ 304800 h 4540251"/>
              <a:gd name="connsiteX0" fmla="*/ 0 w 5711826"/>
              <a:gd name="connsiteY0" fmla="*/ 304800 h 4756151"/>
              <a:gd name="connsiteX1" fmla="*/ 5584826 w 5711826"/>
              <a:gd name="connsiteY1" fmla="*/ 0 h 4756151"/>
              <a:gd name="connsiteX2" fmla="*/ 5711826 w 5711826"/>
              <a:gd name="connsiteY2" fmla="*/ 4756151 h 4756151"/>
              <a:gd name="connsiteX3" fmla="*/ 0 w 5711826"/>
              <a:gd name="connsiteY3" fmla="*/ 4248151 h 4756151"/>
              <a:gd name="connsiteX4" fmla="*/ 0 w 5711826"/>
              <a:gd name="connsiteY4" fmla="*/ 304800 h 4756151"/>
              <a:gd name="connsiteX0" fmla="*/ 0 w 5724526"/>
              <a:gd name="connsiteY0" fmla="*/ 304800 h 4756151"/>
              <a:gd name="connsiteX1" fmla="*/ 5584826 w 5724526"/>
              <a:gd name="connsiteY1" fmla="*/ 0 h 4756151"/>
              <a:gd name="connsiteX2" fmla="*/ 5724526 w 5724526"/>
              <a:gd name="connsiteY2" fmla="*/ 4756151 h 4756151"/>
              <a:gd name="connsiteX3" fmla="*/ 0 w 5724526"/>
              <a:gd name="connsiteY3" fmla="*/ 4248151 h 4756151"/>
              <a:gd name="connsiteX4" fmla="*/ 0 w 5724526"/>
              <a:gd name="connsiteY4" fmla="*/ 304800 h 4756151"/>
              <a:gd name="connsiteX0" fmla="*/ 0 w 5762626"/>
              <a:gd name="connsiteY0" fmla="*/ 304800 h 4756151"/>
              <a:gd name="connsiteX1" fmla="*/ 5584826 w 5762626"/>
              <a:gd name="connsiteY1" fmla="*/ 0 h 4756151"/>
              <a:gd name="connsiteX2" fmla="*/ 5762626 w 5762626"/>
              <a:gd name="connsiteY2" fmla="*/ 4756151 h 4756151"/>
              <a:gd name="connsiteX3" fmla="*/ 0 w 5762626"/>
              <a:gd name="connsiteY3" fmla="*/ 4248151 h 4756151"/>
              <a:gd name="connsiteX4" fmla="*/ 0 w 5762626"/>
              <a:gd name="connsiteY4" fmla="*/ 304800 h 4756151"/>
              <a:gd name="connsiteX0" fmla="*/ 0 w 5686426"/>
              <a:gd name="connsiteY0" fmla="*/ 304800 h 4705351"/>
              <a:gd name="connsiteX1" fmla="*/ 5584826 w 5686426"/>
              <a:gd name="connsiteY1" fmla="*/ 0 h 4705351"/>
              <a:gd name="connsiteX2" fmla="*/ 5686426 w 5686426"/>
              <a:gd name="connsiteY2" fmla="*/ 4705351 h 4705351"/>
              <a:gd name="connsiteX3" fmla="*/ 0 w 5686426"/>
              <a:gd name="connsiteY3" fmla="*/ 4248151 h 4705351"/>
              <a:gd name="connsiteX4" fmla="*/ 0 w 5686426"/>
              <a:gd name="connsiteY4" fmla="*/ 304800 h 4705351"/>
              <a:gd name="connsiteX0" fmla="*/ 0 w 5737226"/>
              <a:gd name="connsiteY0" fmla="*/ 304800 h 4730751"/>
              <a:gd name="connsiteX1" fmla="*/ 5584826 w 5737226"/>
              <a:gd name="connsiteY1" fmla="*/ 0 h 4730751"/>
              <a:gd name="connsiteX2" fmla="*/ 5737226 w 5737226"/>
              <a:gd name="connsiteY2" fmla="*/ 4730751 h 4730751"/>
              <a:gd name="connsiteX3" fmla="*/ 0 w 5737226"/>
              <a:gd name="connsiteY3" fmla="*/ 4248151 h 4730751"/>
              <a:gd name="connsiteX4" fmla="*/ 0 w 5737226"/>
              <a:gd name="connsiteY4" fmla="*/ 304800 h 4730751"/>
              <a:gd name="connsiteX0" fmla="*/ 0 w 5762626"/>
              <a:gd name="connsiteY0" fmla="*/ 304800 h 4756151"/>
              <a:gd name="connsiteX1" fmla="*/ 5584826 w 5762626"/>
              <a:gd name="connsiteY1" fmla="*/ 0 h 4756151"/>
              <a:gd name="connsiteX2" fmla="*/ 5762626 w 5762626"/>
              <a:gd name="connsiteY2" fmla="*/ 4756151 h 4756151"/>
              <a:gd name="connsiteX3" fmla="*/ 0 w 5762626"/>
              <a:gd name="connsiteY3" fmla="*/ 4248151 h 4756151"/>
              <a:gd name="connsiteX4" fmla="*/ 0 w 5762626"/>
              <a:gd name="connsiteY4" fmla="*/ 304800 h 4756151"/>
              <a:gd name="connsiteX0" fmla="*/ 0 w 5762626"/>
              <a:gd name="connsiteY0" fmla="*/ 304800 h 4756151"/>
              <a:gd name="connsiteX1" fmla="*/ 5584826 w 5762626"/>
              <a:gd name="connsiteY1" fmla="*/ 0 h 4756151"/>
              <a:gd name="connsiteX2" fmla="*/ 5762626 w 5762626"/>
              <a:gd name="connsiteY2" fmla="*/ 4756151 h 4756151"/>
              <a:gd name="connsiteX3" fmla="*/ 152400 w 5762626"/>
              <a:gd name="connsiteY3" fmla="*/ 4489451 h 4756151"/>
              <a:gd name="connsiteX4" fmla="*/ 0 w 5762626"/>
              <a:gd name="connsiteY4" fmla="*/ 304800 h 4756151"/>
              <a:gd name="connsiteX0" fmla="*/ 0 w 5762626"/>
              <a:gd name="connsiteY0" fmla="*/ 304800 h 4756151"/>
              <a:gd name="connsiteX1" fmla="*/ 5584826 w 5762626"/>
              <a:gd name="connsiteY1" fmla="*/ 0 h 4756151"/>
              <a:gd name="connsiteX2" fmla="*/ 5762626 w 5762626"/>
              <a:gd name="connsiteY2" fmla="*/ 4756151 h 4756151"/>
              <a:gd name="connsiteX3" fmla="*/ 177800 w 5762626"/>
              <a:gd name="connsiteY3" fmla="*/ 4603751 h 4756151"/>
              <a:gd name="connsiteX4" fmla="*/ 0 w 5762626"/>
              <a:gd name="connsiteY4" fmla="*/ 304800 h 4756151"/>
              <a:gd name="connsiteX0" fmla="*/ 0 w 5762626"/>
              <a:gd name="connsiteY0" fmla="*/ 304800 h 4756151"/>
              <a:gd name="connsiteX1" fmla="*/ 5584826 w 5762626"/>
              <a:gd name="connsiteY1" fmla="*/ 0 h 4756151"/>
              <a:gd name="connsiteX2" fmla="*/ 5762626 w 5762626"/>
              <a:gd name="connsiteY2" fmla="*/ 4756151 h 4756151"/>
              <a:gd name="connsiteX3" fmla="*/ 254000 w 5762626"/>
              <a:gd name="connsiteY3" fmla="*/ 4603751 h 4756151"/>
              <a:gd name="connsiteX4" fmla="*/ 0 w 5762626"/>
              <a:gd name="connsiteY4" fmla="*/ 304800 h 4756151"/>
              <a:gd name="connsiteX0" fmla="*/ 0 w 5762626"/>
              <a:gd name="connsiteY0" fmla="*/ 304800 h 4756151"/>
              <a:gd name="connsiteX1" fmla="*/ 5584826 w 5762626"/>
              <a:gd name="connsiteY1" fmla="*/ 0 h 4756151"/>
              <a:gd name="connsiteX2" fmla="*/ 5762626 w 5762626"/>
              <a:gd name="connsiteY2" fmla="*/ 4756151 h 4756151"/>
              <a:gd name="connsiteX3" fmla="*/ 292100 w 5762626"/>
              <a:gd name="connsiteY3" fmla="*/ 4527551 h 4756151"/>
              <a:gd name="connsiteX4" fmla="*/ 0 w 5762626"/>
              <a:gd name="connsiteY4" fmla="*/ 304800 h 4756151"/>
              <a:gd name="connsiteX0" fmla="*/ 0 w 5762626"/>
              <a:gd name="connsiteY0" fmla="*/ 304800 h 4756151"/>
              <a:gd name="connsiteX1" fmla="*/ 5584826 w 5762626"/>
              <a:gd name="connsiteY1" fmla="*/ 0 h 4756151"/>
              <a:gd name="connsiteX2" fmla="*/ 5762626 w 5762626"/>
              <a:gd name="connsiteY2" fmla="*/ 4756151 h 4756151"/>
              <a:gd name="connsiteX3" fmla="*/ 215900 w 5762626"/>
              <a:gd name="connsiteY3" fmla="*/ 4565651 h 4756151"/>
              <a:gd name="connsiteX4" fmla="*/ 0 w 5762626"/>
              <a:gd name="connsiteY4" fmla="*/ 304800 h 4756151"/>
              <a:gd name="connsiteX0" fmla="*/ 127000 w 5546726"/>
              <a:gd name="connsiteY0" fmla="*/ 673100 h 4756151"/>
              <a:gd name="connsiteX1" fmla="*/ 5368926 w 5546726"/>
              <a:gd name="connsiteY1" fmla="*/ 0 h 4756151"/>
              <a:gd name="connsiteX2" fmla="*/ 5546726 w 5546726"/>
              <a:gd name="connsiteY2" fmla="*/ 4756151 h 4756151"/>
              <a:gd name="connsiteX3" fmla="*/ 0 w 5546726"/>
              <a:gd name="connsiteY3" fmla="*/ 4565651 h 4756151"/>
              <a:gd name="connsiteX4" fmla="*/ 127000 w 5546726"/>
              <a:gd name="connsiteY4" fmla="*/ 673100 h 4756151"/>
              <a:gd name="connsiteX0" fmla="*/ 127000 w 5546726"/>
              <a:gd name="connsiteY0" fmla="*/ 603250 h 4756151"/>
              <a:gd name="connsiteX1" fmla="*/ 5368926 w 5546726"/>
              <a:gd name="connsiteY1" fmla="*/ 0 h 4756151"/>
              <a:gd name="connsiteX2" fmla="*/ 5546726 w 5546726"/>
              <a:gd name="connsiteY2" fmla="*/ 4756151 h 4756151"/>
              <a:gd name="connsiteX3" fmla="*/ 0 w 5546726"/>
              <a:gd name="connsiteY3" fmla="*/ 4565651 h 4756151"/>
              <a:gd name="connsiteX4" fmla="*/ 127000 w 5546726"/>
              <a:gd name="connsiteY4" fmla="*/ 603250 h 4756151"/>
              <a:gd name="connsiteX0" fmla="*/ 82550 w 5546726"/>
              <a:gd name="connsiteY0" fmla="*/ 520700 h 4756151"/>
              <a:gd name="connsiteX1" fmla="*/ 5368926 w 5546726"/>
              <a:gd name="connsiteY1" fmla="*/ 0 h 4756151"/>
              <a:gd name="connsiteX2" fmla="*/ 5546726 w 5546726"/>
              <a:gd name="connsiteY2" fmla="*/ 4756151 h 4756151"/>
              <a:gd name="connsiteX3" fmla="*/ 0 w 5546726"/>
              <a:gd name="connsiteY3" fmla="*/ 4565651 h 4756151"/>
              <a:gd name="connsiteX4" fmla="*/ 82550 w 5546726"/>
              <a:gd name="connsiteY4" fmla="*/ 520700 h 4756151"/>
              <a:gd name="connsiteX0" fmla="*/ 25400 w 5546726"/>
              <a:gd name="connsiteY0" fmla="*/ 552450 h 4756151"/>
              <a:gd name="connsiteX1" fmla="*/ 5368926 w 5546726"/>
              <a:gd name="connsiteY1" fmla="*/ 0 h 4756151"/>
              <a:gd name="connsiteX2" fmla="*/ 5546726 w 5546726"/>
              <a:gd name="connsiteY2" fmla="*/ 4756151 h 4756151"/>
              <a:gd name="connsiteX3" fmla="*/ 0 w 5546726"/>
              <a:gd name="connsiteY3" fmla="*/ 4565651 h 4756151"/>
              <a:gd name="connsiteX4" fmla="*/ 25400 w 5546726"/>
              <a:gd name="connsiteY4" fmla="*/ 552450 h 4756151"/>
              <a:gd name="connsiteX0" fmla="*/ 31750 w 5546726"/>
              <a:gd name="connsiteY0" fmla="*/ 603250 h 4756151"/>
              <a:gd name="connsiteX1" fmla="*/ 5368926 w 5546726"/>
              <a:gd name="connsiteY1" fmla="*/ 0 h 4756151"/>
              <a:gd name="connsiteX2" fmla="*/ 5546726 w 5546726"/>
              <a:gd name="connsiteY2" fmla="*/ 4756151 h 4756151"/>
              <a:gd name="connsiteX3" fmla="*/ 0 w 5546726"/>
              <a:gd name="connsiteY3" fmla="*/ 4565651 h 4756151"/>
              <a:gd name="connsiteX4" fmla="*/ 31750 w 5546726"/>
              <a:gd name="connsiteY4" fmla="*/ 603250 h 4756151"/>
              <a:gd name="connsiteX0" fmla="*/ 31750 w 5546726"/>
              <a:gd name="connsiteY0" fmla="*/ 656590 h 4809491"/>
              <a:gd name="connsiteX1" fmla="*/ 5399406 w 5546726"/>
              <a:gd name="connsiteY1" fmla="*/ 0 h 4809491"/>
              <a:gd name="connsiteX2" fmla="*/ 5546726 w 5546726"/>
              <a:gd name="connsiteY2" fmla="*/ 4809491 h 4809491"/>
              <a:gd name="connsiteX3" fmla="*/ 0 w 5546726"/>
              <a:gd name="connsiteY3" fmla="*/ 4618991 h 4809491"/>
              <a:gd name="connsiteX4" fmla="*/ 31750 w 5546726"/>
              <a:gd name="connsiteY4" fmla="*/ 656590 h 4809491"/>
              <a:gd name="connsiteX0" fmla="*/ 31750 w 5546726"/>
              <a:gd name="connsiteY0" fmla="*/ 664210 h 4817111"/>
              <a:gd name="connsiteX1" fmla="*/ 5338446 w 5546726"/>
              <a:gd name="connsiteY1" fmla="*/ 0 h 4817111"/>
              <a:gd name="connsiteX2" fmla="*/ 5546726 w 5546726"/>
              <a:gd name="connsiteY2" fmla="*/ 4817111 h 4817111"/>
              <a:gd name="connsiteX3" fmla="*/ 0 w 5546726"/>
              <a:gd name="connsiteY3" fmla="*/ 4626611 h 4817111"/>
              <a:gd name="connsiteX4" fmla="*/ 31750 w 5546726"/>
              <a:gd name="connsiteY4" fmla="*/ 664210 h 4817111"/>
              <a:gd name="connsiteX0" fmla="*/ 31750 w 5546726"/>
              <a:gd name="connsiteY0" fmla="*/ 679450 h 4832351"/>
              <a:gd name="connsiteX1" fmla="*/ 5292726 w 5546726"/>
              <a:gd name="connsiteY1" fmla="*/ 0 h 4832351"/>
              <a:gd name="connsiteX2" fmla="*/ 5546726 w 5546726"/>
              <a:gd name="connsiteY2" fmla="*/ 4832351 h 4832351"/>
              <a:gd name="connsiteX3" fmla="*/ 0 w 5546726"/>
              <a:gd name="connsiteY3" fmla="*/ 4641851 h 4832351"/>
              <a:gd name="connsiteX4" fmla="*/ 31750 w 5546726"/>
              <a:gd name="connsiteY4" fmla="*/ 679450 h 4832351"/>
              <a:gd name="connsiteX0" fmla="*/ 31750 w 5546726"/>
              <a:gd name="connsiteY0" fmla="*/ 679450 h 4832351"/>
              <a:gd name="connsiteX1" fmla="*/ 5315586 w 5546726"/>
              <a:gd name="connsiteY1" fmla="*/ 0 h 4832351"/>
              <a:gd name="connsiteX2" fmla="*/ 5546726 w 5546726"/>
              <a:gd name="connsiteY2" fmla="*/ 4832351 h 4832351"/>
              <a:gd name="connsiteX3" fmla="*/ 0 w 5546726"/>
              <a:gd name="connsiteY3" fmla="*/ 4641851 h 4832351"/>
              <a:gd name="connsiteX4" fmla="*/ 31750 w 5546726"/>
              <a:gd name="connsiteY4" fmla="*/ 679450 h 4832351"/>
              <a:gd name="connsiteX0" fmla="*/ 31750 w 5485766"/>
              <a:gd name="connsiteY0" fmla="*/ 679450 h 4756151"/>
              <a:gd name="connsiteX1" fmla="*/ 5315586 w 5485766"/>
              <a:gd name="connsiteY1" fmla="*/ 0 h 4756151"/>
              <a:gd name="connsiteX2" fmla="*/ 5485766 w 5485766"/>
              <a:gd name="connsiteY2" fmla="*/ 4756151 h 4756151"/>
              <a:gd name="connsiteX3" fmla="*/ 0 w 5485766"/>
              <a:gd name="connsiteY3" fmla="*/ 4641851 h 4756151"/>
              <a:gd name="connsiteX4" fmla="*/ 31750 w 5485766"/>
              <a:gd name="connsiteY4" fmla="*/ 679450 h 4756151"/>
              <a:gd name="connsiteX0" fmla="*/ 31750 w 5508626"/>
              <a:gd name="connsiteY0" fmla="*/ 679450 h 4794251"/>
              <a:gd name="connsiteX1" fmla="*/ 5315586 w 5508626"/>
              <a:gd name="connsiteY1" fmla="*/ 0 h 4794251"/>
              <a:gd name="connsiteX2" fmla="*/ 5508626 w 5508626"/>
              <a:gd name="connsiteY2" fmla="*/ 4794251 h 4794251"/>
              <a:gd name="connsiteX3" fmla="*/ 0 w 5508626"/>
              <a:gd name="connsiteY3" fmla="*/ 4641851 h 4794251"/>
              <a:gd name="connsiteX4" fmla="*/ 31750 w 5508626"/>
              <a:gd name="connsiteY4" fmla="*/ 679450 h 4794251"/>
              <a:gd name="connsiteX0" fmla="*/ 31750 w 5539106"/>
              <a:gd name="connsiteY0" fmla="*/ 679450 h 4824731"/>
              <a:gd name="connsiteX1" fmla="*/ 5315586 w 5539106"/>
              <a:gd name="connsiteY1" fmla="*/ 0 h 4824731"/>
              <a:gd name="connsiteX2" fmla="*/ 5539106 w 5539106"/>
              <a:gd name="connsiteY2" fmla="*/ 4824731 h 4824731"/>
              <a:gd name="connsiteX3" fmla="*/ 0 w 5539106"/>
              <a:gd name="connsiteY3" fmla="*/ 4641851 h 4824731"/>
              <a:gd name="connsiteX4" fmla="*/ 31750 w 5539106"/>
              <a:gd name="connsiteY4" fmla="*/ 679450 h 4824731"/>
              <a:gd name="connsiteX0" fmla="*/ 31750 w 5546726"/>
              <a:gd name="connsiteY0" fmla="*/ 679450 h 4786631"/>
              <a:gd name="connsiteX1" fmla="*/ 5315586 w 5546726"/>
              <a:gd name="connsiteY1" fmla="*/ 0 h 4786631"/>
              <a:gd name="connsiteX2" fmla="*/ 5546726 w 5546726"/>
              <a:gd name="connsiteY2" fmla="*/ 4786631 h 4786631"/>
              <a:gd name="connsiteX3" fmla="*/ 0 w 5546726"/>
              <a:gd name="connsiteY3" fmla="*/ 4641851 h 4786631"/>
              <a:gd name="connsiteX4" fmla="*/ 31750 w 5546726"/>
              <a:gd name="connsiteY4" fmla="*/ 679450 h 4786631"/>
              <a:gd name="connsiteX0" fmla="*/ 31750 w 5546726"/>
              <a:gd name="connsiteY0" fmla="*/ 679450 h 4809491"/>
              <a:gd name="connsiteX1" fmla="*/ 5315586 w 5546726"/>
              <a:gd name="connsiteY1" fmla="*/ 0 h 4809491"/>
              <a:gd name="connsiteX2" fmla="*/ 5546726 w 5546726"/>
              <a:gd name="connsiteY2" fmla="*/ 4809491 h 4809491"/>
              <a:gd name="connsiteX3" fmla="*/ 0 w 5546726"/>
              <a:gd name="connsiteY3" fmla="*/ 4641851 h 4809491"/>
              <a:gd name="connsiteX4" fmla="*/ 31750 w 5546726"/>
              <a:gd name="connsiteY4" fmla="*/ 679450 h 4809491"/>
              <a:gd name="connsiteX0" fmla="*/ 8890 w 5523866"/>
              <a:gd name="connsiteY0" fmla="*/ 679450 h 4809491"/>
              <a:gd name="connsiteX1" fmla="*/ 5292726 w 5523866"/>
              <a:gd name="connsiteY1" fmla="*/ 0 h 4809491"/>
              <a:gd name="connsiteX2" fmla="*/ 5523866 w 5523866"/>
              <a:gd name="connsiteY2" fmla="*/ 4809491 h 4809491"/>
              <a:gd name="connsiteX3" fmla="*/ 0 w 5523866"/>
              <a:gd name="connsiteY3" fmla="*/ 4695191 h 4809491"/>
              <a:gd name="connsiteX4" fmla="*/ 8890 w 5523866"/>
              <a:gd name="connsiteY4" fmla="*/ 679450 h 4809491"/>
              <a:gd name="connsiteX0" fmla="*/ 183061 w 5523866"/>
              <a:gd name="connsiteY0" fmla="*/ 273050 h 4809491"/>
              <a:gd name="connsiteX1" fmla="*/ 5292726 w 5523866"/>
              <a:gd name="connsiteY1" fmla="*/ 0 h 4809491"/>
              <a:gd name="connsiteX2" fmla="*/ 5523866 w 5523866"/>
              <a:gd name="connsiteY2" fmla="*/ 4809491 h 4809491"/>
              <a:gd name="connsiteX3" fmla="*/ 0 w 5523866"/>
              <a:gd name="connsiteY3" fmla="*/ 4695191 h 4809491"/>
              <a:gd name="connsiteX4" fmla="*/ 183061 w 5523866"/>
              <a:gd name="connsiteY4" fmla="*/ 273050 h 4809491"/>
              <a:gd name="connsiteX0" fmla="*/ 84001 w 5523866"/>
              <a:gd name="connsiteY0" fmla="*/ 0 h 4986021"/>
              <a:gd name="connsiteX1" fmla="*/ 5292726 w 5523866"/>
              <a:gd name="connsiteY1" fmla="*/ 176530 h 4986021"/>
              <a:gd name="connsiteX2" fmla="*/ 5523866 w 5523866"/>
              <a:gd name="connsiteY2" fmla="*/ 4986021 h 4986021"/>
              <a:gd name="connsiteX3" fmla="*/ 0 w 5523866"/>
              <a:gd name="connsiteY3" fmla="*/ 4871721 h 4986021"/>
              <a:gd name="connsiteX4" fmla="*/ 84001 w 5523866"/>
              <a:gd name="connsiteY4" fmla="*/ 0 h 4986021"/>
              <a:gd name="connsiteX0" fmla="*/ 66 w 5615191"/>
              <a:gd name="connsiteY0" fmla="*/ 0 h 5184141"/>
              <a:gd name="connsiteX1" fmla="*/ 5384051 w 5615191"/>
              <a:gd name="connsiteY1" fmla="*/ 374650 h 5184141"/>
              <a:gd name="connsiteX2" fmla="*/ 5615191 w 5615191"/>
              <a:gd name="connsiteY2" fmla="*/ 5184141 h 5184141"/>
              <a:gd name="connsiteX3" fmla="*/ 91325 w 5615191"/>
              <a:gd name="connsiteY3" fmla="*/ 5069841 h 5184141"/>
              <a:gd name="connsiteX4" fmla="*/ 66 w 5615191"/>
              <a:gd name="connsiteY4" fmla="*/ 0 h 5184141"/>
              <a:gd name="connsiteX0" fmla="*/ 72 w 5607577"/>
              <a:gd name="connsiteY0" fmla="*/ 0 h 4993641"/>
              <a:gd name="connsiteX1" fmla="*/ 5376437 w 5607577"/>
              <a:gd name="connsiteY1" fmla="*/ 184150 h 4993641"/>
              <a:gd name="connsiteX2" fmla="*/ 5607577 w 5607577"/>
              <a:gd name="connsiteY2" fmla="*/ 4993641 h 4993641"/>
              <a:gd name="connsiteX3" fmla="*/ 83711 w 5607577"/>
              <a:gd name="connsiteY3" fmla="*/ 4879341 h 4993641"/>
              <a:gd name="connsiteX4" fmla="*/ 72 w 5607577"/>
              <a:gd name="connsiteY4" fmla="*/ 0 h 4993641"/>
              <a:gd name="connsiteX0" fmla="*/ 45 w 5660890"/>
              <a:gd name="connsiteY0" fmla="*/ 0 h 4986021"/>
              <a:gd name="connsiteX1" fmla="*/ 5429750 w 5660890"/>
              <a:gd name="connsiteY1" fmla="*/ 176530 h 4986021"/>
              <a:gd name="connsiteX2" fmla="*/ 5660890 w 5660890"/>
              <a:gd name="connsiteY2" fmla="*/ 4986021 h 4986021"/>
              <a:gd name="connsiteX3" fmla="*/ 137024 w 5660890"/>
              <a:gd name="connsiteY3" fmla="*/ 4871721 h 4986021"/>
              <a:gd name="connsiteX4" fmla="*/ 45 w 5660890"/>
              <a:gd name="connsiteY4" fmla="*/ 0 h 4986021"/>
              <a:gd name="connsiteX0" fmla="*/ 45 w 5660890"/>
              <a:gd name="connsiteY0" fmla="*/ 0 h 4986021"/>
              <a:gd name="connsiteX1" fmla="*/ 5475470 w 5660890"/>
              <a:gd name="connsiteY1" fmla="*/ 100330 h 4986021"/>
              <a:gd name="connsiteX2" fmla="*/ 5660890 w 5660890"/>
              <a:gd name="connsiteY2" fmla="*/ 4986021 h 4986021"/>
              <a:gd name="connsiteX3" fmla="*/ 137024 w 5660890"/>
              <a:gd name="connsiteY3" fmla="*/ 4871721 h 4986021"/>
              <a:gd name="connsiteX4" fmla="*/ 45 w 5660890"/>
              <a:gd name="connsiteY4" fmla="*/ 0 h 4986021"/>
              <a:gd name="connsiteX0" fmla="*/ 45 w 5660890"/>
              <a:gd name="connsiteY0" fmla="*/ 0 h 4986021"/>
              <a:gd name="connsiteX1" fmla="*/ 5422130 w 5660890"/>
              <a:gd name="connsiteY1" fmla="*/ 16510 h 4986021"/>
              <a:gd name="connsiteX2" fmla="*/ 5660890 w 5660890"/>
              <a:gd name="connsiteY2" fmla="*/ 4986021 h 4986021"/>
              <a:gd name="connsiteX3" fmla="*/ 137024 w 5660890"/>
              <a:gd name="connsiteY3" fmla="*/ 4871721 h 4986021"/>
              <a:gd name="connsiteX4" fmla="*/ 45 w 5660890"/>
              <a:gd name="connsiteY4" fmla="*/ 0 h 4986021"/>
              <a:gd name="connsiteX0" fmla="*/ 45 w 5660890"/>
              <a:gd name="connsiteY0" fmla="*/ 6350 h 4992371"/>
              <a:gd name="connsiteX1" fmla="*/ 5422130 w 5660890"/>
              <a:gd name="connsiteY1" fmla="*/ 0 h 4992371"/>
              <a:gd name="connsiteX2" fmla="*/ 5660890 w 5660890"/>
              <a:gd name="connsiteY2" fmla="*/ 4992371 h 4992371"/>
              <a:gd name="connsiteX3" fmla="*/ 137024 w 5660890"/>
              <a:gd name="connsiteY3" fmla="*/ 4878071 h 4992371"/>
              <a:gd name="connsiteX4" fmla="*/ 45 w 5660890"/>
              <a:gd name="connsiteY4" fmla="*/ 6350 h 4992371"/>
              <a:gd name="connsiteX0" fmla="*/ 45 w 5653270"/>
              <a:gd name="connsiteY0" fmla="*/ 6350 h 5266691"/>
              <a:gd name="connsiteX1" fmla="*/ 5422130 w 5653270"/>
              <a:gd name="connsiteY1" fmla="*/ 0 h 5266691"/>
              <a:gd name="connsiteX2" fmla="*/ 5653270 w 5653270"/>
              <a:gd name="connsiteY2" fmla="*/ 5266691 h 5266691"/>
              <a:gd name="connsiteX3" fmla="*/ 137024 w 5653270"/>
              <a:gd name="connsiteY3" fmla="*/ 4878071 h 5266691"/>
              <a:gd name="connsiteX4" fmla="*/ 45 w 5653270"/>
              <a:gd name="connsiteY4" fmla="*/ 6350 h 5266691"/>
              <a:gd name="connsiteX0" fmla="*/ 45 w 5729470"/>
              <a:gd name="connsiteY0" fmla="*/ 6350 h 5676266"/>
              <a:gd name="connsiteX1" fmla="*/ 5422130 w 5729470"/>
              <a:gd name="connsiteY1" fmla="*/ 0 h 5676266"/>
              <a:gd name="connsiteX2" fmla="*/ 5729470 w 5729470"/>
              <a:gd name="connsiteY2" fmla="*/ 5676266 h 5676266"/>
              <a:gd name="connsiteX3" fmla="*/ 137024 w 5729470"/>
              <a:gd name="connsiteY3" fmla="*/ 4878071 h 5676266"/>
              <a:gd name="connsiteX4" fmla="*/ 45 w 5729470"/>
              <a:gd name="connsiteY4" fmla="*/ 6350 h 5676266"/>
              <a:gd name="connsiteX0" fmla="*/ 45 w 5685927"/>
              <a:gd name="connsiteY0" fmla="*/ 6350 h 5923009"/>
              <a:gd name="connsiteX1" fmla="*/ 5422130 w 5685927"/>
              <a:gd name="connsiteY1" fmla="*/ 0 h 5923009"/>
              <a:gd name="connsiteX2" fmla="*/ 5685927 w 5685927"/>
              <a:gd name="connsiteY2" fmla="*/ 5923009 h 5923009"/>
              <a:gd name="connsiteX3" fmla="*/ 137024 w 5685927"/>
              <a:gd name="connsiteY3" fmla="*/ 4878071 h 5923009"/>
              <a:gd name="connsiteX4" fmla="*/ 45 w 5685927"/>
              <a:gd name="connsiteY4" fmla="*/ 6350 h 5923009"/>
              <a:gd name="connsiteX0" fmla="*/ 45 w 5689489"/>
              <a:gd name="connsiteY0" fmla="*/ 6350 h 5923303"/>
              <a:gd name="connsiteX1" fmla="*/ 5422130 w 5689489"/>
              <a:gd name="connsiteY1" fmla="*/ 0 h 5923303"/>
              <a:gd name="connsiteX2" fmla="*/ 5685927 w 5689489"/>
              <a:gd name="connsiteY2" fmla="*/ 5923009 h 5923303"/>
              <a:gd name="connsiteX3" fmla="*/ 137024 w 5689489"/>
              <a:gd name="connsiteY3" fmla="*/ 4878071 h 5923303"/>
              <a:gd name="connsiteX4" fmla="*/ 45 w 5689489"/>
              <a:gd name="connsiteY4" fmla="*/ 6350 h 5923303"/>
              <a:gd name="connsiteX0" fmla="*/ 45 w 5689651"/>
              <a:gd name="connsiteY0" fmla="*/ 6448 h 5923333"/>
              <a:gd name="connsiteX1" fmla="*/ 5422130 w 5689651"/>
              <a:gd name="connsiteY1" fmla="*/ 98 h 5923333"/>
              <a:gd name="connsiteX2" fmla="*/ 5685927 w 5689651"/>
              <a:gd name="connsiteY2" fmla="*/ 5923107 h 5923333"/>
              <a:gd name="connsiteX3" fmla="*/ 137024 w 5689651"/>
              <a:gd name="connsiteY3" fmla="*/ 4878169 h 5923333"/>
              <a:gd name="connsiteX4" fmla="*/ 45 w 5689651"/>
              <a:gd name="connsiteY4" fmla="*/ 6448 h 5923333"/>
              <a:gd name="connsiteX0" fmla="*/ 45 w 5804754"/>
              <a:gd name="connsiteY0" fmla="*/ 6450 h 5836252"/>
              <a:gd name="connsiteX1" fmla="*/ 5422130 w 5804754"/>
              <a:gd name="connsiteY1" fmla="*/ 100 h 5836252"/>
              <a:gd name="connsiteX2" fmla="*/ 5802041 w 5804754"/>
              <a:gd name="connsiteY2" fmla="*/ 5836023 h 5836252"/>
              <a:gd name="connsiteX3" fmla="*/ 137024 w 5804754"/>
              <a:gd name="connsiteY3" fmla="*/ 4878171 h 5836252"/>
              <a:gd name="connsiteX4" fmla="*/ 45 w 5804754"/>
              <a:gd name="connsiteY4" fmla="*/ 6450 h 5836252"/>
              <a:gd name="connsiteX0" fmla="*/ 45 w 5779526"/>
              <a:gd name="connsiteY0" fmla="*/ 6450 h 5887050"/>
              <a:gd name="connsiteX1" fmla="*/ 5422130 w 5779526"/>
              <a:gd name="connsiteY1" fmla="*/ 100 h 5887050"/>
              <a:gd name="connsiteX2" fmla="*/ 5776641 w 5779526"/>
              <a:gd name="connsiteY2" fmla="*/ 5886823 h 5887050"/>
              <a:gd name="connsiteX3" fmla="*/ 137024 w 5779526"/>
              <a:gd name="connsiteY3" fmla="*/ 4878171 h 5887050"/>
              <a:gd name="connsiteX4" fmla="*/ 45 w 5779526"/>
              <a:gd name="connsiteY4" fmla="*/ 6450 h 5887050"/>
              <a:gd name="connsiteX0" fmla="*/ 40821 w 5820302"/>
              <a:gd name="connsiteY0" fmla="*/ 6450 h 5887050"/>
              <a:gd name="connsiteX1" fmla="*/ 5462906 w 5820302"/>
              <a:gd name="connsiteY1" fmla="*/ 100 h 5887050"/>
              <a:gd name="connsiteX2" fmla="*/ 5817417 w 5820302"/>
              <a:gd name="connsiteY2" fmla="*/ 5886823 h 5887050"/>
              <a:gd name="connsiteX3" fmla="*/ 0 w 5820302"/>
              <a:gd name="connsiteY3" fmla="*/ 4840071 h 5887050"/>
              <a:gd name="connsiteX4" fmla="*/ 40821 w 5820302"/>
              <a:gd name="connsiteY4" fmla="*/ 6450 h 5887050"/>
              <a:gd name="connsiteX0" fmla="*/ 215 w 5843196"/>
              <a:gd name="connsiteY0" fmla="*/ 0 h 6045700"/>
              <a:gd name="connsiteX1" fmla="*/ 5485800 w 5843196"/>
              <a:gd name="connsiteY1" fmla="*/ 158750 h 6045700"/>
              <a:gd name="connsiteX2" fmla="*/ 5840311 w 5843196"/>
              <a:gd name="connsiteY2" fmla="*/ 6045473 h 6045700"/>
              <a:gd name="connsiteX3" fmla="*/ 22894 w 5843196"/>
              <a:gd name="connsiteY3" fmla="*/ 4998721 h 6045700"/>
              <a:gd name="connsiteX4" fmla="*/ 215 w 5843196"/>
              <a:gd name="connsiteY4" fmla="*/ 0 h 6045700"/>
              <a:gd name="connsiteX0" fmla="*/ 215 w 5843196"/>
              <a:gd name="connsiteY0" fmla="*/ 0 h 6147300"/>
              <a:gd name="connsiteX1" fmla="*/ 5485800 w 5843196"/>
              <a:gd name="connsiteY1" fmla="*/ 260350 h 6147300"/>
              <a:gd name="connsiteX2" fmla="*/ 5840311 w 5843196"/>
              <a:gd name="connsiteY2" fmla="*/ 6147073 h 6147300"/>
              <a:gd name="connsiteX3" fmla="*/ 22894 w 5843196"/>
              <a:gd name="connsiteY3" fmla="*/ 5100321 h 6147300"/>
              <a:gd name="connsiteX4" fmla="*/ 215 w 5843196"/>
              <a:gd name="connsiteY4" fmla="*/ 0 h 6147300"/>
              <a:gd name="connsiteX0" fmla="*/ 80 w 5893861"/>
              <a:gd name="connsiteY0" fmla="*/ 0 h 6248900"/>
              <a:gd name="connsiteX1" fmla="*/ 5536465 w 5893861"/>
              <a:gd name="connsiteY1" fmla="*/ 361950 h 6248900"/>
              <a:gd name="connsiteX2" fmla="*/ 5890976 w 5893861"/>
              <a:gd name="connsiteY2" fmla="*/ 6248673 h 6248900"/>
              <a:gd name="connsiteX3" fmla="*/ 73559 w 5893861"/>
              <a:gd name="connsiteY3" fmla="*/ 5201921 h 6248900"/>
              <a:gd name="connsiteX4" fmla="*/ 80 w 5893861"/>
              <a:gd name="connsiteY4" fmla="*/ 0 h 6248900"/>
              <a:gd name="connsiteX0" fmla="*/ 80 w 5893861"/>
              <a:gd name="connsiteY0" fmla="*/ 0 h 6185400"/>
              <a:gd name="connsiteX1" fmla="*/ 5536465 w 5893861"/>
              <a:gd name="connsiteY1" fmla="*/ 298450 h 6185400"/>
              <a:gd name="connsiteX2" fmla="*/ 5890976 w 5893861"/>
              <a:gd name="connsiteY2" fmla="*/ 6185173 h 6185400"/>
              <a:gd name="connsiteX3" fmla="*/ 73559 w 5893861"/>
              <a:gd name="connsiteY3" fmla="*/ 5138421 h 6185400"/>
              <a:gd name="connsiteX4" fmla="*/ 80 w 5893861"/>
              <a:gd name="connsiteY4" fmla="*/ 0 h 6185400"/>
              <a:gd name="connsiteX0" fmla="*/ 80 w 5893537"/>
              <a:gd name="connsiteY0" fmla="*/ 0 h 6185397"/>
              <a:gd name="connsiteX1" fmla="*/ 5485665 w 5893537"/>
              <a:gd name="connsiteY1" fmla="*/ 222250 h 6185397"/>
              <a:gd name="connsiteX2" fmla="*/ 5890976 w 5893537"/>
              <a:gd name="connsiteY2" fmla="*/ 6185173 h 6185397"/>
              <a:gd name="connsiteX3" fmla="*/ 73559 w 5893537"/>
              <a:gd name="connsiteY3" fmla="*/ 5138421 h 6185397"/>
              <a:gd name="connsiteX4" fmla="*/ 80 w 5893537"/>
              <a:gd name="connsiteY4" fmla="*/ 0 h 6185397"/>
              <a:gd name="connsiteX0" fmla="*/ 80 w 5893537"/>
              <a:gd name="connsiteY0" fmla="*/ 0 h 6185393"/>
              <a:gd name="connsiteX1" fmla="*/ 5485665 w 5893537"/>
              <a:gd name="connsiteY1" fmla="*/ 95250 h 6185393"/>
              <a:gd name="connsiteX2" fmla="*/ 5890976 w 5893537"/>
              <a:gd name="connsiteY2" fmla="*/ 6185173 h 6185393"/>
              <a:gd name="connsiteX3" fmla="*/ 73559 w 5893537"/>
              <a:gd name="connsiteY3" fmla="*/ 5138421 h 6185393"/>
              <a:gd name="connsiteX4" fmla="*/ 80 w 5893537"/>
              <a:gd name="connsiteY4" fmla="*/ 0 h 6185393"/>
              <a:gd name="connsiteX0" fmla="*/ 80 w 5893279"/>
              <a:gd name="connsiteY0" fmla="*/ 0 h 6185393"/>
              <a:gd name="connsiteX1" fmla="*/ 5434865 w 5893279"/>
              <a:gd name="connsiteY1" fmla="*/ 95250 h 6185393"/>
              <a:gd name="connsiteX2" fmla="*/ 5890976 w 5893279"/>
              <a:gd name="connsiteY2" fmla="*/ 6185173 h 6185393"/>
              <a:gd name="connsiteX3" fmla="*/ 73559 w 5893279"/>
              <a:gd name="connsiteY3" fmla="*/ 5138421 h 6185393"/>
              <a:gd name="connsiteX4" fmla="*/ 80 w 5893279"/>
              <a:gd name="connsiteY4" fmla="*/ 0 h 6185393"/>
              <a:gd name="connsiteX0" fmla="*/ 50 w 5893249"/>
              <a:gd name="connsiteY0" fmla="*/ 0 h 6185393"/>
              <a:gd name="connsiteX1" fmla="*/ 5434835 w 5893249"/>
              <a:gd name="connsiteY1" fmla="*/ 95250 h 6185393"/>
              <a:gd name="connsiteX2" fmla="*/ 5890946 w 5893249"/>
              <a:gd name="connsiteY2" fmla="*/ 6185173 h 6185393"/>
              <a:gd name="connsiteX3" fmla="*/ 124329 w 5893249"/>
              <a:gd name="connsiteY3" fmla="*/ 5176521 h 6185393"/>
              <a:gd name="connsiteX4" fmla="*/ 50 w 5893249"/>
              <a:gd name="connsiteY4" fmla="*/ 0 h 6185393"/>
              <a:gd name="connsiteX0" fmla="*/ 39 w 5893238"/>
              <a:gd name="connsiteY0" fmla="*/ 0 h 6185393"/>
              <a:gd name="connsiteX1" fmla="*/ 5434824 w 5893238"/>
              <a:gd name="connsiteY1" fmla="*/ 95250 h 6185393"/>
              <a:gd name="connsiteX2" fmla="*/ 5890935 w 5893238"/>
              <a:gd name="connsiteY2" fmla="*/ 6185173 h 6185393"/>
              <a:gd name="connsiteX3" fmla="*/ 162418 w 5893238"/>
              <a:gd name="connsiteY3" fmla="*/ 5278121 h 6185393"/>
              <a:gd name="connsiteX4" fmla="*/ 39 w 5893238"/>
              <a:gd name="connsiteY4" fmla="*/ 0 h 6185393"/>
              <a:gd name="connsiteX0" fmla="*/ 32 w 5893231"/>
              <a:gd name="connsiteY0" fmla="*/ 0 h 6185393"/>
              <a:gd name="connsiteX1" fmla="*/ 5434817 w 5893231"/>
              <a:gd name="connsiteY1" fmla="*/ 95250 h 6185393"/>
              <a:gd name="connsiteX2" fmla="*/ 5890928 w 5893231"/>
              <a:gd name="connsiteY2" fmla="*/ 6185173 h 6185393"/>
              <a:gd name="connsiteX3" fmla="*/ 200511 w 5893231"/>
              <a:gd name="connsiteY3" fmla="*/ 5265421 h 6185393"/>
              <a:gd name="connsiteX4" fmla="*/ 32 w 5893231"/>
              <a:gd name="connsiteY4" fmla="*/ 0 h 6185393"/>
              <a:gd name="connsiteX0" fmla="*/ 32 w 5893231"/>
              <a:gd name="connsiteY0" fmla="*/ 0 h 6248891"/>
              <a:gd name="connsiteX1" fmla="*/ 5434817 w 5893231"/>
              <a:gd name="connsiteY1" fmla="*/ 95250 h 6248891"/>
              <a:gd name="connsiteX2" fmla="*/ 5890928 w 5893231"/>
              <a:gd name="connsiteY2" fmla="*/ 6248673 h 6248891"/>
              <a:gd name="connsiteX3" fmla="*/ 200511 w 5893231"/>
              <a:gd name="connsiteY3" fmla="*/ 5265421 h 6248891"/>
              <a:gd name="connsiteX4" fmla="*/ 32 w 5893231"/>
              <a:gd name="connsiteY4" fmla="*/ 0 h 6248891"/>
              <a:gd name="connsiteX0" fmla="*/ 32 w 5943820"/>
              <a:gd name="connsiteY0" fmla="*/ 0 h 6261590"/>
              <a:gd name="connsiteX1" fmla="*/ 5434817 w 5943820"/>
              <a:gd name="connsiteY1" fmla="*/ 95250 h 6261590"/>
              <a:gd name="connsiteX2" fmla="*/ 5941728 w 5943820"/>
              <a:gd name="connsiteY2" fmla="*/ 6261373 h 6261590"/>
              <a:gd name="connsiteX3" fmla="*/ 200511 w 5943820"/>
              <a:gd name="connsiteY3" fmla="*/ 5265421 h 6261590"/>
              <a:gd name="connsiteX4" fmla="*/ 32 w 5943820"/>
              <a:gd name="connsiteY4" fmla="*/ 0 h 6261590"/>
              <a:gd name="connsiteX0" fmla="*/ 38 w 5943826"/>
              <a:gd name="connsiteY0" fmla="*/ 0 h 6261590"/>
              <a:gd name="connsiteX1" fmla="*/ 5434823 w 5943826"/>
              <a:gd name="connsiteY1" fmla="*/ 95250 h 6261590"/>
              <a:gd name="connsiteX2" fmla="*/ 5941734 w 5943826"/>
              <a:gd name="connsiteY2" fmla="*/ 6261373 h 6261590"/>
              <a:gd name="connsiteX3" fmla="*/ 200517 w 5943826"/>
              <a:gd name="connsiteY3" fmla="*/ 5265421 h 6261590"/>
              <a:gd name="connsiteX4" fmla="*/ 38 w 5943826"/>
              <a:gd name="connsiteY4" fmla="*/ 0 h 6261590"/>
              <a:gd name="connsiteX0" fmla="*/ 34 w 5943822"/>
              <a:gd name="connsiteY0" fmla="*/ 0 h 6261590"/>
              <a:gd name="connsiteX1" fmla="*/ 5434819 w 5943822"/>
              <a:gd name="connsiteY1" fmla="*/ 95250 h 6261590"/>
              <a:gd name="connsiteX2" fmla="*/ 5941730 w 5943822"/>
              <a:gd name="connsiteY2" fmla="*/ 6261373 h 6261590"/>
              <a:gd name="connsiteX3" fmla="*/ 200513 w 5943822"/>
              <a:gd name="connsiteY3" fmla="*/ 5265421 h 6261590"/>
              <a:gd name="connsiteX4" fmla="*/ 34 w 5943822"/>
              <a:gd name="connsiteY4" fmla="*/ 0 h 6261590"/>
              <a:gd name="connsiteX0" fmla="*/ 0 w 5943788"/>
              <a:gd name="connsiteY0" fmla="*/ 8 h 6261598"/>
              <a:gd name="connsiteX1" fmla="*/ 5434785 w 5943788"/>
              <a:gd name="connsiteY1" fmla="*/ 95258 h 6261598"/>
              <a:gd name="connsiteX2" fmla="*/ 5941696 w 5943788"/>
              <a:gd name="connsiteY2" fmla="*/ 6261381 h 6261598"/>
              <a:gd name="connsiteX3" fmla="*/ 200479 w 5943788"/>
              <a:gd name="connsiteY3" fmla="*/ 5265429 h 6261598"/>
              <a:gd name="connsiteX4" fmla="*/ 0 w 5943788"/>
              <a:gd name="connsiteY4" fmla="*/ 8 h 6261598"/>
              <a:gd name="connsiteX0" fmla="*/ 0 w 5981888"/>
              <a:gd name="connsiteY0" fmla="*/ 8 h 6274298"/>
              <a:gd name="connsiteX1" fmla="*/ 5472885 w 5981888"/>
              <a:gd name="connsiteY1" fmla="*/ 107958 h 6274298"/>
              <a:gd name="connsiteX2" fmla="*/ 5979796 w 5981888"/>
              <a:gd name="connsiteY2" fmla="*/ 6274081 h 6274298"/>
              <a:gd name="connsiteX3" fmla="*/ 238579 w 5981888"/>
              <a:gd name="connsiteY3" fmla="*/ 5278129 h 6274298"/>
              <a:gd name="connsiteX4" fmla="*/ 0 w 5981888"/>
              <a:gd name="connsiteY4" fmla="*/ 8 h 6274298"/>
              <a:gd name="connsiteX0" fmla="*/ 0 w 5969188"/>
              <a:gd name="connsiteY0" fmla="*/ 9 h 6248899"/>
              <a:gd name="connsiteX1" fmla="*/ 5460185 w 5969188"/>
              <a:gd name="connsiteY1" fmla="*/ 82559 h 6248899"/>
              <a:gd name="connsiteX2" fmla="*/ 5967096 w 5969188"/>
              <a:gd name="connsiteY2" fmla="*/ 6248682 h 6248899"/>
              <a:gd name="connsiteX3" fmla="*/ 225879 w 5969188"/>
              <a:gd name="connsiteY3" fmla="*/ 5252730 h 6248899"/>
              <a:gd name="connsiteX4" fmla="*/ 0 w 5969188"/>
              <a:gd name="connsiteY4" fmla="*/ 9 h 6248899"/>
              <a:gd name="connsiteX0" fmla="*/ 0 w 5943788"/>
              <a:gd name="connsiteY0" fmla="*/ 285845 h 6166435"/>
              <a:gd name="connsiteX1" fmla="*/ 5434785 w 5943788"/>
              <a:gd name="connsiteY1" fmla="*/ 95 h 6166435"/>
              <a:gd name="connsiteX2" fmla="*/ 5941696 w 5943788"/>
              <a:gd name="connsiteY2" fmla="*/ 6166218 h 6166435"/>
              <a:gd name="connsiteX3" fmla="*/ 200479 w 5943788"/>
              <a:gd name="connsiteY3" fmla="*/ 5170266 h 6166435"/>
              <a:gd name="connsiteX4" fmla="*/ 0 w 5943788"/>
              <a:gd name="connsiteY4" fmla="*/ 285845 h 6166435"/>
              <a:gd name="connsiteX0" fmla="*/ 0 w 6146988"/>
              <a:gd name="connsiteY0" fmla="*/ 273145 h 6166435"/>
              <a:gd name="connsiteX1" fmla="*/ 5637985 w 6146988"/>
              <a:gd name="connsiteY1" fmla="*/ 95 h 6166435"/>
              <a:gd name="connsiteX2" fmla="*/ 6144896 w 6146988"/>
              <a:gd name="connsiteY2" fmla="*/ 6166218 h 6166435"/>
              <a:gd name="connsiteX3" fmla="*/ 403679 w 6146988"/>
              <a:gd name="connsiteY3" fmla="*/ 5170266 h 6166435"/>
              <a:gd name="connsiteX4" fmla="*/ 0 w 6146988"/>
              <a:gd name="connsiteY4" fmla="*/ 273145 h 6166435"/>
              <a:gd name="connsiteX0" fmla="*/ 0 w 6210488"/>
              <a:gd name="connsiteY0" fmla="*/ 349345 h 6166435"/>
              <a:gd name="connsiteX1" fmla="*/ 5701485 w 6210488"/>
              <a:gd name="connsiteY1" fmla="*/ 95 h 6166435"/>
              <a:gd name="connsiteX2" fmla="*/ 6208396 w 6210488"/>
              <a:gd name="connsiteY2" fmla="*/ 6166218 h 6166435"/>
              <a:gd name="connsiteX3" fmla="*/ 467179 w 6210488"/>
              <a:gd name="connsiteY3" fmla="*/ 5170266 h 6166435"/>
              <a:gd name="connsiteX4" fmla="*/ 0 w 6210488"/>
              <a:gd name="connsiteY4" fmla="*/ 349345 h 6166435"/>
              <a:gd name="connsiteX0" fmla="*/ 0 w 6261112"/>
              <a:gd name="connsiteY0" fmla="*/ 349353 h 5633063"/>
              <a:gd name="connsiteX1" fmla="*/ 5701485 w 6261112"/>
              <a:gd name="connsiteY1" fmla="*/ 103 h 5633063"/>
              <a:gd name="connsiteX2" fmla="*/ 6259196 w 6261112"/>
              <a:gd name="connsiteY2" fmla="*/ 5632826 h 5633063"/>
              <a:gd name="connsiteX3" fmla="*/ 467179 w 6261112"/>
              <a:gd name="connsiteY3" fmla="*/ 5170274 h 5633063"/>
              <a:gd name="connsiteX4" fmla="*/ 0 w 6261112"/>
              <a:gd name="connsiteY4" fmla="*/ 349353 h 5633063"/>
              <a:gd name="connsiteX0" fmla="*/ 0 w 6400452"/>
              <a:gd name="connsiteY0" fmla="*/ 349351 h 5785455"/>
              <a:gd name="connsiteX1" fmla="*/ 5701485 w 6400452"/>
              <a:gd name="connsiteY1" fmla="*/ 101 h 5785455"/>
              <a:gd name="connsiteX2" fmla="*/ 6398896 w 6400452"/>
              <a:gd name="connsiteY2" fmla="*/ 5785224 h 5785455"/>
              <a:gd name="connsiteX3" fmla="*/ 467179 w 6400452"/>
              <a:gd name="connsiteY3" fmla="*/ 5170272 h 5785455"/>
              <a:gd name="connsiteX4" fmla="*/ 0 w 6400452"/>
              <a:gd name="connsiteY4" fmla="*/ 349351 h 5785455"/>
              <a:gd name="connsiteX0" fmla="*/ 0 w 6463830"/>
              <a:gd name="connsiteY0" fmla="*/ 349350 h 5848952"/>
              <a:gd name="connsiteX1" fmla="*/ 5701485 w 6463830"/>
              <a:gd name="connsiteY1" fmla="*/ 100 h 5848952"/>
              <a:gd name="connsiteX2" fmla="*/ 6462396 w 6463830"/>
              <a:gd name="connsiteY2" fmla="*/ 5848723 h 5848952"/>
              <a:gd name="connsiteX3" fmla="*/ 467179 w 6463830"/>
              <a:gd name="connsiteY3" fmla="*/ 5170271 h 5848952"/>
              <a:gd name="connsiteX4" fmla="*/ 0 w 6463830"/>
              <a:gd name="connsiteY4" fmla="*/ 349350 h 5848952"/>
              <a:gd name="connsiteX0" fmla="*/ 0 w 6406789"/>
              <a:gd name="connsiteY0" fmla="*/ 349350 h 5887050"/>
              <a:gd name="connsiteX1" fmla="*/ 5701485 w 6406789"/>
              <a:gd name="connsiteY1" fmla="*/ 100 h 5887050"/>
              <a:gd name="connsiteX2" fmla="*/ 6405246 w 6406789"/>
              <a:gd name="connsiteY2" fmla="*/ 5886823 h 5887050"/>
              <a:gd name="connsiteX3" fmla="*/ 467179 w 6406789"/>
              <a:gd name="connsiteY3" fmla="*/ 5170271 h 5887050"/>
              <a:gd name="connsiteX4" fmla="*/ 0 w 6406789"/>
              <a:gd name="connsiteY4" fmla="*/ 349350 h 5887050"/>
              <a:gd name="connsiteX0" fmla="*/ 0 w 6454322"/>
              <a:gd name="connsiteY0" fmla="*/ 349350 h 5858476"/>
              <a:gd name="connsiteX1" fmla="*/ 5701485 w 6454322"/>
              <a:gd name="connsiteY1" fmla="*/ 100 h 5858476"/>
              <a:gd name="connsiteX2" fmla="*/ 6452871 w 6454322"/>
              <a:gd name="connsiteY2" fmla="*/ 5858248 h 5858476"/>
              <a:gd name="connsiteX3" fmla="*/ 467179 w 6454322"/>
              <a:gd name="connsiteY3" fmla="*/ 5170271 h 5858476"/>
              <a:gd name="connsiteX4" fmla="*/ 0 w 6454322"/>
              <a:gd name="connsiteY4" fmla="*/ 349350 h 5858476"/>
              <a:gd name="connsiteX0" fmla="*/ 0 w 6482847"/>
              <a:gd name="connsiteY0" fmla="*/ 349350 h 5848952"/>
              <a:gd name="connsiteX1" fmla="*/ 5701485 w 6482847"/>
              <a:gd name="connsiteY1" fmla="*/ 100 h 5848952"/>
              <a:gd name="connsiteX2" fmla="*/ 6481446 w 6482847"/>
              <a:gd name="connsiteY2" fmla="*/ 5848723 h 5848952"/>
              <a:gd name="connsiteX3" fmla="*/ 467179 w 6482847"/>
              <a:gd name="connsiteY3" fmla="*/ 5170271 h 5848952"/>
              <a:gd name="connsiteX4" fmla="*/ 0 w 6482847"/>
              <a:gd name="connsiteY4" fmla="*/ 349350 h 5848952"/>
              <a:gd name="connsiteX0" fmla="*/ 0 w 6481446"/>
              <a:gd name="connsiteY0" fmla="*/ 349351 h 5848724"/>
              <a:gd name="connsiteX1" fmla="*/ 5701485 w 6481446"/>
              <a:gd name="connsiteY1" fmla="*/ 101 h 5848724"/>
              <a:gd name="connsiteX2" fmla="*/ 6481446 w 6481446"/>
              <a:gd name="connsiteY2" fmla="*/ 5848724 h 5848724"/>
              <a:gd name="connsiteX3" fmla="*/ 467179 w 6481446"/>
              <a:gd name="connsiteY3" fmla="*/ 5170272 h 5848724"/>
              <a:gd name="connsiteX4" fmla="*/ 0 w 6481446"/>
              <a:gd name="connsiteY4" fmla="*/ 349351 h 5848724"/>
              <a:gd name="connsiteX0" fmla="*/ 0 w 6481446"/>
              <a:gd name="connsiteY0" fmla="*/ 349351 h 5886824"/>
              <a:gd name="connsiteX1" fmla="*/ 5701485 w 6481446"/>
              <a:gd name="connsiteY1" fmla="*/ 101 h 5886824"/>
              <a:gd name="connsiteX2" fmla="*/ 6481446 w 6481446"/>
              <a:gd name="connsiteY2" fmla="*/ 5886824 h 5886824"/>
              <a:gd name="connsiteX3" fmla="*/ 467179 w 6481446"/>
              <a:gd name="connsiteY3" fmla="*/ 5170272 h 5886824"/>
              <a:gd name="connsiteX4" fmla="*/ 0 w 6481446"/>
              <a:gd name="connsiteY4" fmla="*/ 349351 h 5886824"/>
              <a:gd name="connsiteX0" fmla="*/ 0 w 6481446"/>
              <a:gd name="connsiteY0" fmla="*/ 247753 h 5785226"/>
              <a:gd name="connsiteX1" fmla="*/ 5663385 w 6481446"/>
              <a:gd name="connsiteY1" fmla="*/ 103 h 5785226"/>
              <a:gd name="connsiteX2" fmla="*/ 6481446 w 6481446"/>
              <a:gd name="connsiteY2" fmla="*/ 5785226 h 5785226"/>
              <a:gd name="connsiteX3" fmla="*/ 467179 w 6481446"/>
              <a:gd name="connsiteY3" fmla="*/ 5068674 h 5785226"/>
              <a:gd name="connsiteX4" fmla="*/ 0 w 6481446"/>
              <a:gd name="connsiteY4" fmla="*/ 247753 h 5785226"/>
              <a:gd name="connsiteX0" fmla="*/ 0 w 6481446"/>
              <a:gd name="connsiteY0" fmla="*/ 235053 h 5772526"/>
              <a:gd name="connsiteX1" fmla="*/ 5612585 w 6481446"/>
              <a:gd name="connsiteY1" fmla="*/ 103 h 5772526"/>
              <a:gd name="connsiteX2" fmla="*/ 6481446 w 6481446"/>
              <a:gd name="connsiteY2" fmla="*/ 5772526 h 5772526"/>
              <a:gd name="connsiteX3" fmla="*/ 467179 w 6481446"/>
              <a:gd name="connsiteY3" fmla="*/ 5055974 h 5772526"/>
              <a:gd name="connsiteX4" fmla="*/ 0 w 6481446"/>
              <a:gd name="connsiteY4" fmla="*/ 235053 h 5772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1446" h="5772526">
                <a:moveTo>
                  <a:pt x="0" y="235053"/>
                </a:moveTo>
                <a:lnTo>
                  <a:pt x="5612585" y="103"/>
                </a:lnTo>
                <a:cubicBezTo>
                  <a:pt x="5631332" y="-28019"/>
                  <a:pt x="6463606" y="5748487"/>
                  <a:pt x="6481446" y="5772526"/>
                </a:cubicBezTo>
                <a:lnTo>
                  <a:pt x="467179" y="5055974"/>
                </a:lnTo>
                <a:cubicBezTo>
                  <a:pt x="457442" y="5063594"/>
                  <a:pt x="22437" y="227433"/>
                  <a:pt x="0" y="235053"/>
                </a:cubicBezTo>
                <a:close/>
              </a:path>
            </a:pathLst>
          </a:custGeom>
          <a:solidFill>
            <a:schemeClr val="tx1">
              <a:lumMod val="50000"/>
              <a:lumOff val="50000"/>
            </a:schemeClr>
          </a:solidFill>
          <a:effectLst>
            <a:innerShdw blurRad="114300">
              <a:prstClr val="black"/>
            </a:innerShdw>
          </a:effectLst>
          <a:scene3d>
            <a:camera prst="orthographicFront">
              <a:rot lat="19092000" lon="2268000" rev="20346000"/>
            </a:camera>
            <a:lightRig rig="threePt" dir="t"/>
          </a:scene3d>
        </p:spPr>
        <p:txBody>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47457316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316413" y="0"/>
            <a:ext cx="2457450" cy="3429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10" name="Picture Placeholder 8"/>
          <p:cNvSpPr>
            <a:spLocks noGrp="1"/>
          </p:cNvSpPr>
          <p:nvPr>
            <p:ph type="pic" sz="quarter" idx="11"/>
          </p:nvPr>
        </p:nvSpPr>
        <p:spPr>
          <a:xfrm>
            <a:off x="8139112" y="3429000"/>
            <a:ext cx="2457450" cy="3429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5" name="Rectangle 4"/>
          <p:cNvSpPr/>
          <p:nvPr userDrawn="1"/>
        </p:nvSpPr>
        <p:spPr>
          <a:xfrm>
            <a:off x="0" y="0"/>
            <a:ext cx="2788170" cy="6858000"/>
          </a:xfrm>
          <a:prstGeom prst="rect">
            <a:avLst/>
          </a:prstGeom>
          <a:gradFill>
            <a:gsLst>
              <a:gs pos="0">
                <a:schemeClr val="accent1"/>
              </a:gs>
              <a:gs pos="100000">
                <a:schemeClr val="accent5"/>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p:cNvGrpSpPr/>
          <p:nvPr userDrawn="1"/>
        </p:nvGrpSpPr>
        <p:grpSpPr>
          <a:xfrm>
            <a:off x="337395" y="756288"/>
            <a:ext cx="2113380" cy="5345425"/>
            <a:chOff x="-946491" y="4049540"/>
            <a:chExt cx="4117956" cy="1435123"/>
          </a:xfrm>
        </p:grpSpPr>
        <p:sp>
          <p:nvSpPr>
            <p:cNvPr id="3" name="Rectangle 2"/>
            <p:cNvSpPr/>
            <p:nvPr/>
          </p:nvSpPr>
          <p:spPr>
            <a:xfrm>
              <a:off x="-946491" y="4175282"/>
              <a:ext cx="2518773" cy="1309381"/>
            </a:xfrm>
            <a:prstGeom prst="rect">
              <a:avLst/>
            </a:prstGeom>
          </p:spPr>
          <p:txBody>
            <a:bodyPr vert="vert270" wrap="square">
              <a:spAutoFit/>
            </a:bodyPr>
            <a:lstStyle/>
            <a:p>
              <a:r>
                <a:rPr lang="en-US" sz="7200" dirty="0">
                  <a:solidFill>
                    <a:schemeClr val="bg1">
                      <a:alpha val="15000"/>
                    </a:schemeClr>
                  </a:solidFill>
                  <a:latin typeface="Montserrat" panose="00000500000000000000" pitchFamily="50" charset="0"/>
                  <a:cs typeface="Segoe UI" panose="020B0502040204020203" pitchFamily="34" charset="0"/>
                </a:rPr>
                <a:t>Business </a:t>
              </a:r>
            </a:p>
          </p:txBody>
        </p:sp>
        <p:sp>
          <p:nvSpPr>
            <p:cNvPr id="4" name="Rectangle 3"/>
            <p:cNvSpPr/>
            <p:nvPr/>
          </p:nvSpPr>
          <p:spPr>
            <a:xfrm>
              <a:off x="652692" y="4049540"/>
              <a:ext cx="2518773" cy="1015663"/>
            </a:xfrm>
            <a:prstGeom prst="rect">
              <a:avLst/>
            </a:prstGeom>
          </p:spPr>
          <p:txBody>
            <a:bodyPr vert="vert270" wrap="square">
              <a:spAutoFit/>
            </a:bodyPr>
            <a:lstStyle/>
            <a:p>
              <a:r>
                <a:rPr lang="en-US" sz="7200" dirty="0">
                  <a:solidFill>
                    <a:schemeClr val="bg1">
                      <a:alpha val="15000"/>
                    </a:schemeClr>
                  </a:solidFill>
                  <a:latin typeface="Montserrat" panose="00000500000000000000" pitchFamily="50" charset="0"/>
                  <a:cs typeface="Segoe UI" panose="020B0502040204020203" pitchFamily="34" charset="0"/>
                </a:rPr>
                <a:t>startup</a:t>
              </a:r>
            </a:p>
          </p:txBody>
        </p:sp>
      </p:grpSp>
    </p:spTree>
    <p:extLst>
      <p:ext uri="{BB962C8B-B14F-4D97-AF65-F5344CB8AC3E}">
        <p14:creationId xmlns:p14="http://schemas.microsoft.com/office/powerpoint/2010/main" val="258100053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nodePh="1">
                                  <p:stCondLst>
                                    <p:cond delay="750"/>
                                  </p:stCondLst>
                                  <p:endCondLst>
                                    <p:cond evt="begin" delay="0">
                                      <p:tn val="13"/>
                                    </p:cond>
                                  </p:end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nodePh="1">
                                  <p:stCondLst>
                                    <p:cond delay="2500"/>
                                  </p:stCondLst>
                                  <p:endCondLst>
                                    <p:cond evt="begin" delay="0">
                                      <p:tn val="17"/>
                                    </p:cond>
                                  </p:end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ppt_x"/>
                                          </p:val>
                                        </p:tav>
                                        <p:tav tm="100000">
                                          <p:val>
                                            <p:strVal val="#ppt_x"/>
                                          </p:val>
                                        </p:tav>
                                      </p:tavLst>
                                    </p:anim>
                                    <p:anim calcmode="lin" valueType="num">
                                      <p:cBhvr additive="base">
                                        <p:cTn id="20" dur="75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5"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0_Title Slide">
    <p:spTree>
      <p:nvGrpSpPr>
        <p:cNvPr id="1" name=""/>
        <p:cNvGrpSpPr/>
        <p:nvPr/>
      </p:nvGrpSpPr>
      <p:grpSpPr>
        <a:xfrm>
          <a:off x="0" y="0"/>
          <a:ext cx="0" cy="0"/>
          <a:chOff x="0" y="0"/>
          <a:chExt cx="0" cy="0"/>
        </a:xfrm>
      </p:grpSpPr>
      <p:sp>
        <p:nvSpPr>
          <p:cNvPr id="4" name="Picture Placeholder 8"/>
          <p:cNvSpPr>
            <a:spLocks noGrp="1"/>
          </p:cNvSpPr>
          <p:nvPr>
            <p:ph type="pic" sz="quarter" idx="10"/>
          </p:nvPr>
        </p:nvSpPr>
        <p:spPr>
          <a:xfrm>
            <a:off x="0" y="-1"/>
            <a:ext cx="12192000" cy="5751872"/>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8" name="Picture Placeholder 7"/>
          <p:cNvSpPr>
            <a:spLocks noGrp="1"/>
          </p:cNvSpPr>
          <p:nvPr>
            <p:ph type="pic" sz="quarter" idx="11"/>
          </p:nvPr>
        </p:nvSpPr>
        <p:spPr>
          <a:xfrm>
            <a:off x="6535738" y="1362075"/>
            <a:ext cx="6961187" cy="4389796"/>
          </a:xfrm>
          <a:prstGeom prst="rect">
            <a:avLst/>
          </a:prstGeom>
          <a:effectLst>
            <a:innerShdw blurRad="114300">
              <a:prstClr val="black"/>
            </a:innerShdw>
          </a:effectLst>
        </p:spPr>
        <p:txBody>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518820760"/>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25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1_Title Slide">
    <p:spTree>
      <p:nvGrpSpPr>
        <p:cNvPr id="1" name=""/>
        <p:cNvGrpSpPr/>
        <p:nvPr/>
      </p:nvGrpSpPr>
      <p:grpSpPr>
        <a:xfrm>
          <a:off x="0" y="0"/>
          <a:ext cx="0" cy="0"/>
          <a:chOff x="0" y="0"/>
          <a:chExt cx="0" cy="0"/>
        </a:xfrm>
      </p:grpSpPr>
      <p:sp>
        <p:nvSpPr>
          <p:cNvPr id="2" name="Picture Placeholder 7"/>
          <p:cNvSpPr>
            <a:spLocks noGrp="1"/>
          </p:cNvSpPr>
          <p:nvPr>
            <p:ph type="pic" sz="quarter" idx="11"/>
          </p:nvPr>
        </p:nvSpPr>
        <p:spPr>
          <a:xfrm>
            <a:off x="5105536" y="1616075"/>
            <a:ext cx="2051050" cy="3625850"/>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effectLst>
            <a:innerShdw blurRad="114300">
              <a:prstClr val="black"/>
            </a:innerShdw>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3" name="Picture Placeholder 9"/>
          <p:cNvSpPr>
            <a:spLocks noGrp="1"/>
          </p:cNvSpPr>
          <p:nvPr>
            <p:ph type="pic" sz="quarter" idx="12"/>
          </p:nvPr>
        </p:nvSpPr>
        <p:spPr>
          <a:xfrm>
            <a:off x="7484585" y="1616075"/>
            <a:ext cx="2051050" cy="3625850"/>
          </a:xfrm>
          <a:prstGeom prst="roundRect">
            <a:avLst>
              <a:gd name="adj" fmla="val 413"/>
            </a:avLst>
          </a:prstGeom>
          <a:effectLst>
            <a:outerShdw blurRad="381000" dist="63500" dir="8100000" algn="tr" rotWithShape="0">
              <a:schemeClr val="tx1">
                <a:lumMod val="75000"/>
                <a:lumOff val="25000"/>
                <a:alpha val="40000"/>
              </a:schemeClr>
            </a:outerShdw>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5" name="Picture Placeholder 9"/>
          <p:cNvSpPr>
            <a:spLocks noGrp="1"/>
          </p:cNvSpPr>
          <p:nvPr>
            <p:ph type="pic" sz="quarter" idx="13"/>
          </p:nvPr>
        </p:nvSpPr>
        <p:spPr>
          <a:xfrm>
            <a:off x="9734299" y="1616075"/>
            <a:ext cx="2051050" cy="3625850"/>
          </a:xfrm>
          <a:prstGeom prst="roundRect">
            <a:avLst>
              <a:gd name="adj" fmla="val 413"/>
            </a:avLst>
          </a:prstGeom>
          <a:effectLst>
            <a:outerShdw blurRad="381000" dist="63500" dir="8100000" algn="tr" rotWithShape="0">
              <a:schemeClr val="tx1">
                <a:lumMod val="75000"/>
                <a:lumOff val="25000"/>
                <a:alpha val="40000"/>
              </a:schemeClr>
            </a:outerShdw>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17283777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175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nodePh="1">
                                  <p:stCondLst>
                                    <p:cond delay="2000"/>
                                  </p:stCondLst>
                                  <p:endCondLst>
                                    <p:cond evt="begin" delay="0">
                                      <p:tn val="8"/>
                                    </p:cond>
                                  </p:end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750" fill="hold"/>
                                        <p:tgtEl>
                                          <p:spTgt spid="3"/>
                                        </p:tgtEl>
                                        <p:attrNameLst>
                                          <p:attrName>ppt_x</p:attrName>
                                        </p:attrNameLst>
                                      </p:cBhvr>
                                      <p:tavLst>
                                        <p:tav tm="0">
                                          <p:val>
                                            <p:strVal val="1+#ppt_w/2"/>
                                          </p:val>
                                        </p:tav>
                                        <p:tav tm="100000">
                                          <p:val>
                                            <p:strVal val="#ppt_x"/>
                                          </p:val>
                                        </p:tav>
                                      </p:tavLst>
                                    </p:anim>
                                    <p:anim calcmode="lin" valueType="num">
                                      <p:cBhvr additive="base">
                                        <p:cTn id="11" dur="750" fill="hold"/>
                                        <p:tgtEl>
                                          <p:spTgt spid="3"/>
                                        </p:tgtEl>
                                        <p:attrNameLst>
                                          <p:attrName>ppt_y</p:attrName>
                                        </p:attrNameLst>
                                      </p:cBhvr>
                                      <p:tavLst>
                                        <p:tav tm="0">
                                          <p:val>
                                            <p:strVal val="#ppt_y"/>
                                          </p:val>
                                        </p:tav>
                                        <p:tav tm="100000">
                                          <p:val>
                                            <p:strVal val="#ppt_y"/>
                                          </p:val>
                                        </p:tav>
                                      </p:tavLst>
                                    </p:anim>
                                  </p:childTnLst>
                                </p:cTn>
                              </p:par>
                              <p:par>
                                <p:cTn id="12" presetID="2" presetClass="entr" presetSubtype="2" decel="100000" fill="hold" grpId="0" nodeType="withEffect" nodePh="1">
                                  <p:stCondLst>
                                    <p:cond delay="2250"/>
                                  </p:stCondLst>
                                  <p:endCondLst>
                                    <p:cond evt="begin" delay="0">
                                      <p:tn val="12"/>
                                    </p:cond>
                                  </p:end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fill="hold"/>
                                        <p:tgtEl>
                                          <p:spTgt spid="5"/>
                                        </p:tgtEl>
                                        <p:attrNameLst>
                                          <p:attrName>ppt_x</p:attrName>
                                        </p:attrNameLst>
                                      </p:cBhvr>
                                      <p:tavLst>
                                        <p:tav tm="0">
                                          <p:val>
                                            <p:strVal val="1+#ppt_w/2"/>
                                          </p:val>
                                        </p:tav>
                                        <p:tav tm="100000">
                                          <p:val>
                                            <p:strVal val="#ppt_x"/>
                                          </p:val>
                                        </p:tav>
                                      </p:tavLst>
                                    </p:anim>
                                    <p:anim calcmode="lin" valueType="num">
                                      <p:cBhvr additive="base">
                                        <p:cTn id="15"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2_Title Slide">
    <p:spTree>
      <p:nvGrpSpPr>
        <p:cNvPr id="1" name=""/>
        <p:cNvGrpSpPr/>
        <p:nvPr/>
      </p:nvGrpSpPr>
      <p:grpSpPr>
        <a:xfrm>
          <a:off x="0" y="0"/>
          <a:ext cx="0" cy="0"/>
          <a:chOff x="0" y="0"/>
          <a:chExt cx="0" cy="0"/>
        </a:xfrm>
      </p:grpSpPr>
      <p:sp>
        <p:nvSpPr>
          <p:cNvPr id="3" name="Picture Placeholder 7"/>
          <p:cNvSpPr>
            <a:spLocks noGrp="1"/>
          </p:cNvSpPr>
          <p:nvPr>
            <p:ph type="pic" sz="quarter" idx="11"/>
          </p:nvPr>
        </p:nvSpPr>
        <p:spPr>
          <a:xfrm>
            <a:off x="4297348" y="2596860"/>
            <a:ext cx="7110882" cy="3412185"/>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284288389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1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3_Title Slide">
    <p:spTree>
      <p:nvGrpSpPr>
        <p:cNvPr id="1" name=""/>
        <p:cNvGrpSpPr/>
        <p:nvPr/>
      </p:nvGrpSpPr>
      <p:grpSpPr>
        <a:xfrm>
          <a:off x="0" y="0"/>
          <a:ext cx="0" cy="0"/>
          <a:chOff x="0" y="0"/>
          <a:chExt cx="0" cy="0"/>
        </a:xfrm>
      </p:grpSpPr>
      <p:sp>
        <p:nvSpPr>
          <p:cNvPr id="4" name="Picture Placeholder 7"/>
          <p:cNvSpPr>
            <a:spLocks noGrp="1"/>
          </p:cNvSpPr>
          <p:nvPr>
            <p:ph type="pic" sz="quarter" idx="11"/>
          </p:nvPr>
        </p:nvSpPr>
        <p:spPr>
          <a:xfrm>
            <a:off x="0" y="2596862"/>
            <a:ext cx="3933371" cy="2061028"/>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
        <p:nvSpPr>
          <p:cNvPr id="5" name="Picture Placeholder 7"/>
          <p:cNvSpPr>
            <a:spLocks noGrp="1"/>
          </p:cNvSpPr>
          <p:nvPr>
            <p:ph type="pic" sz="quarter" idx="12"/>
          </p:nvPr>
        </p:nvSpPr>
        <p:spPr>
          <a:xfrm>
            <a:off x="8258629" y="2596862"/>
            <a:ext cx="3933371" cy="2061028"/>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effectLst/>
        </p:spPr>
        <p:txBody>
          <a:bodyPr wrap="square">
            <a:noAutofit/>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510069763"/>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125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000"/>
                                  </p:stCondLst>
                                  <p:endCondLst>
                                    <p:cond evt="begin" delay="0">
                                      <p:tn val="9"/>
                                    </p:cond>
                                  </p:end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1+#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44_Title Slide">
    <p:bg>
      <p:bgPr>
        <a:gradFill>
          <a:gsLst>
            <a:gs pos="0">
              <a:schemeClr val="accent5"/>
            </a:gs>
            <a:gs pos="8500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1765302" y="2966542"/>
            <a:ext cx="2612570" cy="2885436"/>
          </a:xfrm>
          <a:custGeom>
            <a:avLst/>
            <a:gdLst>
              <a:gd name="connsiteX0" fmla="*/ 50553 w 2612570"/>
              <a:gd name="connsiteY0" fmla="*/ 0 h 2885436"/>
              <a:gd name="connsiteX1" fmla="*/ 2562017 w 2612570"/>
              <a:gd name="connsiteY1" fmla="*/ 0 h 2885436"/>
              <a:gd name="connsiteX2" fmla="*/ 2612570 w 2612570"/>
              <a:gd name="connsiteY2" fmla="*/ 50553 h 2885436"/>
              <a:gd name="connsiteX3" fmla="*/ 2612570 w 2612570"/>
              <a:gd name="connsiteY3" fmla="*/ 2834883 h 2885436"/>
              <a:gd name="connsiteX4" fmla="*/ 2562017 w 2612570"/>
              <a:gd name="connsiteY4" fmla="*/ 2885436 h 2885436"/>
              <a:gd name="connsiteX5" fmla="*/ 50553 w 2612570"/>
              <a:gd name="connsiteY5" fmla="*/ 2885436 h 2885436"/>
              <a:gd name="connsiteX6" fmla="*/ 0 w 2612570"/>
              <a:gd name="connsiteY6" fmla="*/ 2834883 h 2885436"/>
              <a:gd name="connsiteX7" fmla="*/ 0 w 2612570"/>
              <a:gd name="connsiteY7" fmla="*/ 50553 h 2885436"/>
              <a:gd name="connsiteX8" fmla="*/ 50553 w 2612570"/>
              <a:gd name="connsiteY8" fmla="*/ 0 h 288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12570" h="2885436">
                <a:moveTo>
                  <a:pt x="50553" y="0"/>
                </a:moveTo>
                <a:lnTo>
                  <a:pt x="2562017" y="0"/>
                </a:lnTo>
                <a:cubicBezTo>
                  <a:pt x="2589937" y="0"/>
                  <a:pt x="2612570" y="22633"/>
                  <a:pt x="2612570" y="50553"/>
                </a:cubicBezTo>
                <a:lnTo>
                  <a:pt x="2612570" y="2834883"/>
                </a:lnTo>
                <a:cubicBezTo>
                  <a:pt x="2612570" y="2862803"/>
                  <a:pt x="2589937" y="2885436"/>
                  <a:pt x="2562017" y="2885436"/>
                </a:cubicBezTo>
                <a:lnTo>
                  <a:pt x="50553" y="2885436"/>
                </a:lnTo>
                <a:cubicBezTo>
                  <a:pt x="22633" y="2885436"/>
                  <a:pt x="0" y="2862803"/>
                  <a:pt x="0" y="2834883"/>
                </a:cubicBezTo>
                <a:lnTo>
                  <a:pt x="0" y="50553"/>
                </a:lnTo>
                <a:cubicBezTo>
                  <a:pt x="0" y="22633"/>
                  <a:pt x="22633" y="0"/>
                  <a:pt x="50553" y="0"/>
                </a:cubicBezTo>
                <a:close/>
              </a:path>
            </a:pathLst>
          </a:custGeom>
          <a:effectLst>
            <a:outerShdw blurRad="381000" algn="ctr" rotWithShape="0">
              <a:schemeClr val="tx1">
                <a:lumMod val="95000"/>
                <a:lumOff val="5000"/>
                <a:alpha val="40000"/>
              </a:schemeClr>
            </a:outerShdw>
          </a:effectLst>
        </p:spPr>
        <p:txBody>
          <a:bodyPr wrap="square">
            <a:noAutofit/>
          </a:bodyPr>
          <a:lstStyle>
            <a:lvl1pPr marL="0" indent="0" algn="ctr">
              <a:buNone/>
              <a:defRPr sz="2000">
                <a:solidFill>
                  <a:schemeClr val="tx1">
                    <a:lumMod val="65000"/>
                    <a:lumOff val="35000"/>
                  </a:schemeClr>
                </a:solidFill>
              </a:defRPr>
            </a:lvl1pPr>
          </a:lstStyle>
          <a:p>
            <a:endParaRPr lang="id-ID"/>
          </a:p>
        </p:txBody>
      </p:sp>
      <p:sp>
        <p:nvSpPr>
          <p:cNvPr id="18" name="TextBox 17"/>
          <p:cNvSpPr txBox="1"/>
          <p:nvPr userDrawn="1"/>
        </p:nvSpPr>
        <p:spPr>
          <a:xfrm>
            <a:off x="10953750" y="5942790"/>
            <a:ext cx="1238250" cy="923330"/>
          </a:xfrm>
          <a:prstGeom prst="rect">
            <a:avLst/>
          </a:prstGeom>
          <a:noFill/>
        </p:spPr>
        <p:txBody>
          <a:bodyPr wrap="square" rtlCol="0" anchor="ctr">
            <a:spAutoFit/>
          </a:bodyPr>
          <a:lstStyle/>
          <a:p>
            <a:pPr algn="ctr"/>
            <a:fld id="{260E2A6B-A809-4840-BF14-8648BC0BDF87}" type="slidenum">
              <a:rPr lang="id-ID" sz="5400" b="1" i="0" smtClean="0">
                <a:solidFill>
                  <a:schemeClr val="bg1">
                    <a:lumMod val="95000"/>
                    <a:alpha val="30000"/>
                  </a:schemeClr>
                </a:solidFill>
                <a:latin typeface="Gotham Bold" panose="02000803030000020004" pitchFamily="2" charset="0"/>
                <a:ea typeface="Liberation Sans" panose="020B0604020202020204" pitchFamily="34" charset="0"/>
                <a:cs typeface="Segoe UI" panose="020B0502040204020203" pitchFamily="34" charset="0"/>
              </a:rPr>
              <a:pPr algn="ctr"/>
              <a:t>‹#›</a:t>
            </a:fld>
            <a:endParaRPr lang="id-ID" sz="16600" b="1" i="0" dirty="0">
              <a:solidFill>
                <a:schemeClr val="bg1">
                  <a:lumMod val="95000"/>
                  <a:alpha val="30000"/>
                </a:schemeClr>
              </a:solidFill>
              <a:latin typeface="Gotham Bold" panose="02000803030000020004" pitchFamily="2" charset="0"/>
              <a:ea typeface="Liberation Sans" panose="020B0604020202020204" pitchFamily="34" charset="0"/>
              <a:cs typeface="Segoe UI" panose="020B0502040204020203" pitchFamily="34" charset="0"/>
            </a:endParaRPr>
          </a:p>
        </p:txBody>
      </p:sp>
      <p:grpSp>
        <p:nvGrpSpPr>
          <p:cNvPr id="19" name="Group 18"/>
          <p:cNvGrpSpPr/>
          <p:nvPr userDrawn="1"/>
        </p:nvGrpSpPr>
        <p:grpSpPr>
          <a:xfrm>
            <a:off x="10794766" y="414088"/>
            <a:ext cx="1023708" cy="314016"/>
            <a:chOff x="10513920" y="6272665"/>
            <a:chExt cx="1453380" cy="445816"/>
          </a:xfrm>
        </p:grpSpPr>
        <p:sp>
          <p:nvSpPr>
            <p:cNvPr id="20" name="Rectangle: Rounded Corners 19"/>
            <p:cNvSpPr/>
            <p:nvPr userDrawn="1"/>
          </p:nvSpPr>
          <p:spPr>
            <a:xfrm>
              <a:off x="10513920" y="6272665"/>
              <a:ext cx="1453380" cy="445816"/>
            </a:xfrm>
            <a:prstGeom prst="roundRect">
              <a:avLst>
                <a:gd name="adj" fmla="val 50000"/>
              </a:avLst>
            </a:prstGeom>
            <a:noFill/>
            <a:ln>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1" name="Group 20"/>
            <p:cNvGrpSpPr/>
            <p:nvPr userDrawn="1"/>
          </p:nvGrpSpPr>
          <p:grpSpPr>
            <a:xfrm>
              <a:off x="10817615" y="6396779"/>
              <a:ext cx="909520" cy="197589"/>
              <a:chOff x="9475619" y="5793834"/>
              <a:chExt cx="648944" cy="140980"/>
            </a:xfrm>
            <a:solidFill>
              <a:schemeClr val="bg1">
                <a:lumMod val="85000"/>
              </a:schemeClr>
            </a:solidFill>
          </p:grpSpPr>
          <p:sp>
            <p:nvSpPr>
              <p:cNvPr id="22" name="Freeform 74"/>
              <p:cNvSpPr>
                <a:spLocks noChangeArrowheads="1"/>
              </p:cNvSpPr>
              <p:nvPr userDrawn="1"/>
            </p:nvSpPr>
            <p:spPr bwMode="auto">
              <a:xfrm>
                <a:off x="9987197" y="5796545"/>
                <a:ext cx="137366" cy="135558"/>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23" name="Freeform 75"/>
              <p:cNvSpPr>
                <a:spLocks noChangeArrowheads="1"/>
              </p:cNvSpPr>
              <p:nvPr userDrawn="1"/>
            </p:nvSpPr>
            <p:spPr bwMode="auto">
              <a:xfrm>
                <a:off x="9475619" y="5793834"/>
                <a:ext cx="75912" cy="140980"/>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24" name="Freeform 85"/>
              <p:cNvSpPr>
                <a:spLocks noChangeArrowheads="1"/>
              </p:cNvSpPr>
              <p:nvPr userDrawn="1"/>
            </p:nvSpPr>
            <p:spPr bwMode="auto">
              <a:xfrm>
                <a:off x="9697970" y="5806938"/>
                <a:ext cx="142788" cy="11477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grpSp>
      </p:grpSp>
      <p:sp>
        <p:nvSpPr>
          <p:cNvPr id="10" name="文本框 9">
            <a:extLst>
              <a:ext uri="{FF2B5EF4-FFF2-40B4-BE49-F238E27FC236}">
                <a16:creationId xmlns:a16="http://schemas.microsoft.com/office/drawing/2014/main" id="{7B084475-7928-43CC-A00C-257C2B014304}"/>
              </a:ext>
            </a:extLst>
          </p:cNvPr>
          <p:cNvSpPr txBox="1"/>
          <p:nvPr userDrawn="1"/>
        </p:nvSpPr>
        <p:spPr>
          <a:xfrm>
            <a:off x="10143271" y="5920692"/>
            <a:ext cx="1620957" cy="523220"/>
          </a:xfrm>
          <a:prstGeom prst="rect">
            <a:avLst/>
          </a:prstGeom>
          <a:noFill/>
        </p:spPr>
        <p:txBody>
          <a:bodyPr wrap="none" rtlCol="0">
            <a:spAutoFit/>
          </a:bodyPr>
          <a:lstStyle/>
          <a:p>
            <a:pPr algn="r"/>
            <a:r>
              <a:rPr lang="zh-CN" altLang="en-US" sz="1400" dirty="0">
                <a:solidFill>
                  <a:schemeClr val="bg1"/>
                </a:solidFill>
                <a:latin typeface="+mj-ea"/>
                <a:ea typeface="+mj-ea"/>
              </a:rPr>
              <a:t>淘宝搜：夕觉原创</a:t>
            </a:r>
            <a:endParaRPr lang="en-US" altLang="zh-CN" sz="1400" dirty="0">
              <a:solidFill>
                <a:schemeClr val="bg1"/>
              </a:solidFill>
              <a:latin typeface="+mj-ea"/>
              <a:ea typeface="+mj-ea"/>
            </a:endParaRPr>
          </a:p>
          <a:p>
            <a:pPr algn="r"/>
            <a:r>
              <a:rPr lang="en-US" altLang="zh-CN" sz="1400" dirty="0">
                <a:solidFill>
                  <a:schemeClr val="bg1"/>
                </a:solidFill>
                <a:latin typeface="+mj-ea"/>
                <a:ea typeface="+mj-ea"/>
              </a:rPr>
              <a:t>qq:669822023</a:t>
            </a:r>
            <a:endParaRPr lang="zh-CN" altLang="en-US" sz="1400" dirty="0">
              <a:solidFill>
                <a:schemeClr val="bg1"/>
              </a:solidFill>
              <a:latin typeface="+mj-ea"/>
              <a:ea typeface="+mj-ea"/>
            </a:endParaRPr>
          </a:p>
        </p:txBody>
      </p:sp>
    </p:spTree>
    <p:extLst>
      <p:ext uri="{BB962C8B-B14F-4D97-AF65-F5344CB8AC3E}">
        <p14:creationId xmlns:p14="http://schemas.microsoft.com/office/powerpoint/2010/main" val="290504031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1000"/>
                                  </p:stCondLst>
                                  <p:endCondLst>
                                    <p:cond evt="begin" delay="0">
                                      <p:tn val="5"/>
                                    </p:cond>
                                  </p:end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ppt_x"/>
                                          </p:val>
                                        </p:tav>
                                        <p:tav tm="100000">
                                          <p:val>
                                            <p:strVal val="#ppt_x"/>
                                          </p:val>
                                        </p:tav>
                                      </p:tavLst>
                                    </p:anim>
                                    <p:anim calcmode="lin" valueType="num">
                                      <p:cBhvr additive="base">
                                        <p:cTn id="8" dur="75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5_Title Slide">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3049588" cy="3062288"/>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8" name="Picture Placeholder 6"/>
          <p:cNvSpPr>
            <a:spLocks noGrp="1"/>
          </p:cNvSpPr>
          <p:nvPr>
            <p:ph type="pic" sz="quarter" idx="11"/>
          </p:nvPr>
        </p:nvSpPr>
        <p:spPr>
          <a:xfrm>
            <a:off x="3046146" y="0"/>
            <a:ext cx="3049588" cy="3062288"/>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9" name="Picture Placeholder 6"/>
          <p:cNvSpPr>
            <a:spLocks noGrp="1"/>
          </p:cNvSpPr>
          <p:nvPr>
            <p:ph type="pic" sz="quarter" idx="12"/>
          </p:nvPr>
        </p:nvSpPr>
        <p:spPr>
          <a:xfrm>
            <a:off x="6092291" y="0"/>
            <a:ext cx="3049588" cy="3062288"/>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10" name="Picture Placeholder 6"/>
          <p:cNvSpPr>
            <a:spLocks noGrp="1"/>
          </p:cNvSpPr>
          <p:nvPr>
            <p:ph type="pic" sz="quarter" idx="13"/>
          </p:nvPr>
        </p:nvSpPr>
        <p:spPr>
          <a:xfrm>
            <a:off x="9142412" y="0"/>
            <a:ext cx="3049588" cy="3062288"/>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277229421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1+#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nodePh="1">
                                  <p:stCondLst>
                                    <p:cond delay="750"/>
                                  </p:stCondLst>
                                  <p:endCondLst>
                                    <p:cond evt="begin" delay="0">
                                      <p:tn val="17"/>
                                    </p:cond>
                                  </p:end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1+#ppt_w/2"/>
                                          </p:val>
                                        </p:tav>
                                        <p:tav tm="100000">
                                          <p:val>
                                            <p:strVal val="#ppt_x"/>
                                          </p:val>
                                        </p:tav>
                                      </p:tavLst>
                                    </p:anim>
                                    <p:anim calcmode="lin" valueType="num">
                                      <p:cBhvr additive="base">
                                        <p:cTn id="20"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46_Title Slide">
    <p:spTree>
      <p:nvGrpSpPr>
        <p:cNvPr id="1" name=""/>
        <p:cNvGrpSpPr/>
        <p:nvPr/>
      </p:nvGrpSpPr>
      <p:grpSpPr>
        <a:xfrm>
          <a:off x="0" y="0"/>
          <a:ext cx="0" cy="0"/>
          <a:chOff x="0" y="0"/>
          <a:chExt cx="0" cy="0"/>
        </a:xfrm>
      </p:grpSpPr>
      <p:sp>
        <p:nvSpPr>
          <p:cNvPr id="9" name="Picture Placeholder 6"/>
          <p:cNvSpPr>
            <a:spLocks noGrp="1"/>
          </p:cNvSpPr>
          <p:nvPr>
            <p:ph type="pic" sz="quarter" idx="10"/>
          </p:nvPr>
        </p:nvSpPr>
        <p:spPr>
          <a:xfrm>
            <a:off x="0" y="0"/>
            <a:ext cx="2426061" cy="3429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10" name="Picture Placeholder 6"/>
          <p:cNvSpPr>
            <a:spLocks noGrp="1"/>
          </p:cNvSpPr>
          <p:nvPr>
            <p:ph type="pic" sz="quarter" idx="11"/>
          </p:nvPr>
        </p:nvSpPr>
        <p:spPr>
          <a:xfrm>
            <a:off x="2415239" y="0"/>
            <a:ext cx="2426061" cy="3429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12" name="Picture Placeholder 6"/>
          <p:cNvSpPr>
            <a:spLocks noGrp="1"/>
          </p:cNvSpPr>
          <p:nvPr>
            <p:ph type="pic" sz="quarter" idx="13"/>
          </p:nvPr>
        </p:nvSpPr>
        <p:spPr>
          <a:xfrm>
            <a:off x="9745920" y="0"/>
            <a:ext cx="2436075" cy="3429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13" name="Picture Placeholder 6"/>
          <p:cNvSpPr>
            <a:spLocks noGrp="1"/>
          </p:cNvSpPr>
          <p:nvPr>
            <p:ph type="pic" sz="quarter" idx="14"/>
          </p:nvPr>
        </p:nvSpPr>
        <p:spPr>
          <a:xfrm>
            <a:off x="4862135" y="3429000"/>
            <a:ext cx="2426061" cy="3429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14" name="Picture Placeholder 6"/>
          <p:cNvSpPr>
            <a:spLocks noGrp="1"/>
          </p:cNvSpPr>
          <p:nvPr>
            <p:ph type="pic" sz="quarter" idx="15"/>
          </p:nvPr>
        </p:nvSpPr>
        <p:spPr>
          <a:xfrm>
            <a:off x="7288196" y="3429000"/>
            <a:ext cx="2457725" cy="3429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15" name="Picture Placeholder 6"/>
          <p:cNvSpPr>
            <a:spLocks noGrp="1"/>
          </p:cNvSpPr>
          <p:nvPr>
            <p:ph type="pic" sz="quarter" idx="16"/>
          </p:nvPr>
        </p:nvSpPr>
        <p:spPr>
          <a:xfrm>
            <a:off x="9765939" y="3429000"/>
            <a:ext cx="2426061" cy="3429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11" name="Picture Placeholder 6"/>
          <p:cNvSpPr>
            <a:spLocks noGrp="1"/>
          </p:cNvSpPr>
          <p:nvPr>
            <p:ph type="pic" sz="quarter" idx="12"/>
          </p:nvPr>
        </p:nvSpPr>
        <p:spPr>
          <a:xfrm>
            <a:off x="4841300" y="0"/>
            <a:ext cx="4904619" cy="3429000"/>
          </a:xfrm>
          <a:prstGeom prst="rect">
            <a:avLst/>
          </a:prstGeom>
          <a:effectLst>
            <a:outerShdw blurRad="381000" sx="106000" sy="106000" algn="ctr" rotWithShape="0">
              <a:schemeClr val="bg1">
                <a:lumMod val="50000"/>
                <a:alpha val="40000"/>
              </a:schemeClr>
            </a:outerShdw>
          </a:effectLst>
        </p:spPr>
        <p:txBody>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259411832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250"/>
                                  </p:stCondLst>
                                  <p:endCondLst>
                                    <p:cond evt="begin" delay="0">
                                      <p:tn val="9"/>
                                    </p:cond>
                                  </p:end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500"/>
                                  </p:stCondLst>
                                  <p:endCondLst>
                                    <p:cond evt="begin" delay="0">
                                      <p:tn val="13"/>
                                    </p:cond>
                                  </p:end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nodePh="1">
                                  <p:stCondLst>
                                    <p:cond delay="750"/>
                                  </p:stCondLst>
                                  <p:endCondLst>
                                    <p:cond evt="begin" delay="0">
                                      <p:tn val="17"/>
                                    </p:cond>
                                  </p:end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nodePh="1">
                                  <p:stCondLst>
                                    <p:cond delay="1000"/>
                                  </p:stCondLst>
                                  <p:endCondLst>
                                    <p:cond evt="begin" delay="0">
                                      <p:tn val="21"/>
                                    </p:cond>
                                  </p:end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nodePh="1">
                                  <p:stCondLst>
                                    <p:cond delay="1250"/>
                                  </p:stCondLst>
                                  <p:endCondLst>
                                    <p:cond evt="begin" delay="0">
                                      <p:tn val="25"/>
                                    </p:cond>
                                  </p:end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750" fill="hold"/>
                                        <p:tgtEl>
                                          <p:spTgt spid="14"/>
                                        </p:tgtEl>
                                        <p:attrNameLst>
                                          <p:attrName>ppt_x</p:attrName>
                                        </p:attrNameLst>
                                      </p:cBhvr>
                                      <p:tavLst>
                                        <p:tav tm="0">
                                          <p:val>
                                            <p:strVal val="#ppt_x"/>
                                          </p:val>
                                        </p:tav>
                                        <p:tav tm="100000">
                                          <p:val>
                                            <p:strVal val="#ppt_x"/>
                                          </p:val>
                                        </p:tav>
                                      </p:tavLst>
                                    </p:anim>
                                    <p:anim calcmode="lin" valueType="num">
                                      <p:cBhvr additive="base">
                                        <p:cTn id="28" dur="75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nodePh="1">
                                  <p:stCondLst>
                                    <p:cond delay="1500"/>
                                  </p:stCondLst>
                                  <p:endCondLst>
                                    <p:cond evt="begin" delay="0">
                                      <p:tn val="29"/>
                                    </p:cond>
                                  </p:end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750" fill="hold"/>
                                        <p:tgtEl>
                                          <p:spTgt spid="15"/>
                                        </p:tgtEl>
                                        <p:attrNameLst>
                                          <p:attrName>ppt_x</p:attrName>
                                        </p:attrNameLst>
                                      </p:cBhvr>
                                      <p:tavLst>
                                        <p:tav tm="0">
                                          <p:val>
                                            <p:strVal val="#ppt_x"/>
                                          </p:val>
                                        </p:tav>
                                        <p:tav tm="100000">
                                          <p:val>
                                            <p:strVal val="#ppt_x"/>
                                          </p:val>
                                        </p:tav>
                                      </p:tavLst>
                                    </p:anim>
                                    <p:anim calcmode="lin" valueType="num">
                                      <p:cBhvr additive="base">
                                        <p:cTn id="3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3" grpId="0"/>
      <p:bldP spid="14" grpId="0"/>
      <p:bldP spid="15" grpId="0"/>
      <p:bldP spid="11" grpId="0"/>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7_Title Slide">
    <p:spTree>
      <p:nvGrpSpPr>
        <p:cNvPr id="1" name=""/>
        <p:cNvGrpSpPr/>
        <p:nvPr/>
      </p:nvGrpSpPr>
      <p:grpSpPr>
        <a:xfrm>
          <a:off x="0" y="0"/>
          <a:ext cx="0" cy="0"/>
          <a:chOff x="0" y="0"/>
          <a:chExt cx="0" cy="0"/>
        </a:xfrm>
      </p:grpSpPr>
      <p:sp>
        <p:nvSpPr>
          <p:cNvPr id="4" name="Picture Placeholder 6"/>
          <p:cNvSpPr>
            <a:spLocks noGrp="1"/>
          </p:cNvSpPr>
          <p:nvPr>
            <p:ph type="pic" sz="quarter" idx="10"/>
          </p:nvPr>
        </p:nvSpPr>
        <p:spPr>
          <a:xfrm>
            <a:off x="0" y="2757715"/>
            <a:ext cx="6057900" cy="4100285"/>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
        <p:nvSpPr>
          <p:cNvPr id="5" name="Picture Placeholder 6"/>
          <p:cNvSpPr>
            <a:spLocks noGrp="1"/>
          </p:cNvSpPr>
          <p:nvPr>
            <p:ph type="pic" sz="quarter" idx="11"/>
          </p:nvPr>
        </p:nvSpPr>
        <p:spPr>
          <a:xfrm>
            <a:off x="6134100" y="2757715"/>
            <a:ext cx="6057900" cy="4100285"/>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2706083460"/>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750"/>
                                  </p:stCondLst>
                                  <p:endCondLst>
                                    <p:cond evt="begin" delay="0">
                                      <p:tn val="9"/>
                                    </p:cond>
                                  </p:end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6096000" y="0"/>
            <a:ext cx="6096000" cy="6858000"/>
          </a:xfrm>
          <a:prstGeom prst="rect">
            <a:avLst/>
          </a:prstGeom>
        </p:spPr>
        <p:txBody>
          <a:bodyPr/>
          <a:lstStyle>
            <a:lvl1pPr marL="0" indent="0" algn="ctr">
              <a:buNone/>
              <a:defRPr>
                <a:solidFill>
                  <a:schemeClr val="accent2"/>
                </a:solidFill>
              </a:defRPr>
            </a:lvl1pPr>
          </a:lstStyle>
          <a:p>
            <a:endParaRPr lang="id-ID"/>
          </a:p>
        </p:txBody>
      </p:sp>
    </p:spTree>
    <p:extLst>
      <p:ext uri="{BB962C8B-B14F-4D97-AF65-F5344CB8AC3E}">
        <p14:creationId xmlns:p14="http://schemas.microsoft.com/office/powerpoint/2010/main" val="168639471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49_Title Slide">
    <p:bg>
      <p:bgPr>
        <a:gradFill flip="none" rotWithShape="1">
          <a:gsLst>
            <a:gs pos="0">
              <a:schemeClr val="accent5"/>
            </a:gs>
            <a:gs pos="99000">
              <a:schemeClr val="accent1"/>
            </a:gs>
          </a:gsLst>
          <a:lin ang="5400000" scaled="0"/>
          <a:tileRect/>
        </a:gradFill>
        <a:effectLst/>
      </p:bgPr>
    </p:bg>
    <p:spTree>
      <p:nvGrpSpPr>
        <p:cNvPr id="1" name=""/>
        <p:cNvGrpSpPr/>
        <p:nvPr/>
      </p:nvGrpSpPr>
      <p:grpSpPr>
        <a:xfrm>
          <a:off x="0" y="0"/>
          <a:ext cx="0" cy="0"/>
          <a:chOff x="0" y="0"/>
          <a:chExt cx="0" cy="0"/>
        </a:xfrm>
      </p:grpSpPr>
      <p:grpSp>
        <p:nvGrpSpPr>
          <p:cNvPr id="14" name="Group 13"/>
          <p:cNvGrpSpPr/>
          <p:nvPr userDrawn="1"/>
        </p:nvGrpSpPr>
        <p:grpSpPr>
          <a:xfrm>
            <a:off x="10794766" y="414088"/>
            <a:ext cx="1023708" cy="314016"/>
            <a:chOff x="10513920" y="6272665"/>
            <a:chExt cx="1453380" cy="445816"/>
          </a:xfrm>
        </p:grpSpPr>
        <p:sp>
          <p:nvSpPr>
            <p:cNvPr id="15" name="Rectangle: Rounded Corners 14"/>
            <p:cNvSpPr/>
            <p:nvPr userDrawn="1"/>
          </p:nvSpPr>
          <p:spPr>
            <a:xfrm>
              <a:off x="10513920" y="6272665"/>
              <a:ext cx="1453380" cy="445816"/>
            </a:xfrm>
            <a:prstGeom prst="roundRect">
              <a:avLst>
                <a:gd name="adj" fmla="val 50000"/>
              </a:avLst>
            </a:prstGeom>
            <a:noFill/>
            <a:ln>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6" name="Group 15"/>
            <p:cNvGrpSpPr/>
            <p:nvPr userDrawn="1"/>
          </p:nvGrpSpPr>
          <p:grpSpPr>
            <a:xfrm>
              <a:off x="10817615" y="6396779"/>
              <a:ext cx="909520" cy="197589"/>
              <a:chOff x="9475619" y="5793834"/>
              <a:chExt cx="648944" cy="140980"/>
            </a:xfrm>
            <a:solidFill>
              <a:schemeClr val="bg1">
                <a:lumMod val="85000"/>
              </a:schemeClr>
            </a:solidFill>
          </p:grpSpPr>
          <p:sp>
            <p:nvSpPr>
              <p:cNvPr id="17" name="Freeform 74"/>
              <p:cNvSpPr>
                <a:spLocks noChangeArrowheads="1"/>
              </p:cNvSpPr>
              <p:nvPr userDrawn="1"/>
            </p:nvSpPr>
            <p:spPr bwMode="auto">
              <a:xfrm>
                <a:off x="9987197" y="5796545"/>
                <a:ext cx="137366" cy="135558"/>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18" name="Freeform 75"/>
              <p:cNvSpPr>
                <a:spLocks noChangeArrowheads="1"/>
              </p:cNvSpPr>
              <p:nvPr userDrawn="1"/>
            </p:nvSpPr>
            <p:spPr bwMode="auto">
              <a:xfrm>
                <a:off x="9475619" y="5793834"/>
                <a:ext cx="75912" cy="140980"/>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19" name="Freeform 85"/>
              <p:cNvSpPr>
                <a:spLocks noChangeArrowheads="1"/>
              </p:cNvSpPr>
              <p:nvPr userDrawn="1"/>
            </p:nvSpPr>
            <p:spPr bwMode="auto">
              <a:xfrm>
                <a:off x="9697970" y="5806938"/>
                <a:ext cx="142788" cy="11477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grpSp>
      </p:grpSp>
      <p:sp>
        <p:nvSpPr>
          <p:cNvPr id="20" name="Freeform: Shape 19"/>
          <p:cNvSpPr/>
          <p:nvPr userDrawn="1"/>
        </p:nvSpPr>
        <p:spPr>
          <a:xfrm>
            <a:off x="-546905" y="3924300"/>
            <a:ext cx="13285810" cy="12725400"/>
          </a:xfrm>
          <a:custGeom>
            <a:avLst/>
            <a:gdLst>
              <a:gd name="connsiteX0" fmla="*/ 960120 w 1202877"/>
              <a:gd name="connsiteY0" fmla="*/ 334292 h 1152144"/>
              <a:gd name="connsiteX1" fmla="*/ 1082418 w 1202877"/>
              <a:gd name="connsiteY1" fmla="*/ 366608 h 1152144"/>
              <a:gd name="connsiteX2" fmla="*/ 1169620 w 1202877"/>
              <a:gd name="connsiteY2" fmla="*/ 452436 h 1152144"/>
              <a:gd name="connsiteX3" fmla="*/ 1202877 w 1202877"/>
              <a:gd name="connsiteY3" fmla="*/ 575095 h 1152144"/>
              <a:gd name="connsiteX4" fmla="*/ 1169620 w 1202877"/>
              <a:gd name="connsiteY4" fmla="*/ 698261 h 1152144"/>
              <a:gd name="connsiteX5" fmla="*/ 1082418 w 1202877"/>
              <a:gd name="connsiteY5" fmla="*/ 785031 h 1152144"/>
              <a:gd name="connsiteX6" fmla="*/ 960120 w 1202877"/>
              <a:gd name="connsiteY6" fmla="*/ 817853 h 1152144"/>
              <a:gd name="connsiteX7" fmla="*/ 837063 w 1202877"/>
              <a:gd name="connsiteY7" fmla="*/ 785031 h 1152144"/>
              <a:gd name="connsiteX8" fmla="*/ 748455 w 1202877"/>
              <a:gd name="connsiteY8" fmla="*/ 698261 h 1152144"/>
              <a:gd name="connsiteX9" fmla="*/ 714441 w 1202877"/>
              <a:gd name="connsiteY9" fmla="*/ 575095 h 1152144"/>
              <a:gd name="connsiteX10" fmla="*/ 748237 w 1202877"/>
              <a:gd name="connsiteY10" fmla="*/ 452436 h 1152144"/>
              <a:gd name="connsiteX11" fmla="*/ 836630 w 1202877"/>
              <a:gd name="connsiteY11" fmla="*/ 366608 h 1152144"/>
              <a:gd name="connsiteX12" fmla="*/ 960120 w 1202877"/>
              <a:gd name="connsiteY12" fmla="*/ 334292 h 1152144"/>
              <a:gd name="connsiteX13" fmla="*/ 569775 w 1202877"/>
              <a:gd name="connsiteY13" fmla="*/ 0 h 1152144"/>
              <a:gd name="connsiteX14" fmla="*/ 628525 w 1202877"/>
              <a:gd name="connsiteY14" fmla="*/ 0 h 1152144"/>
              <a:gd name="connsiteX15" fmla="*/ 1106213 w 1202877"/>
              <a:gd name="connsiteY15" fmla="*/ 253985 h 1152144"/>
              <a:gd name="connsiteX16" fmla="*/ 1112012 w 1202877"/>
              <a:gd name="connsiteY16" fmla="*/ 264669 h 1152144"/>
              <a:gd name="connsiteX17" fmla="*/ 1056676 w 1202877"/>
              <a:gd name="connsiteY17" fmla="*/ 243039 h 1152144"/>
              <a:gd name="connsiteX18" fmla="*/ 959144 w 1202877"/>
              <a:gd name="connsiteY18" fmla="*/ 231098 h 1152144"/>
              <a:gd name="connsiteX19" fmla="*/ 774852 w 1202877"/>
              <a:gd name="connsiteY19" fmla="*/ 276735 h 1152144"/>
              <a:gd name="connsiteX20" fmla="*/ 646055 w 1202877"/>
              <a:gd name="connsiteY20" fmla="*/ 398818 h 1152144"/>
              <a:gd name="connsiteX21" fmla="*/ 597600 w 1202877"/>
              <a:gd name="connsiteY21" fmla="*/ 575095 h 1152144"/>
              <a:gd name="connsiteX22" fmla="*/ 646055 w 1202877"/>
              <a:gd name="connsiteY22" fmla="*/ 751448 h 1152144"/>
              <a:gd name="connsiteX23" fmla="*/ 774852 w 1202877"/>
              <a:gd name="connsiteY23" fmla="*/ 874686 h 1152144"/>
              <a:gd name="connsiteX24" fmla="*/ 959144 w 1202877"/>
              <a:gd name="connsiteY24" fmla="*/ 921047 h 1152144"/>
              <a:gd name="connsiteX25" fmla="*/ 1056676 w 1202877"/>
              <a:gd name="connsiteY25" fmla="*/ 908962 h 1152144"/>
              <a:gd name="connsiteX26" fmla="*/ 1112271 w 1202877"/>
              <a:gd name="connsiteY26" fmla="*/ 886999 h 1152144"/>
              <a:gd name="connsiteX27" fmla="*/ 1106213 w 1202877"/>
              <a:gd name="connsiteY27" fmla="*/ 898160 h 1152144"/>
              <a:gd name="connsiteX28" fmla="*/ 628525 w 1202877"/>
              <a:gd name="connsiteY28" fmla="*/ 1152144 h 1152144"/>
              <a:gd name="connsiteX29" fmla="*/ 569775 w 1202877"/>
              <a:gd name="connsiteY29" fmla="*/ 1152144 h 1152144"/>
              <a:gd name="connsiteX30" fmla="*/ 92087 w 1202877"/>
              <a:gd name="connsiteY30" fmla="*/ 898160 h 1152144"/>
              <a:gd name="connsiteX31" fmla="*/ 85562 w 1202877"/>
              <a:gd name="connsiteY31" fmla="*/ 886137 h 1152144"/>
              <a:gd name="connsiteX32" fmla="*/ 142172 w 1202877"/>
              <a:gd name="connsiteY32" fmla="*/ 908957 h 1152144"/>
              <a:gd name="connsiteX33" fmla="*/ 237821 w 1202877"/>
              <a:gd name="connsiteY33" fmla="*/ 921047 h 1152144"/>
              <a:gd name="connsiteX34" fmla="*/ 380126 w 1202877"/>
              <a:gd name="connsiteY34" fmla="*/ 890622 h 1152144"/>
              <a:gd name="connsiteX35" fmla="*/ 501961 w 1202877"/>
              <a:gd name="connsiteY35" fmla="*/ 809079 h 1152144"/>
              <a:gd name="connsiteX36" fmla="*/ 433733 w 1202877"/>
              <a:gd name="connsiteY36" fmla="*/ 733035 h 1152144"/>
              <a:gd name="connsiteX37" fmla="*/ 344916 w 1202877"/>
              <a:gd name="connsiteY37" fmla="*/ 792140 h 1152144"/>
              <a:gd name="connsiteX38" fmla="*/ 243670 w 1202877"/>
              <a:gd name="connsiteY38" fmla="*/ 813955 h 1152144"/>
              <a:gd name="connsiteX39" fmla="*/ 119849 w 1202877"/>
              <a:gd name="connsiteY39" fmla="*/ 781420 h 1152144"/>
              <a:gd name="connsiteX40" fmla="*/ 32850 w 1202877"/>
              <a:gd name="connsiteY40" fmla="*/ 695374 h 1152144"/>
              <a:gd name="connsiteX41" fmla="*/ 0 w 1202877"/>
              <a:gd name="connsiteY41" fmla="*/ 573146 h 1152144"/>
              <a:gd name="connsiteX42" fmla="*/ 70664 w 1202877"/>
              <a:gd name="connsiteY42" fmla="*/ 402779 h 1152144"/>
              <a:gd name="connsiteX43" fmla="*/ 243670 w 1202877"/>
              <a:gd name="connsiteY43" fmla="*/ 333317 h 1152144"/>
              <a:gd name="connsiteX44" fmla="*/ 346012 w 1202877"/>
              <a:gd name="connsiteY44" fmla="*/ 356592 h 1152144"/>
              <a:gd name="connsiteX45" fmla="*/ 433733 w 1202877"/>
              <a:gd name="connsiteY45" fmla="*/ 420083 h 1152144"/>
              <a:gd name="connsiteX46" fmla="*/ 500986 w 1202877"/>
              <a:gd name="connsiteY46" fmla="*/ 336239 h 1152144"/>
              <a:gd name="connsiteX47" fmla="*/ 382684 w 1202877"/>
              <a:gd name="connsiteY47" fmla="*/ 259208 h 1152144"/>
              <a:gd name="connsiteX48" fmla="*/ 241720 w 1202877"/>
              <a:gd name="connsiteY48" fmla="*/ 231098 h 1152144"/>
              <a:gd name="connsiteX49" fmla="*/ 145105 w 1202877"/>
              <a:gd name="connsiteY49" fmla="*/ 243035 h 1152144"/>
              <a:gd name="connsiteX50" fmla="*/ 85229 w 1202877"/>
              <a:gd name="connsiteY50" fmla="*/ 266621 h 1152144"/>
              <a:gd name="connsiteX51" fmla="*/ 92087 w 1202877"/>
              <a:gd name="connsiteY51" fmla="*/ 253985 h 1152144"/>
              <a:gd name="connsiteX52" fmla="*/ 569775 w 1202877"/>
              <a:gd name="connsiteY52" fmla="*/ 0 h 115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02877" h="1152144">
                <a:moveTo>
                  <a:pt x="960120" y="334292"/>
                </a:moveTo>
                <a:cubicBezTo>
                  <a:pt x="1005164" y="334756"/>
                  <a:pt x="1045931" y="345528"/>
                  <a:pt x="1082418" y="366608"/>
                </a:cubicBezTo>
                <a:cubicBezTo>
                  <a:pt x="1118906" y="387689"/>
                  <a:pt x="1147973" y="416298"/>
                  <a:pt x="1169620" y="452436"/>
                </a:cubicBezTo>
                <a:cubicBezTo>
                  <a:pt x="1191268" y="488575"/>
                  <a:pt x="1202353" y="529460"/>
                  <a:pt x="1202877" y="575095"/>
                </a:cubicBezTo>
                <a:cubicBezTo>
                  <a:pt x="1202353" y="620755"/>
                  <a:pt x="1191268" y="661810"/>
                  <a:pt x="1169620" y="698261"/>
                </a:cubicBezTo>
                <a:cubicBezTo>
                  <a:pt x="1147973" y="734713"/>
                  <a:pt x="1118906" y="763636"/>
                  <a:pt x="1082418" y="785031"/>
                </a:cubicBezTo>
                <a:cubicBezTo>
                  <a:pt x="1045931" y="806425"/>
                  <a:pt x="1005164" y="817366"/>
                  <a:pt x="960120" y="817853"/>
                </a:cubicBezTo>
                <a:cubicBezTo>
                  <a:pt x="915039" y="817366"/>
                  <a:pt x="874020" y="806425"/>
                  <a:pt x="837063" y="785031"/>
                </a:cubicBezTo>
                <a:cubicBezTo>
                  <a:pt x="800107" y="763636"/>
                  <a:pt x="770570" y="734713"/>
                  <a:pt x="748455" y="698261"/>
                </a:cubicBezTo>
                <a:cubicBezTo>
                  <a:pt x="726338" y="661810"/>
                  <a:pt x="715000" y="620755"/>
                  <a:pt x="714441" y="575095"/>
                </a:cubicBezTo>
                <a:cubicBezTo>
                  <a:pt x="714981" y="529460"/>
                  <a:pt x="726248" y="488575"/>
                  <a:pt x="748237" y="452436"/>
                </a:cubicBezTo>
                <a:cubicBezTo>
                  <a:pt x="770227" y="416298"/>
                  <a:pt x="799691" y="387689"/>
                  <a:pt x="836630" y="366608"/>
                </a:cubicBezTo>
                <a:cubicBezTo>
                  <a:pt x="873569" y="345528"/>
                  <a:pt x="914732" y="334756"/>
                  <a:pt x="960120" y="334292"/>
                </a:cubicBezTo>
                <a:close/>
                <a:moveTo>
                  <a:pt x="569775" y="0"/>
                </a:moveTo>
                <a:lnTo>
                  <a:pt x="628525" y="0"/>
                </a:lnTo>
                <a:cubicBezTo>
                  <a:pt x="827373" y="0"/>
                  <a:pt x="1002689" y="100749"/>
                  <a:pt x="1106213" y="253985"/>
                </a:cubicBezTo>
                <a:lnTo>
                  <a:pt x="1112012" y="264669"/>
                </a:lnTo>
                <a:lnTo>
                  <a:pt x="1056676" y="243039"/>
                </a:lnTo>
                <a:cubicBezTo>
                  <a:pt x="1025960" y="235396"/>
                  <a:pt x="993450" y="231416"/>
                  <a:pt x="959144" y="231098"/>
                </a:cubicBezTo>
                <a:cubicBezTo>
                  <a:pt x="890535" y="231716"/>
                  <a:pt x="829105" y="246929"/>
                  <a:pt x="774852" y="276735"/>
                </a:cubicBezTo>
                <a:cubicBezTo>
                  <a:pt x="720600" y="306543"/>
                  <a:pt x="677668" y="347237"/>
                  <a:pt x="646055" y="398818"/>
                </a:cubicBezTo>
                <a:cubicBezTo>
                  <a:pt x="614442" y="450398"/>
                  <a:pt x="598291" y="509158"/>
                  <a:pt x="597600" y="575095"/>
                </a:cubicBezTo>
                <a:cubicBezTo>
                  <a:pt x="598291" y="640752"/>
                  <a:pt x="614442" y="699535"/>
                  <a:pt x="646055" y="751448"/>
                </a:cubicBezTo>
                <a:cubicBezTo>
                  <a:pt x="677668" y="803359"/>
                  <a:pt x="720600" y="844439"/>
                  <a:pt x="774852" y="874686"/>
                </a:cubicBezTo>
                <a:cubicBezTo>
                  <a:pt x="829105" y="904933"/>
                  <a:pt x="890535" y="920387"/>
                  <a:pt x="959144" y="921047"/>
                </a:cubicBezTo>
                <a:cubicBezTo>
                  <a:pt x="993450" y="920717"/>
                  <a:pt x="1025960" y="916689"/>
                  <a:pt x="1056676" y="908962"/>
                </a:cubicBezTo>
                <a:lnTo>
                  <a:pt x="1112271" y="886999"/>
                </a:lnTo>
                <a:lnTo>
                  <a:pt x="1106213" y="898160"/>
                </a:lnTo>
                <a:cubicBezTo>
                  <a:pt x="1002689" y="1051396"/>
                  <a:pt x="827373" y="1152144"/>
                  <a:pt x="628525" y="1152144"/>
                </a:cubicBezTo>
                <a:lnTo>
                  <a:pt x="569775" y="1152144"/>
                </a:lnTo>
                <a:cubicBezTo>
                  <a:pt x="370928" y="1152144"/>
                  <a:pt x="195611" y="1051396"/>
                  <a:pt x="92087" y="898160"/>
                </a:cubicBezTo>
                <a:lnTo>
                  <a:pt x="85562" y="886137"/>
                </a:lnTo>
                <a:lnTo>
                  <a:pt x="142172" y="908957"/>
                </a:lnTo>
                <a:cubicBezTo>
                  <a:pt x="172298" y="916690"/>
                  <a:pt x="204181" y="920720"/>
                  <a:pt x="237821" y="921047"/>
                </a:cubicBezTo>
                <a:cubicBezTo>
                  <a:pt x="286718" y="920641"/>
                  <a:pt x="334152" y="910499"/>
                  <a:pt x="380126" y="890622"/>
                </a:cubicBezTo>
                <a:cubicBezTo>
                  <a:pt x="426098" y="870744"/>
                  <a:pt x="466710" y="843564"/>
                  <a:pt x="501961" y="809079"/>
                </a:cubicBezTo>
                <a:lnTo>
                  <a:pt x="433733" y="733035"/>
                </a:lnTo>
                <a:cubicBezTo>
                  <a:pt x="407478" y="758161"/>
                  <a:pt x="377871" y="777862"/>
                  <a:pt x="344916" y="792140"/>
                </a:cubicBezTo>
                <a:cubicBezTo>
                  <a:pt x="311959" y="806419"/>
                  <a:pt x="278210" y="813690"/>
                  <a:pt x="243670" y="813955"/>
                </a:cubicBezTo>
                <a:cubicBezTo>
                  <a:pt x="197704" y="813474"/>
                  <a:pt x="156429" y="802628"/>
                  <a:pt x="119849" y="781420"/>
                </a:cubicBezTo>
                <a:cubicBezTo>
                  <a:pt x="83269" y="760213"/>
                  <a:pt x="54269" y="731531"/>
                  <a:pt x="32850" y="695374"/>
                </a:cubicBezTo>
                <a:cubicBezTo>
                  <a:pt x="11431" y="659217"/>
                  <a:pt x="480" y="618476"/>
                  <a:pt x="0" y="573146"/>
                </a:cubicBezTo>
                <a:cubicBezTo>
                  <a:pt x="1624" y="504292"/>
                  <a:pt x="25179" y="447504"/>
                  <a:pt x="70664" y="402779"/>
                </a:cubicBezTo>
                <a:cubicBezTo>
                  <a:pt x="116149" y="358055"/>
                  <a:pt x="173818" y="334901"/>
                  <a:pt x="243670" y="333317"/>
                </a:cubicBezTo>
                <a:cubicBezTo>
                  <a:pt x="278759" y="333581"/>
                  <a:pt x="312873" y="341339"/>
                  <a:pt x="346012" y="356592"/>
                </a:cubicBezTo>
                <a:cubicBezTo>
                  <a:pt x="379150" y="371845"/>
                  <a:pt x="408391" y="393008"/>
                  <a:pt x="433733" y="420083"/>
                </a:cubicBezTo>
                <a:lnTo>
                  <a:pt x="500986" y="336239"/>
                </a:lnTo>
                <a:cubicBezTo>
                  <a:pt x="467217" y="303321"/>
                  <a:pt x="427783" y="277645"/>
                  <a:pt x="382684" y="259208"/>
                </a:cubicBezTo>
                <a:cubicBezTo>
                  <a:pt x="337585" y="240773"/>
                  <a:pt x="290596" y="231402"/>
                  <a:pt x="241720" y="231098"/>
                </a:cubicBezTo>
                <a:cubicBezTo>
                  <a:pt x="207749" y="231419"/>
                  <a:pt x="175544" y="235398"/>
                  <a:pt x="145105" y="243035"/>
                </a:cubicBezTo>
                <a:lnTo>
                  <a:pt x="85229" y="266621"/>
                </a:lnTo>
                <a:lnTo>
                  <a:pt x="92087" y="253985"/>
                </a:lnTo>
                <a:cubicBezTo>
                  <a:pt x="195611" y="100749"/>
                  <a:pt x="370928" y="0"/>
                  <a:pt x="569775" y="0"/>
                </a:cubicBezTo>
                <a:close/>
              </a:path>
            </a:pathLst>
          </a:custGeom>
          <a:solidFill>
            <a:schemeClr val="bg1">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400" dirty="0">
              <a:latin typeface="Montserrat Light" panose="00000400000000000000" pitchFamily="50" charset="0"/>
            </a:endParaRPr>
          </a:p>
        </p:txBody>
      </p:sp>
      <p:sp>
        <p:nvSpPr>
          <p:cNvPr id="33" name="Picture Placeholder 32"/>
          <p:cNvSpPr>
            <a:spLocks noGrp="1"/>
          </p:cNvSpPr>
          <p:nvPr>
            <p:ph type="pic" sz="quarter" idx="11"/>
          </p:nvPr>
        </p:nvSpPr>
        <p:spPr>
          <a:xfrm>
            <a:off x="8725535" y="2924049"/>
            <a:ext cx="1591944" cy="1677036"/>
          </a:xfrm>
          <a:custGeom>
            <a:avLst/>
            <a:gdLst>
              <a:gd name="connsiteX0" fmla="*/ 0 w 1591944"/>
              <a:gd name="connsiteY0" fmla="*/ 0 h 1677036"/>
              <a:gd name="connsiteX1" fmla="*/ 1571822 w 1591944"/>
              <a:gd name="connsiteY1" fmla="*/ 0 h 1677036"/>
              <a:gd name="connsiteX2" fmla="*/ 1591944 w 1591944"/>
              <a:gd name="connsiteY2" fmla="*/ 20122 h 1677036"/>
              <a:gd name="connsiteX3" fmla="*/ 1591944 w 1591944"/>
              <a:gd name="connsiteY3" fmla="*/ 1656914 h 1677036"/>
              <a:gd name="connsiteX4" fmla="*/ 1571822 w 1591944"/>
              <a:gd name="connsiteY4" fmla="*/ 1677036 h 1677036"/>
              <a:gd name="connsiteX5" fmla="*/ 0 w 1591944"/>
              <a:gd name="connsiteY5" fmla="*/ 1677036 h 167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1944" h="1677036">
                <a:moveTo>
                  <a:pt x="0" y="0"/>
                </a:moveTo>
                <a:lnTo>
                  <a:pt x="1571822" y="0"/>
                </a:lnTo>
                <a:cubicBezTo>
                  <a:pt x="1582935" y="0"/>
                  <a:pt x="1591944" y="9009"/>
                  <a:pt x="1591944" y="20122"/>
                </a:cubicBezTo>
                <a:lnTo>
                  <a:pt x="1591944" y="1656914"/>
                </a:lnTo>
                <a:cubicBezTo>
                  <a:pt x="1591944" y="1668027"/>
                  <a:pt x="1582935" y="1677036"/>
                  <a:pt x="1571822" y="1677036"/>
                </a:cubicBezTo>
                <a:lnTo>
                  <a:pt x="0" y="1677036"/>
                </a:lnTo>
                <a:close/>
              </a:path>
            </a:pathLst>
          </a:custGeom>
        </p:spPr>
        <p:txBody>
          <a:bodyPr wrap="square">
            <a:noAutofit/>
          </a:bodyPr>
          <a:lstStyle>
            <a:lvl1pPr marL="0" indent="0" algn="ctr">
              <a:buNone/>
              <a:defRPr sz="1800">
                <a:solidFill>
                  <a:schemeClr val="bg1"/>
                </a:solidFill>
              </a:defRPr>
            </a:lvl1pPr>
          </a:lstStyle>
          <a:p>
            <a:endParaRPr lang="id-ID"/>
          </a:p>
        </p:txBody>
      </p:sp>
      <p:sp>
        <p:nvSpPr>
          <p:cNvPr id="30" name="Picture Placeholder 29"/>
          <p:cNvSpPr>
            <a:spLocks noGrp="1"/>
          </p:cNvSpPr>
          <p:nvPr>
            <p:ph type="pic" sz="quarter" idx="10"/>
          </p:nvPr>
        </p:nvSpPr>
        <p:spPr>
          <a:xfrm>
            <a:off x="1891650" y="4885106"/>
            <a:ext cx="1591944" cy="1677036"/>
          </a:xfrm>
          <a:custGeom>
            <a:avLst/>
            <a:gdLst>
              <a:gd name="connsiteX0" fmla="*/ 20122 w 1591944"/>
              <a:gd name="connsiteY0" fmla="*/ 0 h 1677036"/>
              <a:gd name="connsiteX1" fmla="*/ 1591944 w 1591944"/>
              <a:gd name="connsiteY1" fmla="*/ 0 h 1677036"/>
              <a:gd name="connsiteX2" fmla="*/ 1591944 w 1591944"/>
              <a:gd name="connsiteY2" fmla="*/ 1677036 h 1677036"/>
              <a:gd name="connsiteX3" fmla="*/ 20122 w 1591944"/>
              <a:gd name="connsiteY3" fmla="*/ 1677036 h 1677036"/>
              <a:gd name="connsiteX4" fmla="*/ 0 w 1591944"/>
              <a:gd name="connsiteY4" fmla="*/ 1656914 h 1677036"/>
              <a:gd name="connsiteX5" fmla="*/ 0 w 1591944"/>
              <a:gd name="connsiteY5" fmla="*/ 20122 h 1677036"/>
              <a:gd name="connsiteX6" fmla="*/ 20122 w 1591944"/>
              <a:gd name="connsiteY6" fmla="*/ 0 h 167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1944" h="1677036">
                <a:moveTo>
                  <a:pt x="20122" y="0"/>
                </a:moveTo>
                <a:lnTo>
                  <a:pt x="1591944" y="0"/>
                </a:lnTo>
                <a:lnTo>
                  <a:pt x="1591944" y="1677036"/>
                </a:lnTo>
                <a:lnTo>
                  <a:pt x="20122" y="1677036"/>
                </a:lnTo>
                <a:cubicBezTo>
                  <a:pt x="9009" y="1677036"/>
                  <a:pt x="0" y="1668027"/>
                  <a:pt x="0" y="1656914"/>
                </a:cubicBezTo>
                <a:lnTo>
                  <a:pt x="0" y="20122"/>
                </a:lnTo>
                <a:cubicBezTo>
                  <a:pt x="0" y="9009"/>
                  <a:pt x="9009" y="0"/>
                  <a:pt x="20122" y="0"/>
                </a:cubicBezTo>
                <a:close/>
              </a:path>
            </a:pathLst>
          </a:custGeom>
        </p:spPr>
        <p:txBody>
          <a:bodyPr wrap="square">
            <a:noAutofit/>
          </a:bodyPr>
          <a:lstStyle>
            <a:lvl1pPr marL="0" indent="0" algn="ctr">
              <a:buNone/>
              <a:defRPr sz="1800">
                <a:solidFill>
                  <a:schemeClr val="bg1"/>
                </a:solidFill>
              </a:defRPr>
            </a:lvl1pPr>
          </a:lstStyle>
          <a:p>
            <a:endParaRPr lang="id-ID"/>
          </a:p>
        </p:txBody>
      </p:sp>
    </p:spTree>
    <p:extLst>
      <p:ext uri="{BB962C8B-B14F-4D97-AF65-F5344CB8AC3E}">
        <p14:creationId xmlns:p14="http://schemas.microsoft.com/office/powerpoint/2010/main" val="2005584767"/>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0"/>
                                  </p:stCondLst>
                                  <p:endCondLst>
                                    <p:cond evt="begin" delay="0">
                                      <p:tn val="5"/>
                                    </p:cond>
                                  </p:end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750" fill="hold"/>
                                        <p:tgtEl>
                                          <p:spTgt spid="33"/>
                                        </p:tgtEl>
                                        <p:attrNameLst>
                                          <p:attrName>ppt_x</p:attrName>
                                        </p:attrNameLst>
                                      </p:cBhvr>
                                      <p:tavLst>
                                        <p:tav tm="0">
                                          <p:val>
                                            <p:strVal val="#ppt_x"/>
                                          </p:val>
                                        </p:tav>
                                        <p:tav tm="100000">
                                          <p:val>
                                            <p:strVal val="#ppt_x"/>
                                          </p:val>
                                        </p:tav>
                                      </p:tavLst>
                                    </p:anim>
                                    <p:anim calcmode="lin" valueType="num">
                                      <p:cBhvr additive="base">
                                        <p:cTn id="8" dur="75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2750"/>
                                  </p:stCondLst>
                                  <p:endCondLst>
                                    <p:cond evt="begin" delay="0">
                                      <p:tn val="9"/>
                                    </p:cond>
                                  </p:end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0" grpId="0"/>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50_Title Slide">
    <p:bg>
      <p:bgPr>
        <a:gradFill>
          <a:gsLst>
            <a:gs pos="0">
              <a:schemeClr val="accent1"/>
            </a:gs>
            <a:gs pos="100000">
              <a:schemeClr val="accent5"/>
            </a:gs>
          </a:gsLst>
          <a:lin ang="5400000" scaled="0"/>
        </a:gradFill>
        <a:effectLst/>
      </p:bgPr>
    </p:bg>
    <p:spTree>
      <p:nvGrpSpPr>
        <p:cNvPr id="1" name=""/>
        <p:cNvGrpSpPr/>
        <p:nvPr/>
      </p:nvGrpSpPr>
      <p:grpSpPr>
        <a:xfrm>
          <a:off x="0" y="0"/>
          <a:ext cx="0" cy="0"/>
          <a:chOff x="0" y="0"/>
          <a:chExt cx="0" cy="0"/>
        </a:xfrm>
      </p:grpSpPr>
      <p:sp>
        <p:nvSpPr>
          <p:cNvPr id="4" name="Freeform: Shape 3"/>
          <p:cNvSpPr/>
          <p:nvPr userDrawn="1"/>
        </p:nvSpPr>
        <p:spPr>
          <a:xfrm>
            <a:off x="-546905" y="-2933700"/>
            <a:ext cx="13285810" cy="12725400"/>
          </a:xfrm>
          <a:custGeom>
            <a:avLst/>
            <a:gdLst>
              <a:gd name="connsiteX0" fmla="*/ 960120 w 1202877"/>
              <a:gd name="connsiteY0" fmla="*/ 334292 h 1152144"/>
              <a:gd name="connsiteX1" fmla="*/ 1082418 w 1202877"/>
              <a:gd name="connsiteY1" fmla="*/ 366608 h 1152144"/>
              <a:gd name="connsiteX2" fmla="*/ 1169620 w 1202877"/>
              <a:gd name="connsiteY2" fmla="*/ 452436 h 1152144"/>
              <a:gd name="connsiteX3" fmla="*/ 1202877 w 1202877"/>
              <a:gd name="connsiteY3" fmla="*/ 575095 h 1152144"/>
              <a:gd name="connsiteX4" fmla="*/ 1169620 w 1202877"/>
              <a:gd name="connsiteY4" fmla="*/ 698261 h 1152144"/>
              <a:gd name="connsiteX5" fmla="*/ 1082418 w 1202877"/>
              <a:gd name="connsiteY5" fmla="*/ 785031 h 1152144"/>
              <a:gd name="connsiteX6" fmla="*/ 960120 w 1202877"/>
              <a:gd name="connsiteY6" fmla="*/ 817853 h 1152144"/>
              <a:gd name="connsiteX7" fmla="*/ 837063 w 1202877"/>
              <a:gd name="connsiteY7" fmla="*/ 785031 h 1152144"/>
              <a:gd name="connsiteX8" fmla="*/ 748455 w 1202877"/>
              <a:gd name="connsiteY8" fmla="*/ 698261 h 1152144"/>
              <a:gd name="connsiteX9" fmla="*/ 714441 w 1202877"/>
              <a:gd name="connsiteY9" fmla="*/ 575095 h 1152144"/>
              <a:gd name="connsiteX10" fmla="*/ 748237 w 1202877"/>
              <a:gd name="connsiteY10" fmla="*/ 452436 h 1152144"/>
              <a:gd name="connsiteX11" fmla="*/ 836630 w 1202877"/>
              <a:gd name="connsiteY11" fmla="*/ 366608 h 1152144"/>
              <a:gd name="connsiteX12" fmla="*/ 960120 w 1202877"/>
              <a:gd name="connsiteY12" fmla="*/ 334292 h 1152144"/>
              <a:gd name="connsiteX13" fmla="*/ 569775 w 1202877"/>
              <a:gd name="connsiteY13" fmla="*/ 0 h 1152144"/>
              <a:gd name="connsiteX14" fmla="*/ 628525 w 1202877"/>
              <a:gd name="connsiteY14" fmla="*/ 0 h 1152144"/>
              <a:gd name="connsiteX15" fmla="*/ 1106213 w 1202877"/>
              <a:gd name="connsiteY15" fmla="*/ 253985 h 1152144"/>
              <a:gd name="connsiteX16" fmla="*/ 1112012 w 1202877"/>
              <a:gd name="connsiteY16" fmla="*/ 264669 h 1152144"/>
              <a:gd name="connsiteX17" fmla="*/ 1056676 w 1202877"/>
              <a:gd name="connsiteY17" fmla="*/ 243039 h 1152144"/>
              <a:gd name="connsiteX18" fmla="*/ 959144 w 1202877"/>
              <a:gd name="connsiteY18" fmla="*/ 231098 h 1152144"/>
              <a:gd name="connsiteX19" fmla="*/ 774852 w 1202877"/>
              <a:gd name="connsiteY19" fmla="*/ 276735 h 1152144"/>
              <a:gd name="connsiteX20" fmla="*/ 646055 w 1202877"/>
              <a:gd name="connsiteY20" fmla="*/ 398818 h 1152144"/>
              <a:gd name="connsiteX21" fmla="*/ 597600 w 1202877"/>
              <a:gd name="connsiteY21" fmla="*/ 575095 h 1152144"/>
              <a:gd name="connsiteX22" fmla="*/ 646055 w 1202877"/>
              <a:gd name="connsiteY22" fmla="*/ 751448 h 1152144"/>
              <a:gd name="connsiteX23" fmla="*/ 774852 w 1202877"/>
              <a:gd name="connsiteY23" fmla="*/ 874686 h 1152144"/>
              <a:gd name="connsiteX24" fmla="*/ 959144 w 1202877"/>
              <a:gd name="connsiteY24" fmla="*/ 921047 h 1152144"/>
              <a:gd name="connsiteX25" fmla="*/ 1056676 w 1202877"/>
              <a:gd name="connsiteY25" fmla="*/ 908962 h 1152144"/>
              <a:gd name="connsiteX26" fmla="*/ 1112271 w 1202877"/>
              <a:gd name="connsiteY26" fmla="*/ 886999 h 1152144"/>
              <a:gd name="connsiteX27" fmla="*/ 1106213 w 1202877"/>
              <a:gd name="connsiteY27" fmla="*/ 898160 h 1152144"/>
              <a:gd name="connsiteX28" fmla="*/ 628525 w 1202877"/>
              <a:gd name="connsiteY28" fmla="*/ 1152144 h 1152144"/>
              <a:gd name="connsiteX29" fmla="*/ 569775 w 1202877"/>
              <a:gd name="connsiteY29" fmla="*/ 1152144 h 1152144"/>
              <a:gd name="connsiteX30" fmla="*/ 92087 w 1202877"/>
              <a:gd name="connsiteY30" fmla="*/ 898160 h 1152144"/>
              <a:gd name="connsiteX31" fmla="*/ 85562 w 1202877"/>
              <a:gd name="connsiteY31" fmla="*/ 886137 h 1152144"/>
              <a:gd name="connsiteX32" fmla="*/ 142172 w 1202877"/>
              <a:gd name="connsiteY32" fmla="*/ 908957 h 1152144"/>
              <a:gd name="connsiteX33" fmla="*/ 237821 w 1202877"/>
              <a:gd name="connsiteY33" fmla="*/ 921047 h 1152144"/>
              <a:gd name="connsiteX34" fmla="*/ 380126 w 1202877"/>
              <a:gd name="connsiteY34" fmla="*/ 890622 h 1152144"/>
              <a:gd name="connsiteX35" fmla="*/ 501961 w 1202877"/>
              <a:gd name="connsiteY35" fmla="*/ 809079 h 1152144"/>
              <a:gd name="connsiteX36" fmla="*/ 433733 w 1202877"/>
              <a:gd name="connsiteY36" fmla="*/ 733035 h 1152144"/>
              <a:gd name="connsiteX37" fmla="*/ 344916 w 1202877"/>
              <a:gd name="connsiteY37" fmla="*/ 792140 h 1152144"/>
              <a:gd name="connsiteX38" fmla="*/ 243670 w 1202877"/>
              <a:gd name="connsiteY38" fmla="*/ 813955 h 1152144"/>
              <a:gd name="connsiteX39" fmla="*/ 119849 w 1202877"/>
              <a:gd name="connsiteY39" fmla="*/ 781420 h 1152144"/>
              <a:gd name="connsiteX40" fmla="*/ 32850 w 1202877"/>
              <a:gd name="connsiteY40" fmla="*/ 695374 h 1152144"/>
              <a:gd name="connsiteX41" fmla="*/ 0 w 1202877"/>
              <a:gd name="connsiteY41" fmla="*/ 573146 h 1152144"/>
              <a:gd name="connsiteX42" fmla="*/ 70664 w 1202877"/>
              <a:gd name="connsiteY42" fmla="*/ 402779 h 1152144"/>
              <a:gd name="connsiteX43" fmla="*/ 243670 w 1202877"/>
              <a:gd name="connsiteY43" fmla="*/ 333317 h 1152144"/>
              <a:gd name="connsiteX44" fmla="*/ 346012 w 1202877"/>
              <a:gd name="connsiteY44" fmla="*/ 356592 h 1152144"/>
              <a:gd name="connsiteX45" fmla="*/ 433733 w 1202877"/>
              <a:gd name="connsiteY45" fmla="*/ 420083 h 1152144"/>
              <a:gd name="connsiteX46" fmla="*/ 500986 w 1202877"/>
              <a:gd name="connsiteY46" fmla="*/ 336239 h 1152144"/>
              <a:gd name="connsiteX47" fmla="*/ 382684 w 1202877"/>
              <a:gd name="connsiteY47" fmla="*/ 259208 h 1152144"/>
              <a:gd name="connsiteX48" fmla="*/ 241720 w 1202877"/>
              <a:gd name="connsiteY48" fmla="*/ 231098 h 1152144"/>
              <a:gd name="connsiteX49" fmla="*/ 145105 w 1202877"/>
              <a:gd name="connsiteY49" fmla="*/ 243035 h 1152144"/>
              <a:gd name="connsiteX50" fmla="*/ 85229 w 1202877"/>
              <a:gd name="connsiteY50" fmla="*/ 266621 h 1152144"/>
              <a:gd name="connsiteX51" fmla="*/ 92087 w 1202877"/>
              <a:gd name="connsiteY51" fmla="*/ 253985 h 1152144"/>
              <a:gd name="connsiteX52" fmla="*/ 569775 w 1202877"/>
              <a:gd name="connsiteY52" fmla="*/ 0 h 115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02877" h="1152144">
                <a:moveTo>
                  <a:pt x="960120" y="334292"/>
                </a:moveTo>
                <a:cubicBezTo>
                  <a:pt x="1005164" y="334756"/>
                  <a:pt x="1045931" y="345528"/>
                  <a:pt x="1082418" y="366608"/>
                </a:cubicBezTo>
                <a:cubicBezTo>
                  <a:pt x="1118906" y="387689"/>
                  <a:pt x="1147973" y="416298"/>
                  <a:pt x="1169620" y="452436"/>
                </a:cubicBezTo>
                <a:cubicBezTo>
                  <a:pt x="1191268" y="488575"/>
                  <a:pt x="1202353" y="529460"/>
                  <a:pt x="1202877" y="575095"/>
                </a:cubicBezTo>
                <a:cubicBezTo>
                  <a:pt x="1202353" y="620755"/>
                  <a:pt x="1191268" y="661810"/>
                  <a:pt x="1169620" y="698261"/>
                </a:cubicBezTo>
                <a:cubicBezTo>
                  <a:pt x="1147973" y="734713"/>
                  <a:pt x="1118906" y="763636"/>
                  <a:pt x="1082418" y="785031"/>
                </a:cubicBezTo>
                <a:cubicBezTo>
                  <a:pt x="1045931" y="806425"/>
                  <a:pt x="1005164" y="817366"/>
                  <a:pt x="960120" y="817853"/>
                </a:cubicBezTo>
                <a:cubicBezTo>
                  <a:pt x="915039" y="817366"/>
                  <a:pt x="874020" y="806425"/>
                  <a:pt x="837063" y="785031"/>
                </a:cubicBezTo>
                <a:cubicBezTo>
                  <a:pt x="800107" y="763636"/>
                  <a:pt x="770570" y="734713"/>
                  <a:pt x="748455" y="698261"/>
                </a:cubicBezTo>
                <a:cubicBezTo>
                  <a:pt x="726338" y="661810"/>
                  <a:pt x="715000" y="620755"/>
                  <a:pt x="714441" y="575095"/>
                </a:cubicBezTo>
                <a:cubicBezTo>
                  <a:pt x="714981" y="529460"/>
                  <a:pt x="726248" y="488575"/>
                  <a:pt x="748237" y="452436"/>
                </a:cubicBezTo>
                <a:cubicBezTo>
                  <a:pt x="770227" y="416298"/>
                  <a:pt x="799691" y="387689"/>
                  <a:pt x="836630" y="366608"/>
                </a:cubicBezTo>
                <a:cubicBezTo>
                  <a:pt x="873569" y="345528"/>
                  <a:pt x="914732" y="334756"/>
                  <a:pt x="960120" y="334292"/>
                </a:cubicBezTo>
                <a:close/>
                <a:moveTo>
                  <a:pt x="569775" y="0"/>
                </a:moveTo>
                <a:lnTo>
                  <a:pt x="628525" y="0"/>
                </a:lnTo>
                <a:cubicBezTo>
                  <a:pt x="827373" y="0"/>
                  <a:pt x="1002689" y="100749"/>
                  <a:pt x="1106213" y="253985"/>
                </a:cubicBezTo>
                <a:lnTo>
                  <a:pt x="1112012" y="264669"/>
                </a:lnTo>
                <a:lnTo>
                  <a:pt x="1056676" y="243039"/>
                </a:lnTo>
                <a:cubicBezTo>
                  <a:pt x="1025960" y="235396"/>
                  <a:pt x="993450" y="231416"/>
                  <a:pt x="959144" y="231098"/>
                </a:cubicBezTo>
                <a:cubicBezTo>
                  <a:pt x="890535" y="231716"/>
                  <a:pt x="829105" y="246929"/>
                  <a:pt x="774852" y="276735"/>
                </a:cubicBezTo>
                <a:cubicBezTo>
                  <a:pt x="720600" y="306543"/>
                  <a:pt x="677668" y="347237"/>
                  <a:pt x="646055" y="398818"/>
                </a:cubicBezTo>
                <a:cubicBezTo>
                  <a:pt x="614442" y="450398"/>
                  <a:pt x="598291" y="509158"/>
                  <a:pt x="597600" y="575095"/>
                </a:cubicBezTo>
                <a:cubicBezTo>
                  <a:pt x="598291" y="640752"/>
                  <a:pt x="614442" y="699535"/>
                  <a:pt x="646055" y="751448"/>
                </a:cubicBezTo>
                <a:cubicBezTo>
                  <a:pt x="677668" y="803359"/>
                  <a:pt x="720600" y="844439"/>
                  <a:pt x="774852" y="874686"/>
                </a:cubicBezTo>
                <a:cubicBezTo>
                  <a:pt x="829105" y="904933"/>
                  <a:pt x="890535" y="920387"/>
                  <a:pt x="959144" y="921047"/>
                </a:cubicBezTo>
                <a:cubicBezTo>
                  <a:pt x="993450" y="920717"/>
                  <a:pt x="1025960" y="916689"/>
                  <a:pt x="1056676" y="908962"/>
                </a:cubicBezTo>
                <a:lnTo>
                  <a:pt x="1112271" y="886999"/>
                </a:lnTo>
                <a:lnTo>
                  <a:pt x="1106213" y="898160"/>
                </a:lnTo>
                <a:cubicBezTo>
                  <a:pt x="1002689" y="1051396"/>
                  <a:pt x="827373" y="1152144"/>
                  <a:pt x="628525" y="1152144"/>
                </a:cubicBezTo>
                <a:lnTo>
                  <a:pt x="569775" y="1152144"/>
                </a:lnTo>
                <a:cubicBezTo>
                  <a:pt x="370928" y="1152144"/>
                  <a:pt x="195611" y="1051396"/>
                  <a:pt x="92087" y="898160"/>
                </a:cubicBezTo>
                <a:lnTo>
                  <a:pt x="85562" y="886137"/>
                </a:lnTo>
                <a:lnTo>
                  <a:pt x="142172" y="908957"/>
                </a:lnTo>
                <a:cubicBezTo>
                  <a:pt x="172298" y="916690"/>
                  <a:pt x="204181" y="920720"/>
                  <a:pt x="237821" y="921047"/>
                </a:cubicBezTo>
                <a:cubicBezTo>
                  <a:pt x="286718" y="920641"/>
                  <a:pt x="334152" y="910499"/>
                  <a:pt x="380126" y="890622"/>
                </a:cubicBezTo>
                <a:cubicBezTo>
                  <a:pt x="426098" y="870744"/>
                  <a:pt x="466710" y="843564"/>
                  <a:pt x="501961" y="809079"/>
                </a:cubicBezTo>
                <a:lnTo>
                  <a:pt x="433733" y="733035"/>
                </a:lnTo>
                <a:cubicBezTo>
                  <a:pt x="407478" y="758161"/>
                  <a:pt x="377871" y="777862"/>
                  <a:pt x="344916" y="792140"/>
                </a:cubicBezTo>
                <a:cubicBezTo>
                  <a:pt x="311959" y="806419"/>
                  <a:pt x="278210" y="813690"/>
                  <a:pt x="243670" y="813955"/>
                </a:cubicBezTo>
                <a:cubicBezTo>
                  <a:pt x="197704" y="813474"/>
                  <a:pt x="156429" y="802628"/>
                  <a:pt x="119849" y="781420"/>
                </a:cubicBezTo>
                <a:cubicBezTo>
                  <a:pt x="83269" y="760213"/>
                  <a:pt x="54269" y="731531"/>
                  <a:pt x="32850" y="695374"/>
                </a:cubicBezTo>
                <a:cubicBezTo>
                  <a:pt x="11431" y="659217"/>
                  <a:pt x="480" y="618476"/>
                  <a:pt x="0" y="573146"/>
                </a:cubicBezTo>
                <a:cubicBezTo>
                  <a:pt x="1624" y="504292"/>
                  <a:pt x="25179" y="447504"/>
                  <a:pt x="70664" y="402779"/>
                </a:cubicBezTo>
                <a:cubicBezTo>
                  <a:pt x="116149" y="358055"/>
                  <a:pt x="173818" y="334901"/>
                  <a:pt x="243670" y="333317"/>
                </a:cubicBezTo>
                <a:cubicBezTo>
                  <a:pt x="278759" y="333581"/>
                  <a:pt x="312873" y="341339"/>
                  <a:pt x="346012" y="356592"/>
                </a:cubicBezTo>
                <a:cubicBezTo>
                  <a:pt x="379150" y="371845"/>
                  <a:pt x="408391" y="393008"/>
                  <a:pt x="433733" y="420083"/>
                </a:cubicBezTo>
                <a:lnTo>
                  <a:pt x="500986" y="336239"/>
                </a:lnTo>
                <a:cubicBezTo>
                  <a:pt x="467217" y="303321"/>
                  <a:pt x="427783" y="277645"/>
                  <a:pt x="382684" y="259208"/>
                </a:cubicBezTo>
                <a:cubicBezTo>
                  <a:pt x="337585" y="240773"/>
                  <a:pt x="290596" y="231402"/>
                  <a:pt x="241720" y="231098"/>
                </a:cubicBezTo>
                <a:cubicBezTo>
                  <a:pt x="207749" y="231419"/>
                  <a:pt x="175544" y="235398"/>
                  <a:pt x="145105" y="243035"/>
                </a:cubicBezTo>
                <a:lnTo>
                  <a:pt x="85229" y="266621"/>
                </a:lnTo>
                <a:lnTo>
                  <a:pt x="92087" y="253985"/>
                </a:lnTo>
                <a:cubicBezTo>
                  <a:pt x="195611" y="100749"/>
                  <a:pt x="370928" y="0"/>
                  <a:pt x="569775" y="0"/>
                </a:cubicBezTo>
                <a:close/>
              </a:path>
            </a:pathLst>
          </a:custGeom>
          <a:solidFill>
            <a:schemeClr val="bg1">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400" dirty="0">
              <a:latin typeface="Montserrat Light" panose="00000400000000000000" pitchFamily="50" charset="0"/>
            </a:endParaRPr>
          </a:p>
        </p:txBody>
      </p:sp>
      <p:sp>
        <p:nvSpPr>
          <p:cNvPr id="9" name="Picture Placeholder 8"/>
          <p:cNvSpPr>
            <a:spLocks noGrp="1"/>
          </p:cNvSpPr>
          <p:nvPr>
            <p:ph type="pic" sz="quarter" idx="11"/>
          </p:nvPr>
        </p:nvSpPr>
        <p:spPr>
          <a:xfrm>
            <a:off x="8725535" y="502809"/>
            <a:ext cx="1591944" cy="1677036"/>
          </a:xfrm>
          <a:custGeom>
            <a:avLst/>
            <a:gdLst>
              <a:gd name="connsiteX0" fmla="*/ 0 w 1591944"/>
              <a:gd name="connsiteY0" fmla="*/ 0 h 1677036"/>
              <a:gd name="connsiteX1" fmla="*/ 1571822 w 1591944"/>
              <a:gd name="connsiteY1" fmla="*/ 0 h 1677036"/>
              <a:gd name="connsiteX2" fmla="*/ 1591944 w 1591944"/>
              <a:gd name="connsiteY2" fmla="*/ 20122 h 1677036"/>
              <a:gd name="connsiteX3" fmla="*/ 1591944 w 1591944"/>
              <a:gd name="connsiteY3" fmla="*/ 1656914 h 1677036"/>
              <a:gd name="connsiteX4" fmla="*/ 1571822 w 1591944"/>
              <a:gd name="connsiteY4" fmla="*/ 1677036 h 1677036"/>
              <a:gd name="connsiteX5" fmla="*/ 0 w 1591944"/>
              <a:gd name="connsiteY5" fmla="*/ 1677036 h 167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1944" h="1677036">
                <a:moveTo>
                  <a:pt x="0" y="0"/>
                </a:moveTo>
                <a:lnTo>
                  <a:pt x="1571822" y="0"/>
                </a:lnTo>
                <a:cubicBezTo>
                  <a:pt x="1582935" y="0"/>
                  <a:pt x="1591944" y="9009"/>
                  <a:pt x="1591944" y="20122"/>
                </a:cubicBezTo>
                <a:lnTo>
                  <a:pt x="1591944" y="1656914"/>
                </a:lnTo>
                <a:cubicBezTo>
                  <a:pt x="1591944" y="1668027"/>
                  <a:pt x="1582935" y="1677036"/>
                  <a:pt x="1571822" y="1677036"/>
                </a:cubicBezTo>
                <a:lnTo>
                  <a:pt x="0" y="1677036"/>
                </a:lnTo>
                <a:close/>
              </a:path>
            </a:pathLst>
          </a:custGeom>
        </p:spPr>
        <p:txBody>
          <a:bodyPr wrap="square">
            <a:noAutofit/>
          </a:bodyPr>
          <a:lstStyle>
            <a:lvl1pPr marL="0" indent="0" algn="ctr">
              <a:buNone/>
              <a:defRPr sz="1800">
                <a:solidFill>
                  <a:schemeClr val="bg1"/>
                </a:solidFill>
              </a:defRPr>
            </a:lvl1pPr>
          </a:lstStyle>
          <a:p>
            <a:endParaRPr lang="id-ID"/>
          </a:p>
        </p:txBody>
      </p:sp>
      <p:sp>
        <p:nvSpPr>
          <p:cNvPr id="10" name="Picture Placeholder 9"/>
          <p:cNvSpPr>
            <a:spLocks noGrp="1"/>
          </p:cNvSpPr>
          <p:nvPr>
            <p:ph type="pic" sz="quarter" idx="10"/>
          </p:nvPr>
        </p:nvSpPr>
        <p:spPr>
          <a:xfrm>
            <a:off x="1891650" y="2573198"/>
            <a:ext cx="1591944" cy="1677036"/>
          </a:xfrm>
          <a:custGeom>
            <a:avLst/>
            <a:gdLst>
              <a:gd name="connsiteX0" fmla="*/ 20122 w 1591944"/>
              <a:gd name="connsiteY0" fmla="*/ 0 h 1677036"/>
              <a:gd name="connsiteX1" fmla="*/ 1591944 w 1591944"/>
              <a:gd name="connsiteY1" fmla="*/ 0 h 1677036"/>
              <a:gd name="connsiteX2" fmla="*/ 1591944 w 1591944"/>
              <a:gd name="connsiteY2" fmla="*/ 1677036 h 1677036"/>
              <a:gd name="connsiteX3" fmla="*/ 20122 w 1591944"/>
              <a:gd name="connsiteY3" fmla="*/ 1677036 h 1677036"/>
              <a:gd name="connsiteX4" fmla="*/ 0 w 1591944"/>
              <a:gd name="connsiteY4" fmla="*/ 1656914 h 1677036"/>
              <a:gd name="connsiteX5" fmla="*/ 0 w 1591944"/>
              <a:gd name="connsiteY5" fmla="*/ 20122 h 1677036"/>
              <a:gd name="connsiteX6" fmla="*/ 20122 w 1591944"/>
              <a:gd name="connsiteY6" fmla="*/ 0 h 167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1944" h="1677036">
                <a:moveTo>
                  <a:pt x="20122" y="0"/>
                </a:moveTo>
                <a:lnTo>
                  <a:pt x="1591944" y="0"/>
                </a:lnTo>
                <a:lnTo>
                  <a:pt x="1591944" y="1677036"/>
                </a:lnTo>
                <a:lnTo>
                  <a:pt x="20122" y="1677036"/>
                </a:lnTo>
                <a:cubicBezTo>
                  <a:pt x="9009" y="1677036"/>
                  <a:pt x="0" y="1668027"/>
                  <a:pt x="0" y="1656914"/>
                </a:cubicBezTo>
                <a:lnTo>
                  <a:pt x="0" y="20122"/>
                </a:lnTo>
                <a:cubicBezTo>
                  <a:pt x="0" y="9009"/>
                  <a:pt x="9009" y="0"/>
                  <a:pt x="20122" y="0"/>
                </a:cubicBezTo>
                <a:close/>
              </a:path>
            </a:pathLst>
          </a:custGeom>
        </p:spPr>
        <p:txBody>
          <a:bodyPr wrap="square">
            <a:noAutofit/>
          </a:bodyPr>
          <a:lstStyle>
            <a:lvl1pPr marL="0" indent="0" algn="ctr">
              <a:buNone/>
              <a:defRPr sz="1800">
                <a:solidFill>
                  <a:schemeClr val="bg1"/>
                </a:solidFill>
              </a:defRPr>
            </a:lvl1pPr>
          </a:lstStyle>
          <a:p>
            <a:endParaRPr lang="id-ID"/>
          </a:p>
        </p:txBody>
      </p:sp>
      <p:sp>
        <p:nvSpPr>
          <p:cNvPr id="11" name="Picture Placeholder 10"/>
          <p:cNvSpPr>
            <a:spLocks noGrp="1"/>
          </p:cNvSpPr>
          <p:nvPr>
            <p:ph type="pic" sz="quarter" idx="12"/>
          </p:nvPr>
        </p:nvSpPr>
        <p:spPr>
          <a:xfrm>
            <a:off x="8725535" y="4694750"/>
            <a:ext cx="1591944" cy="1677036"/>
          </a:xfrm>
          <a:custGeom>
            <a:avLst/>
            <a:gdLst>
              <a:gd name="connsiteX0" fmla="*/ 0 w 1591944"/>
              <a:gd name="connsiteY0" fmla="*/ 0 h 1677036"/>
              <a:gd name="connsiteX1" fmla="*/ 1571822 w 1591944"/>
              <a:gd name="connsiteY1" fmla="*/ 0 h 1677036"/>
              <a:gd name="connsiteX2" fmla="*/ 1591944 w 1591944"/>
              <a:gd name="connsiteY2" fmla="*/ 20122 h 1677036"/>
              <a:gd name="connsiteX3" fmla="*/ 1591944 w 1591944"/>
              <a:gd name="connsiteY3" fmla="*/ 1656914 h 1677036"/>
              <a:gd name="connsiteX4" fmla="*/ 1571822 w 1591944"/>
              <a:gd name="connsiteY4" fmla="*/ 1677036 h 1677036"/>
              <a:gd name="connsiteX5" fmla="*/ 0 w 1591944"/>
              <a:gd name="connsiteY5" fmla="*/ 1677036 h 167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1944" h="1677036">
                <a:moveTo>
                  <a:pt x="0" y="0"/>
                </a:moveTo>
                <a:lnTo>
                  <a:pt x="1571822" y="0"/>
                </a:lnTo>
                <a:cubicBezTo>
                  <a:pt x="1582935" y="0"/>
                  <a:pt x="1591944" y="9009"/>
                  <a:pt x="1591944" y="20122"/>
                </a:cubicBezTo>
                <a:lnTo>
                  <a:pt x="1591944" y="1656914"/>
                </a:lnTo>
                <a:cubicBezTo>
                  <a:pt x="1591944" y="1668027"/>
                  <a:pt x="1582935" y="1677036"/>
                  <a:pt x="1571822" y="1677036"/>
                </a:cubicBezTo>
                <a:lnTo>
                  <a:pt x="0" y="1677036"/>
                </a:lnTo>
                <a:close/>
              </a:path>
            </a:pathLst>
          </a:custGeom>
        </p:spPr>
        <p:txBody>
          <a:bodyPr wrap="square">
            <a:noAutofit/>
          </a:bodyPr>
          <a:lstStyle>
            <a:lvl1pPr marL="0" indent="0" algn="ctr">
              <a:buNone/>
              <a:defRPr sz="1800">
                <a:solidFill>
                  <a:schemeClr val="bg1"/>
                </a:solidFill>
              </a:defRPr>
            </a:lvl1pPr>
          </a:lstStyle>
          <a:p>
            <a:endParaRPr lang="id-ID"/>
          </a:p>
        </p:txBody>
      </p:sp>
    </p:spTree>
    <p:extLst>
      <p:ext uri="{BB962C8B-B14F-4D97-AF65-F5344CB8AC3E}">
        <p14:creationId xmlns:p14="http://schemas.microsoft.com/office/powerpoint/2010/main" val="261427963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1500"/>
                                  </p:stCondLst>
                                  <p:endCondLst>
                                    <p:cond evt="begin" delay="0">
                                      <p:tn val="9"/>
                                    </p:cond>
                                  </p:end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nodePh="1">
                                  <p:stCondLst>
                                    <p:cond delay="2250"/>
                                  </p:stCondLst>
                                  <p:endCondLst>
                                    <p:cond evt="begin" delay="0">
                                      <p:tn val="13"/>
                                    </p:cond>
                                  </p:end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51_Title Slide">
    <p:bg>
      <p:bgPr>
        <a:gradFill>
          <a:gsLst>
            <a:gs pos="0">
              <a:schemeClr val="accent5"/>
            </a:gs>
            <a:gs pos="100000">
              <a:schemeClr val="accent1"/>
            </a:gs>
          </a:gsLst>
          <a:lin ang="5400000" scaled="0"/>
        </a:gradFill>
        <a:effectLst/>
      </p:bgPr>
    </p:bg>
    <p:spTree>
      <p:nvGrpSpPr>
        <p:cNvPr id="1" name=""/>
        <p:cNvGrpSpPr/>
        <p:nvPr/>
      </p:nvGrpSpPr>
      <p:grpSpPr>
        <a:xfrm>
          <a:off x="0" y="0"/>
          <a:ext cx="0" cy="0"/>
          <a:chOff x="0" y="0"/>
          <a:chExt cx="0" cy="0"/>
        </a:xfrm>
      </p:grpSpPr>
      <p:sp>
        <p:nvSpPr>
          <p:cNvPr id="24" name="Freeform: Shape 23"/>
          <p:cNvSpPr/>
          <p:nvPr userDrawn="1"/>
        </p:nvSpPr>
        <p:spPr>
          <a:xfrm>
            <a:off x="-546905" y="-9805773"/>
            <a:ext cx="13285810" cy="12725400"/>
          </a:xfrm>
          <a:custGeom>
            <a:avLst/>
            <a:gdLst>
              <a:gd name="connsiteX0" fmla="*/ 960120 w 1202877"/>
              <a:gd name="connsiteY0" fmla="*/ 334292 h 1152144"/>
              <a:gd name="connsiteX1" fmla="*/ 1082418 w 1202877"/>
              <a:gd name="connsiteY1" fmla="*/ 366608 h 1152144"/>
              <a:gd name="connsiteX2" fmla="*/ 1169620 w 1202877"/>
              <a:gd name="connsiteY2" fmla="*/ 452436 h 1152144"/>
              <a:gd name="connsiteX3" fmla="*/ 1202877 w 1202877"/>
              <a:gd name="connsiteY3" fmla="*/ 575095 h 1152144"/>
              <a:gd name="connsiteX4" fmla="*/ 1169620 w 1202877"/>
              <a:gd name="connsiteY4" fmla="*/ 698261 h 1152144"/>
              <a:gd name="connsiteX5" fmla="*/ 1082418 w 1202877"/>
              <a:gd name="connsiteY5" fmla="*/ 785031 h 1152144"/>
              <a:gd name="connsiteX6" fmla="*/ 960120 w 1202877"/>
              <a:gd name="connsiteY6" fmla="*/ 817853 h 1152144"/>
              <a:gd name="connsiteX7" fmla="*/ 837063 w 1202877"/>
              <a:gd name="connsiteY7" fmla="*/ 785031 h 1152144"/>
              <a:gd name="connsiteX8" fmla="*/ 748455 w 1202877"/>
              <a:gd name="connsiteY8" fmla="*/ 698261 h 1152144"/>
              <a:gd name="connsiteX9" fmla="*/ 714441 w 1202877"/>
              <a:gd name="connsiteY9" fmla="*/ 575095 h 1152144"/>
              <a:gd name="connsiteX10" fmla="*/ 748237 w 1202877"/>
              <a:gd name="connsiteY10" fmla="*/ 452436 h 1152144"/>
              <a:gd name="connsiteX11" fmla="*/ 836630 w 1202877"/>
              <a:gd name="connsiteY11" fmla="*/ 366608 h 1152144"/>
              <a:gd name="connsiteX12" fmla="*/ 960120 w 1202877"/>
              <a:gd name="connsiteY12" fmla="*/ 334292 h 1152144"/>
              <a:gd name="connsiteX13" fmla="*/ 569775 w 1202877"/>
              <a:gd name="connsiteY13" fmla="*/ 0 h 1152144"/>
              <a:gd name="connsiteX14" fmla="*/ 628525 w 1202877"/>
              <a:gd name="connsiteY14" fmla="*/ 0 h 1152144"/>
              <a:gd name="connsiteX15" fmla="*/ 1106213 w 1202877"/>
              <a:gd name="connsiteY15" fmla="*/ 253985 h 1152144"/>
              <a:gd name="connsiteX16" fmla="*/ 1112012 w 1202877"/>
              <a:gd name="connsiteY16" fmla="*/ 264669 h 1152144"/>
              <a:gd name="connsiteX17" fmla="*/ 1056676 w 1202877"/>
              <a:gd name="connsiteY17" fmla="*/ 243039 h 1152144"/>
              <a:gd name="connsiteX18" fmla="*/ 959144 w 1202877"/>
              <a:gd name="connsiteY18" fmla="*/ 231098 h 1152144"/>
              <a:gd name="connsiteX19" fmla="*/ 774852 w 1202877"/>
              <a:gd name="connsiteY19" fmla="*/ 276735 h 1152144"/>
              <a:gd name="connsiteX20" fmla="*/ 646055 w 1202877"/>
              <a:gd name="connsiteY20" fmla="*/ 398818 h 1152144"/>
              <a:gd name="connsiteX21" fmla="*/ 597600 w 1202877"/>
              <a:gd name="connsiteY21" fmla="*/ 575095 h 1152144"/>
              <a:gd name="connsiteX22" fmla="*/ 646055 w 1202877"/>
              <a:gd name="connsiteY22" fmla="*/ 751448 h 1152144"/>
              <a:gd name="connsiteX23" fmla="*/ 774852 w 1202877"/>
              <a:gd name="connsiteY23" fmla="*/ 874686 h 1152144"/>
              <a:gd name="connsiteX24" fmla="*/ 959144 w 1202877"/>
              <a:gd name="connsiteY24" fmla="*/ 921047 h 1152144"/>
              <a:gd name="connsiteX25" fmla="*/ 1056676 w 1202877"/>
              <a:gd name="connsiteY25" fmla="*/ 908962 h 1152144"/>
              <a:gd name="connsiteX26" fmla="*/ 1112271 w 1202877"/>
              <a:gd name="connsiteY26" fmla="*/ 886999 h 1152144"/>
              <a:gd name="connsiteX27" fmla="*/ 1106213 w 1202877"/>
              <a:gd name="connsiteY27" fmla="*/ 898160 h 1152144"/>
              <a:gd name="connsiteX28" fmla="*/ 628525 w 1202877"/>
              <a:gd name="connsiteY28" fmla="*/ 1152144 h 1152144"/>
              <a:gd name="connsiteX29" fmla="*/ 569775 w 1202877"/>
              <a:gd name="connsiteY29" fmla="*/ 1152144 h 1152144"/>
              <a:gd name="connsiteX30" fmla="*/ 92087 w 1202877"/>
              <a:gd name="connsiteY30" fmla="*/ 898160 h 1152144"/>
              <a:gd name="connsiteX31" fmla="*/ 85562 w 1202877"/>
              <a:gd name="connsiteY31" fmla="*/ 886137 h 1152144"/>
              <a:gd name="connsiteX32" fmla="*/ 142172 w 1202877"/>
              <a:gd name="connsiteY32" fmla="*/ 908957 h 1152144"/>
              <a:gd name="connsiteX33" fmla="*/ 237821 w 1202877"/>
              <a:gd name="connsiteY33" fmla="*/ 921047 h 1152144"/>
              <a:gd name="connsiteX34" fmla="*/ 380126 w 1202877"/>
              <a:gd name="connsiteY34" fmla="*/ 890622 h 1152144"/>
              <a:gd name="connsiteX35" fmla="*/ 501961 w 1202877"/>
              <a:gd name="connsiteY35" fmla="*/ 809079 h 1152144"/>
              <a:gd name="connsiteX36" fmla="*/ 433733 w 1202877"/>
              <a:gd name="connsiteY36" fmla="*/ 733035 h 1152144"/>
              <a:gd name="connsiteX37" fmla="*/ 344916 w 1202877"/>
              <a:gd name="connsiteY37" fmla="*/ 792140 h 1152144"/>
              <a:gd name="connsiteX38" fmla="*/ 243670 w 1202877"/>
              <a:gd name="connsiteY38" fmla="*/ 813955 h 1152144"/>
              <a:gd name="connsiteX39" fmla="*/ 119849 w 1202877"/>
              <a:gd name="connsiteY39" fmla="*/ 781420 h 1152144"/>
              <a:gd name="connsiteX40" fmla="*/ 32850 w 1202877"/>
              <a:gd name="connsiteY40" fmla="*/ 695374 h 1152144"/>
              <a:gd name="connsiteX41" fmla="*/ 0 w 1202877"/>
              <a:gd name="connsiteY41" fmla="*/ 573146 h 1152144"/>
              <a:gd name="connsiteX42" fmla="*/ 70664 w 1202877"/>
              <a:gd name="connsiteY42" fmla="*/ 402779 h 1152144"/>
              <a:gd name="connsiteX43" fmla="*/ 243670 w 1202877"/>
              <a:gd name="connsiteY43" fmla="*/ 333317 h 1152144"/>
              <a:gd name="connsiteX44" fmla="*/ 346012 w 1202877"/>
              <a:gd name="connsiteY44" fmla="*/ 356592 h 1152144"/>
              <a:gd name="connsiteX45" fmla="*/ 433733 w 1202877"/>
              <a:gd name="connsiteY45" fmla="*/ 420083 h 1152144"/>
              <a:gd name="connsiteX46" fmla="*/ 500986 w 1202877"/>
              <a:gd name="connsiteY46" fmla="*/ 336239 h 1152144"/>
              <a:gd name="connsiteX47" fmla="*/ 382684 w 1202877"/>
              <a:gd name="connsiteY47" fmla="*/ 259208 h 1152144"/>
              <a:gd name="connsiteX48" fmla="*/ 241720 w 1202877"/>
              <a:gd name="connsiteY48" fmla="*/ 231098 h 1152144"/>
              <a:gd name="connsiteX49" fmla="*/ 145105 w 1202877"/>
              <a:gd name="connsiteY49" fmla="*/ 243035 h 1152144"/>
              <a:gd name="connsiteX50" fmla="*/ 85229 w 1202877"/>
              <a:gd name="connsiteY50" fmla="*/ 266621 h 1152144"/>
              <a:gd name="connsiteX51" fmla="*/ 92087 w 1202877"/>
              <a:gd name="connsiteY51" fmla="*/ 253985 h 1152144"/>
              <a:gd name="connsiteX52" fmla="*/ 569775 w 1202877"/>
              <a:gd name="connsiteY52" fmla="*/ 0 h 115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02877" h="1152144">
                <a:moveTo>
                  <a:pt x="960120" y="334292"/>
                </a:moveTo>
                <a:cubicBezTo>
                  <a:pt x="1005164" y="334756"/>
                  <a:pt x="1045931" y="345528"/>
                  <a:pt x="1082418" y="366608"/>
                </a:cubicBezTo>
                <a:cubicBezTo>
                  <a:pt x="1118906" y="387689"/>
                  <a:pt x="1147973" y="416298"/>
                  <a:pt x="1169620" y="452436"/>
                </a:cubicBezTo>
                <a:cubicBezTo>
                  <a:pt x="1191268" y="488575"/>
                  <a:pt x="1202353" y="529460"/>
                  <a:pt x="1202877" y="575095"/>
                </a:cubicBezTo>
                <a:cubicBezTo>
                  <a:pt x="1202353" y="620755"/>
                  <a:pt x="1191268" y="661810"/>
                  <a:pt x="1169620" y="698261"/>
                </a:cubicBezTo>
                <a:cubicBezTo>
                  <a:pt x="1147973" y="734713"/>
                  <a:pt x="1118906" y="763636"/>
                  <a:pt x="1082418" y="785031"/>
                </a:cubicBezTo>
                <a:cubicBezTo>
                  <a:pt x="1045931" y="806425"/>
                  <a:pt x="1005164" y="817366"/>
                  <a:pt x="960120" y="817853"/>
                </a:cubicBezTo>
                <a:cubicBezTo>
                  <a:pt x="915039" y="817366"/>
                  <a:pt x="874020" y="806425"/>
                  <a:pt x="837063" y="785031"/>
                </a:cubicBezTo>
                <a:cubicBezTo>
                  <a:pt x="800107" y="763636"/>
                  <a:pt x="770570" y="734713"/>
                  <a:pt x="748455" y="698261"/>
                </a:cubicBezTo>
                <a:cubicBezTo>
                  <a:pt x="726338" y="661810"/>
                  <a:pt x="715000" y="620755"/>
                  <a:pt x="714441" y="575095"/>
                </a:cubicBezTo>
                <a:cubicBezTo>
                  <a:pt x="714981" y="529460"/>
                  <a:pt x="726248" y="488575"/>
                  <a:pt x="748237" y="452436"/>
                </a:cubicBezTo>
                <a:cubicBezTo>
                  <a:pt x="770227" y="416298"/>
                  <a:pt x="799691" y="387689"/>
                  <a:pt x="836630" y="366608"/>
                </a:cubicBezTo>
                <a:cubicBezTo>
                  <a:pt x="873569" y="345528"/>
                  <a:pt x="914732" y="334756"/>
                  <a:pt x="960120" y="334292"/>
                </a:cubicBezTo>
                <a:close/>
                <a:moveTo>
                  <a:pt x="569775" y="0"/>
                </a:moveTo>
                <a:lnTo>
                  <a:pt x="628525" y="0"/>
                </a:lnTo>
                <a:cubicBezTo>
                  <a:pt x="827373" y="0"/>
                  <a:pt x="1002689" y="100749"/>
                  <a:pt x="1106213" y="253985"/>
                </a:cubicBezTo>
                <a:lnTo>
                  <a:pt x="1112012" y="264669"/>
                </a:lnTo>
                <a:lnTo>
                  <a:pt x="1056676" y="243039"/>
                </a:lnTo>
                <a:cubicBezTo>
                  <a:pt x="1025960" y="235396"/>
                  <a:pt x="993450" y="231416"/>
                  <a:pt x="959144" y="231098"/>
                </a:cubicBezTo>
                <a:cubicBezTo>
                  <a:pt x="890535" y="231716"/>
                  <a:pt x="829105" y="246929"/>
                  <a:pt x="774852" y="276735"/>
                </a:cubicBezTo>
                <a:cubicBezTo>
                  <a:pt x="720600" y="306543"/>
                  <a:pt x="677668" y="347237"/>
                  <a:pt x="646055" y="398818"/>
                </a:cubicBezTo>
                <a:cubicBezTo>
                  <a:pt x="614442" y="450398"/>
                  <a:pt x="598291" y="509158"/>
                  <a:pt x="597600" y="575095"/>
                </a:cubicBezTo>
                <a:cubicBezTo>
                  <a:pt x="598291" y="640752"/>
                  <a:pt x="614442" y="699535"/>
                  <a:pt x="646055" y="751448"/>
                </a:cubicBezTo>
                <a:cubicBezTo>
                  <a:pt x="677668" y="803359"/>
                  <a:pt x="720600" y="844439"/>
                  <a:pt x="774852" y="874686"/>
                </a:cubicBezTo>
                <a:cubicBezTo>
                  <a:pt x="829105" y="904933"/>
                  <a:pt x="890535" y="920387"/>
                  <a:pt x="959144" y="921047"/>
                </a:cubicBezTo>
                <a:cubicBezTo>
                  <a:pt x="993450" y="920717"/>
                  <a:pt x="1025960" y="916689"/>
                  <a:pt x="1056676" y="908962"/>
                </a:cubicBezTo>
                <a:lnTo>
                  <a:pt x="1112271" y="886999"/>
                </a:lnTo>
                <a:lnTo>
                  <a:pt x="1106213" y="898160"/>
                </a:lnTo>
                <a:cubicBezTo>
                  <a:pt x="1002689" y="1051396"/>
                  <a:pt x="827373" y="1152144"/>
                  <a:pt x="628525" y="1152144"/>
                </a:cubicBezTo>
                <a:lnTo>
                  <a:pt x="569775" y="1152144"/>
                </a:lnTo>
                <a:cubicBezTo>
                  <a:pt x="370928" y="1152144"/>
                  <a:pt x="195611" y="1051396"/>
                  <a:pt x="92087" y="898160"/>
                </a:cubicBezTo>
                <a:lnTo>
                  <a:pt x="85562" y="886137"/>
                </a:lnTo>
                <a:lnTo>
                  <a:pt x="142172" y="908957"/>
                </a:lnTo>
                <a:cubicBezTo>
                  <a:pt x="172298" y="916690"/>
                  <a:pt x="204181" y="920720"/>
                  <a:pt x="237821" y="921047"/>
                </a:cubicBezTo>
                <a:cubicBezTo>
                  <a:pt x="286718" y="920641"/>
                  <a:pt x="334152" y="910499"/>
                  <a:pt x="380126" y="890622"/>
                </a:cubicBezTo>
                <a:cubicBezTo>
                  <a:pt x="426098" y="870744"/>
                  <a:pt x="466710" y="843564"/>
                  <a:pt x="501961" y="809079"/>
                </a:cubicBezTo>
                <a:lnTo>
                  <a:pt x="433733" y="733035"/>
                </a:lnTo>
                <a:cubicBezTo>
                  <a:pt x="407478" y="758161"/>
                  <a:pt x="377871" y="777862"/>
                  <a:pt x="344916" y="792140"/>
                </a:cubicBezTo>
                <a:cubicBezTo>
                  <a:pt x="311959" y="806419"/>
                  <a:pt x="278210" y="813690"/>
                  <a:pt x="243670" y="813955"/>
                </a:cubicBezTo>
                <a:cubicBezTo>
                  <a:pt x="197704" y="813474"/>
                  <a:pt x="156429" y="802628"/>
                  <a:pt x="119849" y="781420"/>
                </a:cubicBezTo>
                <a:cubicBezTo>
                  <a:pt x="83269" y="760213"/>
                  <a:pt x="54269" y="731531"/>
                  <a:pt x="32850" y="695374"/>
                </a:cubicBezTo>
                <a:cubicBezTo>
                  <a:pt x="11431" y="659217"/>
                  <a:pt x="480" y="618476"/>
                  <a:pt x="0" y="573146"/>
                </a:cubicBezTo>
                <a:cubicBezTo>
                  <a:pt x="1624" y="504292"/>
                  <a:pt x="25179" y="447504"/>
                  <a:pt x="70664" y="402779"/>
                </a:cubicBezTo>
                <a:cubicBezTo>
                  <a:pt x="116149" y="358055"/>
                  <a:pt x="173818" y="334901"/>
                  <a:pt x="243670" y="333317"/>
                </a:cubicBezTo>
                <a:cubicBezTo>
                  <a:pt x="278759" y="333581"/>
                  <a:pt x="312873" y="341339"/>
                  <a:pt x="346012" y="356592"/>
                </a:cubicBezTo>
                <a:cubicBezTo>
                  <a:pt x="379150" y="371845"/>
                  <a:pt x="408391" y="393008"/>
                  <a:pt x="433733" y="420083"/>
                </a:cubicBezTo>
                <a:lnTo>
                  <a:pt x="500986" y="336239"/>
                </a:lnTo>
                <a:cubicBezTo>
                  <a:pt x="467217" y="303321"/>
                  <a:pt x="427783" y="277645"/>
                  <a:pt x="382684" y="259208"/>
                </a:cubicBezTo>
                <a:cubicBezTo>
                  <a:pt x="337585" y="240773"/>
                  <a:pt x="290596" y="231402"/>
                  <a:pt x="241720" y="231098"/>
                </a:cubicBezTo>
                <a:cubicBezTo>
                  <a:pt x="207749" y="231419"/>
                  <a:pt x="175544" y="235398"/>
                  <a:pt x="145105" y="243035"/>
                </a:cubicBezTo>
                <a:lnTo>
                  <a:pt x="85229" y="266621"/>
                </a:lnTo>
                <a:lnTo>
                  <a:pt x="92087" y="253985"/>
                </a:lnTo>
                <a:cubicBezTo>
                  <a:pt x="195611" y="100749"/>
                  <a:pt x="370928" y="0"/>
                  <a:pt x="569775" y="0"/>
                </a:cubicBezTo>
                <a:close/>
              </a:path>
            </a:pathLst>
          </a:custGeom>
          <a:solidFill>
            <a:schemeClr val="bg1">
              <a:alpha val="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400" dirty="0">
              <a:latin typeface="Montserrat Light" panose="00000400000000000000" pitchFamily="50" charset="0"/>
            </a:endParaRPr>
          </a:p>
        </p:txBody>
      </p:sp>
      <p:sp>
        <p:nvSpPr>
          <p:cNvPr id="29" name="Picture Placeholder 28"/>
          <p:cNvSpPr>
            <a:spLocks noGrp="1"/>
          </p:cNvSpPr>
          <p:nvPr>
            <p:ph type="pic" sz="quarter" idx="10"/>
          </p:nvPr>
        </p:nvSpPr>
        <p:spPr>
          <a:xfrm>
            <a:off x="1891650" y="502809"/>
            <a:ext cx="1591944" cy="1677036"/>
          </a:xfrm>
          <a:custGeom>
            <a:avLst/>
            <a:gdLst>
              <a:gd name="connsiteX0" fmla="*/ 20122 w 1591944"/>
              <a:gd name="connsiteY0" fmla="*/ 0 h 1677036"/>
              <a:gd name="connsiteX1" fmla="*/ 1591944 w 1591944"/>
              <a:gd name="connsiteY1" fmla="*/ 0 h 1677036"/>
              <a:gd name="connsiteX2" fmla="*/ 1591944 w 1591944"/>
              <a:gd name="connsiteY2" fmla="*/ 1677036 h 1677036"/>
              <a:gd name="connsiteX3" fmla="*/ 20122 w 1591944"/>
              <a:gd name="connsiteY3" fmla="*/ 1677036 h 1677036"/>
              <a:gd name="connsiteX4" fmla="*/ 0 w 1591944"/>
              <a:gd name="connsiteY4" fmla="*/ 1656914 h 1677036"/>
              <a:gd name="connsiteX5" fmla="*/ 0 w 1591944"/>
              <a:gd name="connsiteY5" fmla="*/ 20122 h 1677036"/>
              <a:gd name="connsiteX6" fmla="*/ 20122 w 1591944"/>
              <a:gd name="connsiteY6" fmla="*/ 0 h 167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91944" h="1677036">
                <a:moveTo>
                  <a:pt x="20122" y="0"/>
                </a:moveTo>
                <a:lnTo>
                  <a:pt x="1591944" y="0"/>
                </a:lnTo>
                <a:lnTo>
                  <a:pt x="1591944" y="1677036"/>
                </a:lnTo>
                <a:lnTo>
                  <a:pt x="20122" y="1677036"/>
                </a:lnTo>
                <a:cubicBezTo>
                  <a:pt x="9009" y="1677036"/>
                  <a:pt x="0" y="1668027"/>
                  <a:pt x="0" y="1656914"/>
                </a:cubicBezTo>
                <a:lnTo>
                  <a:pt x="0" y="20122"/>
                </a:lnTo>
                <a:cubicBezTo>
                  <a:pt x="0" y="9009"/>
                  <a:pt x="9009" y="0"/>
                  <a:pt x="20122" y="0"/>
                </a:cubicBezTo>
                <a:close/>
              </a:path>
            </a:pathLst>
          </a:custGeom>
        </p:spPr>
        <p:txBody>
          <a:bodyPr wrap="square">
            <a:noAutofit/>
          </a:bodyPr>
          <a:lstStyle>
            <a:lvl1pPr marL="0" indent="0" algn="ctr">
              <a:buNone/>
              <a:defRPr sz="1800">
                <a:solidFill>
                  <a:schemeClr val="bg1"/>
                </a:solidFill>
              </a:defRPr>
            </a:lvl1pPr>
          </a:lstStyle>
          <a:p>
            <a:endParaRPr lang="id-ID"/>
          </a:p>
        </p:txBody>
      </p:sp>
      <p:sp>
        <p:nvSpPr>
          <p:cNvPr id="30" name="Picture Placeholder 29"/>
          <p:cNvSpPr>
            <a:spLocks noGrp="1"/>
          </p:cNvSpPr>
          <p:nvPr>
            <p:ph type="pic" sz="quarter" idx="12"/>
          </p:nvPr>
        </p:nvSpPr>
        <p:spPr>
          <a:xfrm>
            <a:off x="8725535" y="2573199"/>
            <a:ext cx="1591944" cy="1677036"/>
          </a:xfrm>
          <a:custGeom>
            <a:avLst/>
            <a:gdLst>
              <a:gd name="connsiteX0" fmla="*/ 0 w 1591944"/>
              <a:gd name="connsiteY0" fmla="*/ 0 h 1677036"/>
              <a:gd name="connsiteX1" fmla="*/ 1571822 w 1591944"/>
              <a:gd name="connsiteY1" fmla="*/ 0 h 1677036"/>
              <a:gd name="connsiteX2" fmla="*/ 1591944 w 1591944"/>
              <a:gd name="connsiteY2" fmla="*/ 20122 h 1677036"/>
              <a:gd name="connsiteX3" fmla="*/ 1591944 w 1591944"/>
              <a:gd name="connsiteY3" fmla="*/ 1656914 h 1677036"/>
              <a:gd name="connsiteX4" fmla="*/ 1571822 w 1591944"/>
              <a:gd name="connsiteY4" fmla="*/ 1677036 h 1677036"/>
              <a:gd name="connsiteX5" fmla="*/ 0 w 1591944"/>
              <a:gd name="connsiteY5" fmla="*/ 1677036 h 167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1944" h="1677036">
                <a:moveTo>
                  <a:pt x="0" y="0"/>
                </a:moveTo>
                <a:lnTo>
                  <a:pt x="1571822" y="0"/>
                </a:lnTo>
                <a:cubicBezTo>
                  <a:pt x="1582935" y="0"/>
                  <a:pt x="1591944" y="9009"/>
                  <a:pt x="1591944" y="20122"/>
                </a:cubicBezTo>
                <a:lnTo>
                  <a:pt x="1591944" y="1656914"/>
                </a:lnTo>
                <a:cubicBezTo>
                  <a:pt x="1591944" y="1668027"/>
                  <a:pt x="1582935" y="1677036"/>
                  <a:pt x="1571822" y="1677036"/>
                </a:cubicBezTo>
                <a:lnTo>
                  <a:pt x="0" y="1677036"/>
                </a:lnTo>
                <a:close/>
              </a:path>
            </a:pathLst>
          </a:custGeom>
        </p:spPr>
        <p:txBody>
          <a:bodyPr wrap="square">
            <a:noAutofit/>
          </a:bodyPr>
          <a:lstStyle>
            <a:lvl1pPr marL="0" indent="0" algn="ctr">
              <a:buNone/>
              <a:defRPr sz="1800">
                <a:solidFill>
                  <a:schemeClr val="bg1"/>
                </a:solidFill>
              </a:defRPr>
            </a:lvl1pPr>
          </a:lstStyle>
          <a:p>
            <a:endParaRPr lang="id-ID"/>
          </a:p>
        </p:txBody>
      </p:sp>
      <p:sp>
        <p:nvSpPr>
          <p:cNvPr id="13" name="TextBox 12"/>
          <p:cNvSpPr txBox="1"/>
          <p:nvPr userDrawn="1"/>
        </p:nvSpPr>
        <p:spPr>
          <a:xfrm>
            <a:off x="10953750" y="5942790"/>
            <a:ext cx="1238250" cy="923330"/>
          </a:xfrm>
          <a:prstGeom prst="rect">
            <a:avLst/>
          </a:prstGeom>
          <a:noFill/>
        </p:spPr>
        <p:txBody>
          <a:bodyPr wrap="square" rtlCol="0" anchor="ctr">
            <a:spAutoFit/>
          </a:bodyPr>
          <a:lstStyle/>
          <a:p>
            <a:pPr algn="ctr"/>
            <a:fld id="{260E2A6B-A809-4840-BF14-8648BC0BDF87}" type="slidenum">
              <a:rPr lang="id-ID" sz="5400" b="1" i="0" smtClean="0">
                <a:solidFill>
                  <a:schemeClr val="bg1">
                    <a:lumMod val="95000"/>
                    <a:alpha val="30000"/>
                  </a:schemeClr>
                </a:solidFill>
                <a:latin typeface="Gotham Bold" panose="02000803030000020004" pitchFamily="2" charset="0"/>
                <a:ea typeface="Liberation Sans" panose="020B0604020202020204" pitchFamily="34" charset="0"/>
                <a:cs typeface="Segoe UI" panose="020B0502040204020203" pitchFamily="34" charset="0"/>
              </a:rPr>
              <a:pPr algn="ctr"/>
              <a:t>‹#›</a:t>
            </a:fld>
            <a:endParaRPr lang="id-ID" sz="16600" b="1" i="0" dirty="0">
              <a:solidFill>
                <a:schemeClr val="bg1">
                  <a:lumMod val="95000"/>
                  <a:alpha val="30000"/>
                </a:schemeClr>
              </a:solidFill>
              <a:latin typeface="Gotham Bold" panose="02000803030000020004" pitchFamily="2" charset="0"/>
              <a:ea typeface="Liberation Sans" panose="020B0604020202020204" pitchFamily="34" charset="0"/>
              <a:cs typeface="Segoe UI" panose="020B0502040204020203" pitchFamily="34" charset="0"/>
            </a:endParaRPr>
          </a:p>
        </p:txBody>
      </p:sp>
    </p:spTree>
    <p:extLst>
      <p:ext uri="{BB962C8B-B14F-4D97-AF65-F5344CB8AC3E}">
        <p14:creationId xmlns:p14="http://schemas.microsoft.com/office/powerpoint/2010/main" val="299182587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750" fill="hold"/>
                                        <p:tgtEl>
                                          <p:spTgt spid="29"/>
                                        </p:tgtEl>
                                        <p:attrNameLst>
                                          <p:attrName>ppt_x</p:attrName>
                                        </p:attrNameLst>
                                      </p:cBhvr>
                                      <p:tavLst>
                                        <p:tav tm="0">
                                          <p:val>
                                            <p:strVal val="#ppt_x"/>
                                          </p:val>
                                        </p:tav>
                                        <p:tav tm="100000">
                                          <p:val>
                                            <p:strVal val="#ppt_x"/>
                                          </p:val>
                                        </p:tav>
                                      </p:tavLst>
                                    </p:anim>
                                    <p:anim calcmode="lin" valueType="num">
                                      <p:cBhvr additive="base">
                                        <p:cTn id="8" dur="75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1500"/>
                                  </p:stCondLst>
                                  <p:endCondLst>
                                    <p:cond evt="begin" delay="0">
                                      <p:tn val="9"/>
                                    </p:cond>
                                  </p:end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2_Title Slide">
    <p:spTree>
      <p:nvGrpSpPr>
        <p:cNvPr id="1" name=""/>
        <p:cNvGrpSpPr/>
        <p:nvPr/>
      </p:nvGrpSpPr>
      <p:grpSpPr>
        <a:xfrm>
          <a:off x="0" y="0"/>
          <a:ext cx="0" cy="0"/>
          <a:chOff x="0" y="0"/>
          <a:chExt cx="0" cy="0"/>
        </a:xfrm>
      </p:grpSpPr>
      <p:sp>
        <p:nvSpPr>
          <p:cNvPr id="3" name="Picture Placeholder 6"/>
          <p:cNvSpPr>
            <a:spLocks noGrp="1"/>
          </p:cNvSpPr>
          <p:nvPr>
            <p:ph type="pic" sz="quarter" idx="10"/>
          </p:nvPr>
        </p:nvSpPr>
        <p:spPr>
          <a:xfrm>
            <a:off x="0" y="1"/>
            <a:ext cx="5943600" cy="6858000"/>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2056761743"/>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53_Title Slide">
    <p:bg>
      <p:bgPr>
        <a:gradFill>
          <a:gsLst>
            <a:gs pos="0">
              <a:schemeClr val="accent5"/>
            </a:gs>
            <a:gs pos="100000">
              <a:schemeClr val="accent1"/>
            </a:gs>
          </a:gsLst>
          <a:lin ang="5400000" scaled="0"/>
        </a:gradFill>
        <a:effectLst/>
      </p:bgPr>
    </p:bg>
    <p:spTree>
      <p:nvGrpSpPr>
        <p:cNvPr id="1" name=""/>
        <p:cNvGrpSpPr/>
        <p:nvPr/>
      </p:nvGrpSpPr>
      <p:grpSpPr>
        <a:xfrm>
          <a:off x="0" y="0"/>
          <a:ext cx="0" cy="0"/>
          <a:chOff x="0" y="0"/>
          <a:chExt cx="0" cy="0"/>
        </a:xfrm>
      </p:grpSpPr>
      <p:sp>
        <p:nvSpPr>
          <p:cNvPr id="20" name="Freeform: Shape 19"/>
          <p:cNvSpPr/>
          <p:nvPr userDrawn="1"/>
        </p:nvSpPr>
        <p:spPr>
          <a:xfrm>
            <a:off x="-546905" y="-2933700"/>
            <a:ext cx="13285810" cy="12725400"/>
          </a:xfrm>
          <a:custGeom>
            <a:avLst/>
            <a:gdLst>
              <a:gd name="connsiteX0" fmla="*/ 960120 w 1202877"/>
              <a:gd name="connsiteY0" fmla="*/ 334292 h 1152144"/>
              <a:gd name="connsiteX1" fmla="*/ 1082418 w 1202877"/>
              <a:gd name="connsiteY1" fmla="*/ 366608 h 1152144"/>
              <a:gd name="connsiteX2" fmla="*/ 1169620 w 1202877"/>
              <a:gd name="connsiteY2" fmla="*/ 452436 h 1152144"/>
              <a:gd name="connsiteX3" fmla="*/ 1202877 w 1202877"/>
              <a:gd name="connsiteY3" fmla="*/ 575095 h 1152144"/>
              <a:gd name="connsiteX4" fmla="*/ 1169620 w 1202877"/>
              <a:gd name="connsiteY4" fmla="*/ 698261 h 1152144"/>
              <a:gd name="connsiteX5" fmla="*/ 1082418 w 1202877"/>
              <a:gd name="connsiteY5" fmla="*/ 785031 h 1152144"/>
              <a:gd name="connsiteX6" fmla="*/ 960120 w 1202877"/>
              <a:gd name="connsiteY6" fmla="*/ 817853 h 1152144"/>
              <a:gd name="connsiteX7" fmla="*/ 837063 w 1202877"/>
              <a:gd name="connsiteY7" fmla="*/ 785031 h 1152144"/>
              <a:gd name="connsiteX8" fmla="*/ 748455 w 1202877"/>
              <a:gd name="connsiteY8" fmla="*/ 698261 h 1152144"/>
              <a:gd name="connsiteX9" fmla="*/ 714441 w 1202877"/>
              <a:gd name="connsiteY9" fmla="*/ 575095 h 1152144"/>
              <a:gd name="connsiteX10" fmla="*/ 748237 w 1202877"/>
              <a:gd name="connsiteY10" fmla="*/ 452436 h 1152144"/>
              <a:gd name="connsiteX11" fmla="*/ 836630 w 1202877"/>
              <a:gd name="connsiteY11" fmla="*/ 366608 h 1152144"/>
              <a:gd name="connsiteX12" fmla="*/ 960120 w 1202877"/>
              <a:gd name="connsiteY12" fmla="*/ 334292 h 1152144"/>
              <a:gd name="connsiteX13" fmla="*/ 569775 w 1202877"/>
              <a:gd name="connsiteY13" fmla="*/ 0 h 1152144"/>
              <a:gd name="connsiteX14" fmla="*/ 628525 w 1202877"/>
              <a:gd name="connsiteY14" fmla="*/ 0 h 1152144"/>
              <a:gd name="connsiteX15" fmla="*/ 1106213 w 1202877"/>
              <a:gd name="connsiteY15" fmla="*/ 253985 h 1152144"/>
              <a:gd name="connsiteX16" fmla="*/ 1112012 w 1202877"/>
              <a:gd name="connsiteY16" fmla="*/ 264669 h 1152144"/>
              <a:gd name="connsiteX17" fmla="*/ 1056676 w 1202877"/>
              <a:gd name="connsiteY17" fmla="*/ 243039 h 1152144"/>
              <a:gd name="connsiteX18" fmla="*/ 959144 w 1202877"/>
              <a:gd name="connsiteY18" fmla="*/ 231098 h 1152144"/>
              <a:gd name="connsiteX19" fmla="*/ 774852 w 1202877"/>
              <a:gd name="connsiteY19" fmla="*/ 276735 h 1152144"/>
              <a:gd name="connsiteX20" fmla="*/ 646055 w 1202877"/>
              <a:gd name="connsiteY20" fmla="*/ 398818 h 1152144"/>
              <a:gd name="connsiteX21" fmla="*/ 597600 w 1202877"/>
              <a:gd name="connsiteY21" fmla="*/ 575095 h 1152144"/>
              <a:gd name="connsiteX22" fmla="*/ 646055 w 1202877"/>
              <a:gd name="connsiteY22" fmla="*/ 751448 h 1152144"/>
              <a:gd name="connsiteX23" fmla="*/ 774852 w 1202877"/>
              <a:gd name="connsiteY23" fmla="*/ 874686 h 1152144"/>
              <a:gd name="connsiteX24" fmla="*/ 959144 w 1202877"/>
              <a:gd name="connsiteY24" fmla="*/ 921047 h 1152144"/>
              <a:gd name="connsiteX25" fmla="*/ 1056676 w 1202877"/>
              <a:gd name="connsiteY25" fmla="*/ 908962 h 1152144"/>
              <a:gd name="connsiteX26" fmla="*/ 1112271 w 1202877"/>
              <a:gd name="connsiteY26" fmla="*/ 886999 h 1152144"/>
              <a:gd name="connsiteX27" fmla="*/ 1106213 w 1202877"/>
              <a:gd name="connsiteY27" fmla="*/ 898160 h 1152144"/>
              <a:gd name="connsiteX28" fmla="*/ 628525 w 1202877"/>
              <a:gd name="connsiteY28" fmla="*/ 1152144 h 1152144"/>
              <a:gd name="connsiteX29" fmla="*/ 569775 w 1202877"/>
              <a:gd name="connsiteY29" fmla="*/ 1152144 h 1152144"/>
              <a:gd name="connsiteX30" fmla="*/ 92087 w 1202877"/>
              <a:gd name="connsiteY30" fmla="*/ 898160 h 1152144"/>
              <a:gd name="connsiteX31" fmla="*/ 85562 w 1202877"/>
              <a:gd name="connsiteY31" fmla="*/ 886137 h 1152144"/>
              <a:gd name="connsiteX32" fmla="*/ 142172 w 1202877"/>
              <a:gd name="connsiteY32" fmla="*/ 908957 h 1152144"/>
              <a:gd name="connsiteX33" fmla="*/ 237821 w 1202877"/>
              <a:gd name="connsiteY33" fmla="*/ 921047 h 1152144"/>
              <a:gd name="connsiteX34" fmla="*/ 380126 w 1202877"/>
              <a:gd name="connsiteY34" fmla="*/ 890622 h 1152144"/>
              <a:gd name="connsiteX35" fmla="*/ 501961 w 1202877"/>
              <a:gd name="connsiteY35" fmla="*/ 809079 h 1152144"/>
              <a:gd name="connsiteX36" fmla="*/ 433733 w 1202877"/>
              <a:gd name="connsiteY36" fmla="*/ 733035 h 1152144"/>
              <a:gd name="connsiteX37" fmla="*/ 344916 w 1202877"/>
              <a:gd name="connsiteY37" fmla="*/ 792140 h 1152144"/>
              <a:gd name="connsiteX38" fmla="*/ 243670 w 1202877"/>
              <a:gd name="connsiteY38" fmla="*/ 813955 h 1152144"/>
              <a:gd name="connsiteX39" fmla="*/ 119849 w 1202877"/>
              <a:gd name="connsiteY39" fmla="*/ 781420 h 1152144"/>
              <a:gd name="connsiteX40" fmla="*/ 32850 w 1202877"/>
              <a:gd name="connsiteY40" fmla="*/ 695374 h 1152144"/>
              <a:gd name="connsiteX41" fmla="*/ 0 w 1202877"/>
              <a:gd name="connsiteY41" fmla="*/ 573146 h 1152144"/>
              <a:gd name="connsiteX42" fmla="*/ 70664 w 1202877"/>
              <a:gd name="connsiteY42" fmla="*/ 402779 h 1152144"/>
              <a:gd name="connsiteX43" fmla="*/ 243670 w 1202877"/>
              <a:gd name="connsiteY43" fmla="*/ 333317 h 1152144"/>
              <a:gd name="connsiteX44" fmla="*/ 346012 w 1202877"/>
              <a:gd name="connsiteY44" fmla="*/ 356592 h 1152144"/>
              <a:gd name="connsiteX45" fmla="*/ 433733 w 1202877"/>
              <a:gd name="connsiteY45" fmla="*/ 420083 h 1152144"/>
              <a:gd name="connsiteX46" fmla="*/ 500986 w 1202877"/>
              <a:gd name="connsiteY46" fmla="*/ 336239 h 1152144"/>
              <a:gd name="connsiteX47" fmla="*/ 382684 w 1202877"/>
              <a:gd name="connsiteY47" fmla="*/ 259208 h 1152144"/>
              <a:gd name="connsiteX48" fmla="*/ 241720 w 1202877"/>
              <a:gd name="connsiteY48" fmla="*/ 231098 h 1152144"/>
              <a:gd name="connsiteX49" fmla="*/ 145105 w 1202877"/>
              <a:gd name="connsiteY49" fmla="*/ 243035 h 1152144"/>
              <a:gd name="connsiteX50" fmla="*/ 85229 w 1202877"/>
              <a:gd name="connsiteY50" fmla="*/ 266621 h 1152144"/>
              <a:gd name="connsiteX51" fmla="*/ 92087 w 1202877"/>
              <a:gd name="connsiteY51" fmla="*/ 253985 h 1152144"/>
              <a:gd name="connsiteX52" fmla="*/ 569775 w 1202877"/>
              <a:gd name="connsiteY52" fmla="*/ 0 h 115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02877" h="1152144">
                <a:moveTo>
                  <a:pt x="960120" y="334292"/>
                </a:moveTo>
                <a:cubicBezTo>
                  <a:pt x="1005164" y="334756"/>
                  <a:pt x="1045931" y="345528"/>
                  <a:pt x="1082418" y="366608"/>
                </a:cubicBezTo>
                <a:cubicBezTo>
                  <a:pt x="1118906" y="387689"/>
                  <a:pt x="1147973" y="416298"/>
                  <a:pt x="1169620" y="452436"/>
                </a:cubicBezTo>
                <a:cubicBezTo>
                  <a:pt x="1191268" y="488575"/>
                  <a:pt x="1202353" y="529460"/>
                  <a:pt x="1202877" y="575095"/>
                </a:cubicBezTo>
                <a:cubicBezTo>
                  <a:pt x="1202353" y="620755"/>
                  <a:pt x="1191268" y="661810"/>
                  <a:pt x="1169620" y="698261"/>
                </a:cubicBezTo>
                <a:cubicBezTo>
                  <a:pt x="1147973" y="734713"/>
                  <a:pt x="1118906" y="763636"/>
                  <a:pt x="1082418" y="785031"/>
                </a:cubicBezTo>
                <a:cubicBezTo>
                  <a:pt x="1045931" y="806425"/>
                  <a:pt x="1005164" y="817366"/>
                  <a:pt x="960120" y="817853"/>
                </a:cubicBezTo>
                <a:cubicBezTo>
                  <a:pt x="915039" y="817366"/>
                  <a:pt x="874020" y="806425"/>
                  <a:pt x="837063" y="785031"/>
                </a:cubicBezTo>
                <a:cubicBezTo>
                  <a:pt x="800107" y="763636"/>
                  <a:pt x="770570" y="734713"/>
                  <a:pt x="748455" y="698261"/>
                </a:cubicBezTo>
                <a:cubicBezTo>
                  <a:pt x="726338" y="661810"/>
                  <a:pt x="715000" y="620755"/>
                  <a:pt x="714441" y="575095"/>
                </a:cubicBezTo>
                <a:cubicBezTo>
                  <a:pt x="714981" y="529460"/>
                  <a:pt x="726248" y="488575"/>
                  <a:pt x="748237" y="452436"/>
                </a:cubicBezTo>
                <a:cubicBezTo>
                  <a:pt x="770227" y="416298"/>
                  <a:pt x="799691" y="387689"/>
                  <a:pt x="836630" y="366608"/>
                </a:cubicBezTo>
                <a:cubicBezTo>
                  <a:pt x="873569" y="345528"/>
                  <a:pt x="914732" y="334756"/>
                  <a:pt x="960120" y="334292"/>
                </a:cubicBezTo>
                <a:close/>
                <a:moveTo>
                  <a:pt x="569775" y="0"/>
                </a:moveTo>
                <a:lnTo>
                  <a:pt x="628525" y="0"/>
                </a:lnTo>
                <a:cubicBezTo>
                  <a:pt x="827373" y="0"/>
                  <a:pt x="1002689" y="100749"/>
                  <a:pt x="1106213" y="253985"/>
                </a:cubicBezTo>
                <a:lnTo>
                  <a:pt x="1112012" y="264669"/>
                </a:lnTo>
                <a:lnTo>
                  <a:pt x="1056676" y="243039"/>
                </a:lnTo>
                <a:cubicBezTo>
                  <a:pt x="1025960" y="235396"/>
                  <a:pt x="993450" y="231416"/>
                  <a:pt x="959144" y="231098"/>
                </a:cubicBezTo>
                <a:cubicBezTo>
                  <a:pt x="890535" y="231716"/>
                  <a:pt x="829105" y="246929"/>
                  <a:pt x="774852" y="276735"/>
                </a:cubicBezTo>
                <a:cubicBezTo>
                  <a:pt x="720600" y="306543"/>
                  <a:pt x="677668" y="347237"/>
                  <a:pt x="646055" y="398818"/>
                </a:cubicBezTo>
                <a:cubicBezTo>
                  <a:pt x="614442" y="450398"/>
                  <a:pt x="598291" y="509158"/>
                  <a:pt x="597600" y="575095"/>
                </a:cubicBezTo>
                <a:cubicBezTo>
                  <a:pt x="598291" y="640752"/>
                  <a:pt x="614442" y="699535"/>
                  <a:pt x="646055" y="751448"/>
                </a:cubicBezTo>
                <a:cubicBezTo>
                  <a:pt x="677668" y="803359"/>
                  <a:pt x="720600" y="844439"/>
                  <a:pt x="774852" y="874686"/>
                </a:cubicBezTo>
                <a:cubicBezTo>
                  <a:pt x="829105" y="904933"/>
                  <a:pt x="890535" y="920387"/>
                  <a:pt x="959144" y="921047"/>
                </a:cubicBezTo>
                <a:cubicBezTo>
                  <a:pt x="993450" y="920717"/>
                  <a:pt x="1025960" y="916689"/>
                  <a:pt x="1056676" y="908962"/>
                </a:cubicBezTo>
                <a:lnTo>
                  <a:pt x="1112271" y="886999"/>
                </a:lnTo>
                <a:lnTo>
                  <a:pt x="1106213" y="898160"/>
                </a:lnTo>
                <a:cubicBezTo>
                  <a:pt x="1002689" y="1051396"/>
                  <a:pt x="827373" y="1152144"/>
                  <a:pt x="628525" y="1152144"/>
                </a:cubicBezTo>
                <a:lnTo>
                  <a:pt x="569775" y="1152144"/>
                </a:lnTo>
                <a:cubicBezTo>
                  <a:pt x="370928" y="1152144"/>
                  <a:pt x="195611" y="1051396"/>
                  <a:pt x="92087" y="898160"/>
                </a:cubicBezTo>
                <a:lnTo>
                  <a:pt x="85562" y="886137"/>
                </a:lnTo>
                <a:lnTo>
                  <a:pt x="142172" y="908957"/>
                </a:lnTo>
                <a:cubicBezTo>
                  <a:pt x="172298" y="916690"/>
                  <a:pt x="204181" y="920720"/>
                  <a:pt x="237821" y="921047"/>
                </a:cubicBezTo>
                <a:cubicBezTo>
                  <a:pt x="286718" y="920641"/>
                  <a:pt x="334152" y="910499"/>
                  <a:pt x="380126" y="890622"/>
                </a:cubicBezTo>
                <a:cubicBezTo>
                  <a:pt x="426098" y="870744"/>
                  <a:pt x="466710" y="843564"/>
                  <a:pt x="501961" y="809079"/>
                </a:cubicBezTo>
                <a:lnTo>
                  <a:pt x="433733" y="733035"/>
                </a:lnTo>
                <a:cubicBezTo>
                  <a:pt x="407478" y="758161"/>
                  <a:pt x="377871" y="777862"/>
                  <a:pt x="344916" y="792140"/>
                </a:cubicBezTo>
                <a:cubicBezTo>
                  <a:pt x="311959" y="806419"/>
                  <a:pt x="278210" y="813690"/>
                  <a:pt x="243670" y="813955"/>
                </a:cubicBezTo>
                <a:cubicBezTo>
                  <a:pt x="197704" y="813474"/>
                  <a:pt x="156429" y="802628"/>
                  <a:pt x="119849" y="781420"/>
                </a:cubicBezTo>
                <a:cubicBezTo>
                  <a:pt x="83269" y="760213"/>
                  <a:pt x="54269" y="731531"/>
                  <a:pt x="32850" y="695374"/>
                </a:cubicBezTo>
                <a:cubicBezTo>
                  <a:pt x="11431" y="659217"/>
                  <a:pt x="480" y="618476"/>
                  <a:pt x="0" y="573146"/>
                </a:cubicBezTo>
                <a:cubicBezTo>
                  <a:pt x="1624" y="504292"/>
                  <a:pt x="25179" y="447504"/>
                  <a:pt x="70664" y="402779"/>
                </a:cubicBezTo>
                <a:cubicBezTo>
                  <a:pt x="116149" y="358055"/>
                  <a:pt x="173818" y="334901"/>
                  <a:pt x="243670" y="333317"/>
                </a:cubicBezTo>
                <a:cubicBezTo>
                  <a:pt x="278759" y="333581"/>
                  <a:pt x="312873" y="341339"/>
                  <a:pt x="346012" y="356592"/>
                </a:cubicBezTo>
                <a:cubicBezTo>
                  <a:pt x="379150" y="371845"/>
                  <a:pt x="408391" y="393008"/>
                  <a:pt x="433733" y="420083"/>
                </a:cubicBezTo>
                <a:lnTo>
                  <a:pt x="500986" y="336239"/>
                </a:lnTo>
                <a:cubicBezTo>
                  <a:pt x="467217" y="303321"/>
                  <a:pt x="427783" y="277645"/>
                  <a:pt x="382684" y="259208"/>
                </a:cubicBezTo>
                <a:cubicBezTo>
                  <a:pt x="337585" y="240773"/>
                  <a:pt x="290596" y="231402"/>
                  <a:pt x="241720" y="231098"/>
                </a:cubicBezTo>
                <a:cubicBezTo>
                  <a:pt x="207749" y="231419"/>
                  <a:pt x="175544" y="235398"/>
                  <a:pt x="145105" y="243035"/>
                </a:cubicBezTo>
                <a:lnTo>
                  <a:pt x="85229" y="266621"/>
                </a:lnTo>
                <a:lnTo>
                  <a:pt x="92087" y="253985"/>
                </a:lnTo>
                <a:cubicBezTo>
                  <a:pt x="195611" y="100749"/>
                  <a:pt x="370928" y="0"/>
                  <a:pt x="569775" y="0"/>
                </a:cubicBezTo>
                <a:close/>
              </a:path>
            </a:pathLst>
          </a:custGeom>
          <a:solidFill>
            <a:schemeClr val="bg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400" dirty="0">
              <a:latin typeface="Montserrat Light" panose="00000400000000000000" pitchFamily="50" charset="0"/>
            </a:endParaRPr>
          </a:p>
        </p:txBody>
      </p:sp>
      <p:sp>
        <p:nvSpPr>
          <p:cNvPr id="13" name="TextBox 12"/>
          <p:cNvSpPr txBox="1"/>
          <p:nvPr userDrawn="1"/>
        </p:nvSpPr>
        <p:spPr>
          <a:xfrm>
            <a:off x="10953750" y="5942790"/>
            <a:ext cx="1238250" cy="923330"/>
          </a:xfrm>
          <a:prstGeom prst="rect">
            <a:avLst/>
          </a:prstGeom>
          <a:noFill/>
        </p:spPr>
        <p:txBody>
          <a:bodyPr wrap="square" rtlCol="0" anchor="ctr">
            <a:spAutoFit/>
          </a:bodyPr>
          <a:lstStyle/>
          <a:p>
            <a:pPr algn="ctr"/>
            <a:fld id="{260E2A6B-A809-4840-BF14-8648BC0BDF87}" type="slidenum">
              <a:rPr lang="id-ID" sz="5400" b="1" i="0" smtClean="0">
                <a:solidFill>
                  <a:schemeClr val="bg1">
                    <a:lumMod val="95000"/>
                    <a:alpha val="30000"/>
                  </a:schemeClr>
                </a:solidFill>
                <a:latin typeface="Gotham Bold" panose="02000803030000020004" pitchFamily="2" charset="0"/>
                <a:ea typeface="Liberation Sans" panose="020B0604020202020204" pitchFamily="34" charset="0"/>
                <a:cs typeface="Segoe UI" panose="020B0502040204020203" pitchFamily="34" charset="0"/>
              </a:rPr>
              <a:pPr algn="ctr"/>
              <a:t>‹#›</a:t>
            </a:fld>
            <a:endParaRPr lang="id-ID" sz="16600" b="1" i="0" dirty="0">
              <a:solidFill>
                <a:schemeClr val="bg1">
                  <a:lumMod val="95000"/>
                  <a:alpha val="30000"/>
                </a:schemeClr>
              </a:solidFill>
              <a:latin typeface="Gotham Bold" panose="02000803030000020004" pitchFamily="2" charset="0"/>
              <a:ea typeface="Liberation Sans" panose="020B0604020202020204" pitchFamily="34" charset="0"/>
              <a:cs typeface="Segoe UI" panose="020B0502040204020203" pitchFamily="34" charset="0"/>
            </a:endParaRPr>
          </a:p>
        </p:txBody>
      </p:sp>
      <p:grpSp>
        <p:nvGrpSpPr>
          <p:cNvPr id="14" name="Group 13"/>
          <p:cNvGrpSpPr/>
          <p:nvPr userDrawn="1"/>
        </p:nvGrpSpPr>
        <p:grpSpPr>
          <a:xfrm>
            <a:off x="10794766" y="414088"/>
            <a:ext cx="1023708" cy="314016"/>
            <a:chOff x="10513920" y="6272665"/>
            <a:chExt cx="1453380" cy="445816"/>
          </a:xfrm>
        </p:grpSpPr>
        <p:sp>
          <p:nvSpPr>
            <p:cNvPr id="15" name="Rectangle: Rounded Corners 14"/>
            <p:cNvSpPr/>
            <p:nvPr userDrawn="1"/>
          </p:nvSpPr>
          <p:spPr>
            <a:xfrm>
              <a:off x="10513920" y="6272665"/>
              <a:ext cx="1453380" cy="445816"/>
            </a:xfrm>
            <a:prstGeom prst="roundRect">
              <a:avLst>
                <a:gd name="adj" fmla="val 50000"/>
              </a:avLst>
            </a:prstGeom>
            <a:noFill/>
            <a:ln>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6" name="Group 15"/>
            <p:cNvGrpSpPr/>
            <p:nvPr userDrawn="1"/>
          </p:nvGrpSpPr>
          <p:grpSpPr>
            <a:xfrm>
              <a:off x="10817615" y="6396779"/>
              <a:ext cx="909520" cy="197589"/>
              <a:chOff x="9475619" y="5793834"/>
              <a:chExt cx="648944" cy="140980"/>
            </a:xfrm>
            <a:solidFill>
              <a:schemeClr val="bg1">
                <a:lumMod val="85000"/>
              </a:schemeClr>
            </a:solidFill>
          </p:grpSpPr>
          <p:sp>
            <p:nvSpPr>
              <p:cNvPr id="17" name="Freeform 74"/>
              <p:cNvSpPr>
                <a:spLocks noChangeArrowheads="1"/>
              </p:cNvSpPr>
              <p:nvPr userDrawn="1"/>
            </p:nvSpPr>
            <p:spPr bwMode="auto">
              <a:xfrm>
                <a:off x="9987197" y="5796545"/>
                <a:ext cx="137366" cy="135558"/>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18" name="Freeform 75"/>
              <p:cNvSpPr>
                <a:spLocks noChangeArrowheads="1"/>
              </p:cNvSpPr>
              <p:nvPr userDrawn="1"/>
            </p:nvSpPr>
            <p:spPr bwMode="auto">
              <a:xfrm>
                <a:off x="9475619" y="5793834"/>
                <a:ext cx="75912" cy="140980"/>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19" name="Freeform 85"/>
              <p:cNvSpPr>
                <a:spLocks noChangeArrowheads="1"/>
              </p:cNvSpPr>
              <p:nvPr userDrawn="1"/>
            </p:nvSpPr>
            <p:spPr bwMode="auto">
              <a:xfrm>
                <a:off x="9697970" y="5806938"/>
                <a:ext cx="142788" cy="11477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grpSp>
      </p:grpSp>
    </p:spTree>
    <p:extLst>
      <p:ext uri="{BB962C8B-B14F-4D97-AF65-F5344CB8AC3E}">
        <p14:creationId xmlns:p14="http://schemas.microsoft.com/office/powerpoint/2010/main" val="3518679725"/>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4_Title Slide">
    <p:spTree>
      <p:nvGrpSpPr>
        <p:cNvPr id="1" name=""/>
        <p:cNvGrpSpPr/>
        <p:nvPr/>
      </p:nvGrpSpPr>
      <p:grpSpPr>
        <a:xfrm>
          <a:off x="0" y="0"/>
          <a:ext cx="0" cy="0"/>
          <a:chOff x="0" y="0"/>
          <a:chExt cx="0" cy="0"/>
        </a:xfrm>
      </p:grpSpPr>
      <p:sp>
        <p:nvSpPr>
          <p:cNvPr id="3" name="Picture Placeholder 6"/>
          <p:cNvSpPr>
            <a:spLocks noGrp="1"/>
          </p:cNvSpPr>
          <p:nvPr>
            <p:ph type="pic" sz="quarter" idx="10"/>
          </p:nvPr>
        </p:nvSpPr>
        <p:spPr>
          <a:xfrm>
            <a:off x="6096000" y="2199425"/>
            <a:ext cx="6096000" cy="3886065"/>
          </a:xfrm>
          <a:prstGeom prst="rect">
            <a:avLst/>
          </a:prstGeom>
        </p:spPr>
        <p:txBody>
          <a:bodyPr/>
          <a:lstStyle>
            <a:lvl1pPr marL="0" indent="0" algn="ctr">
              <a:buNone/>
              <a:defRPr sz="20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442068377"/>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55_Title Slide">
    <p:bg>
      <p:bgPr>
        <a:gradFill>
          <a:gsLst>
            <a:gs pos="0">
              <a:schemeClr val="accent5"/>
            </a:gs>
            <a:gs pos="8500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 name="Picture Placeholder 34"/>
          <p:cNvSpPr>
            <a:spLocks noGrp="1"/>
          </p:cNvSpPr>
          <p:nvPr>
            <p:ph type="pic" sz="quarter" idx="10"/>
          </p:nvPr>
        </p:nvSpPr>
        <p:spPr>
          <a:xfrm>
            <a:off x="867337" y="2202441"/>
            <a:ext cx="10457326" cy="2659845"/>
          </a:xfrm>
          <a:custGeom>
            <a:avLst/>
            <a:gdLst>
              <a:gd name="connsiteX0" fmla="*/ 33425 w 10731060"/>
              <a:gd name="connsiteY0" fmla="*/ 0 h 1727404"/>
              <a:gd name="connsiteX1" fmla="*/ 10697635 w 10731060"/>
              <a:gd name="connsiteY1" fmla="*/ 0 h 1727404"/>
              <a:gd name="connsiteX2" fmla="*/ 10731060 w 10731060"/>
              <a:gd name="connsiteY2" fmla="*/ 33425 h 1727404"/>
              <a:gd name="connsiteX3" fmla="*/ 10731060 w 10731060"/>
              <a:gd name="connsiteY3" fmla="*/ 1693979 h 1727404"/>
              <a:gd name="connsiteX4" fmla="*/ 10697635 w 10731060"/>
              <a:gd name="connsiteY4" fmla="*/ 1727404 h 1727404"/>
              <a:gd name="connsiteX5" fmla="*/ 33425 w 10731060"/>
              <a:gd name="connsiteY5" fmla="*/ 1727404 h 1727404"/>
              <a:gd name="connsiteX6" fmla="*/ 0 w 10731060"/>
              <a:gd name="connsiteY6" fmla="*/ 1693979 h 1727404"/>
              <a:gd name="connsiteX7" fmla="*/ 0 w 10731060"/>
              <a:gd name="connsiteY7" fmla="*/ 33425 h 1727404"/>
              <a:gd name="connsiteX8" fmla="*/ 33425 w 10731060"/>
              <a:gd name="connsiteY8" fmla="*/ 0 h 1727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31060" h="1727404">
                <a:moveTo>
                  <a:pt x="33425" y="0"/>
                </a:moveTo>
                <a:lnTo>
                  <a:pt x="10697635" y="0"/>
                </a:lnTo>
                <a:cubicBezTo>
                  <a:pt x="10716095" y="0"/>
                  <a:pt x="10731060" y="14965"/>
                  <a:pt x="10731060" y="33425"/>
                </a:cubicBezTo>
                <a:lnTo>
                  <a:pt x="10731060" y="1693979"/>
                </a:lnTo>
                <a:cubicBezTo>
                  <a:pt x="10731060" y="1712439"/>
                  <a:pt x="10716095" y="1727404"/>
                  <a:pt x="10697635" y="1727404"/>
                </a:cubicBezTo>
                <a:lnTo>
                  <a:pt x="33425" y="1727404"/>
                </a:lnTo>
                <a:cubicBezTo>
                  <a:pt x="14965" y="1727404"/>
                  <a:pt x="0" y="1712439"/>
                  <a:pt x="0" y="1693979"/>
                </a:cubicBezTo>
                <a:lnTo>
                  <a:pt x="0" y="33425"/>
                </a:lnTo>
                <a:cubicBezTo>
                  <a:pt x="0" y="14965"/>
                  <a:pt x="14965" y="0"/>
                  <a:pt x="33425" y="0"/>
                </a:cubicBezTo>
                <a:close/>
              </a:path>
            </a:pathLst>
          </a:custGeom>
          <a:effectLst>
            <a:outerShdw blurRad="381000" dist="63500" dir="5400000" algn="t" rotWithShape="0">
              <a:schemeClr val="tx1">
                <a:lumMod val="95000"/>
                <a:lumOff val="5000"/>
                <a:alpha val="40000"/>
              </a:schemeClr>
            </a:outerShdw>
          </a:effectLst>
        </p:spPr>
        <p:txBody>
          <a:bodyPr wrap="square">
            <a:noAutofit/>
          </a:bodyPr>
          <a:lstStyle>
            <a:lvl1pPr marL="0" indent="0" algn="ctr">
              <a:buNone/>
              <a:defRPr>
                <a:solidFill>
                  <a:schemeClr val="tx1">
                    <a:lumMod val="65000"/>
                    <a:lumOff val="35000"/>
                  </a:schemeClr>
                </a:solidFill>
              </a:defRPr>
            </a:lvl1pPr>
          </a:lstStyle>
          <a:p>
            <a:endParaRPr lang="id-ID"/>
          </a:p>
        </p:txBody>
      </p:sp>
      <p:sp>
        <p:nvSpPr>
          <p:cNvPr id="14" name="TextBox 13"/>
          <p:cNvSpPr txBox="1"/>
          <p:nvPr userDrawn="1"/>
        </p:nvSpPr>
        <p:spPr>
          <a:xfrm>
            <a:off x="10953750" y="5942790"/>
            <a:ext cx="1238250" cy="923330"/>
          </a:xfrm>
          <a:prstGeom prst="rect">
            <a:avLst/>
          </a:prstGeom>
          <a:noFill/>
        </p:spPr>
        <p:txBody>
          <a:bodyPr wrap="square" rtlCol="0" anchor="ctr">
            <a:spAutoFit/>
          </a:bodyPr>
          <a:lstStyle/>
          <a:p>
            <a:pPr algn="ctr"/>
            <a:fld id="{260E2A6B-A809-4840-BF14-8648BC0BDF87}" type="slidenum">
              <a:rPr lang="id-ID" sz="5400" b="1" i="0" smtClean="0">
                <a:solidFill>
                  <a:schemeClr val="bg1">
                    <a:lumMod val="95000"/>
                    <a:alpha val="30000"/>
                  </a:schemeClr>
                </a:solidFill>
                <a:latin typeface="Gotham Bold" panose="02000803030000020004" pitchFamily="2" charset="0"/>
                <a:ea typeface="Liberation Sans" panose="020B0604020202020204" pitchFamily="34" charset="0"/>
                <a:cs typeface="Segoe UI" panose="020B0502040204020203" pitchFamily="34" charset="0"/>
              </a:rPr>
              <a:pPr algn="ctr"/>
              <a:t>‹#›</a:t>
            </a:fld>
            <a:endParaRPr lang="id-ID" sz="16600" b="1" i="0" dirty="0">
              <a:solidFill>
                <a:schemeClr val="bg1">
                  <a:lumMod val="95000"/>
                  <a:alpha val="30000"/>
                </a:schemeClr>
              </a:solidFill>
              <a:latin typeface="Gotham Bold" panose="02000803030000020004" pitchFamily="2" charset="0"/>
              <a:ea typeface="Liberation Sans" panose="020B0604020202020204" pitchFamily="34" charset="0"/>
              <a:cs typeface="Segoe UI" panose="020B0502040204020203" pitchFamily="34" charset="0"/>
            </a:endParaRPr>
          </a:p>
        </p:txBody>
      </p:sp>
      <p:grpSp>
        <p:nvGrpSpPr>
          <p:cNvPr id="15" name="Group 14"/>
          <p:cNvGrpSpPr/>
          <p:nvPr userDrawn="1"/>
        </p:nvGrpSpPr>
        <p:grpSpPr>
          <a:xfrm>
            <a:off x="10794766" y="414088"/>
            <a:ext cx="1023708" cy="314016"/>
            <a:chOff x="10513920" y="6272665"/>
            <a:chExt cx="1453380" cy="445816"/>
          </a:xfrm>
        </p:grpSpPr>
        <p:sp>
          <p:nvSpPr>
            <p:cNvPr id="16" name="Rectangle: Rounded Corners 15"/>
            <p:cNvSpPr/>
            <p:nvPr userDrawn="1"/>
          </p:nvSpPr>
          <p:spPr>
            <a:xfrm>
              <a:off x="10513920" y="6272665"/>
              <a:ext cx="1453380" cy="445816"/>
            </a:xfrm>
            <a:prstGeom prst="roundRect">
              <a:avLst>
                <a:gd name="adj" fmla="val 50000"/>
              </a:avLst>
            </a:prstGeom>
            <a:noFill/>
            <a:ln>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7" name="Group 16"/>
            <p:cNvGrpSpPr/>
            <p:nvPr userDrawn="1"/>
          </p:nvGrpSpPr>
          <p:grpSpPr>
            <a:xfrm>
              <a:off x="10817615" y="6396779"/>
              <a:ext cx="909520" cy="197589"/>
              <a:chOff x="9475619" y="5793834"/>
              <a:chExt cx="648944" cy="140980"/>
            </a:xfrm>
            <a:solidFill>
              <a:schemeClr val="bg1">
                <a:lumMod val="85000"/>
              </a:schemeClr>
            </a:solidFill>
          </p:grpSpPr>
          <p:sp>
            <p:nvSpPr>
              <p:cNvPr id="18" name="Freeform 74"/>
              <p:cNvSpPr>
                <a:spLocks noChangeArrowheads="1"/>
              </p:cNvSpPr>
              <p:nvPr userDrawn="1"/>
            </p:nvSpPr>
            <p:spPr bwMode="auto">
              <a:xfrm>
                <a:off x="9987197" y="5796545"/>
                <a:ext cx="137366" cy="135558"/>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19" name="Freeform 75"/>
              <p:cNvSpPr>
                <a:spLocks noChangeArrowheads="1"/>
              </p:cNvSpPr>
              <p:nvPr userDrawn="1"/>
            </p:nvSpPr>
            <p:spPr bwMode="auto">
              <a:xfrm>
                <a:off x="9475619" y="5793834"/>
                <a:ext cx="75912" cy="140980"/>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20" name="Freeform 85"/>
              <p:cNvSpPr>
                <a:spLocks noChangeArrowheads="1"/>
              </p:cNvSpPr>
              <p:nvPr userDrawn="1"/>
            </p:nvSpPr>
            <p:spPr bwMode="auto">
              <a:xfrm>
                <a:off x="9697970" y="5806938"/>
                <a:ext cx="142788" cy="11477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grpSp>
      </p:grpSp>
    </p:spTree>
    <p:extLst>
      <p:ext uri="{BB962C8B-B14F-4D97-AF65-F5344CB8AC3E}">
        <p14:creationId xmlns:p14="http://schemas.microsoft.com/office/powerpoint/2010/main" val="1746829619"/>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8998523"/>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0920217"/>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58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29936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5_Title Slide">
    <p:spTree>
      <p:nvGrpSpPr>
        <p:cNvPr id="1" name=""/>
        <p:cNvGrpSpPr/>
        <p:nvPr/>
      </p:nvGrpSpPr>
      <p:grpSpPr>
        <a:xfrm>
          <a:off x="0" y="0"/>
          <a:ext cx="0" cy="0"/>
          <a:chOff x="0" y="0"/>
          <a:chExt cx="0" cy="0"/>
        </a:xfrm>
      </p:grpSpPr>
      <p:sp>
        <p:nvSpPr>
          <p:cNvPr id="15" name="Picture Placeholder 6"/>
          <p:cNvSpPr>
            <a:spLocks noGrp="1"/>
          </p:cNvSpPr>
          <p:nvPr>
            <p:ph type="pic" sz="quarter" idx="12"/>
          </p:nvPr>
        </p:nvSpPr>
        <p:spPr>
          <a:xfrm>
            <a:off x="2525486" y="525769"/>
            <a:ext cx="1045028" cy="1045028"/>
          </a:xfrm>
          <a:custGeom>
            <a:avLst/>
            <a:gdLst>
              <a:gd name="connsiteX0" fmla="*/ 396421 w 792842"/>
              <a:gd name="connsiteY0" fmla="*/ 0 h 792842"/>
              <a:gd name="connsiteX1" fmla="*/ 792842 w 792842"/>
              <a:gd name="connsiteY1" fmla="*/ 396421 h 792842"/>
              <a:gd name="connsiteX2" fmla="*/ 396421 w 792842"/>
              <a:gd name="connsiteY2" fmla="*/ 792842 h 792842"/>
              <a:gd name="connsiteX3" fmla="*/ 0 w 792842"/>
              <a:gd name="connsiteY3" fmla="*/ 396421 h 792842"/>
              <a:gd name="connsiteX4" fmla="*/ 396421 w 792842"/>
              <a:gd name="connsiteY4" fmla="*/ 0 h 792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842" h="792842">
                <a:moveTo>
                  <a:pt x="396421" y="0"/>
                </a:moveTo>
                <a:cubicBezTo>
                  <a:pt x="615358" y="0"/>
                  <a:pt x="792842" y="177484"/>
                  <a:pt x="792842" y="396421"/>
                </a:cubicBezTo>
                <a:cubicBezTo>
                  <a:pt x="792842" y="615358"/>
                  <a:pt x="615358" y="792842"/>
                  <a:pt x="396421" y="792842"/>
                </a:cubicBezTo>
                <a:cubicBezTo>
                  <a:pt x="177484" y="792842"/>
                  <a:pt x="0" y="615358"/>
                  <a:pt x="0" y="396421"/>
                </a:cubicBezTo>
                <a:cubicBezTo>
                  <a:pt x="0" y="177484"/>
                  <a:pt x="177484" y="0"/>
                  <a:pt x="396421" y="0"/>
                </a:cubicBezTo>
                <a:close/>
              </a:path>
            </a:pathLst>
          </a:custGeom>
        </p:spPr>
        <p:txBody>
          <a:bodyPr wrap="square">
            <a:noAutofit/>
          </a:bodyPr>
          <a:lstStyle>
            <a:lvl1pPr marL="0" indent="0" algn="ctr">
              <a:buNone/>
              <a:defRPr sz="1400">
                <a:solidFill>
                  <a:schemeClr val="tx1">
                    <a:lumMod val="65000"/>
                    <a:lumOff val="35000"/>
                  </a:schemeClr>
                </a:solidFill>
              </a:defRPr>
            </a:lvl1pPr>
          </a:lstStyle>
          <a:p>
            <a:endParaRPr lang="id-ID"/>
          </a:p>
        </p:txBody>
      </p:sp>
      <p:sp>
        <p:nvSpPr>
          <p:cNvPr id="16" name="Picture Placeholder 6"/>
          <p:cNvSpPr>
            <a:spLocks noGrp="1"/>
          </p:cNvSpPr>
          <p:nvPr>
            <p:ph type="pic" sz="quarter" idx="13"/>
          </p:nvPr>
        </p:nvSpPr>
        <p:spPr>
          <a:xfrm>
            <a:off x="8621486" y="3954769"/>
            <a:ext cx="1045028" cy="1045028"/>
          </a:xfrm>
          <a:custGeom>
            <a:avLst/>
            <a:gdLst>
              <a:gd name="connsiteX0" fmla="*/ 396421 w 792842"/>
              <a:gd name="connsiteY0" fmla="*/ 0 h 792842"/>
              <a:gd name="connsiteX1" fmla="*/ 792842 w 792842"/>
              <a:gd name="connsiteY1" fmla="*/ 396421 h 792842"/>
              <a:gd name="connsiteX2" fmla="*/ 396421 w 792842"/>
              <a:gd name="connsiteY2" fmla="*/ 792842 h 792842"/>
              <a:gd name="connsiteX3" fmla="*/ 0 w 792842"/>
              <a:gd name="connsiteY3" fmla="*/ 396421 h 792842"/>
              <a:gd name="connsiteX4" fmla="*/ 396421 w 792842"/>
              <a:gd name="connsiteY4" fmla="*/ 0 h 792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2842" h="792842">
                <a:moveTo>
                  <a:pt x="396421" y="0"/>
                </a:moveTo>
                <a:cubicBezTo>
                  <a:pt x="615358" y="0"/>
                  <a:pt x="792842" y="177484"/>
                  <a:pt x="792842" y="396421"/>
                </a:cubicBezTo>
                <a:cubicBezTo>
                  <a:pt x="792842" y="615358"/>
                  <a:pt x="615358" y="792842"/>
                  <a:pt x="396421" y="792842"/>
                </a:cubicBezTo>
                <a:cubicBezTo>
                  <a:pt x="177484" y="792842"/>
                  <a:pt x="0" y="615358"/>
                  <a:pt x="0" y="396421"/>
                </a:cubicBezTo>
                <a:cubicBezTo>
                  <a:pt x="0" y="177484"/>
                  <a:pt x="177484" y="0"/>
                  <a:pt x="396421" y="0"/>
                </a:cubicBezTo>
                <a:close/>
              </a:path>
            </a:pathLst>
          </a:custGeom>
        </p:spPr>
        <p:txBody>
          <a:bodyPr wrap="square">
            <a:noAutofit/>
          </a:bodyPr>
          <a:lstStyle>
            <a:lvl1pPr marL="0" indent="0" algn="ctr">
              <a:buNone/>
              <a:defRPr sz="1400">
                <a:solidFill>
                  <a:schemeClr val="tx1">
                    <a:lumMod val="65000"/>
                    <a:lumOff val="35000"/>
                  </a:schemeClr>
                </a:solidFill>
              </a:defRPr>
            </a:lvl1pPr>
          </a:lstStyle>
          <a:p>
            <a:endParaRPr lang="id-ID"/>
          </a:p>
        </p:txBody>
      </p:sp>
      <p:sp>
        <p:nvSpPr>
          <p:cNvPr id="3" name="Picture Placeholder 2"/>
          <p:cNvSpPr>
            <a:spLocks noGrp="1"/>
          </p:cNvSpPr>
          <p:nvPr>
            <p:ph type="pic" sz="quarter" idx="10"/>
          </p:nvPr>
        </p:nvSpPr>
        <p:spPr>
          <a:xfrm>
            <a:off x="0" y="3429000"/>
            <a:ext cx="6096000" cy="3429000"/>
          </a:xfrm>
          <a:prstGeom prst="rect">
            <a:avLst/>
          </a:prstGeom>
        </p:spPr>
        <p:txBody>
          <a:bodyPr/>
          <a:lstStyle>
            <a:lvl1pPr marL="0" indent="0" algn="ctr">
              <a:buNone/>
              <a:defRPr>
                <a:solidFill>
                  <a:schemeClr val="tx1">
                    <a:lumMod val="65000"/>
                    <a:lumOff val="35000"/>
                  </a:schemeClr>
                </a:solidFill>
              </a:defRPr>
            </a:lvl1pPr>
          </a:lstStyle>
          <a:p>
            <a:endParaRPr lang="id-ID"/>
          </a:p>
        </p:txBody>
      </p:sp>
      <p:sp>
        <p:nvSpPr>
          <p:cNvPr id="12" name="Picture Placeholder 2"/>
          <p:cNvSpPr>
            <a:spLocks noGrp="1"/>
          </p:cNvSpPr>
          <p:nvPr>
            <p:ph type="pic" sz="quarter" idx="11"/>
          </p:nvPr>
        </p:nvSpPr>
        <p:spPr>
          <a:xfrm>
            <a:off x="6096000" y="0"/>
            <a:ext cx="6096000" cy="3429000"/>
          </a:xfrm>
          <a:prstGeom prst="rect">
            <a:avLst/>
          </a:prstGeom>
        </p:spPr>
        <p:txBody>
          <a:bodyPr/>
          <a:lstStyle>
            <a:lvl1pPr marL="0" indent="0" algn="ctr">
              <a:buNone/>
              <a:defRPr>
                <a:solidFill>
                  <a:schemeClr val="tx1">
                    <a:lumMod val="65000"/>
                    <a:lumOff val="35000"/>
                  </a:schemeClr>
                </a:solidFill>
              </a:defRPr>
            </a:lvl1pPr>
          </a:lstStyle>
          <a:p>
            <a:endParaRPr lang="id-ID"/>
          </a:p>
        </p:txBody>
      </p:sp>
    </p:spTree>
    <p:extLst>
      <p:ext uri="{BB962C8B-B14F-4D97-AF65-F5344CB8AC3E}">
        <p14:creationId xmlns:p14="http://schemas.microsoft.com/office/powerpoint/2010/main" val="389534750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nodePh="1">
                                  <p:stCondLst>
                                    <p:cond delay="0"/>
                                  </p:stCondLst>
                                  <p:endCondLst>
                                    <p:cond evt="begin" delay="0">
                                      <p:tn val="10"/>
                                    </p:cond>
                                  </p:end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 presetClass="entr" presetSubtype="4" decel="100000" fill="hold" grpId="0" nodeType="withEffect" nodePh="1">
                                  <p:stCondLst>
                                    <p:cond delay="1250"/>
                                  </p:stCondLst>
                                  <p:endCondLst>
                                    <p:cond evt="begin" delay="0">
                                      <p:tn val="15"/>
                                    </p:cond>
                                  </p:end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1" decel="100000" fill="hold" grpId="0" nodeType="withEffect" nodePh="1">
                                  <p:stCondLst>
                                    <p:cond delay="1250"/>
                                  </p:stCondLst>
                                  <p:endCondLst>
                                    <p:cond evt="begin" delay="0">
                                      <p:tn val="19"/>
                                    </p:cond>
                                  </p:end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750" fill="hold"/>
                                        <p:tgtEl>
                                          <p:spTgt spid="12"/>
                                        </p:tgtEl>
                                        <p:attrNameLst>
                                          <p:attrName>ppt_x</p:attrName>
                                        </p:attrNameLst>
                                      </p:cBhvr>
                                      <p:tavLst>
                                        <p:tav tm="0">
                                          <p:val>
                                            <p:strVal val="#ppt_x"/>
                                          </p:val>
                                        </p:tav>
                                        <p:tav tm="100000">
                                          <p:val>
                                            <p:strVal val="#ppt_x"/>
                                          </p:val>
                                        </p:tav>
                                      </p:tavLst>
                                    </p:anim>
                                    <p:anim calcmode="lin" valueType="num">
                                      <p:cBhvr additive="base">
                                        <p:cTn id="22"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 grpId="0"/>
      <p:bldP spid="12"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5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7249279"/>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249888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980789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4492420"/>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483283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3257551" cy="6858000"/>
          </a:xfrm>
          <a:prstGeom prst="rect">
            <a:avLst/>
          </a:prstGeom>
        </p:spPr>
        <p:txBody>
          <a:bodyPr/>
          <a:lstStyle>
            <a:lvl1pPr marL="0" indent="0" algn="ctr">
              <a:buNone/>
              <a:defRPr>
                <a:solidFill>
                  <a:schemeClr val="tx1">
                    <a:lumMod val="65000"/>
                    <a:lumOff val="35000"/>
                  </a:schemeClr>
                </a:solidFill>
              </a:defRPr>
            </a:lvl1pPr>
          </a:lstStyle>
          <a:p>
            <a:endParaRPr lang="id-ID"/>
          </a:p>
        </p:txBody>
      </p:sp>
      <p:sp>
        <p:nvSpPr>
          <p:cNvPr id="3" name="Rectangle 2"/>
          <p:cNvSpPr/>
          <p:nvPr userDrawn="1"/>
        </p:nvSpPr>
        <p:spPr>
          <a:xfrm>
            <a:off x="3257551" y="0"/>
            <a:ext cx="3190546"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83456798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Picture Placeholder 7"/>
          <p:cNvSpPr>
            <a:spLocks noGrp="1"/>
          </p:cNvSpPr>
          <p:nvPr>
            <p:ph type="pic" sz="quarter" idx="11"/>
          </p:nvPr>
        </p:nvSpPr>
        <p:spPr>
          <a:xfrm>
            <a:off x="5334000" y="0"/>
            <a:ext cx="6858000" cy="6858000"/>
          </a:xfrm>
          <a:custGeom>
            <a:avLst/>
            <a:gdLst>
              <a:gd name="connsiteX0" fmla="*/ 6858000 w 6858000"/>
              <a:gd name="connsiteY0" fmla="*/ 0 h 6858000"/>
              <a:gd name="connsiteX1" fmla="*/ 6858000 w 6858000"/>
              <a:gd name="connsiteY1" fmla="*/ 6858000 h 6858000"/>
              <a:gd name="connsiteX2" fmla="*/ 0 w 6858000"/>
              <a:gd name="connsiteY2" fmla="*/ 6858000 h 6858000"/>
            </a:gdLst>
            <a:ahLst/>
            <a:cxnLst>
              <a:cxn ang="0">
                <a:pos x="connsiteX0" y="connsiteY0"/>
              </a:cxn>
              <a:cxn ang="0">
                <a:pos x="connsiteX1" y="connsiteY1"/>
              </a:cxn>
              <a:cxn ang="0">
                <a:pos x="connsiteX2" y="connsiteY2"/>
              </a:cxn>
            </a:cxnLst>
            <a:rect l="l" t="t" r="r" b="b"/>
            <a:pathLst>
              <a:path w="6858000" h="6858000">
                <a:moveTo>
                  <a:pt x="6858000" y="0"/>
                </a:moveTo>
                <a:lnTo>
                  <a:pt x="6858000" y="6858000"/>
                </a:lnTo>
                <a:lnTo>
                  <a:pt x="0" y="6858000"/>
                </a:lnTo>
                <a:close/>
              </a:path>
            </a:pathLst>
          </a:custGeom>
        </p:spPr>
        <p:txBody>
          <a:bodyPr wrap="square">
            <a:noAutofit/>
          </a:bodyPr>
          <a:lstStyle>
            <a:lvl1pPr marL="0" indent="0" algn="ctr">
              <a:buNone/>
              <a:defRPr>
                <a:solidFill>
                  <a:schemeClr val="tx1">
                    <a:lumMod val="50000"/>
                    <a:lumOff val="50000"/>
                  </a:schemeClr>
                </a:solidFill>
              </a:defRPr>
            </a:lvl1pPr>
          </a:lstStyle>
          <a:p>
            <a:endParaRPr lang="id-ID"/>
          </a:p>
        </p:txBody>
      </p:sp>
      <p:sp>
        <p:nvSpPr>
          <p:cNvPr id="3" name="Text Placeholder 2"/>
          <p:cNvSpPr>
            <a:spLocks noGrp="1"/>
          </p:cNvSpPr>
          <p:nvPr>
            <p:ph type="body" sz="quarter" idx="12"/>
          </p:nvPr>
        </p:nvSpPr>
        <p:spPr>
          <a:xfrm>
            <a:off x="703266" y="900386"/>
            <a:ext cx="5646733" cy="1571836"/>
          </a:xfrm>
          <a:prstGeom prst="rect">
            <a:avLst/>
          </a:prstGeom>
        </p:spPr>
        <p:txBody>
          <a:bodyPr/>
          <a:lstStyle>
            <a:lvl1pPr marL="0" indent="0">
              <a:lnSpc>
                <a:spcPct val="100000"/>
              </a:lnSpc>
              <a:spcBef>
                <a:spcPts val="0"/>
              </a:spcBef>
              <a:buNone/>
              <a:defRPr sz="4000" b="0">
                <a:solidFill>
                  <a:schemeClr val="tx1">
                    <a:lumMod val="75000"/>
                    <a:lumOff val="25000"/>
                  </a:schemeClr>
                </a:solidFill>
                <a:latin typeface="Montserrat Light" panose="00000400000000000000" pitchFamily="50" charset="0"/>
              </a:defRPr>
            </a:lvl1pPr>
          </a:lstStyle>
          <a:p>
            <a:pPr lvl="0"/>
            <a:endParaRPr lang="id-ID" dirty="0"/>
          </a:p>
        </p:txBody>
      </p:sp>
      <p:sp>
        <p:nvSpPr>
          <p:cNvPr id="6" name="Rectangle 5"/>
          <p:cNvSpPr/>
          <p:nvPr userDrawn="1"/>
        </p:nvSpPr>
        <p:spPr>
          <a:xfrm>
            <a:off x="703266" y="2245763"/>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Tree>
    <p:extLst>
      <p:ext uri="{BB962C8B-B14F-4D97-AF65-F5344CB8AC3E}">
        <p14:creationId xmlns:p14="http://schemas.microsoft.com/office/powerpoint/2010/main" val="2189038799"/>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1+#ppt_w/2"/>
                                          </p:val>
                                        </p:tav>
                                        <p:tav tm="100000">
                                          <p:val>
                                            <p:strVal val="#ppt_x"/>
                                          </p:val>
                                        </p:tav>
                                      </p:tavLst>
                                    </p:anim>
                                    <p:anim calcmode="lin" valueType="num">
                                      <p:cBhvr additive="base">
                                        <p:cTn id="16"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2" presetClass="entr" presetSubtype="8" decel="100000" fill="hold" nodeType="withEffect" nodePh="1">
                  <p:stCondLst>
                    <p:cond delay="0"/>
                  </p:stCondLst>
                  <p:endCondLst>
                    <p:cond delay="0"/>
                  </p:end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6"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334000" y="0"/>
            <a:ext cx="6858000" cy="6858000"/>
          </a:xfrm>
          <a:custGeom>
            <a:avLst/>
            <a:gdLst>
              <a:gd name="connsiteX0" fmla="*/ 0 w 6858000"/>
              <a:gd name="connsiteY0" fmla="*/ 0 h 6858000"/>
              <a:gd name="connsiteX1" fmla="*/ 6858000 w 6858000"/>
              <a:gd name="connsiteY1" fmla="*/ 0 h 6858000"/>
              <a:gd name="connsiteX2" fmla="*/ 6858000 w 6858000"/>
              <a:gd name="connsiteY2" fmla="*/ 6858000 h 6858000"/>
            </a:gdLst>
            <a:ahLst/>
            <a:cxnLst>
              <a:cxn ang="0">
                <a:pos x="connsiteX0" y="connsiteY0"/>
              </a:cxn>
              <a:cxn ang="0">
                <a:pos x="connsiteX1" y="connsiteY1"/>
              </a:cxn>
              <a:cxn ang="0">
                <a:pos x="connsiteX2" y="connsiteY2"/>
              </a:cxn>
            </a:cxnLst>
            <a:rect l="l" t="t" r="r" b="b"/>
            <a:pathLst>
              <a:path w="6858000" h="6858000">
                <a:moveTo>
                  <a:pt x="0" y="0"/>
                </a:moveTo>
                <a:lnTo>
                  <a:pt x="6858000" y="0"/>
                </a:lnTo>
                <a:lnTo>
                  <a:pt x="6858000" y="6858000"/>
                </a:lnTo>
                <a:close/>
              </a:path>
            </a:pathLst>
          </a:custGeom>
        </p:spPr>
        <p:txBody>
          <a:bodyPr wrap="square">
            <a:noAutofit/>
          </a:bodyPr>
          <a:lstStyle>
            <a:lvl1pPr marL="0" indent="0" algn="ctr">
              <a:buNone/>
              <a:defRPr>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532424497"/>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p:cNvSpPr txBox="1"/>
          <p:nvPr userDrawn="1"/>
        </p:nvSpPr>
        <p:spPr>
          <a:xfrm>
            <a:off x="10953750" y="5942790"/>
            <a:ext cx="1238250" cy="923330"/>
          </a:xfrm>
          <a:prstGeom prst="rect">
            <a:avLst/>
          </a:prstGeom>
          <a:noFill/>
        </p:spPr>
        <p:txBody>
          <a:bodyPr wrap="square" rtlCol="0" anchor="ctr">
            <a:spAutoFit/>
          </a:bodyPr>
          <a:lstStyle/>
          <a:p>
            <a:pPr algn="ctr"/>
            <a:fld id="{260E2A6B-A809-4840-BF14-8648BC0BDF87}" type="slidenum">
              <a:rPr lang="id-ID" sz="5400" b="1" i="0" smtClean="0">
                <a:solidFill>
                  <a:schemeClr val="bg1">
                    <a:lumMod val="95000"/>
                  </a:schemeClr>
                </a:solidFill>
                <a:latin typeface="Gotham Bold" panose="02000803030000020004" pitchFamily="2" charset="0"/>
                <a:ea typeface="Liberation Sans" panose="020B0604020202020204" pitchFamily="34" charset="0"/>
                <a:cs typeface="Segoe UI" panose="020B0502040204020203" pitchFamily="34" charset="0"/>
              </a:rPr>
              <a:pPr algn="ctr"/>
              <a:t>‹#›</a:t>
            </a:fld>
            <a:endParaRPr lang="id-ID" sz="16600" b="1" i="0" dirty="0">
              <a:solidFill>
                <a:schemeClr val="bg1">
                  <a:lumMod val="95000"/>
                </a:schemeClr>
              </a:solidFill>
              <a:latin typeface="Gotham Bold" panose="02000803030000020004" pitchFamily="2" charset="0"/>
              <a:ea typeface="Liberation Sans" panose="020B0604020202020204" pitchFamily="34" charset="0"/>
              <a:cs typeface="Segoe UI" panose="020B0502040204020203" pitchFamily="34" charset="0"/>
            </a:endParaRPr>
          </a:p>
        </p:txBody>
      </p:sp>
      <p:grpSp>
        <p:nvGrpSpPr>
          <p:cNvPr id="7" name="Group 6"/>
          <p:cNvGrpSpPr/>
          <p:nvPr userDrawn="1"/>
        </p:nvGrpSpPr>
        <p:grpSpPr>
          <a:xfrm>
            <a:off x="10794766" y="414088"/>
            <a:ext cx="1023708" cy="314016"/>
            <a:chOff x="10513920" y="6272665"/>
            <a:chExt cx="1453380" cy="445816"/>
          </a:xfrm>
        </p:grpSpPr>
        <p:sp>
          <p:nvSpPr>
            <p:cNvPr id="8" name="Rectangle: Rounded Corners 7"/>
            <p:cNvSpPr/>
            <p:nvPr userDrawn="1"/>
          </p:nvSpPr>
          <p:spPr>
            <a:xfrm>
              <a:off x="10513920" y="6272665"/>
              <a:ext cx="1453380" cy="445816"/>
            </a:xfrm>
            <a:prstGeom prst="roundRect">
              <a:avLst>
                <a:gd name="adj" fmla="val 50000"/>
              </a:avLst>
            </a:prstGeom>
            <a:noFill/>
            <a:ln>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p:cNvGrpSpPr/>
            <p:nvPr userDrawn="1"/>
          </p:nvGrpSpPr>
          <p:grpSpPr>
            <a:xfrm>
              <a:off x="10817615" y="6396779"/>
              <a:ext cx="909520" cy="197589"/>
              <a:chOff x="9475619" y="5793834"/>
              <a:chExt cx="648944" cy="140980"/>
            </a:xfrm>
            <a:solidFill>
              <a:schemeClr val="bg1">
                <a:lumMod val="85000"/>
              </a:schemeClr>
            </a:solidFill>
          </p:grpSpPr>
          <p:sp>
            <p:nvSpPr>
              <p:cNvPr id="10" name="Freeform 74"/>
              <p:cNvSpPr>
                <a:spLocks noChangeArrowheads="1"/>
              </p:cNvSpPr>
              <p:nvPr userDrawn="1"/>
            </p:nvSpPr>
            <p:spPr bwMode="auto">
              <a:xfrm>
                <a:off x="9987197" y="5796545"/>
                <a:ext cx="137366" cy="135558"/>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11" name="Freeform 75"/>
              <p:cNvSpPr>
                <a:spLocks noChangeArrowheads="1"/>
              </p:cNvSpPr>
              <p:nvPr userDrawn="1"/>
            </p:nvSpPr>
            <p:spPr bwMode="auto">
              <a:xfrm>
                <a:off x="9475619" y="5793834"/>
                <a:ext cx="75912" cy="140980"/>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12" name="Freeform 85"/>
              <p:cNvSpPr>
                <a:spLocks noChangeArrowheads="1"/>
              </p:cNvSpPr>
              <p:nvPr userDrawn="1"/>
            </p:nvSpPr>
            <p:spPr bwMode="auto">
              <a:xfrm>
                <a:off x="9697970" y="5806938"/>
                <a:ext cx="142788" cy="11477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grpSp>
      </p:grpSp>
      <p:sp>
        <p:nvSpPr>
          <p:cNvPr id="2" name="文本框 1">
            <a:extLst>
              <a:ext uri="{FF2B5EF4-FFF2-40B4-BE49-F238E27FC236}">
                <a16:creationId xmlns:a16="http://schemas.microsoft.com/office/drawing/2014/main" id="{687ADA16-D672-4ED0-A9B5-A82A862808A9}"/>
              </a:ext>
            </a:extLst>
          </p:cNvPr>
          <p:cNvSpPr txBox="1"/>
          <p:nvPr userDrawn="1"/>
        </p:nvSpPr>
        <p:spPr>
          <a:xfrm>
            <a:off x="10143271" y="5920692"/>
            <a:ext cx="1620957" cy="523220"/>
          </a:xfrm>
          <a:prstGeom prst="rect">
            <a:avLst/>
          </a:prstGeom>
          <a:noFill/>
        </p:spPr>
        <p:txBody>
          <a:bodyPr wrap="none" rtlCol="0">
            <a:spAutoFit/>
          </a:bodyPr>
          <a:lstStyle/>
          <a:p>
            <a:pPr algn="r"/>
            <a:r>
              <a:rPr lang="zh-CN" altLang="en-US" sz="1400" dirty="0">
                <a:solidFill>
                  <a:schemeClr val="bg1"/>
                </a:solidFill>
                <a:latin typeface="+mj-ea"/>
                <a:ea typeface="+mj-ea"/>
              </a:rPr>
              <a:t>淘宝搜：夕觉原创</a:t>
            </a:r>
            <a:endParaRPr lang="en-US" altLang="zh-CN" sz="1400" dirty="0">
              <a:solidFill>
                <a:schemeClr val="bg1"/>
              </a:solidFill>
              <a:latin typeface="+mj-ea"/>
              <a:ea typeface="+mj-ea"/>
            </a:endParaRPr>
          </a:p>
          <a:p>
            <a:pPr algn="r"/>
            <a:r>
              <a:rPr lang="en-US" altLang="zh-CN" sz="1400" dirty="0">
                <a:solidFill>
                  <a:schemeClr val="bg1"/>
                </a:solidFill>
                <a:latin typeface="+mj-ea"/>
                <a:ea typeface="+mj-ea"/>
              </a:rPr>
              <a:t>qq:669822023</a:t>
            </a:r>
            <a:endParaRPr lang="zh-CN" altLang="en-US" sz="1400" dirty="0">
              <a:solidFill>
                <a:schemeClr val="bg1"/>
              </a:solidFill>
              <a:latin typeface="+mj-ea"/>
              <a:ea typeface="+mj-ea"/>
            </a:endParaRPr>
          </a:p>
        </p:txBody>
      </p:sp>
    </p:spTree>
    <p:extLst>
      <p:ext uri="{BB962C8B-B14F-4D97-AF65-F5344CB8AC3E}">
        <p14:creationId xmlns:p14="http://schemas.microsoft.com/office/powerpoint/2010/main" val="622079419"/>
      </p:ext>
    </p:extLst>
  </p:cSld>
  <p:clrMap bg1="lt1" tx1="dk1" bg2="lt2" tx2="dk2" accent1="accent1" accent2="accent2" accent3="accent3" accent4="accent4" accent5="accent5" accent6="accent6" hlink="hlink" folHlink="folHlink"/>
  <p:sldLayoutIdLst>
    <p:sldLayoutId id="2147483671" r:id="rId1"/>
    <p:sldLayoutId id="2147483652" r:id="rId2"/>
    <p:sldLayoutId id="2147483649" r:id="rId3"/>
    <p:sldLayoutId id="2147483651"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50"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2" r:id="rId24"/>
    <p:sldLayoutId id="2147483673" r:id="rId25"/>
    <p:sldLayoutId id="2147483697" r:id="rId26"/>
    <p:sldLayoutId id="2147483674" r:id="rId27"/>
    <p:sldLayoutId id="2147483675" r:id="rId28"/>
    <p:sldLayoutId id="2147483676" r:id="rId29"/>
    <p:sldLayoutId id="2147483677" r:id="rId30"/>
    <p:sldLayoutId id="2147483683" r:id="rId31"/>
    <p:sldLayoutId id="2147483678" r:id="rId32"/>
    <p:sldLayoutId id="2147483679" r:id="rId33"/>
    <p:sldLayoutId id="2147483680" r:id="rId34"/>
    <p:sldLayoutId id="2147483681" r:id="rId35"/>
    <p:sldLayoutId id="2147483682" r:id="rId36"/>
    <p:sldLayoutId id="2147483684" r:id="rId37"/>
    <p:sldLayoutId id="2147483686" r:id="rId38"/>
    <p:sldLayoutId id="2147483685"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Lst>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41.xml"/><Relationship Id="rId4" Type="http://schemas.openxmlformats.org/officeDocument/2006/relationships/image" Target="../media/image5.jpg"/></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49.xml"/><Relationship Id="rId4" Type="http://schemas.openxmlformats.org/officeDocument/2006/relationships/image" Target="../media/image17.jp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47.xml"/><Relationship Id="rId6" Type="http://schemas.openxmlformats.org/officeDocument/2006/relationships/image" Target="../media/image5.jpg"/><Relationship Id="rId5" Type="http://schemas.openxmlformats.org/officeDocument/2006/relationships/image" Target="../media/image14.jpg"/><Relationship Id="rId4" Type="http://schemas.openxmlformats.org/officeDocument/2006/relationships/image" Target="../media/image3.jp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5.jpg"/></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2.xml"/><Relationship Id="rId1" Type="http://schemas.openxmlformats.org/officeDocument/2006/relationships/slideLayout" Target="../slideLayouts/slideLayout20.xml"/><Relationship Id="rId5" Type="http://schemas.openxmlformats.org/officeDocument/2006/relationships/image" Target="../media/image5.jpg"/><Relationship Id="rId4" Type="http://schemas.openxmlformats.org/officeDocument/2006/relationships/image" Target="../media/image4.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5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8.xml"/><Relationship Id="rId1" Type="http://schemas.openxmlformats.org/officeDocument/2006/relationships/slideLayout" Target="../slideLayouts/slideLayout26.xml"/><Relationship Id="rId5" Type="http://schemas.openxmlformats.org/officeDocument/2006/relationships/image" Target="../media/image5.jpg"/><Relationship Id="rId4" Type="http://schemas.openxmlformats.org/officeDocument/2006/relationships/image" Target="../media/image14.jpg"/></Relationships>
</file>

<file path=ppt/slides/_rels/slide2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9.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0.xml"/><Relationship Id="rId1" Type="http://schemas.openxmlformats.org/officeDocument/2006/relationships/slideLayout" Target="../slideLayouts/slideLayout44.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1.xml"/><Relationship Id="rId1" Type="http://schemas.openxmlformats.org/officeDocument/2006/relationships/slideLayout" Target="../slideLayouts/slideLayout18.xml"/><Relationship Id="rId5" Type="http://schemas.openxmlformats.org/officeDocument/2006/relationships/image" Target="../media/image3.jpg"/><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4.jpg"/><Relationship Id="rId2" Type="http://schemas.openxmlformats.org/officeDocument/2006/relationships/notesSlide" Target="../notesSlides/notesSlide32.xml"/><Relationship Id="rId1" Type="http://schemas.openxmlformats.org/officeDocument/2006/relationships/slideLayout" Target="../slideLayouts/slideLayout28.xml"/><Relationship Id="rId6" Type="http://schemas.openxmlformats.org/officeDocument/2006/relationships/image" Target="../media/image1.jpg"/><Relationship Id="rId5" Type="http://schemas.openxmlformats.org/officeDocument/2006/relationships/image" Target="../media/image3.jp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3.xml"/><Relationship Id="rId1" Type="http://schemas.openxmlformats.org/officeDocument/2006/relationships/slideLayout" Target="../slideLayouts/slideLayout40.xml"/><Relationship Id="rId5" Type="http://schemas.openxmlformats.org/officeDocument/2006/relationships/image" Target="../media/image24.jpg"/><Relationship Id="rId4" Type="http://schemas.openxmlformats.org/officeDocument/2006/relationships/image" Target="../media/image23.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50.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51.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5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1.xml"/><Relationship Id="rId6" Type="http://schemas.openxmlformats.org/officeDocument/2006/relationships/image" Target="../media/image5.jpg"/><Relationship Id="rId5" Type="http://schemas.openxmlformats.org/officeDocument/2006/relationships/image" Target="../media/image1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t="9219" b="9219"/>
          <a:stretch>
            <a:fillRect/>
          </a:stretch>
        </p:blipFill>
        <p:spPr/>
      </p:pic>
      <p:sp>
        <p:nvSpPr>
          <p:cNvPr id="28" name="Rectangle 2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0" y="0"/>
            <a:ext cx="12192000" cy="6858000"/>
          </a:xfrm>
          <a:prstGeom prst="rect">
            <a:avLst/>
          </a:prstGeom>
          <a:gradFill flip="none" rotWithShape="1">
            <a:gsLst>
              <a:gs pos="0">
                <a:schemeClr val="accent5">
                  <a:alpha val="90000"/>
                </a:schemeClr>
              </a:gs>
              <a:gs pos="100000">
                <a:schemeClr val="accent1">
                  <a:alpha val="90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Shape 1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25554" y="-3584257"/>
            <a:ext cx="12998246" cy="12449962"/>
          </a:xfrm>
          <a:custGeom>
            <a:avLst/>
            <a:gdLst>
              <a:gd name="connsiteX0" fmla="*/ 960120 w 1202877"/>
              <a:gd name="connsiteY0" fmla="*/ 334292 h 1152144"/>
              <a:gd name="connsiteX1" fmla="*/ 1082418 w 1202877"/>
              <a:gd name="connsiteY1" fmla="*/ 366608 h 1152144"/>
              <a:gd name="connsiteX2" fmla="*/ 1169620 w 1202877"/>
              <a:gd name="connsiteY2" fmla="*/ 452436 h 1152144"/>
              <a:gd name="connsiteX3" fmla="*/ 1202877 w 1202877"/>
              <a:gd name="connsiteY3" fmla="*/ 575095 h 1152144"/>
              <a:gd name="connsiteX4" fmla="*/ 1169620 w 1202877"/>
              <a:gd name="connsiteY4" fmla="*/ 698261 h 1152144"/>
              <a:gd name="connsiteX5" fmla="*/ 1082418 w 1202877"/>
              <a:gd name="connsiteY5" fmla="*/ 785031 h 1152144"/>
              <a:gd name="connsiteX6" fmla="*/ 960120 w 1202877"/>
              <a:gd name="connsiteY6" fmla="*/ 817853 h 1152144"/>
              <a:gd name="connsiteX7" fmla="*/ 837063 w 1202877"/>
              <a:gd name="connsiteY7" fmla="*/ 785031 h 1152144"/>
              <a:gd name="connsiteX8" fmla="*/ 748455 w 1202877"/>
              <a:gd name="connsiteY8" fmla="*/ 698261 h 1152144"/>
              <a:gd name="connsiteX9" fmla="*/ 714441 w 1202877"/>
              <a:gd name="connsiteY9" fmla="*/ 575095 h 1152144"/>
              <a:gd name="connsiteX10" fmla="*/ 748237 w 1202877"/>
              <a:gd name="connsiteY10" fmla="*/ 452436 h 1152144"/>
              <a:gd name="connsiteX11" fmla="*/ 836630 w 1202877"/>
              <a:gd name="connsiteY11" fmla="*/ 366608 h 1152144"/>
              <a:gd name="connsiteX12" fmla="*/ 960120 w 1202877"/>
              <a:gd name="connsiteY12" fmla="*/ 334292 h 1152144"/>
              <a:gd name="connsiteX13" fmla="*/ 569775 w 1202877"/>
              <a:gd name="connsiteY13" fmla="*/ 0 h 1152144"/>
              <a:gd name="connsiteX14" fmla="*/ 628525 w 1202877"/>
              <a:gd name="connsiteY14" fmla="*/ 0 h 1152144"/>
              <a:gd name="connsiteX15" fmla="*/ 1106213 w 1202877"/>
              <a:gd name="connsiteY15" fmla="*/ 253985 h 1152144"/>
              <a:gd name="connsiteX16" fmla="*/ 1112012 w 1202877"/>
              <a:gd name="connsiteY16" fmla="*/ 264669 h 1152144"/>
              <a:gd name="connsiteX17" fmla="*/ 1056676 w 1202877"/>
              <a:gd name="connsiteY17" fmla="*/ 243039 h 1152144"/>
              <a:gd name="connsiteX18" fmla="*/ 959144 w 1202877"/>
              <a:gd name="connsiteY18" fmla="*/ 231098 h 1152144"/>
              <a:gd name="connsiteX19" fmla="*/ 774852 w 1202877"/>
              <a:gd name="connsiteY19" fmla="*/ 276735 h 1152144"/>
              <a:gd name="connsiteX20" fmla="*/ 646055 w 1202877"/>
              <a:gd name="connsiteY20" fmla="*/ 398818 h 1152144"/>
              <a:gd name="connsiteX21" fmla="*/ 597600 w 1202877"/>
              <a:gd name="connsiteY21" fmla="*/ 575095 h 1152144"/>
              <a:gd name="connsiteX22" fmla="*/ 646055 w 1202877"/>
              <a:gd name="connsiteY22" fmla="*/ 751448 h 1152144"/>
              <a:gd name="connsiteX23" fmla="*/ 774852 w 1202877"/>
              <a:gd name="connsiteY23" fmla="*/ 874686 h 1152144"/>
              <a:gd name="connsiteX24" fmla="*/ 959144 w 1202877"/>
              <a:gd name="connsiteY24" fmla="*/ 921047 h 1152144"/>
              <a:gd name="connsiteX25" fmla="*/ 1056676 w 1202877"/>
              <a:gd name="connsiteY25" fmla="*/ 908962 h 1152144"/>
              <a:gd name="connsiteX26" fmla="*/ 1112271 w 1202877"/>
              <a:gd name="connsiteY26" fmla="*/ 886999 h 1152144"/>
              <a:gd name="connsiteX27" fmla="*/ 1106213 w 1202877"/>
              <a:gd name="connsiteY27" fmla="*/ 898160 h 1152144"/>
              <a:gd name="connsiteX28" fmla="*/ 628525 w 1202877"/>
              <a:gd name="connsiteY28" fmla="*/ 1152144 h 1152144"/>
              <a:gd name="connsiteX29" fmla="*/ 569775 w 1202877"/>
              <a:gd name="connsiteY29" fmla="*/ 1152144 h 1152144"/>
              <a:gd name="connsiteX30" fmla="*/ 92087 w 1202877"/>
              <a:gd name="connsiteY30" fmla="*/ 898160 h 1152144"/>
              <a:gd name="connsiteX31" fmla="*/ 85562 w 1202877"/>
              <a:gd name="connsiteY31" fmla="*/ 886137 h 1152144"/>
              <a:gd name="connsiteX32" fmla="*/ 142172 w 1202877"/>
              <a:gd name="connsiteY32" fmla="*/ 908957 h 1152144"/>
              <a:gd name="connsiteX33" fmla="*/ 237821 w 1202877"/>
              <a:gd name="connsiteY33" fmla="*/ 921047 h 1152144"/>
              <a:gd name="connsiteX34" fmla="*/ 380126 w 1202877"/>
              <a:gd name="connsiteY34" fmla="*/ 890622 h 1152144"/>
              <a:gd name="connsiteX35" fmla="*/ 501961 w 1202877"/>
              <a:gd name="connsiteY35" fmla="*/ 809079 h 1152144"/>
              <a:gd name="connsiteX36" fmla="*/ 433733 w 1202877"/>
              <a:gd name="connsiteY36" fmla="*/ 733035 h 1152144"/>
              <a:gd name="connsiteX37" fmla="*/ 344916 w 1202877"/>
              <a:gd name="connsiteY37" fmla="*/ 792140 h 1152144"/>
              <a:gd name="connsiteX38" fmla="*/ 243670 w 1202877"/>
              <a:gd name="connsiteY38" fmla="*/ 813955 h 1152144"/>
              <a:gd name="connsiteX39" fmla="*/ 119849 w 1202877"/>
              <a:gd name="connsiteY39" fmla="*/ 781420 h 1152144"/>
              <a:gd name="connsiteX40" fmla="*/ 32850 w 1202877"/>
              <a:gd name="connsiteY40" fmla="*/ 695374 h 1152144"/>
              <a:gd name="connsiteX41" fmla="*/ 0 w 1202877"/>
              <a:gd name="connsiteY41" fmla="*/ 573146 h 1152144"/>
              <a:gd name="connsiteX42" fmla="*/ 70664 w 1202877"/>
              <a:gd name="connsiteY42" fmla="*/ 402779 h 1152144"/>
              <a:gd name="connsiteX43" fmla="*/ 243670 w 1202877"/>
              <a:gd name="connsiteY43" fmla="*/ 333317 h 1152144"/>
              <a:gd name="connsiteX44" fmla="*/ 346012 w 1202877"/>
              <a:gd name="connsiteY44" fmla="*/ 356592 h 1152144"/>
              <a:gd name="connsiteX45" fmla="*/ 433733 w 1202877"/>
              <a:gd name="connsiteY45" fmla="*/ 420083 h 1152144"/>
              <a:gd name="connsiteX46" fmla="*/ 500986 w 1202877"/>
              <a:gd name="connsiteY46" fmla="*/ 336239 h 1152144"/>
              <a:gd name="connsiteX47" fmla="*/ 382684 w 1202877"/>
              <a:gd name="connsiteY47" fmla="*/ 259208 h 1152144"/>
              <a:gd name="connsiteX48" fmla="*/ 241720 w 1202877"/>
              <a:gd name="connsiteY48" fmla="*/ 231098 h 1152144"/>
              <a:gd name="connsiteX49" fmla="*/ 145105 w 1202877"/>
              <a:gd name="connsiteY49" fmla="*/ 243035 h 1152144"/>
              <a:gd name="connsiteX50" fmla="*/ 85229 w 1202877"/>
              <a:gd name="connsiteY50" fmla="*/ 266621 h 1152144"/>
              <a:gd name="connsiteX51" fmla="*/ 92087 w 1202877"/>
              <a:gd name="connsiteY51" fmla="*/ 253985 h 1152144"/>
              <a:gd name="connsiteX52" fmla="*/ 569775 w 1202877"/>
              <a:gd name="connsiteY52" fmla="*/ 0 h 115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02877" h="1152144">
                <a:moveTo>
                  <a:pt x="960120" y="334292"/>
                </a:moveTo>
                <a:cubicBezTo>
                  <a:pt x="1005164" y="334756"/>
                  <a:pt x="1045931" y="345528"/>
                  <a:pt x="1082418" y="366608"/>
                </a:cubicBezTo>
                <a:cubicBezTo>
                  <a:pt x="1118906" y="387689"/>
                  <a:pt x="1147973" y="416298"/>
                  <a:pt x="1169620" y="452436"/>
                </a:cubicBezTo>
                <a:cubicBezTo>
                  <a:pt x="1191268" y="488575"/>
                  <a:pt x="1202353" y="529460"/>
                  <a:pt x="1202877" y="575095"/>
                </a:cubicBezTo>
                <a:cubicBezTo>
                  <a:pt x="1202353" y="620755"/>
                  <a:pt x="1191268" y="661810"/>
                  <a:pt x="1169620" y="698261"/>
                </a:cubicBezTo>
                <a:cubicBezTo>
                  <a:pt x="1147973" y="734713"/>
                  <a:pt x="1118906" y="763636"/>
                  <a:pt x="1082418" y="785031"/>
                </a:cubicBezTo>
                <a:cubicBezTo>
                  <a:pt x="1045931" y="806425"/>
                  <a:pt x="1005164" y="817366"/>
                  <a:pt x="960120" y="817853"/>
                </a:cubicBezTo>
                <a:cubicBezTo>
                  <a:pt x="915039" y="817366"/>
                  <a:pt x="874020" y="806425"/>
                  <a:pt x="837063" y="785031"/>
                </a:cubicBezTo>
                <a:cubicBezTo>
                  <a:pt x="800107" y="763636"/>
                  <a:pt x="770570" y="734713"/>
                  <a:pt x="748455" y="698261"/>
                </a:cubicBezTo>
                <a:cubicBezTo>
                  <a:pt x="726338" y="661810"/>
                  <a:pt x="715000" y="620755"/>
                  <a:pt x="714441" y="575095"/>
                </a:cubicBezTo>
                <a:cubicBezTo>
                  <a:pt x="714981" y="529460"/>
                  <a:pt x="726248" y="488575"/>
                  <a:pt x="748237" y="452436"/>
                </a:cubicBezTo>
                <a:cubicBezTo>
                  <a:pt x="770227" y="416298"/>
                  <a:pt x="799691" y="387689"/>
                  <a:pt x="836630" y="366608"/>
                </a:cubicBezTo>
                <a:cubicBezTo>
                  <a:pt x="873569" y="345528"/>
                  <a:pt x="914732" y="334756"/>
                  <a:pt x="960120" y="334292"/>
                </a:cubicBezTo>
                <a:close/>
                <a:moveTo>
                  <a:pt x="569775" y="0"/>
                </a:moveTo>
                <a:lnTo>
                  <a:pt x="628525" y="0"/>
                </a:lnTo>
                <a:cubicBezTo>
                  <a:pt x="827373" y="0"/>
                  <a:pt x="1002689" y="100749"/>
                  <a:pt x="1106213" y="253985"/>
                </a:cubicBezTo>
                <a:lnTo>
                  <a:pt x="1112012" y="264669"/>
                </a:lnTo>
                <a:lnTo>
                  <a:pt x="1056676" y="243039"/>
                </a:lnTo>
                <a:cubicBezTo>
                  <a:pt x="1025960" y="235396"/>
                  <a:pt x="993450" y="231416"/>
                  <a:pt x="959144" y="231098"/>
                </a:cubicBezTo>
                <a:cubicBezTo>
                  <a:pt x="890535" y="231716"/>
                  <a:pt x="829105" y="246929"/>
                  <a:pt x="774852" y="276735"/>
                </a:cubicBezTo>
                <a:cubicBezTo>
                  <a:pt x="720600" y="306543"/>
                  <a:pt x="677668" y="347237"/>
                  <a:pt x="646055" y="398818"/>
                </a:cubicBezTo>
                <a:cubicBezTo>
                  <a:pt x="614442" y="450398"/>
                  <a:pt x="598291" y="509158"/>
                  <a:pt x="597600" y="575095"/>
                </a:cubicBezTo>
                <a:cubicBezTo>
                  <a:pt x="598291" y="640752"/>
                  <a:pt x="614442" y="699535"/>
                  <a:pt x="646055" y="751448"/>
                </a:cubicBezTo>
                <a:cubicBezTo>
                  <a:pt x="677668" y="803359"/>
                  <a:pt x="720600" y="844439"/>
                  <a:pt x="774852" y="874686"/>
                </a:cubicBezTo>
                <a:cubicBezTo>
                  <a:pt x="829105" y="904933"/>
                  <a:pt x="890535" y="920387"/>
                  <a:pt x="959144" y="921047"/>
                </a:cubicBezTo>
                <a:cubicBezTo>
                  <a:pt x="993450" y="920717"/>
                  <a:pt x="1025960" y="916689"/>
                  <a:pt x="1056676" y="908962"/>
                </a:cubicBezTo>
                <a:lnTo>
                  <a:pt x="1112271" y="886999"/>
                </a:lnTo>
                <a:lnTo>
                  <a:pt x="1106213" y="898160"/>
                </a:lnTo>
                <a:cubicBezTo>
                  <a:pt x="1002689" y="1051396"/>
                  <a:pt x="827373" y="1152144"/>
                  <a:pt x="628525" y="1152144"/>
                </a:cubicBezTo>
                <a:lnTo>
                  <a:pt x="569775" y="1152144"/>
                </a:lnTo>
                <a:cubicBezTo>
                  <a:pt x="370928" y="1152144"/>
                  <a:pt x="195611" y="1051396"/>
                  <a:pt x="92087" y="898160"/>
                </a:cubicBezTo>
                <a:lnTo>
                  <a:pt x="85562" y="886137"/>
                </a:lnTo>
                <a:lnTo>
                  <a:pt x="142172" y="908957"/>
                </a:lnTo>
                <a:cubicBezTo>
                  <a:pt x="172298" y="916690"/>
                  <a:pt x="204181" y="920720"/>
                  <a:pt x="237821" y="921047"/>
                </a:cubicBezTo>
                <a:cubicBezTo>
                  <a:pt x="286718" y="920641"/>
                  <a:pt x="334152" y="910499"/>
                  <a:pt x="380126" y="890622"/>
                </a:cubicBezTo>
                <a:cubicBezTo>
                  <a:pt x="426098" y="870744"/>
                  <a:pt x="466710" y="843564"/>
                  <a:pt x="501961" y="809079"/>
                </a:cubicBezTo>
                <a:lnTo>
                  <a:pt x="433733" y="733035"/>
                </a:lnTo>
                <a:cubicBezTo>
                  <a:pt x="407478" y="758161"/>
                  <a:pt x="377871" y="777862"/>
                  <a:pt x="344916" y="792140"/>
                </a:cubicBezTo>
                <a:cubicBezTo>
                  <a:pt x="311959" y="806419"/>
                  <a:pt x="278210" y="813690"/>
                  <a:pt x="243670" y="813955"/>
                </a:cubicBezTo>
                <a:cubicBezTo>
                  <a:pt x="197704" y="813474"/>
                  <a:pt x="156429" y="802628"/>
                  <a:pt x="119849" y="781420"/>
                </a:cubicBezTo>
                <a:cubicBezTo>
                  <a:pt x="83269" y="760213"/>
                  <a:pt x="54269" y="731531"/>
                  <a:pt x="32850" y="695374"/>
                </a:cubicBezTo>
                <a:cubicBezTo>
                  <a:pt x="11431" y="659217"/>
                  <a:pt x="480" y="618476"/>
                  <a:pt x="0" y="573146"/>
                </a:cubicBezTo>
                <a:cubicBezTo>
                  <a:pt x="1624" y="504292"/>
                  <a:pt x="25179" y="447504"/>
                  <a:pt x="70664" y="402779"/>
                </a:cubicBezTo>
                <a:cubicBezTo>
                  <a:pt x="116149" y="358055"/>
                  <a:pt x="173818" y="334901"/>
                  <a:pt x="243670" y="333317"/>
                </a:cubicBezTo>
                <a:cubicBezTo>
                  <a:pt x="278759" y="333581"/>
                  <a:pt x="312873" y="341339"/>
                  <a:pt x="346012" y="356592"/>
                </a:cubicBezTo>
                <a:cubicBezTo>
                  <a:pt x="379150" y="371845"/>
                  <a:pt x="408391" y="393008"/>
                  <a:pt x="433733" y="420083"/>
                </a:cubicBezTo>
                <a:lnTo>
                  <a:pt x="500986" y="336239"/>
                </a:lnTo>
                <a:cubicBezTo>
                  <a:pt x="467217" y="303321"/>
                  <a:pt x="427783" y="277645"/>
                  <a:pt x="382684" y="259208"/>
                </a:cubicBezTo>
                <a:cubicBezTo>
                  <a:pt x="337585" y="240773"/>
                  <a:pt x="290596" y="231402"/>
                  <a:pt x="241720" y="231098"/>
                </a:cubicBezTo>
                <a:cubicBezTo>
                  <a:pt x="207749" y="231419"/>
                  <a:pt x="175544" y="235398"/>
                  <a:pt x="145105" y="243035"/>
                </a:cubicBezTo>
                <a:lnTo>
                  <a:pt x="85229" y="266621"/>
                </a:lnTo>
                <a:lnTo>
                  <a:pt x="92087" y="253985"/>
                </a:lnTo>
                <a:cubicBezTo>
                  <a:pt x="195611" y="100749"/>
                  <a:pt x="370928" y="0"/>
                  <a:pt x="569775" y="0"/>
                </a:cubicBezTo>
                <a:close/>
              </a:path>
            </a:pathLst>
          </a:custGeom>
          <a:gradFill>
            <a:gsLst>
              <a:gs pos="100000">
                <a:schemeClr val="bg1">
                  <a:alpha val="10000"/>
                </a:schemeClr>
              </a:gs>
              <a:gs pos="0">
                <a:schemeClr val="bg1">
                  <a:alpha val="10000"/>
                </a:scheme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400" dirty="0">
              <a:latin typeface="Montserrat Light" panose="00000400000000000000" pitchFamily="50" charset="0"/>
            </a:endParaRPr>
          </a:p>
        </p:txBody>
      </p:sp>
      <p:grpSp>
        <p:nvGrpSpPr>
          <p:cNvPr id="6" name="Group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725073" y="4119404"/>
            <a:ext cx="2426063" cy="323173"/>
            <a:chOff x="4725073" y="4119404"/>
            <a:chExt cx="2426063" cy="323173"/>
          </a:xfrm>
        </p:grpSpPr>
        <p:sp>
          <p:nvSpPr>
            <p:cNvPr id="4" name="Rectangle 3"/>
            <p:cNvSpPr/>
            <p:nvPr/>
          </p:nvSpPr>
          <p:spPr>
            <a:xfrm>
              <a:off x="5845971" y="4119404"/>
              <a:ext cx="1305165" cy="307778"/>
            </a:xfrm>
            <a:prstGeom prst="rect">
              <a:avLst/>
            </a:prstGeom>
          </p:spPr>
          <p:txBody>
            <a:bodyPr wrap="none">
              <a:spAutoFit/>
            </a:bodyPr>
            <a:lstStyle/>
            <a:p>
              <a:r>
                <a:rPr lang="en-US" sz="1400" dirty="0">
                  <a:solidFill>
                    <a:schemeClr val="bg1"/>
                  </a:solidFill>
                  <a:latin typeface="Montserrat Light" panose="00000400000000000000" pitchFamily="50" charset="0"/>
                </a:rPr>
                <a:t>presentation</a:t>
              </a:r>
              <a:endParaRPr lang="id-ID" sz="1400" dirty="0">
                <a:solidFill>
                  <a:schemeClr val="bg1"/>
                </a:solidFill>
              </a:endParaRPr>
            </a:p>
          </p:txBody>
        </p:sp>
        <p:grpSp>
          <p:nvGrpSpPr>
            <p:cNvPr id="8" name="Group 7"/>
            <p:cNvGrpSpPr/>
            <p:nvPr/>
          </p:nvGrpSpPr>
          <p:grpSpPr>
            <a:xfrm>
              <a:off x="4725073" y="4134799"/>
              <a:ext cx="1072514" cy="307778"/>
              <a:chOff x="2101099" y="3678062"/>
              <a:chExt cx="847540" cy="243217"/>
            </a:xfrm>
          </p:grpSpPr>
          <p:sp>
            <p:nvSpPr>
              <p:cNvPr id="5" name="Rectangle: Rounded Corners 4"/>
              <p:cNvSpPr/>
              <p:nvPr/>
            </p:nvSpPr>
            <p:spPr>
              <a:xfrm>
                <a:off x="2101099" y="3678063"/>
                <a:ext cx="847540" cy="243216"/>
              </a:xfrm>
              <a:prstGeom prst="roundRect">
                <a:avLst>
                  <a:gd name="adj" fmla="val 21075"/>
                </a:avLst>
              </a:prstGeom>
              <a:gradFill flip="none" rotWithShape="1">
                <a:gsLst>
                  <a:gs pos="0">
                    <a:schemeClr val="accent1"/>
                  </a:gs>
                  <a:gs pos="100000">
                    <a:schemeClr val="accent5"/>
                  </a:gs>
                </a:gsLst>
                <a:lin ang="0" scaled="0"/>
                <a:tileRect/>
              </a:gradFill>
              <a:ln>
                <a:noFill/>
              </a:ln>
              <a:effectLst>
                <a:outerShdw blurRad="127000" algn="c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400" dirty="0">
                  <a:latin typeface="Montserrat Light" panose="00000400000000000000" pitchFamily="50" charset="0"/>
                </a:endParaRPr>
              </a:p>
            </p:txBody>
          </p:sp>
          <p:sp>
            <p:nvSpPr>
              <p:cNvPr id="7" name="Rectangle 6"/>
              <p:cNvSpPr/>
              <p:nvPr/>
            </p:nvSpPr>
            <p:spPr>
              <a:xfrm>
                <a:off x="2151684" y="3678062"/>
                <a:ext cx="746370" cy="243216"/>
              </a:xfrm>
              <a:prstGeom prst="rect">
                <a:avLst/>
              </a:prstGeom>
            </p:spPr>
            <p:txBody>
              <a:bodyPr wrap="none">
                <a:spAutoFit/>
              </a:bodyPr>
              <a:lstStyle/>
              <a:p>
                <a:r>
                  <a:rPr lang="en-US" sz="1400" dirty="0">
                    <a:solidFill>
                      <a:schemeClr val="bg1"/>
                    </a:solidFill>
                    <a:latin typeface="Montserrat Light" panose="00000400000000000000" pitchFamily="50" charset="0"/>
                  </a:rPr>
                  <a:t>Business</a:t>
                </a:r>
                <a:endParaRPr lang="id-ID" sz="1400" dirty="0">
                  <a:solidFill>
                    <a:schemeClr val="bg1"/>
                  </a:solidFill>
                </a:endParaRPr>
              </a:p>
            </p:txBody>
          </p:sp>
        </p:grpSp>
      </p:grpSp>
      <p:sp>
        <p:nvSpPr>
          <p:cNvPr id="2" name="TextBox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3645649" y="1895888"/>
            <a:ext cx="4900701" cy="2123658"/>
          </a:xfrm>
          <a:prstGeom prst="rect">
            <a:avLst/>
          </a:prstGeom>
          <a:noFill/>
          <a:effectLst>
            <a:outerShdw blurRad="508000" algn="ctr" rotWithShape="0">
              <a:schemeClr val="tx1">
                <a:lumMod val="95000"/>
                <a:lumOff val="5000"/>
                <a:alpha val="40000"/>
              </a:schemeClr>
            </a:outerShdw>
          </a:effectLst>
        </p:spPr>
        <p:txBody>
          <a:bodyPr wrap="none" rtlCol="0">
            <a:spAutoFit/>
          </a:bodyPr>
          <a:lstStyle/>
          <a:p>
            <a:pPr algn="ctr"/>
            <a:r>
              <a:rPr lang="en-US" sz="6600" b="1" dirty="0">
                <a:solidFill>
                  <a:schemeClr val="bg1"/>
                </a:solidFill>
                <a:latin typeface="Montserrat Light" panose="00000400000000000000" pitchFamily="50" charset="0"/>
              </a:rPr>
              <a:t>COMPANY</a:t>
            </a:r>
          </a:p>
          <a:p>
            <a:pPr algn="ctr"/>
            <a:r>
              <a:rPr lang="en-US" sz="6600" b="1" dirty="0">
                <a:solidFill>
                  <a:schemeClr val="bg1"/>
                </a:solidFill>
                <a:latin typeface="Montserrat Light" panose="00000400000000000000" pitchFamily="50" charset="0"/>
              </a:rPr>
              <a:t>BUSINESS</a:t>
            </a:r>
            <a:endParaRPr lang="id-ID" sz="6600" b="1" dirty="0">
              <a:solidFill>
                <a:schemeClr val="bg1"/>
              </a:solidFill>
              <a:latin typeface="Montserrat Light" panose="00000400000000000000" pitchFamily="50" charset="0"/>
            </a:endParaRPr>
          </a:p>
        </p:txBody>
      </p:sp>
      <p:cxnSp>
        <p:nvCxnSpPr>
          <p:cNvPr id="18" name="Straight Connector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p:nvPr/>
        </p:nvCxnSpPr>
        <p:spPr>
          <a:xfrm>
            <a:off x="6096000" y="5503656"/>
            <a:ext cx="0" cy="812800"/>
          </a:xfrm>
          <a:prstGeom prst="line">
            <a:avLst/>
          </a:prstGeom>
          <a:ln>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p:nvPr/>
        </p:nvCxnSpPr>
        <p:spPr>
          <a:xfrm>
            <a:off x="6096000" y="541544"/>
            <a:ext cx="0" cy="812800"/>
          </a:xfrm>
          <a:prstGeom prst="line">
            <a:avLst/>
          </a:prstGeom>
          <a:ln>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3"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9DBDD3C9-8325-43D9-8011-5070B55D634F}"/>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9" name="5bc82472e5b6b">
            <a:hlinkClick r:id="" action="ppaction://media"/>
            <a:extLst>
              <a:ext uri="{FF2B5EF4-FFF2-40B4-BE49-F238E27FC236}">
                <a16:creationId xmlns:a16="http://schemas.microsoft.com/office/drawing/2014/main" id="{EFA8BA91-9731-44D9-A34F-477250B8A3D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541400" y="236744"/>
            <a:ext cx="609600" cy="609600"/>
          </a:xfrm>
          <a:prstGeom prst="rect">
            <a:avLst/>
          </a:prstGeom>
        </p:spPr>
      </p:pic>
    </p:spTree>
    <p:extLst>
      <p:ext uri="{BB962C8B-B14F-4D97-AF65-F5344CB8AC3E}">
        <p14:creationId xmlns:p14="http://schemas.microsoft.com/office/powerpoint/2010/main" val="176809051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9"/>
                                        </p:tgtEl>
                                      </p:cBhvr>
                                    </p:cmd>
                                  </p:childTnLst>
                                </p:cTn>
                              </p:par>
                              <p:par>
                                <p:cTn id="7" presetID="10"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animEffect transition="in" filter="fade">
                                      <p:cBhvr>
                                        <p:cTn id="9" dur="1000"/>
                                        <p:tgtEl>
                                          <p:spTgt spid="28"/>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childTnLst>
                                </p:cTn>
                              </p:par>
                              <p:par>
                                <p:cTn id="13" presetID="2" presetClass="entr" presetSubtype="4" decel="100000" fill="hold" grpId="0" nodeType="withEffect">
                                  <p:stCondLst>
                                    <p:cond delay="12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1" decel="100000" fill="hold" nodeType="withEffect">
                                  <p:stCondLst>
                                    <p:cond delay="175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750" fill="hold"/>
                                        <p:tgtEl>
                                          <p:spTgt spid="19"/>
                                        </p:tgtEl>
                                        <p:attrNameLst>
                                          <p:attrName>ppt_x</p:attrName>
                                        </p:attrNameLst>
                                      </p:cBhvr>
                                      <p:tavLst>
                                        <p:tav tm="0">
                                          <p:val>
                                            <p:strVal val="#ppt_x"/>
                                          </p:val>
                                        </p:tav>
                                        <p:tav tm="100000">
                                          <p:val>
                                            <p:strVal val="#ppt_x"/>
                                          </p:val>
                                        </p:tav>
                                      </p:tavLst>
                                    </p:anim>
                                    <p:anim calcmode="lin" valueType="num">
                                      <p:cBhvr additive="base">
                                        <p:cTn id="24" dur="750" fill="hold"/>
                                        <p:tgtEl>
                                          <p:spTgt spid="19"/>
                                        </p:tgtEl>
                                        <p:attrNameLst>
                                          <p:attrName>ppt_y</p:attrName>
                                        </p:attrNameLst>
                                      </p:cBhvr>
                                      <p:tavLst>
                                        <p:tav tm="0">
                                          <p:val>
                                            <p:strVal val="0-#ppt_h/2"/>
                                          </p:val>
                                        </p:tav>
                                        <p:tav tm="100000">
                                          <p:val>
                                            <p:strVal val="#ppt_y"/>
                                          </p:val>
                                        </p:tav>
                                      </p:tavLst>
                                    </p:anim>
                                  </p:childTnLst>
                                </p:cTn>
                              </p:par>
                              <p:par>
                                <p:cTn id="25" presetID="2" presetClass="entr" presetSubtype="4" decel="100000" fill="hold" nodeType="withEffect">
                                  <p:stCondLst>
                                    <p:cond delay="175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750" fill="hold"/>
                                        <p:tgtEl>
                                          <p:spTgt spid="18"/>
                                        </p:tgtEl>
                                        <p:attrNameLst>
                                          <p:attrName>ppt_x</p:attrName>
                                        </p:attrNameLst>
                                      </p:cBhvr>
                                      <p:tavLst>
                                        <p:tav tm="0">
                                          <p:val>
                                            <p:strVal val="#ppt_x"/>
                                          </p:val>
                                        </p:tav>
                                        <p:tav tm="100000">
                                          <p:val>
                                            <p:strVal val="#ppt_x"/>
                                          </p:val>
                                        </p:tav>
                                      </p:tavLst>
                                    </p:anim>
                                    <p:anim calcmode="lin" valueType="num">
                                      <p:cBhvr additive="base">
                                        <p:cTn id="28"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29" fill="hold" display="0">
                  <p:stCondLst>
                    <p:cond delay="indefinite"/>
                  </p:stCondLst>
                  <p:endCondLst>
                    <p:cond evt="onStopAudio" delay="0">
                      <p:tgtEl>
                        <p:sldTgt/>
                      </p:tgtEl>
                    </p:cond>
                  </p:endCondLst>
                </p:cTn>
                <p:tgtEl>
                  <p:spTgt spid="9"/>
                </p:tgtEl>
              </p:cMediaNode>
            </p:audio>
          </p:childTnLst>
        </p:cTn>
      </p:par>
    </p:tnLst>
    <p:bldLst>
      <p:bldP spid="28" grpId="0" animBg="1"/>
      <p:bldP spid="13" grpId="0" animBg="1"/>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973901" y="4737778"/>
            <a:ext cx="3142472" cy="757130"/>
          </a:xfrm>
          <a:prstGeom prst="rect">
            <a:avLst/>
          </a:prstGeom>
        </p:spPr>
        <p:txBody>
          <a:bodyPr wrap="square">
            <a:spAutoFit/>
          </a:bodyPr>
          <a:lstStyle/>
          <a:p>
            <a:pPr algn="ct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8" name="Rectangle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686988" y="5577238"/>
            <a:ext cx="3716299" cy="350865"/>
          </a:xfrm>
          <a:prstGeom prst="rect">
            <a:avLst/>
          </a:prstGeom>
        </p:spPr>
        <p:txBody>
          <a:bodyPr wrap="square">
            <a:spAutoFit/>
          </a:bodyPr>
          <a:lstStyle/>
          <a:p>
            <a:pPr algn="ctr">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t>
            </a:r>
            <a:r>
              <a:rPr lang="id-ID" sz="1400" i="1" dirty="0">
                <a:solidFill>
                  <a:schemeClr val="bg1">
                    <a:lumMod val="65000"/>
                  </a:schemeClr>
                </a:solidFill>
                <a:latin typeface="Segoe UI Light" panose="020B0502040204020203" pitchFamily="34" charset="0"/>
                <a:cs typeface="Segoe UI Light" panose="020B0502040204020203" pitchFamily="34" charset="0"/>
              </a:rPr>
              <a:t>Ut wisi enim ad minim</a:t>
            </a:r>
            <a:endParaRPr lang="en-US" sz="1400" i="1"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9" name="Group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625816" y="3953920"/>
            <a:ext cx="1838645" cy="553899"/>
            <a:chOff x="8677119" y="5946036"/>
            <a:chExt cx="1838645" cy="553899"/>
          </a:xfrm>
        </p:grpSpPr>
        <p:sp>
          <p:nvSpPr>
            <p:cNvPr id="20" name="TextBox 19"/>
            <p:cNvSpPr txBox="1"/>
            <p:nvPr/>
          </p:nvSpPr>
          <p:spPr>
            <a:xfrm>
              <a:off x="8677119" y="5946036"/>
              <a:ext cx="1838645" cy="338554"/>
            </a:xfrm>
            <a:prstGeom prst="rect">
              <a:avLst/>
            </a:prstGeom>
            <a:noFill/>
          </p:spPr>
          <p:txBody>
            <a:bodyPr wrap="none" rtlCol="0">
              <a:spAutoFit/>
            </a:bodyPr>
            <a:lstStyle/>
            <a:p>
              <a:pPr algn="ctr"/>
              <a:r>
                <a:rPr lang="en-US" sz="1600" b="1" dirty="0">
                  <a:solidFill>
                    <a:schemeClr val="tx1">
                      <a:lumMod val="65000"/>
                      <a:lumOff val="35000"/>
                    </a:schemeClr>
                  </a:solidFill>
                  <a:latin typeface="Montserrat Light" panose="00000400000000000000" pitchFamily="50" charset="0"/>
                  <a:cs typeface="Segoe UI Light" panose="020B0502040204020203" pitchFamily="34" charset="0"/>
                </a:rPr>
                <a:t>Marco Reinaldo</a:t>
              </a:r>
              <a:endParaRPr lang="id-ID" sz="1600" b="1" dirty="0">
                <a:solidFill>
                  <a:schemeClr val="tx1">
                    <a:lumMod val="65000"/>
                    <a:lumOff val="35000"/>
                  </a:schemeClr>
                </a:solidFill>
                <a:latin typeface="Montserrat Light" panose="00000400000000000000" pitchFamily="50" charset="0"/>
                <a:cs typeface="Segoe UI Light" panose="020B0502040204020203" pitchFamily="34" charset="0"/>
              </a:endParaRPr>
            </a:p>
          </p:txBody>
        </p:sp>
        <p:sp>
          <p:nvSpPr>
            <p:cNvPr id="21" name="TextBox 20"/>
            <p:cNvSpPr txBox="1"/>
            <p:nvPr/>
          </p:nvSpPr>
          <p:spPr>
            <a:xfrm>
              <a:off x="9115379" y="6192158"/>
              <a:ext cx="962123" cy="307777"/>
            </a:xfrm>
            <a:prstGeom prst="rect">
              <a:avLst/>
            </a:prstGeom>
            <a:noFill/>
          </p:spPr>
          <p:txBody>
            <a:bodyPr wrap="none" rtlCol="0">
              <a:spAutoFit/>
            </a:bodyPr>
            <a:lstStyle/>
            <a:p>
              <a:pPr algn="ctr"/>
              <a:r>
                <a:rPr lang="en-US" sz="1400" dirty="0">
                  <a:solidFill>
                    <a:schemeClr val="bg1">
                      <a:lumMod val="65000"/>
                    </a:schemeClr>
                  </a:solidFill>
                  <a:latin typeface="Montserrat Light" panose="00000400000000000000" pitchFamily="50" charset="0"/>
                  <a:cs typeface="Segoe UI Light" panose="020B0502040204020203" pitchFamily="34" charset="0"/>
                </a:rPr>
                <a:t>Manager</a:t>
              </a:r>
              <a:endParaRPr lang="id-ID" sz="1400" dirty="0">
                <a:solidFill>
                  <a:schemeClr val="bg1">
                    <a:lumMod val="65000"/>
                  </a:schemeClr>
                </a:solidFill>
                <a:latin typeface="Montserrat Light" panose="00000400000000000000" pitchFamily="50" charset="0"/>
                <a:cs typeface="Segoe UI Light" panose="020B0502040204020203" pitchFamily="34" charset="0"/>
              </a:endParaRPr>
            </a:p>
          </p:txBody>
        </p:sp>
      </p:grpSp>
      <p:grpSp>
        <p:nvGrpSpPr>
          <p:cNvPr id="22" name="Group 2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5178376" y="6010433"/>
            <a:ext cx="733522" cy="159356"/>
            <a:chOff x="9475619" y="5793834"/>
            <a:chExt cx="648944" cy="140980"/>
          </a:xfrm>
          <a:solidFill>
            <a:schemeClr val="tx1">
              <a:lumMod val="50000"/>
              <a:lumOff val="50000"/>
            </a:schemeClr>
          </a:solidFill>
        </p:grpSpPr>
        <p:sp>
          <p:nvSpPr>
            <p:cNvPr id="23" name="Freeform 74"/>
            <p:cNvSpPr>
              <a:spLocks noChangeArrowheads="1"/>
            </p:cNvSpPr>
            <p:nvPr userDrawn="1"/>
          </p:nvSpPr>
          <p:spPr bwMode="auto">
            <a:xfrm>
              <a:off x="9987197" y="5796545"/>
              <a:ext cx="137366" cy="135558"/>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24" name="Freeform 75"/>
            <p:cNvSpPr>
              <a:spLocks noChangeArrowheads="1"/>
            </p:cNvSpPr>
            <p:nvPr userDrawn="1"/>
          </p:nvSpPr>
          <p:spPr bwMode="auto">
            <a:xfrm>
              <a:off x="9475619" y="5793834"/>
              <a:ext cx="75912" cy="140980"/>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25" name="Freeform 85"/>
            <p:cNvSpPr>
              <a:spLocks noChangeArrowheads="1"/>
            </p:cNvSpPr>
            <p:nvPr userDrawn="1"/>
          </p:nvSpPr>
          <p:spPr bwMode="auto">
            <a:xfrm>
              <a:off x="9697970" y="5806938"/>
              <a:ext cx="142788" cy="11477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grpSp>
      <p:sp>
        <p:nvSpPr>
          <p:cNvPr id="29" name="Rectangle 2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804503" y="1472063"/>
            <a:ext cx="3142472" cy="757130"/>
          </a:xfrm>
          <a:prstGeom prst="rect">
            <a:avLst/>
          </a:prstGeom>
        </p:spPr>
        <p:txBody>
          <a:bodyPr wrap="square">
            <a:spAutoFit/>
          </a:bodyPr>
          <a:lstStyle/>
          <a:p>
            <a:pPr algn="ct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517590" y="2311523"/>
            <a:ext cx="3716299" cy="350865"/>
          </a:xfrm>
          <a:prstGeom prst="rect">
            <a:avLst/>
          </a:prstGeom>
        </p:spPr>
        <p:txBody>
          <a:bodyPr wrap="square">
            <a:spAutoFit/>
          </a:bodyPr>
          <a:lstStyle/>
          <a:p>
            <a:pPr algn="ctr">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t>
            </a:r>
            <a:r>
              <a:rPr lang="id-ID" sz="1400" i="1" dirty="0">
                <a:solidFill>
                  <a:schemeClr val="bg1">
                    <a:lumMod val="65000"/>
                  </a:schemeClr>
                </a:solidFill>
                <a:latin typeface="Segoe UI Light" panose="020B0502040204020203" pitchFamily="34" charset="0"/>
                <a:cs typeface="Segoe UI Light" panose="020B0502040204020203" pitchFamily="34" charset="0"/>
              </a:rPr>
              <a:t>Ut wisi enim ad minim</a:t>
            </a:r>
            <a:endParaRPr lang="en-US" sz="1400" i="1"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31" name="Group 3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8936360" y="688205"/>
            <a:ext cx="878767" cy="553899"/>
            <a:chOff x="9157061" y="5946036"/>
            <a:chExt cx="878767" cy="553899"/>
          </a:xfrm>
        </p:grpSpPr>
        <p:sp>
          <p:nvSpPr>
            <p:cNvPr id="32" name="TextBox 31"/>
            <p:cNvSpPr txBox="1"/>
            <p:nvPr/>
          </p:nvSpPr>
          <p:spPr>
            <a:xfrm>
              <a:off x="9157061" y="5946036"/>
              <a:ext cx="878767" cy="338554"/>
            </a:xfrm>
            <a:prstGeom prst="rect">
              <a:avLst/>
            </a:prstGeom>
            <a:noFill/>
          </p:spPr>
          <p:txBody>
            <a:bodyPr wrap="none" rtlCol="0">
              <a:spAutoFit/>
            </a:bodyPr>
            <a:lstStyle/>
            <a:p>
              <a:pPr algn="ctr"/>
              <a:r>
                <a:rPr lang="en-US" sz="1600" b="1" dirty="0">
                  <a:solidFill>
                    <a:schemeClr val="tx1">
                      <a:lumMod val="65000"/>
                      <a:lumOff val="35000"/>
                    </a:schemeClr>
                  </a:solidFill>
                  <a:latin typeface="Montserrat Light" panose="00000400000000000000" pitchFamily="50" charset="0"/>
                  <a:cs typeface="Segoe UI Light" panose="020B0502040204020203" pitchFamily="34" charset="0"/>
                </a:rPr>
                <a:t>Hanna</a:t>
              </a:r>
              <a:endParaRPr lang="id-ID" sz="1600" b="1" dirty="0">
                <a:solidFill>
                  <a:schemeClr val="tx1">
                    <a:lumMod val="65000"/>
                    <a:lumOff val="35000"/>
                  </a:schemeClr>
                </a:solidFill>
                <a:latin typeface="Montserrat Light" panose="00000400000000000000" pitchFamily="50" charset="0"/>
                <a:cs typeface="Segoe UI Light" panose="020B0502040204020203" pitchFamily="34" charset="0"/>
              </a:endParaRPr>
            </a:p>
          </p:txBody>
        </p:sp>
        <p:sp>
          <p:nvSpPr>
            <p:cNvPr id="33" name="TextBox 32"/>
            <p:cNvSpPr txBox="1"/>
            <p:nvPr/>
          </p:nvSpPr>
          <p:spPr>
            <a:xfrm>
              <a:off x="9235961" y="6192158"/>
              <a:ext cx="720967" cy="307777"/>
            </a:xfrm>
            <a:prstGeom prst="rect">
              <a:avLst/>
            </a:prstGeom>
            <a:noFill/>
          </p:spPr>
          <p:txBody>
            <a:bodyPr wrap="none" rtlCol="0">
              <a:spAutoFit/>
            </a:bodyPr>
            <a:lstStyle/>
            <a:p>
              <a:pPr algn="ctr"/>
              <a:r>
                <a:rPr lang="en-US" sz="1400" dirty="0">
                  <a:solidFill>
                    <a:schemeClr val="bg1">
                      <a:lumMod val="65000"/>
                    </a:schemeClr>
                  </a:solidFill>
                  <a:latin typeface="Montserrat Light" panose="00000400000000000000" pitchFamily="50" charset="0"/>
                  <a:cs typeface="Segoe UI Light" panose="020B0502040204020203" pitchFamily="34" charset="0"/>
                </a:rPr>
                <a:t>Writer</a:t>
              </a:r>
              <a:endParaRPr lang="id-ID" sz="1400" dirty="0">
                <a:solidFill>
                  <a:schemeClr val="bg1">
                    <a:lumMod val="65000"/>
                  </a:schemeClr>
                </a:solidFill>
                <a:latin typeface="Montserrat Light" panose="00000400000000000000" pitchFamily="50" charset="0"/>
                <a:cs typeface="Segoe UI Light" panose="020B0502040204020203" pitchFamily="34" charset="0"/>
              </a:endParaRPr>
            </a:p>
          </p:txBody>
        </p:sp>
      </p:grpSp>
      <p:grpSp>
        <p:nvGrpSpPr>
          <p:cNvPr id="34" name="Group 3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9008978" y="2744718"/>
            <a:ext cx="733522" cy="159356"/>
            <a:chOff x="9475619" y="5793834"/>
            <a:chExt cx="648944" cy="140980"/>
          </a:xfrm>
          <a:solidFill>
            <a:schemeClr val="tx1">
              <a:lumMod val="50000"/>
              <a:lumOff val="50000"/>
            </a:schemeClr>
          </a:solidFill>
        </p:grpSpPr>
        <p:sp>
          <p:nvSpPr>
            <p:cNvPr id="35" name="Freeform 74"/>
            <p:cNvSpPr>
              <a:spLocks noChangeArrowheads="1"/>
            </p:cNvSpPr>
            <p:nvPr userDrawn="1"/>
          </p:nvSpPr>
          <p:spPr bwMode="auto">
            <a:xfrm>
              <a:off x="9987197" y="5796545"/>
              <a:ext cx="137366" cy="135558"/>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36" name="Freeform 75"/>
            <p:cNvSpPr>
              <a:spLocks noChangeArrowheads="1"/>
            </p:cNvSpPr>
            <p:nvPr userDrawn="1"/>
          </p:nvSpPr>
          <p:spPr bwMode="auto">
            <a:xfrm>
              <a:off x="9475619" y="5793834"/>
              <a:ext cx="75912" cy="140980"/>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37" name="Freeform 85"/>
            <p:cNvSpPr>
              <a:spLocks noChangeArrowheads="1"/>
            </p:cNvSpPr>
            <p:nvPr userDrawn="1"/>
          </p:nvSpPr>
          <p:spPr bwMode="auto">
            <a:xfrm>
              <a:off x="9697970" y="5806938"/>
              <a:ext cx="142788" cy="11477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gr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F5F6260F-959F-4179-80B9-7A488B308587}"/>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6111" r="26111"/>
          <a:stretch>
            <a:fillRect/>
          </a:stretch>
        </p:blipFill>
        <p:spPr/>
      </p:pic>
      <p:pic>
        <p:nvPicPr>
          <p:cNvPr id="6" name="图片占位符 5"/>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26111" r="26111"/>
          <a:stretch>
            <a:fillRect/>
          </a:stretch>
        </p:blipFill>
        <p:spPr/>
      </p:pic>
    </p:spTree>
    <p:extLst>
      <p:ext uri="{BB962C8B-B14F-4D97-AF65-F5344CB8AC3E}">
        <p14:creationId xmlns:p14="http://schemas.microsoft.com/office/powerpoint/2010/main" val="39900724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25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75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20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1" decel="100000" fill="hold" nodeType="withEffect">
                                  <p:stCondLst>
                                    <p:cond delay="275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300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ppt_x"/>
                                          </p:val>
                                        </p:tav>
                                        <p:tav tm="100000">
                                          <p:val>
                                            <p:strVal val="#ppt_x"/>
                                          </p:val>
                                        </p:tav>
                                      </p:tavLst>
                                    </p:anim>
                                    <p:anim calcmode="lin" valueType="num">
                                      <p:cBhvr additive="base">
                                        <p:cTn id="28" dur="500" fill="hold"/>
                                        <p:tgtEl>
                                          <p:spTgt spid="30"/>
                                        </p:tgtEl>
                                        <p:attrNameLst>
                                          <p:attrName>ppt_y</p:attrName>
                                        </p:attrNameLst>
                                      </p:cBhvr>
                                      <p:tavLst>
                                        <p:tav tm="0">
                                          <p:val>
                                            <p:strVal val="0-#ppt_h/2"/>
                                          </p:val>
                                        </p:tav>
                                        <p:tav tm="100000">
                                          <p:val>
                                            <p:strVal val="#ppt_y"/>
                                          </p:val>
                                        </p:tav>
                                      </p:tavLst>
                                    </p:anim>
                                  </p:childTnLst>
                                </p:cTn>
                              </p:par>
                              <p:par>
                                <p:cTn id="29" presetID="2" presetClass="entr" presetSubtype="1" decel="100000" fill="hold" grpId="0" nodeType="withEffect">
                                  <p:stCondLst>
                                    <p:cond delay="325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0-#ppt_h/2"/>
                                          </p:val>
                                        </p:tav>
                                        <p:tav tm="100000">
                                          <p:val>
                                            <p:strVal val="#ppt_y"/>
                                          </p:val>
                                        </p:tav>
                                      </p:tavLst>
                                    </p:anim>
                                  </p:childTnLst>
                                </p:cTn>
                              </p:par>
                              <p:par>
                                <p:cTn id="33" presetID="2" presetClass="entr" presetSubtype="1" decel="100000" fill="hold" nodeType="withEffect">
                                  <p:stCondLst>
                                    <p:cond delay="350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ppt_x"/>
                                          </p:val>
                                        </p:tav>
                                        <p:tav tm="100000">
                                          <p:val>
                                            <p:strVal val="#ppt_x"/>
                                          </p:val>
                                        </p:tav>
                                      </p:tavLst>
                                    </p:anim>
                                    <p:anim calcmode="lin" valueType="num">
                                      <p:cBhvr additive="base">
                                        <p:cTn id="36" dur="500" fill="hold"/>
                                        <p:tgtEl>
                                          <p:spTgt spid="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13" b="7813"/>
          <a:stretch>
            <a:fillRect/>
          </a:stretch>
        </p:blipFill>
        <p:spPr/>
      </p:pic>
      <p:pic>
        <p:nvPicPr>
          <p:cNvPr id="5" name="图片占位符 4"/>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7813" b="7813"/>
          <a:stretch>
            <a:fillRect/>
          </a:stretch>
        </p:blipFill>
        <p:spPr/>
      </p:pic>
      <p:sp>
        <p:nvSpPr>
          <p:cNvPr id="93" name="Rectangle 9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 y="3424599"/>
            <a:ext cx="6095999" cy="3429000"/>
          </a:xfrm>
          <a:prstGeom prst="rect">
            <a:avLst/>
          </a:prstGeom>
          <a:solidFill>
            <a:schemeClr val="tx1">
              <a:lumMod val="75000"/>
              <a:lumOff val="2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4" name="Rectangle 9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096001" y="-24295"/>
            <a:ext cx="6095999" cy="3429000"/>
          </a:xfrm>
          <a:prstGeom prst="rect">
            <a:avLst/>
          </a:prstGeom>
          <a:solidFill>
            <a:schemeClr val="tx1">
              <a:lumMod val="75000"/>
              <a:lumOff val="2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2385944" y="3970349"/>
            <a:ext cx="1324112" cy="1324108"/>
            <a:chOff x="5334691" y="4387423"/>
            <a:chExt cx="1522618" cy="1522614"/>
          </a:xfrm>
        </p:grpSpPr>
        <p:grpSp>
          <p:nvGrpSpPr>
            <p:cNvPr id="7" name="Group 6"/>
            <p:cNvGrpSpPr/>
            <p:nvPr/>
          </p:nvGrpSpPr>
          <p:grpSpPr>
            <a:xfrm>
              <a:off x="5334692" y="4387423"/>
              <a:ext cx="1522616" cy="1522614"/>
              <a:chOff x="4126706" y="2563416"/>
              <a:chExt cx="578645" cy="578644"/>
            </a:xfrm>
          </p:grpSpPr>
          <p:sp>
            <p:nvSpPr>
              <p:cNvPr id="9" name="Oval 8"/>
              <p:cNvSpPr/>
              <p:nvPr/>
            </p:nvSpPr>
            <p:spPr>
              <a:xfrm>
                <a:off x="4126706" y="2563416"/>
                <a:ext cx="578644" cy="578644"/>
              </a:xfrm>
              <a:prstGeom prst="ellipse">
                <a:avLst/>
              </a:prstGeom>
              <a:noFill/>
              <a:ln w="381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dirty="0">
                  <a:solidFill>
                    <a:schemeClr val="tx1">
                      <a:lumMod val="50000"/>
                      <a:lumOff val="50000"/>
                    </a:schemeClr>
                  </a:solidFill>
                  <a:latin typeface="HelveticaNeue medium" panose="00000400000000000000" pitchFamily="2" charset="0"/>
                </a:endParaRPr>
              </a:p>
            </p:txBody>
          </p:sp>
          <p:sp>
            <p:nvSpPr>
              <p:cNvPr id="10" name="Arc 9"/>
              <p:cNvSpPr/>
              <p:nvPr/>
            </p:nvSpPr>
            <p:spPr>
              <a:xfrm>
                <a:off x="4126707" y="2563416"/>
                <a:ext cx="578644" cy="578644"/>
              </a:xfrm>
              <a:prstGeom prst="arc">
                <a:avLst>
                  <a:gd name="adj1" fmla="val 1113564"/>
                  <a:gd name="adj2" fmla="val 16108834"/>
                </a:avLst>
              </a:prstGeom>
              <a:ln w="38100" cap="rnd">
                <a:gradFill>
                  <a:gsLst>
                    <a:gs pos="0">
                      <a:schemeClr val="accent1"/>
                    </a:gs>
                    <a:gs pos="100000">
                      <a:schemeClr val="accent5"/>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3600" dirty="0"/>
              </a:p>
            </p:txBody>
          </p:sp>
        </p:grpSp>
        <p:grpSp>
          <p:nvGrpSpPr>
            <p:cNvPr id="12" name="Group 11"/>
            <p:cNvGrpSpPr/>
            <p:nvPr/>
          </p:nvGrpSpPr>
          <p:grpSpPr>
            <a:xfrm>
              <a:off x="5334691" y="4797806"/>
              <a:ext cx="1522618" cy="722140"/>
              <a:chOff x="5130596" y="4680653"/>
              <a:chExt cx="1522618" cy="722140"/>
            </a:xfrm>
          </p:grpSpPr>
          <p:sp>
            <p:nvSpPr>
              <p:cNvPr id="8" name="TextBox 7"/>
              <p:cNvSpPr txBox="1"/>
              <p:nvPr/>
            </p:nvSpPr>
            <p:spPr>
              <a:xfrm>
                <a:off x="5392535" y="4680653"/>
                <a:ext cx="998738" cy="530876"/>
              </a:xfrm>
              <a:prstGeom prst="rect">
                <a:avLst/>
              </a:prstGeom>
              <a:noFill/>
            </p:spPr>
            <p:txBody>
              <a:bodyPr wrap="square" rtlCol="0">
                <a:spAutoFit/>
              </a:bodyPr>
              <a:lstStyle/>
              <a:p>
                <a:pPr algn="ctr"/>
                <a:r>
                  <a:rPr lang="en-US" sz="2400" dirty="0">
                    <a:solidFill>
                      <a:schemeClr val="bg1"/>
                    </a:solidFill>
                    <a:latin typeface="Montserrat Light" panose="00000400000000000000" pitchFamily="50" charset="0"/>
                    <a:cs typeface="Segoe UI" panose="020B0502040204020203" pitchFamily="34" charset="0"/>
                  </a:rPr>
                  <a:t>210</a:t>
                </a:r>
                <a:endParaRPr lang="id-ID" sz="2400" dirty="0">
                  <a:solidFill>
                    <a:schemeClr val="bg1"/>
                  </a:solidFill>
                  <a:latin typeface="Montserrat Light" panose="00000400000000000000" pitchFamily="50" charset="0"/>
                  <a:cs typeface="Segoe UI" panose="020B0502040204020203" pitchFamily="34" charset="0"/>
                </a:endParaRPr>
              </a:p>
            </p:txBody>
          </p:sp>
          <p:sp>
            <p:nvSpPr>
              <p:cNvPr id="11" name="Rectangle 10"/>
              <p:cNvSpPr/>
              <p:nvPr/>
            </p:nvSpPr>
            <p:spPr>
              <a:xfrm>
                <a:off x="5130596" y="5105503"/>
                <a:ext cx="1522618" cy="297290"/>
              </a:xfrm>
              <a:prstGeom prst="rect">
                <a:avLst/>
              </a:prstGeom>
            </p:spPr>
            <p:txBody>
              <a:bodyPr wrap="square">
                <a:spAutoFit/>
              </a:bodyPr>
              <a:lstStyle/>
              <a:p>
                <a:pPr algn="ctr">
                  <a:lnSpc>
                    <a:spcPct val="120000"/>
                  </a:lnSpc>
                </a:pPr>
                <a:r>
                  <a:rPr lang="en-US" sz="900" i="1" dirty="0">
                    <a:solidFill>
                      <a:schemeClr val="bg1">
                        <a:lumMod val="95000"/>
                      </a:schemeClr>
                    </a:solidFill>
                    <a:latin typeface="Segoe UI Light" panose="020B0502040204020203" pitchFamily="34" charset="0"/>
                    <a:cs typeface="Segoe UI Light" panose="020B0502040204020203" pitchFamily="34" charset="0"/>
                  </a:rPr>
                  <a:t>“</a:t>
                </a:r>
                <a:r>
                  <a:rPr lang="id-ID" sz="900" i="1" dirty="0">
                    <a:solidFill>
                      <a:schemeClr val="bg1">
                        <a:lumMod val="95000"/>
                      </a:schemeClr>
                    </a:solidFill>
                    <a:latin typeface="Segoe UI Light" panose="020B0502040204020203" pitchFamily="34" charset="0"/>
                    <a:cs typeface="Segoe UI Light" panose="020B0502040204020203" pitchFamily="34" charset="0"/>
                  </a:rPr>
                  <a:t>Ut wisi enim ad</a:t>
                </a:r>
                <a:endParaRPr lang="en-US" sz="900" i="1"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8" name="Group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1125267" y="5648748"/>
            <a:ext cx="1522618" cy="667903"/>
            <a:chOff x="3622005" y="3758434"/>
            <a:chExt cx="1522618" cy="667903"/>
          </a:xfrm>
        </p:grpSpPr>
        <p:sp>
          <p:nvSpPr>
            <p:cNvPr id="15" name="TextBox 14"/>
            <p:cNvSpPr txBox="1"/>
            <p:nvPr/>
          </p:nvSpPr>
          <p:spPr>
            <a:xfrm>
              <a:off x="3883945" y="3758434"/>
              <a:ext cx="998738" cy="400110"/>
            </a:xfrm>
            <a:prstGeom prst="rect">
              <a:avLst/>
            </a:prstGeom>
            <a:noFill/>
          </p:spPr>
          <p:txBody>
            <a:bodyPr wrap="square" rtlCol="0">
              <a:spAutoFit/>
            </a:bodyPr>
            <a:lstStyle/>
            <a:p>
              <a:pPr algn="ctr"/>
              <a:r>
                <a:rPr lang="en-US" sz="2000" dirty="0">
                  <a:solidFill>
                    <a:schemeClr val="bg1"/>
                  </a:solidFill>
                  <a:latin typeface="Montserrat Light" panose="00000400000000000000" pitchFamily="50" charset="0"/>
                  <a:cs typeface="Segoe UI" panose="020B0502040204020203" pitchFamily="34" charset="0"/>
                </a:rPr>
                <a:t>99</a:t>
              </a:r>
              <a:endParaRPr lang="id-ID" sz="2000" dirty="0">
                <a:solidFill>
                  <a:schemeClr val="bg1"/>
                </a:solidFill>
                <a:latin typeface="Montserrat Light" panose="00000400000000000000" pitchFamily="50" charset="0"/>
                <a:cs typeface="Segoe UI" panose="020B0502040204020203" pitchFamily="34" charset="0"/>
              </a:endParaRPr>
            </a:p>
          </p:txBody>
        </p:sp>
        <p:sp>
          <p:nvSpPr>
            <p:cNvPr id="17" name="Rectangle 16"/>
            <p:cNvSpPr/>
            <p:nvPr/>
          </p:nvSpPr>
          <p:spPr>
            <a:xfrm>
              <a:off x="3622005" y="4149338"/>
              <a:ext cx="1522618" cy="276999"/>
            </a:xfrm>
            <a:prstGeom prst="rect">
              <a:avLst/>
            </a:prstGeom>
          </p:spPr>
          <p:txBody>
            <a:bodyPr wrap="square">
              <a:spAutoFit/>
            </a:bodyPr>
            <a:lstStyle/>
            <a:p>
              <a:pPr algn="ctr">
                <a:lnSpc>
                  <a:spcPct val="120000"/>
                </a:lnSpc>
              </a:pPr>
              <a:r>
                <a:rPr lang="en-US" sz="1000" i="1" dirty="0">
                  <a:solidFill>
                    <a:schemeClr val="bg1">
                      <a:lumMod val="95000"/>
                    </a:schemeClr>
                  </a:solidFill>
                  <a:latin typeface="Segoe UI Light" panose="020B0502040204020203" pitchFamily="34" charset="0"/>
                  <a:cs typeface="Segoe UI Light" panose="020B0502040204020203" pitchFamily="34" charset="0"/>
                </a:rPr>
                <a:t>“</a:t>
              </a:r>
              <a:r>
                <a:rPr lang="id-ID" sz="1000" i="1" dirty="0">
                  <a:solidFill>
                    <a:schemeClr val="bg1">
                      <a:lumMod val="95000"/>
                    </a:schemeClr>
                  </a:solidFill>
                  <a:latin typeface="Segoe UI Light" panose="020B0502040204020203" pitchFamily="34" charset="0"/>
                  <a:cs typeface="Segoe UI Light" panose="020B0502040204020203" pitchFamily="34" charset="0"/>
                </a:rPr>
                <a:t>Ut wisi enim ad</a:t>
              </a:r>
              <a:endParaRPr lang="en-US" sz="1000" i="1"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2286692" y="5648748"/>
            <a:ext cx="1522618" cy="667903"/>
            <a:chOff x="3622005" y="3758434"/>
            <a:chExt cx="1522618" cy="667903"/>
          </a:xfrm>
        </p:grpSpPr>
        <p:sp>
          <p:nvSpPr>
            <p:cNvPr id="20" name="TextBox 19"/>
            <p:cNvSpPr txBox="1"/>
            <p:nvPr/>
          </p:nvSpPr>
          <p:spPr>
            <a:xfrm>
              <a:off x="3883945" y="3758434"/>
              <a:ext cx="998738" cy="400110"/>
            </a:xfrm>
            <a:prstGeom prst="rect">
              <a:avLst/>
            </a:prstGeom>
            <a:noFill/>
          </p:spPr>
          <p:txBody>
            <a:bodyPr wrap="square" rtlCol="0">
              <a:spAutoFit/>
            </a:bodyPr>
            <a:lstStyle/>
            <a:p>
              <a:pPr algn="ctr"/>
              <a:r>
                <a:rPr lang="en-US" sz="2000" dirty="0">
                  <a:solidFill>
                    <a:schemeClr val="bg1"/>
                  </a:solidFill>
                  <a:latin typeface="Montserrat Light" panose="00000400000000000000" pitchFamily="50" charset="0"/>
                  <a:cs typeface="Segoe UI" panose="020B0502040204020203" pitchFamily="34" charset="0"/>
                </a:rPr>
                <a:t>180</a:t>
              </a:r>
              <a:endParaRPr lang="id-ID" sz="2000" dirty="0">
                <a:solidFill>
                  <a:schemeClr val="bg1"/>
                </a:solidFill>
                <a:latin typeface="Montserrat Light" panose="00000400000000000000" pitchFamily="50" charset="0"/>
                <a:cs typeface="Segoe UI" panose="020B0502040204020203" pitchFamily="34" charset="0"/>
              </a:endParaRPr>
            </a:p>
          </p:txBody>
        </p:sp>
        <p:sp>
          <p:nvSpPr>
            <p:cNvPr id="21" name="Rectangle 20"/>
            <p:cNvSpPr/>
            <p:nvPr/>
          </p:nvSpPr>
          <p:spPr>
            <a:xfrm>
              <a:off x="3622005" y="4149338"/>
              <a:ext cx="1522618" cy="276999"/>
            </a:xfrm>
            <a:prstGeom prst="rect">
              <a:avLst/>
            </a:prstGeom>
          </p:spPr>
          <p:txBody>
            <a:bodyPr wrap="square">
              <a:spAutoFit/>
            </a:bodyPr>
            <a:lstStyle/>
            <a:p>
              <a:pPr algn="ctr">
                <a:lnSpc>
                  <a:spcPct val="120000"/>
                </a:lnSpc>
              </a:pPr>
              <a:r>
                <a:rPr lang="en-US" sz="1000" i="1" dirty="0">
                  <a:solidFill>
                    <a:schemeClr val="bg1">
                      <a:lumMod val="95000"/>
                    </a:schemeClr>
                  </a:solidFill>
                  <a:latin typeface="Segoe UI Light" panose="020B0502040204020203" pitchFamily="34" charset="0"/>
                  <a:cs typeface="Segoe UI Light" panose="020B0502040204020203" pitchFamily="34" charset="0"/>
                </a:rPr>
                <a:t>“</a:t>
              </a:r>
              <a:r>
                <a:rPr lang="id-ID" sz="1000" i="1" dirty="0">
                  <a:solidFill>
                    <a:schemeClr val="bg1">
                      <a:lumMod val="95000"/>
                    </a:schemeClr>
                  </a:solidFill>
                  <a:latin typeface="Segoe UI Light" panose="020B0502040204020203" pitchFamily="34" charset="0"/>
                  <a:cs typeface="Segoe UI Light" panose="020B0502040204020203" pitchFamily="34" charset="0"/>
                </a:rPr>
                <a:t>Ut wisi enim ad</a:t>
              </a:r>
              <a:endParaRPr lang="en-US" sz="1000" i="1"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2" name="Group 2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3448116" y="5648748"/>
            <a:ext cx="1522618" cy="667903"/>
            <a:chOff x="3622005" y="3758434"/>
            <a:chExt cx="1522618" cy="667903"/>
          </a:xfrm>
        </p:grpSpPr>
        <p:sp>
          <p:nvSpPr>
            <p:cNvPr id="23" name="TextBox 22"/>
            <p:cNvSpPr txBox="1"/>
            <p:nvPr/>
          </p:nvSpPr>
          <p:spPr>
            <a:xfrm>
              <a:off x="3883945" y="3758434"/>
              <a:ext cx="998738" cy="400110"/>
            </a:xfrm>
            <a:prstGeom prst="rect">
              <a:avLst/>
            </a:prstGeom>
            <a:noFill/>
          </p:spPr>
          <p:txBody>
            <a:bodyPr wrap="square" rtlCol="0">
              <a:spAutoFit/>
            </a:bodyPr>
            <a:lstStyle/>
            <a:p>
              <a:pPr algn="ctr"/>
              <a:r>
                <a:rPr lang="en-US" sz="2000" dirty="0">
                  <a:solidFill>
                    <a:schemeClr val="bg1"/>
                  </a:solidFill>
                  <a:latin typeface="Montserrat Light" panose="00000400000000000000" pitchFamily="50" charset="0"/>
                  <a:cs typeface="Segoe UI" panose="020B0502040204020203" pitchFamily="34" charset="0"/>
                </a:rPr>
                <a:t>175</a:t>
              </a:r>
              <a:endParaRPr lang="id-ID" sz="2000" dirty="0">
                <a:solidFill>
                  <a:schemeClr val="bg1"/>
                </a:solidFill>
                <a:latin typeface="Montserrat Light" panose="00000400000000000000" pitchFamily="50" charset="0"/>
                <a:cs typeface="Segoe UI" panose="020B0502040204020203" pitchFamily="34" charset="0"/>
              </a:endParaRPr>
            </a:p>
          </p:txBody>
        </p:sp>
        <p:sp>
          <p:nvSpPr>
            <p:cNvPr id="24" name="Rectangle 23"/>
            <p:cNvSpPr/>
            <p:nvPr/>
          </p:nvSpPr>
          <p:spPr>
            <a:xfrm>
              <a:off x="3622005" y="4149338"/>
              <a:ext cx="1522618" cy="276999"/>
            </a:xfrm>
            <a:prstGeom prst="rect">
              <a:avLst/>
            </a:prstGeom>
          </p:spPr>
          <p:txBody>
            <a:bodyPr wrap="square">
              <a:spAutoFit/>
            </a:bodyPr>
            <a:lstStyle/>
            <a:p>
              <a:pPr algn="ctr">
                <a:lnSpc>
                  <a:spcPct val="120000"/>
                </a:lnSpc>
              </a:pPr>
              <a:r>
                <a:rPr lang="en-US" sz="1000" i="1" dirty="0">
                  <a:solidFill>
                    <a:schemeClr val="bg1">
                      <a:lumMod val="95000"/>
                    </a:schemeClr>
                  </a:solidFill>
                  <a:latin typeface="Segoe UI Light" panose="020B0502040204020203" pitchFamily="34" charset="0"/>
                  <a:cs typeface="Segoe UI Light" panose="020B0502040204020203" pitchFamily="34" charset="0"/>
                </a:rPr>
                <a:t>“</a:t>
              </a:r>
              <a:r>
                <a:rPr lang="id-ID" sz="1000" i="1" dirty="0">
                  <a:solidFill>
                    <a:schemeClr val="bg1">
                      <a:lumMod val="95000"/>
                    </a:schemeClr>
                  </a:solidFill>
                  <a:latin typeface="Segoe UI Light" panose="020B0502040204020203" pitchFamily="34" charset="0"/>
                  <a:cs typeface="Segoe UI Light" panose="020B0502040204020203" pitchFamily="34" charset="0"/>
                </a:rPr>
                <a:t>Ut wisi enim ad</a:t>
              </a:r>
              <a:endParaRPr lang="en-US" sz="1000" i="1"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7" name="Group 10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8481944" y="541349"/>
            <a:ext cx="1324112" cy="1324108"/>
            <a:chOff x="5334691" y="4387423"/>
            <a:chExt cx="1522618" cy="1522614"/>
          </a:xfrm>
        </p:grpSpPr>
        <p:grpSp>
          <p:nvGrpSpPr>
            <p:cNvPr id="118" name="Group 117"/>
            <p:cNvGrpSpPr/>
            <p:nvPr/>
          </p:nvGrpSpPr>
          <p:grpSpPr>
            <a:xfrm>
              <a:off x="5334692" y="4387423"/>
              <a:ext cx="1522616" cy="1522614"/>
              <a:chOff x="4126706" y="2563416"/>
              <a:chExt cx="578645" cy="578644"/>
            </a:xfrm>
          </p:grpSpPr>
          <p:sp>
            <p:nvSpPr>
              <p:cNvPr id="122" name="Oval 121"/>
              <p:cNvSpPr/>
              <p:nvPr/>
            </p:nvSpPr>
            <p:spPr>
              <a:xfrm>
                <a:off x="4126706" y="2563416"/>
                <a:ext cx="578644" cy="578644"/>
              </a:xfrm>
              <a:prstGeom prst="ellipse">
                <a:avLst/>
              </a:prstGeom>
              <a:noFill/>
              <a:ln w="381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dirty="0">
                  <a:solidFill>
                    <a:schemeClr val="tx1">
                      <a:lumMod val="50000"/>
                      <a:lumOff val="50000"/>
                    </a:schemeClr>
                  </a:solidFill>
                  <a:latin typeface="HelveticaNeue medium" panose="00000400000000000000" pitchFamily="2" charset="0"/>
                </a:endParaRPr>
              </a:p>
            </p:txBody>
          </p:sp>
          <p:sp>
            <p:nvSpPr>
              <p:cNvPr id="123" name="Arc 122"/>
              <p:cNvSpPr/>
              <p:nvPr/>
            </p:nvSpPr>
            <p:spPr>
              <a:xfrm>
                <a:off x="4126707" y="2563416"/>
                <a:ext cx="578644" cy="578644"/>
              </a:xfrm>
              <a:prstGeom prst="arc">
                <a:avLst>
                  <a:gd name="adj1" fmla="val 4584859"/>
                  <a:gd name="adj2" fmla="val 16108834"/>
                </a:avLst>
              </a:prstGeom>
              <a:ln w="38100" cap="rnd">
                <a:gradFill>
                  <a:gsLst>
                    <a:gs pos="0">
                      <a:schemeClr val="accent1"/>
                    </a:gs>
                    <a:gs pos="100000">
                      <a:schemeClr val="accent5"/>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3600" dirty="0"/>
              </a:p>
            </p:txBody>
          </p:sp>
        </p:grpSp>
        <p:grpSp>
          <p:nvGrpSpPr>
            <p:cNvPr id="119" name="Group 118"/>
            <p:cNvGrpSpPr/>
            <p:nvPr/>
          </p:nvGrpSpPr>
          <p:grpSpPr>
            <a:xfrm>
              <a:off x="5334691" y="4797806"/>
              <a:ext cx="1522618" cy="722140"/>
              <a:chOff x="5130596" y="4680653"/>
              <a:chExt cx="1522618" cy="722140"/>
            </a:xfrm>
          </p:grpSpPr>
          <p:sp>
            <p:nvSpPr>
              <p:cNvPr id="120" name="TextBox 119"/>
              <p:cNvSpPr txBox="1"/>
              <p:nvPr/>
            </p:nvSpPr>
            <p:spPr>
              <a:xfrm>
                <a:off x="5392535" y="4680653"/>
                <a:ext cx="998738" cy="530876"/>
              </a:xfrm>
              <a:prstGeom prst="rect">
                <a:avLst/>
              </a:prstGeom>
              <a:noFill/>
            </p:spPr>
            <p:txBody>
              <a:bodyPr wrap="square" rtlCol="0">
                <a:spAutoFit/>
              </a:bodyPr>
              <a:lstStyle/>
              <a:p>
                <a:pPr algn="ctr"/>
                <a:r>
                  <a:rPr lang="en-US" sz="2400" dirty="0">
                    <a:solidFill>
                      <a:schemeClr val="bg1"/>
                    </a:solidFill>
                    <a:latin typeface="Montserrat Light" panose="00000400000000000000" pitchFamily="50" charset="0"/>
                    <a:cs typeface="Segoe UI" panose="020B0502040204020203" pitchFamily="34" charset="0"/>
                  </a:rPr>
                  <a:t>189</a:t>
                </a:r>
                <a:endParaRPr lang="id-ID" sz="2400" dirty="0">
                  <a:solidFill>
                    <a:schemeClr val="bg1"/>
                  </a:solidFill>
                  <a:latin typeface="Montserrat Light" panose="00000400000000000000" pitchFamily="50" charset="0"/>
                  <a:cs typeface="Segoe UI" panose="020B0502040204020203" pitchFamily="34" charset="0"/>
                </a:endParaRPr>
              </a:p>
            </p:txBody>
          </p:sp>
          <p:sp>
            <p:nvSpPr>
              <p:cNvPr id="121" name="Rectangle 120"/>
              <p:cNvSpPr/>
              <p:nvPr/>
            </p:nvSpPr>
            <p:spPr>
              <a:xfrm>
                <a:off x="5130596" y="5105503"/>
                <a:ext cx="1522618" cy="297290"/>
              </a:xfrm>
              <a:prstGeom prst="rect">
                <a:avLst/>
              </a:prstGeom>
            </p:spPr>
            <p:txBody>
              <a:bodyPr wrap="square">
                <a:spAutoFit/>
              </a:bodyPr>
              <a:lstStyle/>
              <a:p>
                <a:pPr algn="ctr">
                  <a:lnSpc>
                    <a:spcPct val="120000"/>
                  </a:lnSpc>
                </a:pPr>
                <a:r>
                  <a:rPr lang="en-US" sz="900" i="1" dirty="0">
                    <a:solidFill>
                      <a:schemeClr val="bg1">
                        <a:lumMod val="95000"/>
                      </a:schemeClr>
                    </a:solidFill>
                    <a:latin typeface="Segoe UI Light" panose="020B0502040204020203" pitchFamily="34" charset="0"/>
                    <a:cs typeface="Segoe UI Light" panose="020B0502040204020203" pitchFamily="34" charset="0"/>
                  </a:rPr>
                  <a:t>“</a:t>
                </a:r>
                <a:r>
                  <a:rPr lang="id-ID" sz="900" i="1" dirty="0">
                    <a:solidFill>
                      <a:schemeClr val="bg1">
                        <a:lumMod val="95000"/>
                      </a:schemeClr>
                    </a:solidFill>
                    <a:latin typeface="Segoe UI Light" panose="020B0502040204020203" pitchFamily="34" charset="0"/>
                    <a:cs typeface="Segoe UI Light" panose="020B0502040204020203" pitchFamily="34" charset="0"/>
                  </a:rPr>
                  <a:t>Ut wisi enim ad</a:t>
                </a:r>
                <a:endParaRPr lang="en-US" sz="900" i="1"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09" name="Group 10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7221267" y="2219748"/>
            <a:ext cx="1522618" cy="667903"/>
            <a:chOff x="3622005" y="3758434"/>
            <a:chExt cx="1522618" cy="667903"/>
          </a:xfrm>
        </p:grpSpPr>
        <p:sp>
          <p:nvSpPr>
            <p:cNvPr id="116" name="TextBox 115"/>
            <p:cNvSpPr txBox="1"/>
            <p:nvPr/>
          </p:nvSpPr>
          <p:spPr>
            <a:xfrm>
              <a:off x="3883945" y="3758434"/>
              <a:ext cx="998738" cy="400110"/>
            </a:xfrm>
            <a:prstGeom prst="rect">
              <a:avLst/>
            </a:prstGeom>
            <a:noFill/>
          </p:spPr>
          <p:txBody>
            <a:bodyPr wrap="square" rtlCol="0">
              <a:spAutoFit/>
            </a:bodyPr>
            <a:lstStyle/>
            <a:p>
              <a:pPr algn="ctr"/>
              <a:r>
                <a:rPr lang="en-US" sz="2000" dirty="0">
                  <a:solidFill>
                    <a:schemeClr val="bg1"/>
                  </a:solidFill>
                  <a:latin typeface="Montserrat Light" panose="00000400000000000000" pitchFamily="50" charset="0"/>
                  <a:cs typeface="Segoe UI" panose="020B0502040204020203" pitchFamily="34" charset="0"/>
                </a:rPr>
                <a:t>86</a:t>
              </a:r>
              <a:endParaRPr lang="id-ID" sz="2000" dirty="0">
                <a:solidFill>
                  <a:schemeClr val="bg1"/>
                </a:solidFill>
                <a:latin typeface="Montserrat Light" panose="00000400000000000000" pitchFamily="50" charset="0"/>
                <a:cs typeface="Segoe UI" panose="020B0502040204020203" pitchFamily="34" charset="0"/>
              </a:endParaRPr>
            </a:p>
          </p:txBody>
        </p:sp>
        <p:sp>
          <p:nvSpPr>
            <p:cNvPr id="117" name="Rectangle 116"/>
            <p:cNvSpPr/>
            <p:nvPr/>
          </p:nvSpPr>
          <p:spPr>
            <a:xfrm>
              <a:off x="3622005" y="4149338"/>
              <a:ext cx="1522618" cy="276999"/>
            </a:xfrm>
            <a:prstGeom prst="rect">
              <a:avLst/>
            </a:prstGeom>
          </p:spPr>
          <p:txBody>
            <a:bodyPr wrap="square">
              <a:spAutoFit/>
            </a:bodyPr>
            <a:lstStyle/>
            <a:p>
              <a:pPr algn="ctr">
                <a:lnSpc>
                  <a:spcPct val="120000"/>
                </a:lnSpc>
              </a:pPr>
              <a:r>
                <a:rPr lang="en-US" sz="1000" i="1" dirty="0">
                  <a:solidFill>
                    <a:schemeClr val="bg1">
                      <a:lumMod val="95000"/>
                    </a:schemeClr>
                  </a:solidFill>
                  <a:latin typeface="Segoe UI Light" panose="020B0502040204020203" pitchFamily="34" charset="0"/>
                  <a:cs typeface="Segoe UI Light" panose="020B0502040204020203" pitchFamily="34" charset="0"/>
                </a:rPr>
                <a:t>“</a:t>
              </a:r>
              <a:r>
                <a:rPr lang="id-ID" sz="1000" i="1" dirty="0">
                  <a:solidFill>
                    <a:schemeClr val="bg1">
                      <a:lumMod val="95000"/>
                    </a:schemeClr>
                  </a:solidFill>
                  <a:latin typeface="Segoe UI Light" panose="020B0502040204020203" pitchFamily="34" charset="0"/>
                  <a:cs typeface="Segoe UI Light" panose="020B0502040204020203" pitchFamily="34" charset="0"/>
                </a:rPr>
                <a:t>Ut wisi enim ad</a:t>
              </a:r>
              <a:endParaRPr lang="en-US" sz="1000" i="1"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10" name="Group 10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8382692" y="2219748"/>
            <a:ext cx="1522618" cy="667903"/>
            <a:chOff x="3622005" y="3758434"/>
            <a:chExt cx="1522618" cy="667903"/>
          </a:xfrm>
        </p:grpSpPr>
        <p:sp>
          <p:nvSpPr>
            <p:cNvPr id="114" name="TextBox 113"/>
            <p:cNvSpPr txBox="1"/>
            <p:nvPr/>
          </p:nvSpPr>
          <p:spPr>
            <a:xfrm>
              <a:off x="3883945" y="3758434"/>
              <a:ext cx="998738" cy="400110"/>
            </a:xfrm>
            <a:prstGeom prst="rect">
              <a:avLst/>
            </a:prstGeom>
            <a:noFill/>
          </p:spPr>
          <p:txBody>
            <a:bodyPr wrap="square" rtlCol="0">
              <a:spAutoFit/>
            </a:bodyPr>
            <a:lstStyle/>
            <a:p>
              <a:pPr algn="ctr"/>
              <a:r>
                <a:rPr lang="en-US" sz="2000" dirty="0">
                  <a:solidFill>
                    <a:schemeClr val="bg1"/>
                  </a:solidFill>
                  <a:latin typeface="Montserrat Light" panose="00000400000000000000" pitchFamily="50" charset="0"/>
                  <a:cs typeface="Segoe UI" panose="020B0502040204020203" pitchFamily="34" charset="0"/>
                </a:rPr>
                <a:t>117</a:t>
              </a:r>
              <a:endParaRPr lang="id-ID" sz="2000" dirty="0">
                <a:solidFill>
                  <a:schemeClr val="bg1"/>
                </a:solidFill>
                <a:latin typeface="Montserrat Light" panose="00000400000000000000" pitchFamily="50" charset="0"/>
                <a:cs typeface="Segoe UI" panose="020B0502040204020203" pitchFamily="34" charset="0"/>
              </a:endParaRPr>
            </a:p>
          </p:txBody>
        </p:sp>
        <p:sp>
          <p:nvSpPr>
            <p:cNvPr id="115" name="Rectangle 114"/>
            <p:cNvSpPr/>
            <p:nvPr/>
          </p:nvSpPr>
          <p:spPr>
            <a:xfrm>
              <a:off x="3622005" y="4149338"/>
              <a:ext cx="1522618" cy="276999"/>
            </a:xfrm>
            <a:prstGeom prst="rect">
              <a:avLst/>
            </a:prstGeom>
          </p:spPr>
          <p:txBody>
            <a:bodyPr wrap="square">
              <a:spAutoFit/>
            </a:bodyPr>
            <a:lstStyle/>
            <a:p>
              <a:pPr algn="ctr">
                <a:lnSpc>
                  <a:spcPct val="120000"/>
                </a:lnSpc>
              </a:pPr>
              <a:r>
                <a:rPr lang="en-US" sz="1000" i="1" dirty="0">
                  <a:solidFill>
                    <a:schemeClr val="bg1">
                      <a:lumMod val="95000"/>
                    </a:schemeClr>
                  </a:solidFill>
                  <a:latin typeface="Segoe UI Light" panose="020B0502040204020203" pitchFamily="34" charset="0"/>
                  <a:cs typeface="Segoe UI Light" panose="020B0502040204020203" pitchFamily="34" charset="0"/>
                </a:rPr>
                <a:t>“</a:t>
              </a:r>
              <a:r>
                <a:rPr lang="id-ID" sz="1000" i="1" dirty="0">
                  <a:solidFill>
                    <a:schemeClr val="bg1">
                      <a:lumMod val="95000"/>
                    </a:schemeClr>
                  </a:solidFill>
                  <a:latin typeface="Segoe UI Light" panose="020B0502040204020203" pitchFamily="34" charset="0"/>
                  <a:cs typeface="Segoe UI Light" panose="020B0502040204020203" pitchFamily="34" charset="0"/>
                </a:rPr>
                <a:t>Ut wisi enim ad</a:t>
              </a:r>
              <a:endParaRPr lang="en-US" sz="1000" i="1"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11" name="Group 11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9544116" y="2219748"/>
            <a:ext cx="1522618" cy="667903"/>
            <a:chOff x="3622005" y="3758434"/>
            <a:chExt cx="1522618" cy="667903"/>
          </a:xfrm>
        </p:grpSpPr>
        <p:sp>
          <p:nvSpPr>
            <p:cNvPr id="112" name="TextBox 111"/>
            <p:cNvSpPr txBox="1"/>
            <p:nvPr/>
          </p:nvSpPr>
          <p:spPr>
            <a:xfrm>
              <a:off x="3883945" y="3758434"/>
              <a:ext cx="998738" cy="400110"/>
            </a:xfrm>
            <a:prstGeom prst="rect">
              <a:avLst/>
            </a:prstGeom>
            <a:noFill/>
          </p:spPr>
          <p:txBody>
            <a:bodyPr wrap="square" rtlCol="0">
              <a:spAutoFit/>
            </a:bodyPr>
            <a:lstStyle/>
            <a:p>
              <a:pPr algn="ctr"/>
              <a:r>
                <a:rPr lang="en-US" sz="2000" dirty="0">
                  <a:solidFill>
                    <a:schemeClr val="bg1"/>
                  </a:solidFill>
                  <a:latin typeface="Montserrat Light" panose="00000400000000000000" pitchFamily="50" charset="0"/>
                  <a:cs typeface="Segoe UI" panose="020B0502040204020203" pitchFamily="34" charset="0"/>
                </a:rPr>
                <a:t>250</a:t>
              </a:r>
              <a:endParaRPr lang="id-ID" sz="2000" dirty="0">
                <a:solidFill>
                  <a:schemeClr val="bg1"/>
                </a:solidFill>
                <a:latin typeface="Montserrat Light" panose="00000400000000000000" pitchFamily="50" charset="0"/>
                <a:cs typeface="Segoe UI" panose="020B0502040204020203" pitchFamily="34" charset="0"/>
              </a:endParaRPr>
            </a:p>
          </p:txBody>
        </p:sp>
        <p:sp>
          <p:nvSpPr>
            <p:cNvPr id="113" name="Rectangle 112"/>
            <p:cNvSpPr/>
            <p:nvPr/>
          </p:nvSpPr>
          <p:spPr>
            <a:xfrm>
              <a:off x="3622005" y="4149338"/>
              <a:ext cx="1522618" cy="276999"/>
            </a:xfrm>
            <a:prstGeom prst="rect">
              <a:avLst/>
            </a:prstGeom>
          </p:spPr>
          <p:txBody>
            <a:bodyPr wrap="square">
              <a:spAutoFit/>
            </a:bodyPr>
            <a:lstStyle/>
            <a:p>
              <a:pPr algn="ctr">
                <a:lnSpc>
                  <a:spcPct val="120000"/>
                </a:lnSpc>
              </a:pPr>
              <a:r>
                <a:rPr lang="en-US" sz="1000" i="1" dirty="0">
                  <a:solidFill>
                    <a:schemeClr val="bg1">
                      <a:lumMod val="95000"/>
                    </a:schemeClr>
                  </a:solidFill>
                  <a:latin typeface="Segoe UI Light" panose="020B0502040204020203" pitchFamily="34" charset="0"/>
                  <a:cs typeface="Segoe UI Light" panose="020B0502040204020203" pitchFamily="34" charset="0"/>
                </a:rPr>
                <a:t>“</a:t>
              </a:r>
              <a:r>
                <a:rPr lang="id-ID" sz="1000" i="1" dirty="0">
                  <a:solidFill>
                    <a:schemeClr val="bg1">
                      <a:lumMod val="95000"/>
                    </a:schemeClr>
                  </a:solidFill>
                  <a:latin typeface="Segoe UI Light" panose="020B0502040204020203" pitchFamily="34" charset="0"/>
                  <a:cs typeface="Segoe UI Light" panose="020B0502040204020203" pitchFamily="34" charset="0"/>
                </a:rPr>
                <a:t>Ut wisi enim ad</a:t>
              </a:r>
              <a:endParaRPr lang="en-US" sz="1000" i="1"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2097112" y="1796473"/>
            <a:ext cx="1901804" cy="610950"/>
            <a:chOff x="2365322" y="1499373"/>
            <a:chExt cx="1901804" cy="610950"/>
          </a:xfrm>
        </p:grpSpPr>
        <p:sp>
          <p:nvSpPr>
            <p:cNvPr id="51" name="TextBox 50"/>
            <p:cNvSpPr txBox="1"/>
            <p:nvPr/>
          </p:nvSpPr>
          <p:spPr>
            <a:xfrm>
              <a:off x="2365322" y="1499373"/>
              <a:ext cx="1901804" cy="338554"/>
            </a:xfrm>
            <a:prstGeom prst="rect">
              <a:avLst/>
            </a:prstGeom>
            <a:noFill/>
          </p:spPr>
          <p:txBody>
            <a:bodyPr wrap="none" rtlCol="0">
              <a:spAutoFit/>
            </a:bodyPr>
            <a:lstStyle/>
            <a:p>
              <a:pPr algn="ctr"/>
              <a:r>
                <a:rPr lang="en-US" sz="1600" b="1" dirty="0">
                  <a:solidFill>
                    <a:schemeClr val="tx1">
                      <a:lumMod val="65000"/>
                      <a:lumOff val="35000"/>
                    </a:schemeClr>
                  </a:solidFill>
                  <a:latin typeface="Montserrat Light" panose="00000400000000000000" pitchFamily="50" charset="0"/>
                  <a:cs typeface="Segoe UI Light" panose="020B0502040204020203" pitchFamily="34" charset="0"/>
                </a:rPr>
                <a:t>Michael Jeremy</a:t>
              </a:r>
              <a:endParaRPr lang="id-ID" sz="1600" b="1" dirty="0">
                <a:solidFill>
                  <a:schemeClr val="tx1">
                    <a:lumMod val="65000"/>
                    <a:lumOff val="35000"/>
                  </a:schemeClr>
                </a:solidFill>
                <a:latin typeface="Montserrat Light" panose="00000400000000000000" pitchFamily="50" charset="0"/>
                <a:cs typeface="Segoe UI Light" panose="020B0502040204020203" pitchFamily="34" charset="0"/>
              </a:endParaRPr>
            </a:p>
          </p:txBody>
        </p:sp>
        <p:sp>
          <p:nvSpPr>
            <p:cNvPr id="52" name="TextBox 51"/>
            <p:cNvSpPr txBox="1"/>
            <p:nvPr/>
          </p:nvSpPr>
          <p:spPr>
            <a:xfrm>
              <a:off x="2892056" y="1833324"/>
              <a:ext cx="848309" cy="276999"/>
            </a:xfrm>
            <a:prstGeom prst="rect">
              <a:avLst/>
            </a:prstGeom>
            <a:noFill/>
          </p:spPr>
          <p:txBody>
            <a:bodyPr wrap="none" rtlCol="0">
              <a:spAutoFit/>
            </a:bodyPr>
            <a:lstStyle/>
            <a:p>
              <a:pPr algn="ctr"/>
              <a:r>
                <a:rPr lang="en-US" sz="1200" dirty="0">
                  <a:solidFill>
                    <a:schemeClr val="bg1">
                      <a:lumMod val="65000"/>
                    </a:schemeClr>
                  </a:solidFill>
                  <a:latin typeface="Montserrat Light" panose="00000400000000000000" pitchFamily="50" charset="0"/>
                  <a:cs typeface="Segoe UI Light" panose="020B0502040204020203" pitchFamily="34" charset="0"/>
                </a:rPr>
                <a:t>Manager</a:t>
              </a:r>
              <a:endParaRPr lang="id-ID" sz="1200" dirty="0">
                <a:solidFill>
                  <a:schemeClr val="bg1">
                    <a:lumMod val="65000"/>
                  </a:schemeClr>
                </a:solidFill>
                <a:latin typeface="Montserrat Light" panose="00000400000000000000" pitchFamily="50" charset="0"/>
                <a:cs typeface="Segoe UI Light" panose="020B0502040204020203" pitchFamily="34" charset="0"/>
              </a:endParaRPr>
            </a:p>
          </p:txBody>
        </p:sp>
      </p:grpSp>
      <p:sp>
        <p:nvSpPr>
          <p:cNvPr id="124" name="Rectangle 12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691639" y="2456014"/>
            <a:ext cx="2712722" cy="514949"/>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28" name="Group 12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8343946" y="5225473"/>
            <a:ext cx="1600118" cy="610950"/>
            <a:chOff x="2516156" y="1499373"/>
            <a:chExt cx="1600118" cy="610950"/>
          </a:xfrm>
        </p:grpSpPr>
        <p:sp>
          <p:nvSpPr>
            <p:cNvPr id="130" name="TextBox 129"/>
            <p:cNvSpPr txBox="1"/>
            <p:nvPr/>
          </p:nvSpPr>
          <p:spPr>
            <a:xfrm>
              <a:off x="2516156" y="1499373"/>
              <a:ext cx="1600118" cy="338554"/>
            </a:xfrm>
            <a:prstGeom prst="rect">
              <a:avLst/>
            </a:prstGeom>
            <a:noFill/>
          </p:spPr>
          <p:txBody>
            <a:bodyPr wrap="none" rtlCol="0">
              <a:spAutoFit/>
            </a:bodyPr>
            <a:lstStyle/>
            <a:p>
              <a:pPr algn="ctr"/>
              <a:r>
                <a:rPr lang="en-US" sz="1600" b="1" dirty="0">
                  <a:solidFill>
                    <a:schemeClr val="tx1">
                      <a:lumMod val="65000"/>
                      <a:lumOff val="35000"/>
                    </a:schemeClr>
                  </a:solidFill>
                  <a:latin typeface="Montserrat Light" panose="00000400000000000000" pitchFamily="50" charset="0"/>
                  <a:cs typeface="Segoe UI Light" panose="020B0502040204020203" pitchFamily="34" charset="0"/>
                </a:rPr>
                <a:t>Cloe Rihanna</a:t>
              </a:r>
              <a:endParaRPr lang="id-ID" sz="1600" b="1" dirty="0">
                <a:solidFill>
                  <a:schemeClr val="tx1">
                    <a:lumMod val="65000"/>
                    <a:lumOff val="35000"/>
                  </a:schemeClr>
                </a:solidFill>
                <a:latin typeface="Montserrat Light" panose="00000400000000000000" pitchFamily="50" charset="0"/>
                <a:cs typeface="Segoe UI Light" panose="020B0502040204020203" pitchFamily="34" charset="0"/>
              </a:endParaRPr>
            </a:p>
          </p:txBody>
        </p:sp>
        <p:sp>
          <p:nvSpPr>
            <p:cNvPr id="131" name="TextBox 130"/>
            <p:cNvSpPr txBox="1"/>
            <p:nvPr/>
          </p:nvSpPr>
          <p:spPr>
            <a:xfrm>
              <a:off x="2892056" y="1833324"/>
              <a:ext cx="848309" cy="276999"/>
            </a:xfrm>
            <a:prstGeom prst="rect">
              <a:avLst/>
            </a:prstGeom>
            <a:noFill/>
          </p:spPr>
          <p:txBody>
            <a:bodyPr wrap="none" rtlCol="0">
              <a:spAutoFit/>
            </a:bodyPr>
            <a:lstStyle/>
            <a:p>
              <a:pPr algn="ctr"/>
              <a:r>
                <a:rPr lang="en-US" sz="1200" dirty="0">
                  <a:solidFill>
                    <a:schemeClr val="bg1">
                      <a:lumMod val="65000"/>
                    </a:schemeClr>
                  </a:solidFill>
                  <a:latin typeface="Montserrat Light" panose="00000400000000000000" pitchFamily="50" charset="0"/>
                  <a:cs typeface="Segoe UI Light" panose="020B0502040204020203" pitchFamily="34" charset="0"/>
                </a:rPr>
                <a:t>Manager</a:t>
              </a:r>
              <a:endParaRPr lang="id-ID" sz="1200" dirty="0">
                <a:solidFill>
                  <a:schemeClr val="bg1">
                    <a:lumMod val="65000"/>
                  </a:schemeClr>
                </a:solidFill>
                <a:latin typeface="Montserrat Light" panose="00000400000000000000" pitchFamily="50" charset="0"/>
                <a:cs typeface="Segoe UI Light" panose="020B0502040204020203" pitchFamily="34" charset="0"/>
              </a:endParaRPr>
            </a:p>
          </p:txBody>
        </p:sp>
      </p:grpSp>
      <p:sp>
        <p:nvSpPr>
          <p:cNvPr id="129" name="Rectangle 12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787639" y="5885014"/>
            <a:ext cx="2712722" cy="514949"/>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41" name="Oval 14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453137" y="3057525"/>
            <a:ext cx="728311" cy="742950"/>
          </a:xfrm>
          <a:prstGeom prst="ellipse">
            <a:avLst/>
          </a:prstGeom>
          <a:solidFill>
            <a:schemeClr val="bg1"/>
          </a:solidFill>
          <a:ln>
            <a:noFill/>
          </a:ln>
          <a:effectLst>
            <a:outerShdw blurRad="317500" algn="c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75000"/>
                    <a:lumOff val="25000"/>
                  </a:schemeClr>
                </a:solidFill>
                <a:latin typeface="Montserrat" panose="00000500000000000000" pitchFamily="50" charset="0"/>
              </a:rPr>
              <a:t>01</a:t>
            </a:r>
            <a:endParaRPr lang="id-ID" sz="2000" dirty="0">
              <a:solidFill>
                <a:schemeClr val="tx1">
                  <a:lumMod val="75000"/>
                  <a:lumOff val="25000"/>
                </a:schemeClr>
              </a:solidFill>
              <a:latin typeface="Montserrat" panose="00000500000000000000" pitchFamily="50" charset="0"/>
            </a:endParaRPr>
          </a:p>
        </p:txBody>
      </p:sp>
      <p:sp>
        <p:nvSpPr>
          <p:cNvPr id="143" name="Oval 14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1074054" y="3057525"/>
            <a:ext cx="728311" cy="742950"/>
          </a:xfrm>
          <a:prstGeom prst="ellipse">
            <a:avLst/>
          </a:prstGeom>
          <a:solidFill>
            <a:schemeClr val="bg1"/>
          </a:solidFill>
          <a:ln>
            <a:noFill/>
          </a:ln>
          <a:effectLst>
            <a:outerShdw blurRad="317500" algn="c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lumMod val="75000"/>
                    <a:lumOff val="25000"/>
                  </a:schemeClr>
                </a:solidFill>
                <a:latin typeface="Montserrat" panose="00000500000000000000" pitchFamily="50" charset="0"/>
              </a:rPr>
              <a:t>02</a:t>
            </a:r>
            <a:endParaRPr lang="id-ID" sz="2000" dirty="0">
              <a:solidFill>
                <a:schemeClr val="tx1">
                  <a:lumMod val="75000"/>
                  <a:lumOff val="25000"/>
                </a:schemeClr>
              </a:solidFill>
              <a:latin typeface="Montserrat" panose="00000500000000000000" pitchFamily="50" charset="0"/>
            </a:endParaRP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0FD687E1-F1DB-4328-B809-C560EAFCADBC}"/>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27" name="图片占位符 26"/>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6667" r="16667"/>
          <a:stretch>
            <a:fillRect/>
          </a:stretch>
        </p:blipFill>
        <p:spPr/>
      </p:pic>
      <p:pic>
        <p:nvPicPr>
          <p:cNvPr id="30" name="图片占位符 29"/>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l="16667" r="16667"/>
          <a:stretch>
            <a:fillRect/>
          </a:stretch>
        </p:blipFill>
        <p:spPr/>
      </p:pic>
    </p:spTree>
    <p:extLst>
      <p:ext uri="{BB962C8B-B14F-4D97-AF65-F5344CB8AC3E}">
        <p14:creationId xmlns:p14="http://schemas.microsoft.com/office/powerpoint/2010/main" val="393821195"/>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50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750" fill="hold"/>
                                        <p:tgtEl>
                                          <p:spTgt spid="53"/>
                                        </p:tgtEl>
                                        <p:attrNameLst>
                                          <p:attrName>ppt_x</p:attrName>
                                        </p:attrNameLst>
                                      </p:cBhvr>
                                      <p:tavLst>
                                        <p:tav tm="0">
                                          <p:val>
                                            <p:strVal val="0-#ppt_w/2"/>
                                          </p:val>
                                        </p:tav>
                                        <p:tav tm="100000">
                                          <p:val>
                                            <p:strVal val="#ppt_x"/>
                                          </p:val>
                                        </p:tav>
                                      </p:tavLst>
                                    </p:anim>
                                    <p:anim calcmode="lin" valueType="num">
                                      <p:cBhvr additive="base">
                                        <p:cTn id="8" dur="750" fill="hold"/>
                                        <p:tgtEl>
                                          <p:spTgt spid="5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124"/>
                                        </p:tgtEl>
                                        <p:attrNameLst>
                                          <p:attrName>style.visibility</p:attrName>
                                        </p:attrNameLst>
                                      </p:cBhvr>
                                      <p:to>
                                        <p:strVal val="visible"/>
                                      </p:to>
                                    </p:set>
                                    <p:anim calcmode="lin" valueType="num">
                                      <p:cBhvr additive="base">
                                        <p:cTn id="11" dur="750" fill="hold"/>
                                        <p:tgtEl>
                                          <p:spTgt spid="124"/>
                                        </p:tgtEl>
                                        <p:attrNameLst>
                                          <p:attrName>ppt_x</p:attrName>
                                        </p:attrNameLst>
                                      </p:cBhvr>
                                      <p:tavLst>
                                        <p:tav tm="0">
                                          <p:val>
                                            <p:strVal val="0-#ppt_w/2"/>
                                          </p:val>
                                        </p:tav>
                                        <p:tav tm="100000">
                                          <p:val>
                                            <p:strVal val="#ppt_x"/>
                                          </p:val>
                                        </p:tav>
                                      </p:tavLst>
                                    </p:anim>
                                    <p:anim calcmode="lin" valueType="num">
                                      <p:cBhvr additive="base">
                                        <p:cTn id="12" dur="750" fill="hold"/>
                                        <p:tgtEl>
                                          <p:spTgt spid="124"/>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28"/>
                                        </p:tgtEl>
                                        <p:attrNameLst>
                                          <p:attrName>style.visibility</p:attrName>
                                        </p:attrNameLst>
                                      </p:cBhvr>
                                      <p:to>
                                        <p:strVal val="visible"/>
                                      </p:to>
                                    </p:set>
                                    <p:anim calcmode="lin" valueType="num">
                                      <p:cBhvr additive="base">
                                        <p:cTn id="15" dur="750" fill="hold"/>
                                        <p:tgtEl>
                                          <p:spTgt spid="128"/>
                                        </p:tgtEl>
                                        <p:attrNameLst>
                                          <p:attrName>ppt_x</p:attrName>
                                        </p:attrNameLst>
                                      </p:cBhvr>
                                      <p:tavLst>
                                        <p:tav tm="0">
                                          <p:val>
                                            <p:strVal val="1+#ppt_w/2"/>
                                          </p:val>
                                        </p:tav>
                                        <p:tav tm="100000">
                                          <p:val>
                                            <p:strVal val="#ppt_x"/>
                                          </p:val>
                                        </p:tav>
                                      </p:tavLst>
                                    </p:anim>
                                    <p:anim calcmode="lin" valueType="num">
                                      <p:cBhvr additive="base">
                                        <p:cTn id="16" dur="750" fill="hold"/>
                                        <p:tgtEl>
                                          <p:spTgt spid="128"/>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29"/>
                                        </p:tgtEl>
                                        <p:attrNameLst>
                                          <p:attrName>style.visibility</p:attrName>
                                        </p:attrNameLst>
                                      </p:cBhvr>
                                      <p:to>
                                        <p:strVal val="visible"/>
                                      </p:to>
                                    </p:set>
                                    <p:anim calcmode="lin" valueType="num">
                                      <p:cBhvr additive="base">
                                        <p:cTn id="19" dur="750" fill="hold"/>
                                        <p:tgtEl>
                                          <p:spTgt spid="129"/>
                                        </p:tgtEl>
                                        <p:attrNameLst>
                                          <p:attrName>ppt_x</p:attrName>
                                        </p:attrNameLst>
                                      </p:cBhvr>
                                      <p:tavLst>
                                        <p:tav tm="0">
                                          <p:val>
                                            <p:strVal val="1+#ppt_w/2"/>
                                          </p:val>
                                        </p:tav>
                                        <p:tav tm="100000">
                                          <p:val>
                                            <p:strVal val="#ppt_x"/>
                                          </p:val>
                                        </p:tav>
                                      </p:tavLst>
                                    </p:anim>
                                    <p:anim calcmode="lin" valueType="num">
                                      <p:cBhvr additive="base">
                                        <p:cTn id="20" dur="750" fill="hold"/>
                                        <p:tgtEl>
                                          <p:spTgt spid="129"/>
                                        </p:tgtEl>
                                        <p:attrNameLst>
                                          <p:attrName>ppt_y</p:attrName>
                                        </p:attrNameLst>
                                      </p:cBhvr>
                                      <p:tavLst>
                                        <p:tav tm="0">
                                          <p:val>
                                            <p:strVal val="#ppt_y"/>
                                          </p:val>
                                        </p:tav>
                                        <p:tav tm="100000">
                                          <p:val>
                                            <p:strVal val="#ppt_y"/>
                                          </p:val>
                                        </p:tav>
                                      </p:tavLst>
                                    </p:anim>
                                  </p:childTnLst>
                                </p:cTn>
                              </p:par>
                              <p:par>
                                <p:cTn id="21" presetID="2" presetClass="entr" presetSubtype="4" decel="100000" fill="hold" grpId="0" nodeType="withEffect">
                                  <p:stCondLst>
                                    <p:cond delay="1250"/>
                                  </p:stCondLst>
                                  <p:childTnLst>
                                    <p:set>
                                      <p:cBhvr>
                                        <p:cTn id="22" dur="1" fill="hold">
                                          <p:stCondLst>
                                            <p:cond delay="0"/>
                                          </p:stCondLst>
                                        </p:cTn>
                                        <p:tgtEl>
                                          <p:spTgt spid="93"/>
                                        </p:tgtEl>
                                        <p:attrNameLst>
                                          <p:attrName>style.visibility</p:attrName>
                                        </p:attrNameLst>
                                      </p:cBhvr>
                                      <p:to>
                                        <p:strVal val="visible"/>
                                      </p:to>
                                    </p:set>
                                    <p:anim calcmode="lin" valueType="num">
                                      <p:cBhvr additive="base">
                                        <p:cTn id="23" dur="750" fill="hold"/>
                                        <p:tgtEl>
                                          <p:spTgt spid="93"/>
                                        </p:tgtEl>
                                        <p:attrNameLst>
                                          <p:attrName>ppt_x</p:attrName>
                                        </p:attrNameLst>
                                      </p:cBhvr>
                                      <p:tavLst>
                                        <p:tav tm="0">
                                          <p:val>
                                            <p:strVal val="#ppt_x"/>
                                          </p:val>
                                        </p:tav>
                                        <p:tav tm="100000">
                                          <p:val>
                                            <p:strVal val="#ppt_x"/>
                                          </p:val>
                                        </p:tav>
                                      </p:tavLst>
                                    </p:anim>
                                    <p:anim calcmode="lin" valueType="num">
                                      <p:cBhvr additive="base">
                                        <p:cTn id="24" dur="750" fill="hold"/>
                                        <p:tgtEl>
                                          <p:spTgt spid="93"/>
                                        </p:tgtEl>
                                        <p:attrNameLst>
                                          <p:attrName>ppt_y</p:attrName>
                                        </p:attrNameLst>
                                      </p:cBhvr>
                                      <p:tavLst>
                                        <p:tav tm="0">
                                          <p:val>
                                            <p:strVal val="1+#ppt_h/2"/>
                                          </p:val>
                                        </p:tav>
                                        <p:tav tm="100000">
                                          <p:val>
                                            <p:strVal val="#ppt_y"/>
                                          </p:val>
                                        </p:tav>
                                      </p:tavLst>
                                    </p:anim>
                                  </p:childTnLst>
                                </p:cTn>
                              </p:par>
                              <p:par>
                                <p:cTn id="25" presetID="2" presetClass="entr" presetSubtype="1" decel="100000" fill="hold" grpId="0" nodeType="withEffect">
                                  <p:stCondLst>
                                    <p:cond delay="1250"/>
                                  </p:stCondLst>
                                  <p:childTnLst>
                                    <p:set>
                                      <p:cBhvr>
                                        <p:cTn id="26" dur="1" fill="hold">
                                          <p:stCondLst>
                                            <p:cond delay="0"/>
                                          </p:stCondLst>
                                        </p:cTn>
                                        <p:tgtEl>
                                          <p:spTgt spid="94"/>
                                        </p:tgtEl>
                                        <p:attrNameLst>
                                          <p:attrName>style.visibility</p:attrName>
                                        </p:attrNameLst>
                                      </p:cBhvr>
                                      <p:to>
                                        <p:strVal val="visible"/>
                                      </p:to>
                                    </p:set>
                                    <p:anim calcmode="lin" valueType="num">
                                      <p:cBhvr additive="base">
                                        <p:cTn id="27" dur="750" fill="hold"/>
                                        <p:tgtEl>
                                          <p:spTgt spid="94"/>
                                        </p:tgtEl>
                                        <p:attrNameLst>
                                          <p:attrName>ppt_x</p:attrName>
                                        </p:attrNameLst>
                                      </p:cBhvr>
                                      <p:tavLst>
                                        <p:tav tm="0">
                                          <p:val>
                                            <p:strVal val="#ppt_x"/>
                                          </p:val>
                                        </p:tav>
                                        <p:tav tm="100000">
                                          <p:val>
                                            <p:strVal val="#ppt_x"/>
                                          </p:val>
                                        </p:tav>
                                      </p:tavLst>
                                    </p:anim>
                                    <p:anim calcmode="lin" valueType="num">
                                      <p:cBhvr additive="base">
                                        <p:cTn id="28" dur="750" fill="hold"/>
                                        <p:tgtEl>
                                          <p:spTgt spid="94"/>
                                        </p:tgtEl>
                                        <p:attrNameLst>
                                          <p:attrName>ppt_y</p:attrName>
                                        </p:attrNameLst>
                                      </p:cBhvr>
                                      <p:tavLst>
                                        <p:tav tm="0">
                                          <p:val>
                                            <p:strVal val="0-#ppt_h/2"/>
                                          </p:val>
                                        </p:tav>
                                        <p:tav tm="100000">
                                          <p:val>
                                            <p:strVal val="#ppt_y"/>
                                          </p:val>
                                        </p:tav>
                                      </p:tavLst>
                                    </p:anim>
                                  </p:childTnLst>
                                </p:cTn>
                              </p:par>
                              <p:par>
                                <p:cTn id="29" presetID="2" presetClass="entr" presetSubtype="8" decel="100000" fill="hold" grpId="0" nodeType="withEffect">
                                  <p:stCondLst>
                                    <p:cond delay="2000"/>
                                  </p:stCondLst>
                                  <p:childTnLst>
                                    <p:set>
                                      <p:cBhvr>
                                        <p:cTn id="30" dur="1" fill="hold">
                                          <p:stCondLst>
                                            <p:cond delay="0"/>
                                          </p:stCondLst>
                                        </p:cTn>
                                        <p:tgtEl>
                                          <p:spTgt spid="141"/>
                                        </p:tgtEl>
                                        <p:attrNameLst>
                                          <p:attrName>style.visibility</p:attrName>
                                        </p:attrNameLst>
                                      </p:cBhvr>
                                      <p:to>
                                        <p:strVal val="visible"/>
                                      </p:to>
                                    </p:set>
                                    <p:anim calcmode="lin" valueType="num">
                                      <p:cBhvr additive="base">
                                        <p:cTn id="31" dur="500" fill="hold"/>
                                        <p:tgtEl>
                                          <p:spTgt spid="141"/>
                                        </p:tgtEl>
                                        <p:attrNameLst>
                                          <p:attrName>ppt_x</p:attrName>
                                        </p:attrNameLst>
                                      </p:cBhvr>
                                      <p:tavLst>
                                        <p:tav tm="0">
                                          <p:val>
                                            <p:strVal val="0-#ppt_w/2"/>
                                          </p:val>
                                        </p:tav>
                                        <p:tav tm="100000">
                                          <p:val>
                                            <p:strVal val="#ppt_x"/>
                                          </p:val>
                                        </p:tav>
                                      </p:tavLst>
                                    </p:anim>
                                    <p:anim calcmode="lin" valueType="num">
                                      <p:cBhvr additive="base">
                                        <p:cTn id="32" dur="500" fill="hold"/>
                                        <p:tgtEl>
                                          <p:spTgt spid="141"/>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000"/>
                                  </p:stCondLst>
                                  <p:childTnLst>
                                    <p:set>
                                      <p:cBhvr>
                                        <p:cTn id="34" dur="1" fill="hold">
                                          <p:stCondLst>
                                            <p:cond delay="0"/>
                                          </p:stCondLst>
                                        </p:cTn>
                                        <p:tgtEl>
                                          <p:spTgt spid="143"/>
                                        </p:tgtEl>
                                        <p:attrNameLst>
                                          <p:attrName>style.visibility</p:attrName>
                                        </p:attrNameLst>
                                      </p:cBhvr>
                                      <p:to>
                                        <p:strVal val="visible"/>
                                      </p:to>
                                    </p:set>
                                    <p:anim calcmode="lin" valueType="num">
                                      <p:cBhvr additive="base">
                                        <p:cTn id="35" dur="500" fill="hold"/>
                                        <p:tgtEl>
                                          <p:spTgt spid="143"/>
                                        </p:tgtEl>
                                        <p:attrNameLst>
                                          <p:attrName>ppt_x</p:attrName>
                                        </p:attrNameLst>
                                      </p:cBhvr>
                                      <p:tavLst>
                                        <p:tav tm="0">
                                          <p:val>
                                            <p:strVal val="1+#ppt_w/2"/>
                                          </p:val>
                                        </p:tav>
                                        <p:tav tm="100000">
                                          <p:val>
                                            <p:strVal val="#ppt_x"/>
                                          </p:val>
                                        </p:tav>
                                      </p:tavLst>
                                    </p:anim>
                                    <p:anim calcmode="lin" valueType="num">
                                      <p:cBhvr additive="base">
                                        <p:cTn id="36" dur="500" fill="hold"/>
                                        <p:tgtEl>
                                          <p:spTgt spid="143"/>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250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750" fill="hold"/>
                                        <p:tgtEl>
                                          <p:spTgt spid="26"/>
                                        </p:tgtEl>
                                        <p:attrNameLst>
                                          <p:attrName>ppt_x</p:attrName>
                                        </p:attrNameLst>
                                      </p:cBhvr>
                                      <p:tavLst>
                                        <p:tav tm="0">
                                          <p:val>
                                            <p:strVal val="0-#ppt_w/2"/>
                                          </p:val>
                                        </p:tav>
                                        <p:tav tm="100000">
                                          <p:val>
                                            <p:strVal val="#ppt_x"/>
                                          </p:val>
                                        </p:tav>
                                      </p:tavLst>
                                    </p:anim>
                                    <p:anim calcmode="lin" valueType="num">
                                      <p:cBhvr additive="base">
                                        <p:cTn id="40" dur="750" fill="hold"/>
                                        <p:tgtEl>
                                          <p:spTgt spid="2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500"/>
                                  </p:stCondLst>
                                  <p:childTnLst>
                                    <p:set>
                                      <p:cBhvr>
                                        <p:cTn id="42" dur="1" fill="hold">
                                          <p:stCondLst>
                                            <p:cond delay="0"/>
                                          </p:stCondLst>
                                        </p:cTn>
                                        <p:tgtEl>
                                          <p:spTgt spid="107"/>
                                        </p:tgtEl>
                                        <p:attrNameLst>
                                          <p:attrName>style.visibility</p:attrName>
                                        </p:attrNameLst>
                                      </p:cBhvr>
                                      <p:to>
                                        <p:strVal val="visible"/>
                                      </p:to>
                                    </p:set>
                                    <p:anim calcmode="lin" valueType="num">
                                      <p:cBhvr additive="base">
                                        <p:cTn id="43" dur="750" fill="hold"/>
                                        <p:tgtEl>
                                          <p:spTgt spid="107"/>
                                        </p:tgtEl>
                                        <p:attrNameLst>
                                          <p:attrName>ppt_x</p:attrName>
                                        </p:attrNameLst>
                                      </p:cBhvr>
                                      <p:tavLst>
                                        <p:tav tm="0">
                                          <p:val>
                                            <p:strVal val="1+#ppt_w/2"/>
                                          </p:val>
                                        </p:tav>
                                        <p:tav tm="100000">
                                          <p:val>
                                            <p:strVal val="#ppt_x"/>
                                          </p:val>
                                        </p:tav>
                                      </p:tavLst>
                                    </p:anim>
                                    <p:anim calcmode="lin" valueType="num">
                                      <p:cBhvr additive="base">
                                        <p:cTn id="44" dur="750" fill="hold"/>
                                        <p:tgtEl>
                                          <p:spTgt spid="107"/>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275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750" fill="hold"/>
                                        <p:tgtEl>
                                          <p:spTgt spid="22"/>
                                        </p:tgtEl>
                                        <p:attrNameLst>
                                          <p:attrName>ppt_x</p:attrName>
                                        </p:attrNameLst>
                                      </p:cBhvr>
                                      <p:tavLst>
                                        <p:tav tm="0">
                                          <p:val>
                                            <p:strVal val="0-#ppt_w/2"/>
                                          </p:val>
                                        </p:tav>
                                        <p:tav tm="100000">
                                          <p:val>
                                            <p:strVal val="#ppt_x"/>
                                          </p:val>
                                        </p:tav>
                                      </p:tavLst>
                                    </p:anim>
                                    <p:anim calcmode="lin" valueType="num">
                                      <p:cBhvr additive="base">
                                        <p:cTn id="48" dur="750" fill="hold"/>
                                        <p:tgtEl>
                                          <p:spTgt spid="22"/>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750"/>
                                  </p:stCondLst>
                                  <p:childTnLst>
                                    <p:set>
                                      <p:cBhvr>
                                        <p:cTn id="50" dur="1" fill="hold">
                                          <p:stCondLst>
                                            <p:cond delay="0"/>
                                          </p:stCondLst>
                                        </p:cTn>
                                        <p:tgtEl>
                                          <p:spTgt spid="109"/>
                                        </p:tgtEl>
                                        <p:attrNameLst>
                                          <p:attrName>style.visibility</p:attrName>
                                        </p:attrNameLst>
                                      </p:cBhvr>
                                      <p:to>
                                        <p:strVal val="visible"/>
                                      </p:to>
                                    </p:set>
                                    <p:anim calcmode="lin" valueType="num">
                                      <p:cBhvr additive="base">
                                        <p:cTn id="51" dur="750" fill="hold"/>
                                        <p:tgtEl>
                                          <p:spTgt spid="109"/>
                                        </p:tgtEl>
                                        <p:attrNameLst>
                                          <p:attrName>ppt_x</p:attrName>
                                        </p:attrNameLst>
                                      </p:cBhvr>
                                      <p:tavLst>
                                        <p:tav tm="0">
                                          <p:val>
                                            <p:strVal val="1+#ppt_w/2"/>
                                          </p:val>
                                        </p:tav>
                                        <p:tav tm="100000">
                                          <p:val>
                                            <p:strVal val="#ppt_x"/>
                                          </p:val>
                                        </p:tav>
                                      </p:tavLst>
                                    </p:anim>
                                    <p:anim calcmode="lin" valueType="num">
                                      <p:cBhvr additive="base">
                                        <p:cTn id="52" dur="750" fill="hold"/>
                                        <p:tgtEl>
                                          <p:spTgt spid="109"/>
                                        </p:tgtEl>
                                        <p:attrNameLst>
                                          <p:attrName>ppt_y</p:attrName>
                                        </p:attrNameLst>
                                      </p:cBhvr>
                                      <p:tavLst>
                                        <p:tav tm="0">
                                          <p:val>
                                            <p:strVal val="#ppt_y"/>
                                          </p:val>
                                        </p:tav>
                                        <p:tav tm="100000">
                                          <p:val>
                                            <p:strVal val="#ppt_y"/>
                                          </p:val>
                                        </p:tav>
                                      </p:tavLst>
                                    </p:anim>
                                  </p:childTnLst>
                                </p:cTn>
                              </p:par>
                              <p:par>
                                <p:cTn id="53" presetID="2" presetClass="entr" presetSubtype="8" decel="100000" fill="hold" nodeType="withEffect">
                                  <p:stCondLst>
                                    <p:cond delay="300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750" fill="hold"/>
                                        <p:tgtEl>
                                          <p:spTgt spid="19"/>
                                        </p:tgtEl>
                                        <p:attrNameLst>
                                          <p:attrName>ppt_x</p:attrName>
                                        </p:attrNameLst>
                                      </p:cBhvr>
                                      <p:tavLst>
                                        <p:tav tm="0">
                                          <p:val>
                                            <p:strVal val="0-#ppt_w/2"/>
                                          </p:val>
                                        </p:tav>
                                        <p:tav tm="100000">
                                          <p:val>
                                            <p:strVal val="#ppt_x"/>
                                          </p:val>
                                        </p:tav>
                                      </p:tavLst>
                                    </p:anim>
                                    <p:anim calcmode="lin" valueType="num">
                                      <p:cBhvr additive="base">
                                        <p:cTn id="56" dur="750" fill="hold"/>
                                        <p:tgtEl>
                                          <p:spTgt spid="19"/>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3000"/>
                                  </p:stCondLst>
                                  <p:childTnLst>
                                    <p:set>
                                      <p:cBhvr>
                                        <p:cTn id="58" dur="1" fill="hold">
                                          <p:stCondLst>
                                            <p:cond delay="0"/>
                                          </p:stCondLst>
                                        </p:cTn>
                                        <p:tgtEl>
                                          <p:spTgt spid="110"/>
                                        </p:tgtEl>
                                        <p:attrNameLst>
                                          <p:attrName>style.visibility</p:attrName>
                                        </p:attrNameLst>
                                      </p:cBhvr>
                                      <p:to>
                                        <p:strVal val="visible"/>
                                      </p:to>
                                    </p:set>
                                    <p:anim calcmode="lin" valueType="num">
                                      <p:cBhvr additive="base">
                                        <p:cTn id="59" dur="750" fill="hold"/>
                                        <p:tgtEl>
                                          <p:spTgt spid="110"/>
                                        </p:tgtEl>
                                        <p:attrNameLst>
                                          <p:attrName>ppt_x</p:attrName>
                                        </p:attrNameLst>
                                      </p:cBhvr>
                                      <p:tavLst>
                                        <p:tav tm="0">
                                          <p:val>
                                            <p:strVal val="1+#ppt_w/2"/>
                                          </p:val>
                                        </p:tav>
                                        <p:tav tm="100000">
                                          <p:val>
                                            <p:strVal val="#ppt_x"/>
                                          </p:val>
                                        </p:tav>
                                      </p:tavLst>
                                    </p:anim>
                                    <p:anim calcmode="lin" valueType="num">
                                      <p:cBhvr additive="base">
                                        <p:cTn id="60" dur="750" fill="hold"/>
                                        <p:tgtEl>
                                          <p:spTgt spid="110"/>
                                        </p:tgtEl>
                                        <p:attrNameLst>
                                          <p:attrName>ppt_y</p:attrName>
                                        </p:attrNameLst>
                                      </p:cBhvr>
                                      <p:tavLst>
                                        <p:tav tm="0">
                                          <p:val>
                                            <p:strVal val="#ppt_y"/>
                                          </p:val>
                                        </p:tav>
                                        <p:tav tm="100000">
                                          <p:val>
                                            <p:strVal val="#ppt_y"/>
                                          </p:val>
                                        </p:tav>
                                      </p:tavLst>
                                    </p:anim>
                                  </p:childTnLst>
                                </p:cTn>
                              </p:par>
                              <p:par>
                                <p:cTn id="61" presetID="2" presetClass="entr" presetSubtype="8" decel="100000" fill="hold" nodeType="withEffect">
                                  <p:stCondLst>
                                    <p:cond delay="325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750" fill="hold"/>
                                        <p:tgtEl>
                                          <p:spTgt spid="18"/>
                                        </p:tgtEl>
                                        <p:attrNameLst>
                                          <p:attrName>ppt_x</p:attrName>
                                        </p:attrNameLst>
                                      </p:cBhvr>
                                      <p:tavLst>
                                        <p:tav tm="0">
                                          <p:val>
                                            <p:strVal val="0-#ppt_w/2"/>
                                          </p:val>
                                        </p:tav>
                                        <p:tav tm="100000">
                                          <p:val>
                                            <p:strVal val="#ppt_x"/>
                                          </p:val>
                                        </p:tav>
                                      </p:tavLst>
                                    </p:anim>
                                    <p:anim calcmode="lin" valueType="num">
                                      <p:cBhvr additive="base">
                                        <p:cTn id="64" dur="750" fill="hold"/>
                                        <p:tgtEl>
                                          <p:spTgt spid="18"/>
                                        </p:tgtEl>
                                        <p:attrNameLst>
                                          <p:attrName>ppt_y</p:attrName>
                                        </p:attrNameLst>
                                      </p:cBhvr>
                                      <p:tavLst>
                                        <p:tav tm="0">
                                          <p:val>
                                            <p:strVal val="#ppt_y"/>
                                          </p:val>
                                        </p:tav>
                                        <p:tav tm="100000">
                                          <p:val>
                                            <p:strVal val="#ppt_y"/>
                                          </p:val>
                                        </p:tav>
                                      </p:tavLst>
                                    </p:anim>
                                  </p:childTnLst>
                                </p:cTn>
                              </p:par>
                              <p:par>
                                <p:cTn id="65" presetID="2" presetClass="entr" presetSubtype="2" decel="100000" fill="hold" nodeType="withEffect">
                                  <p:stCondLst>
                                    <p:cond delay="3250"/>
                                  </p:stCondLst>
                                  <p:childTnLst>
                                    <p:set>
                                      <p:cBhvr>
                                        <p:cTn id="66" dur="1" fill="hold">
                                          <p:stCondLst>
                                            <p:cond delay="0"/>
                                          </p:stCondLst>
                                        </p:cTn>
                                        <p:tgtEl>
                                          <p:spTgt spid="111"/>
                                        </p:tgtEl>
                                        <p:attrNameLst>
                                          <p:attrName>style.visibility</p:attrName>
                                        </p:attrNameLst>
                                      </p:cBhvr>
                                      <p:to>
                                        <p:strVal val="visible"/>
                                      </p:to>
                                    </p:set>
                                    <p:anim calcmode="lin" valueType="num">
                                      <p:cBhvr additive="base">
                                        <p:cTn id="67" dur="750" fill="hold"/>
                                        <p:tgtEl>
                                          <p:spTgt spid="111"/>
                                        </p:tgtEl>
                                        <p:attrNameLst>
                                          <p:attrName>ppt_x</p:attrName>
                                        </p:attrNameLst>
                                      </p:cBhvr>
                                      <p:tavLst>
                                        <p:tav tm="0">
                                          <p:val>
                                            <p:strVal val="1+#ppt_w/2"/>
                                          </p:val>
                                        </p:tav>
                                        <p:tav tm="100000">
                                          <p:val>
                                            <p:strVal val="#ppt_x"/>
                                          </p:val>
                                        </p:tav>
                                      </p:tavLst>
                                    </p:anim>
                                    <p:anim calcmode="lin" valueType="num">
                                      <p:cBhvr additive="base">
                                        <p:cTn id="68" dur="750" fill="hold"/>
                                        <p:tgtEl>
                                          <p:spTgt spid="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124" grpId="0"/>
      <p:bldP spid="129" grpId="0"/>
      <p:bldP spid="141" grpId="0" animBg="1"/>
      <p:bldP spid="14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2549" b="12549"/>
          <a:stretch>
            <a:fillRect/>
          </a:stretch>
        </p:blipFill>
        <p:spPr/>
      </p:pic>
      <p:sp>
        <p:nvSpPr>
          <p:cNvPr id="15" name="Rectangle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0" y="1"/>
            <a:ext cx="12207766" cy="6090823"/>
          </a:xfrm>
          <a:custGeom>
            <a:avLst/>
            <a:gdLst>
              <a:gd name="connsiteX0" fmla="*/ 0 w 12192000"/>
              <a:gd name="connsiteY0" fmla="*/ 0 h 5108028"/>
              <a:gd name="connsiteX1" fmla="*/ 12192000 w 12192000"/>
              <a:gd name="connsiteY1" fmla="*/ 0 h 5108028"/>
              <a:gd name="connsiteX2" fmla="*/ 12192000 w 12192000"/>
              <a:gd name="connsiteY2" fmla="*/ 5108028 h 5108028"/>
              <a:gd name="connsiteX3" fmla="*/ 0 w 12192000"/>
              <a:gd name="connsiteY3" fmla="*/ 5108028 h 5108028"/>
              <a:gd name="connsiteX4" fmla="*/ 0 w 12192000"/>
              <a:gd name="connsiteY4" fmla="*/ 0 h 5108028"/>
              <a:gd name="connsiteX0" fmla="*/ 0 w 12192000"/>
              <a:gd name="connsiteY0" fmla="*/ 0 h 5722883"/>
              <a:gd name="connsiteX1" fmla="*/ 12192000 w 12192000"/>
              <a:gd name="connsiteY1" fmla="*/ 0 h 5722883"/>
              <a:gd name="connsiteX2" fmla="*/ 12192000 w 12192000"/>
              <a:gd name="connsiteY2" fmla="*/ 5108028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2883"/>
              <a:gd name="connsiteX1" fmla="*/ 12192000 w 12192000"/>
              <a:gd name="connsiteY1" fmla="*/ 0 h 5722883"/>
              <a:gd name="connsiteX2" fmla="*/ 12192000 w 12192000"/>
              <a:gd name="connsiteY2" fmla="*/ 2948152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2883"/>
              <a:gd name="connsiteX1" fmla="*/ 12192000 w 12192000"/>
              <a:gd name="connsiteY1" fmla="*/ 0 h 5722883"/>
              <a:gd name="connsiteX2" fmla="*/ 12192000 w 12192000"/>
              <a:gd name="connsiteY2" fmla="*/ 2948152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3065"/>
              <a:gd name="connsiteX1" fmla="*/ 12192000 w 12192000"/>
              <a:gd name="connsiteY1" fmla="*/ 0 h 5723065"/>
              <a:gd name="connsiteX2" fmla="*/ 12192000 w 12192000"/>
              <a:gd name="connsiteY2" fmla="*/ 2948152 h 5723065"/>
              <a:gd name="connsiteX3" fmla="*/ 2632841 w 12192000"/>
              <a:gd name="connsiteY3" fmla="*/ 5722883 h 5723065"/>
              <a:gd name="connsiteX4" fmla="*/ 0 w 12192000"/>
              <a:gd name="connsiteY4" fmla="*/ 5108028 h 5723065"/>
              <a:gd name="connsiteX5" fmla="*/ 0 w 12192000"/>
              <a:gd name="connsiteY5" fmla="*/ 0 h 5723065"/>
              <a:gd name="connsiteX0" fmla="*/ 0 w 12192000"/>
              <a:gd name="connsiteY0" fmla="*/ 0 h 5728622"/>
              <a:gd name="connsiteX1" fmla="*/ 12192000 w 12192000"/>
              <a:gd name="connsiteY1" fmla="*/ 0 h 5728622"/>
              <a:gd name="connsiteX2" fmla="*/ 12192000 w 12192000"/>
              <a:gd name="connsiteY2" fmla="*/ 2948152 h 5728622"/>
              <a:gd name="connsiteX3" fmla="*/ 2632841 w 12192000"/>
              <a:gd name="connsiteY3" fmla="*/ 5722883 h 5728622"/>
              <a:gd name="connsiteX4" fmla="*/ 0 w 12192000"/>
              <a:gd name="connsiteY4" fmla="*/ 5108028 h 5728622"/>
              <a:gd name="connsiteX5" fmla="*/ 0 w 12192000"/>
              <a:gd name="connsiteY5" fmla="*/ 0 h 5728622"/>
              <a:gd name="connsiteX0" fmla="*/ 0 w 12192000"/>
              <a:gd name="connsiteY0" fmla="*/ 0 h 5947636"/>
              <a:gd name="connsiteX1" fmla="*/ 12192000 w 12192000"/>
              <a:gd name="connsiteY1" fmla="*/ 0 h 5947636"/>
              <a:gd name="connsiteX2" fmla="*/ 12192000 w 12192000"/>
              <a:gd name="connsiteY2" fmla="*/ 2948152 h 5947636"/>
              <a:gd name="connsiteX3" fmla="*/ 3200399 w 12192000"/>
              <a:gd name="connsiteY3" fmla="*/ 5943600 h 5947636"/>
              <a:gd name="connsiteX4" fmla="*/ 0 w 12192000"/>
              <a:gd name="connsiteY4" fmla="*/ 5108028 h 5947636"/>
              <a:gd name="connsiteX5" fmla="*/ 0 w 12192000"/>
              <a:gd name="connsiteY5" fmla="*/ 0 h 5947636"/>
              <a:gd name="connsiteX0" fmla="*/ 0 w 12207766"/>
              <a:gd name="connsiteY0" fmla="*/ 0 h 5947636"/>
              <a:gd name="connsiteX1" fmla="*/ 12192000 w 12207766"/>
              <a:gd name="connsiteY1" fmla="*/ 0 h 5947636"/>
              <a:gd name="connsiteX2" fmla="*/ 12207766 w 12207766"/>
              <a:gd name="connsiteY2" fmla="*/ 2995448 h 5947636"/>
              <a:gd name="connsiteX3" fmla="*/ 3200399 w 12207766"/>
              <a:gd name="connsiteY3" fmla="*/ 5943600 h 5947636"/>
              <a:gd name="connsiteX4" fmla="*/ 0 w 12207766"/>
              <a:gd name="connsiteY4" fmla="*/ 5108028 h 5947636"/>
              <a:gd name="connsiteX5" fmla="*/ 0 w 12207766"/>
              <a:gd name="connsiteY5" fmla="*/ 0 h 5947636"/>
              <a:gd name="connsiteX0" fmla="*/ 0 w 12207766"/>
              <a:gd name="connsiteY0" fmla="*/ 0 h 6005400"/>
              <a:gd name="connsiteX1" fmla="*/ 12192000 w 12207766"/>
              <a:gd name="connsiteY1" fmla="*/ 0 h 6005400"/>
              <a:gd name="connsiteX2" fmla="*/ 12207766 w 12207766"/>
              <a:gd name="connsiteY2" fmla="*/ 2995448 h 6005400"/>
              <a:gd name="connsiteX3" fmla="*/ 3563256 w 12207766"/>
              <a:gd name="connsiteY3" fmla="*/ 6001657 h 6005400"/>
              <a:gd name="connsiteX4" fmla="*/ 0 w 12207766"/>
              <a:gd name="connsiteY4" fmla="*/ 5108028 h 6005400"/>
              <a:gd name="connsiteX5" fmla="*/ 0 w 12207766"/>
              <a:gd name="connsiteY5" fmla="*/ 0 h 6005400"/>
              <a:gd name="connsiteX0" fmla="*/ 0 w 12207766"/>
              <a:gd name="connsiteY0" fmla="*/ 0 h 6121039"/>
              <a:gd name="connsiteX1" fmla="*/ 12192000 w 12207766"/>
              <a:gd name="connsiteY1" fmla="*/ 0 h 6121039"/>
              <a:gd name="connsiteX2" fmla="*/ 12207766 w 12207766"/>
              <a:gd name="connsiteY2" fmla="*/ 2995448 h 6121039"/>
              <a:gd name="connsiteX3" fmla="*/ 3272971 w 12207766"/>
              <a:gd name="connsiteY3" fmla="*/ 6117771 h 6121039"/>
              <a:gd name="connsiteX4" fmla="*/ 0 w 12207766"/>
              <a:gd name="connsiteY4" fmla="*/ 5108028 h 6121039"/>
              <a:gd name="connsiteX5" fmla="*/ 0 w 12207766"/>
              <a:gd name="connsiteY5" fmla="*/ 0 h 6121039"/>
              <a:gd name="connsiteX0" fmla="*/ 0 w 12207766"/>
              <a:gd name="connsiteY0" fmla="*/ 0 h 6119210"/>
              <a:gd name="connsiteX1" fmla="*/ 12192000 w 12207766"/>
              <a:gd name="connsiteY1" fmla="*/ 0 h 6119210"/>
              <a:gd name="connsiteX2" fmla="*/ 12207766 w 12207766"/>
              <a:gd name="connsiteY2" fmla="*/ 2995448 h 6119210"/>
              <a:gd name="connsiteX3" fmla="*/ 3272971 w 12207766"/>
              <a:gd name="connsiteY3" fmla="*/ 6117771 h 6119210"/>
              <a:gd name="connsiteX4" fmla="*/ 0 w 12207766"/>
              <a:gd name="connsiteY4" fmla="*/ 3946885 h 6119210"/>
              <a:gd name="connsiteX5" fmla="*/ 0 w 12207766"/>
              <a:gd name="connsiteY5" fmla="*/ 0 h 6119210"/>
              <a:gd name="connsiteX0" fmla="*/ 0 w 12207766"/>
              <a:gd name="connsiteY0" fmla="*/ 0 h 6120111"/>
              <a:gd name="connsiteX1" fmla="*/ 12192000 w 12207766"/>
              <a:gd name="connsiteY1" fmla="*/ 0 h 6120111"/>
              <a:gd name="connsiteX2" fmla="*/ 12207766 w 12207766"/>
              <a:gd name="connsiteY2" fmla="*/ 2995448 h 6120111"/>
              <a:gd name="connsiteX3" fmla="*/ 3272971 w 12207766"/>
              <a:gd name="connsiteY3" fmla="*/ 6117771 h 6120111"/>
              <a:gd name="connsiteX4" fmla="*/ 0 w 12207766"/>
              <a:gd name="connsiteY4" fmla="*/ 4745171 h 6120111"/>
              <a:gd name="connsiteX5" fmla="*/ 0 w 12207766"/>
              <a:gd name="connsiteY5" fmla="*/ 0 h 6120111"/>
              <a:gd name="connsiteX0" fmla="*/ 0 w 12207766"/>
              <a:gd name="connsiteY0" fmla="*/ 0 h 6119811"/>
              <a:gd name="connsiteX1" fmla="*/ 12192000 w 12207766"/>
              <a:gd name="connsiteY1" fmla="*/ 0 h 6119811"/>
              <a:gd name="connsiteX2" fmla="*/ 12207766 w 12207766"/>
              <a:gd name="connsiteY2" fmla="*/ 2995448 h 6119811"/>
              <a:gd name="connsiteX3" fmla="*/ 3272971 w 12207766"/>
              <a:gd name="connsiteY3" fmla="*/ 6117771 h 6119811"/>
              <a:gd name="connsiteX4" fmla="*/ 0 w 12207766"/>
              <a:gd name="connsiteY4" fmla="*/ 4745171 h 6119811"/>
              <a:gd name="connsiteX5" fmla="*/ 0 w 12207766"/>
              <a:gd name="connsiteY5" fmla="*/ 0 h 6119811"/>
              <a:gd name="connsiteX0" fmla="*/ 0 w 12207766"/>
              <a:gd name="connsiteY0" fmla="*/ 0 h 5945915"/>
              <a:gd name="connsiteX1" fmla="*/ 12192000 w 12207766"/>
              <a:gd name="connsiteY1" fmla="*/ 0 h 5945915"/>
              <a:gd name="connsiteX2" fmla="*/ 12207766 w 12207766"/>
              <a:gd name="connsiteY2" fmla="*/ 2995448 h 5945915"/>
              <a:gd name="connsiteX3" fmla="*/ 3272971 w 12207766"/>
              <a:gd name="connsiteY3" fmla="*/ 5943599 h 5945915"/>
              <a:gd name="connsiteX4" fmla="*/ 0 w 12207766"/>
              <a:gd name="connsiteY4" fmla="*/ 4745171 h 5945915"/>
              <a:gd name="connsiteX5" fmla="*/ 0 w 12207766"/>
              <a:gd name="connsiteY5" fmla="*/ 0 h 5945915"/>
              <a:gd name="connsiteX0" fmla="*/ 0 w 12207766"/>
              <a:gd name="connsiteY0" fmla="*/ 0 h 6090823"/>
              <a:gd name="connsiteX1" fmla="*/ 12192000 w 12207766"/>
              <a:gd name="connsiteY1" fmla="*/ 0 h 6090823"/>
              <a:gd name="connsiteX2" fmla="*/ 12207766 w 12207766"/>
              <a:gd name="connsiteY2" fmla="*/ 2995448 h 6090823"/>
              <a:gd name="connsiteX3" fmla="*/ 3243943 w 12207766"/>
              <a:gd name="connsiteY3" fmla="*/ 6088742 h 6090823"/>
              <a:gd name="connsiteX4" fmla="*/ 0 w 12207766"/>
              <a:gd name="connsiteY4" fmla="*/ 4745171 h 6090823"/>
              <a:gd name="connsiteX5" fmla="*/ 0 w 12207766"/>
              <a:gd name="connsiteY5" fmla="*/ 0 h 6090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7766" h="6090823">
                <a:moveTo>
                  <a:pt x="0" y="0"/>
                </a:moveTo>
                <a:lnTo>
                  <a:pt x="12192000" y="0"/>
                </a:lnTo>
                <a:cubicBezTo>
                  <a:pt x="12197255" y="998483"/>
                  <a:pt x="12202511" y="1996965"/>
                  <a:pt x="12207766" y="2995448"/>
                </a:cubicBezTo>
                <a:cubicBezTo>
                  <a:pt x="12206015" y="2969172"/>
                  <a:pt x="3245694" y="6115018"/>
                  <a:pt x="3243943" y="6088742"/>
                </a:cubicBezTo>
                <a:cubicBezTo>
                  <a:pt x="3280729" y="6151803"/>
                  <a:pt x="21272" y="4761437"/>
                  <a:pt x="0" y="4745171"/>
                </a:cubicBezTo>
                <a:lnTo>
                  <a:pt x="0" y="0"/>
                </a:lnTo>
                <a:close/>
              </a:path>
            </a:pathLst>
          </a:custGeom>
          <a:gradFill>
            <a:gsLst>
              <a:gs pos="100000">
                <a:schemeClr val="accent5">
                  <a:alpha val="58000"/>
                </a:schemeClr>
              </a:gs>
              <a:gs pos="0">
                <a:schemeClr val="accent1">
                  <a:alpha val="9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TextBox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794900" y="2148320"/>
            <a:ext cx="2626553" cy="646331"/>
          </a:xfrm>
          <a:prstGeom prst="rect">
            <a:avLst/>
          </a:prstGeom>
          <a:noFill/>
        </p:spPr>
        <p:txBody>
          <a:bodyPr wrap="none" rtlCol="0">
            <a:spAutoFit/>
          </a:bodyPr>
          <a:lstStyle/>
          <a:p>
            <a:r>
              <a:rPr lang="en-US" sz="3600" dirty="0">
                <a:solidFill>
                  <a:schemeClr val="bg1"/>
                </a:solidFill>
                <a:latin typeface="Montserrat Light" panose="00000400000000000000" pitchFamily="50" charset="0"/>
              </a:rPr>
              <a:t>PART TWO</a:t>
            </a:r>
            <a:endParaRPr lang="id-ID" sz="7200" dirty="0">
              <a:solidFill>
                <a:schemeClr val="bg1"/>
              </a:solidFill>
              <a:latin typeface="Montserrat" panose="00000500000000000000" pitchFamily="50" charset="0"/>
            </a:endParaRPr>
          </a:p>
        </p:txBody>
      </p:sp>
      <p:cxnSp>
        <p:nvCxnSpPr>
          <p:cNvPr id="24" name="Straight Connector 2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p:nvPr/>
        </p:nvCxnSpPr>
        <p:spPr>
          <a:xfrm>
            <a:off x="3073889" y="4098512"/>
            <a:ext cx="0" cy="812800"/>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p:nvPr/>
        </p:nvCxnSpPr>
        <p:spPr>
          <a:xfrm>
            <a:off x="3073889" y="985766"/>
            <a:ext cx="0" cy="812800"/>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sp>
        <p:nvSpPr>
          <p:cNvPr id="26" name="TextBox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07943532-47B4-42C0-86BA-DEE7A8D8BCA7}"/>
              </a:ext>
            </a:extLst>
          </p:cNvPr>
          <p:cNvSpPr txBox="1"/>
          <p:nvPr/>
        </p:nvSpPr>
        <p:spPr>
          <a:xfrm>
            <a:off x="1544345" y="2859088"/>
            <a:ext cx="5498621" cy="830997"/>
          </a:xfrm>
          <a:prstGeom prst="rect">
            <a:avLst/>
          </a:prstGeom>
          <a:noFill/>
        </p:spPr>
        <p:txBody>
          <a:bodyPr wrap="none" rtlCol="0">
            <a:spAutoFit/>
          </a:bodyPr>
          <a:lstStyle/>
          <a:p>
            <a:r>
              <a:rPr lang="en-US" sz="4800" dirty="0">
                <a:solidFill>
                  <a:schemeClr val="bg1"/>
                </a:solidFill>
                <a:latin typeface="Montserrat" panose="02000505000000020004" pitchFamily="2" charset="0"/>
              </a:rPr>
              <a:t>TEXT TITLE HERE</a:t>
            </a:r>
            <a:endParaRPr lang="id-ID" sz="9600" dirty="0">
              <a:solidFill>
                <a:schemeClr val="bg1"/>
              </a:solidFill>
              <a:latin typeface="Montserrat" panose="02000505000000020004" pitchFamily="2" charset="0"/>
            </a:endParaRPr>
          </a:p>
        </p:txBody>
      </p:sp>
      <p:sp>
        <p:nvSpPr>
          <p:cNvPr id="27" name="TextBox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1772A911-96F5-4E36-959A-65EDBB2CD669}"/>
              </a:ext>
            </a:extLst>
          </p:cNvPr>
          <p:cNvSpPr txBox="1"/>
          <p:nvPr/>
        </p:nvSpPr>
        <p:spPr>
          <a:xfrm>
            <a:off x="8548243" y="205040"/>
            <a:ext cx="3405099" cy="6447919"/>
          </a:xfrm>
          <a:prstGeom prst="rect">
            <a:avLst/>
          </a:prstGeom>
          <a:noFill/>
          <a:effectLst>
            <a:outerShdw blurRad="508000" algn="ctr" rotWithShape="0">
              <a:schemeClr val="tx1">
                <a:lumMod val="95000"/>
                <a:lumOff val="5000"/>
                <a:alpha val="40000"/>
              </a:schemeClr>
            </a:outerShdw>
          </a:effectLst>
        </p:spPr>
        <p:txBody>
          <a:bodyPr wrap="none" rtlCol="0">
            <a:spAutoFit/>
          </a:bodyPr>
          <a:lstStyle/>
          <a:p>
            <a:pPr algn="ctr"/>
            <a:r>
              <a:rPr lang="en-US" sz="41300" b="1" dirty="0">
                <a:solidFill>
                  <a:schemeClr val="bg1"/>
                </a:solidFill>
                <a:latin typeface="Montserrat Light" panose="00000400000000000000" pitchFamily="50" charset="0"/>
              </a:rPr>
              <a:t>2</a:t>
            </a:r>
            <a:endParaRPr lang="id-ID" sz="41300" b="1" dirty="0">
              <a:solidFill>
                <a:schemeClr val="bg1"/>
              </a:solidFill>
              <a:latin typeface="Montserrat Light" panose="00000400000000000000" pitchFamily="50" charset="0"/>
            </a:endParaRP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C95BC475-C76F-4727-B020-4E74AA8C3B70}"/>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3526228256"/>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0-#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10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100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750" fill="hold"/>
                                        <p:tgtEl>
                                          <p:spTgt spid="26"/>
                                        </p:tgtEl>
                                        <p:attrNameLst>
                                          <p:attrName>ppt_x</p:attrName>
                                        </p:attrNameLst>
                                      </p:cBhvr>
                                      <p:tavLst>
                                        <p:tav tm="0">
                                          <p:val>
                                            <p:strVal val="0-#ppt_w/2"/>
                                          </p:val>
                                        </p:tav>
                                        <p:tav tm="100000">
                                          <p:val>
                                            <p:strVal val="#ppt_x"/>
                                          </p:val>
                                        </p:tav>
                                      </p:tavLst>
                                    </p:anim>
                                    <p:anim calcmode="lin" valueType="num">
                                      <p:cBhvr additive="base">
                                        <p:cTn id="24" dur="75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125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750" fill="hold"/>
                                        <p:tgtEl>
                                          <p:spTgt spid="27"/>
                                        </p:tgtEl>
                                        <p:attrNameLst>
                                          <p:attrName>ppt_x</p:attrName>
                                        </p:attrNameLst>
                                      </p:cBhvr>
                                      <p:tavLst>
                                        <p:tav tm="0">
                                          <p:val>
                                            <p:strVal val="#ppt_x"/>
                                          </p:val>
                                        </p:tav>
                                        <p:tav tm="100000">
                                          <p:val>
                                            <p:strVal val="#ppt_x"/>
                                          </p:val>
                                        </p:tav>
                                      </p:tavLst>
                                    </p:anim>
                                    <p:anim calcmode="lin" valueType="num">
                                      <p:cBhvr additive="base">
                                        <p:cTn id="28"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noGrp="1"/>
          </p:cNvSpPr>
          <p:nvPr>
            <p:ph type="body" sz="quarter" idx="12"/>
          </p:nvPr>
        </p:nvSpPr>
        <p:spPr>
          <a:xfrm>
            <a:off x="703267" y="900386"/>
            <a:ext cx="4487850" cy="1571836"/>
          </a:xfrm>
        </p:spPr>
        <p:txBody>
          <a:bodyPr/>
          <a:lstStyle/>
          <a:p>
            <a:r>
              <a:rPr lang="en-US">
                <a:gradFill>
                  <a:gsLst>
                    <a:gs pos="0">
                      <a:schemeClr val="accent1"/>
                    </a:gs>
                    <a:gs pos="100000">
                      <a:schemeClr val="accent5"/>
                    </a:gs>
                  </a:gsLst>
                  <a:lin ang="0" scaled="0"/>
                </a:gradFill>
              </a:rPr>
              <a:t>Company </a:t>
            </a:r>
            <a:r>
              <a:rPr lang="en-US"/>
              <a:t>Startup planning </a:t>
            </a:r>
            <a:endParaRPr lang="id-ID" dirty="0"/>
          </a:p>
        </p:txBody>
      </p:sp>
      <p:sp>
        <p:nvSpPr>
          <p:cNvPr id="4" name="Parallelogram 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522764" y="2524125"/>
            <a:ext cx="8903670" cy="4333875"/>
          </a:xfrm>
          <a:prstGeom prst="parallelogram">
            <a:avLst>
              <a:gd name="adj" fmla="val 100256"/>
            </a:avLst>
          </a:prstGeom>
          <a:gradFill>
            <a:gsLst>
              <a:gs pos="100000">
                <a:schemeClr val="accent1"/>
              </a:gs>
              <a:gs pos="0">
                <a:schemeClr val="accent5"/>
              </a:gs>
            </a:gsLst>
            <a:lin ang="0" scaled="0"/>
          </a:gradFill>
          <a:ln>
            <a:noFill/>
          </a:ln>
          <a:effectLst>
            <a:outerShdw blurRad="508000" algn="c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532393" y="2977995"/>
            <a:ext cx="2575207" cy="736548"/>
          </a:xfrm>
          <a:prstGeom prst="rect">
            <a:avLst/>
          </a:prstGeom>
        </p:spPr>
        <p:txBody>
          <a:bodyPr wrap="square">
            <a:spAutoFit/>
          </a:bodyPr>
          <a:lstStyle/>
          <a:p>
            <a:pPr>
              <a:lnSpc>
                <a:spcPct val="120000"/>
              </a:lnSpc>
            </a:pPr>
            <a:r>
              <a:rPr lang="en-US" sz="1200" dirty="0">
                <a:solidFill>
                  <a:schemeClr val="bg1"/>
                </a:solidFill>
                <a:latin typeface="Segoe UI Light" panose="020B0502040204020203" pitchFamily="34" charset="0"/>
                <a:cs typeface="Segoe UI Light" panose="020B0502040204020203" pitchFamily="34" charset="0"/>
              </a:rPr>
              <a:t>“</a:t>
            </a:r>
            <a:r>
              <a:rPr lang="id-ID" sz="1200" dirty="0">
                <a:solidFill>
                  <a:schemeClr val="bg1"/>
                </a:solidFill>
                <a:latin typeface="Segoe UI Light" panose="020B0502040204020203" pitchFamily="34" charset="0"/>
                <a:cs typeface="Segoe UI Light" panose="020B0502040204020203" pitchFamily="34" charset="0"/>
              </a:rPr>
              <a:t>Ut wisi enim ad minim veniam, </a:t>
            </a:r>
            <a:r>
              <a:rPr lang="id-ID" sz="1200" b="1" dirty="0">
                <a:solidFill>
                  <a:schemeClr val="bg1"/>
                </a:solidFill>
                <a:latin typeface="Segoe UI Light" panose="020B0502040204020203" pitchFamily="34" charset="0"/>
                <a:cs typeface="Segoe UI Light" panose="020B0502040204020203" pitchFamily="34" charset="0"/>
              </a:rPr>
              <a:t>quis nostrud </a:t>
            </a:r>
            <a:r>
              <a:rPr lang="id-ID" sz="1200" dirty="0">
                <a:solidFill>
                  <a:schemeClr val="bg1"/>
                </a:solidFill>
                <a:latin typeface="Segoe UI Light" panose="020B0502040204020203" pitchFamily="34" charset="0"/>
                <a:cs typeface="Segoe UI Light" panose="020B0502040204020203" pitchFamily="34" charset="0"/>
              </a:rPr>
              <a:t>exerci tation ullamcorper suscipit</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rot="5400000" flipV="1">
            <a:off x="7005211" y="3382751"/>
            <a:ext cx="65722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grpSp>
        <p:nvGrpSpPr>
          <p:cNvPr id="19" name="Group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525400" y="3187179"/>
            <a:ext cx="465138" cy="464344"/>
            <a:chOff x="2581275" y="2582069"/>
            <a:chExt cx="465138" cy="464344"/>
          </a:xfrm>
          <a:solidFill>
            <a:schemeClr val="bg1"/>
          </a:solidFill>
        </p:grpSpPr>
        <p:sp>
          <p:nvSpPr>
            <p:cNvPr id="20"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21"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lumMod val="65000"/>
                  </a:schemeClr>
                </a:solidFill>
                <a:effectLst>
                  <a:outerShdw blurRad="38100" dist="38100" dir="2700000" algn="tl">
                    <a:srgbClr val="000000"/>
                  </a:outerShdw>
                </a:effectLst>
                <a:latin typeface="Gill Sans" charset="0"/>
                <a:sym typeface="Gill Sans" charset="0"/>
              </a:endParaRPr>
            </a:p>
          </p:txBody>
        </p:sp>
      </p:grpSp>
      <p:grpSp>
        <p:nvGrpSpPr>
          <p:cNvPr id="22" name="Group 2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5191116" y="4496225"/>
            <a:ext cx="464344" cy="464344"/>
            <a:chOff x="3498967" y="3049909"/>
            <a:chExt cx="464344" cy="464344"/>
          </a:xfrm>
          <a:solidFill>
            <a:schemeClr val="bg1"/>
          </a:solidFill>
        </p:grpSpPr>
        <p:sp>
          <p:nvSpPr>
            <p:cNvPr id="23" name="AutoShape 126"/>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24" name="AutoShape 127"/>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lumMod val="65000"/>
                  </a:schemeClr>
                </a:solidFill>
                <a:effectLst>
                  <a:outerShdw blurRad="38100" dist="38100" dir="2700000" algn="tl">
                    <a:srgbClr val="000000"/>
                  </a:outerShdw>
                </a:effectLst>
                <a:latin typeface="Gill Sans" charset="0"/>
                <a:sym typeface="Gill Sans" charset="0"/>
              </a:endParaRPr>
            </a:p>
          </p:txBody>
        </p:sp>
      </p:grpSp>
      <p:sp>
        <p:nvSpPr>
          <p:cNvPr id="25" name="Rectangle 2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228424" y="4312949"/>
            <a:ext cx="2575207" cy="736548"/>
          </a:xfrm>
          <a:prstGeom prst="rect">
            <a:avLst/>
          </a:prstGeom>
        </p:spPr>
        <p:txBody>
          <a:bodyPr wrap="square">
            <a:spAutoFit/>
          </a:bodyPr>
          <a:lstStyle/>
          <a:p>
            <a:pPr>
              <a:lnSpc>
                <a:spcPct val="120000"/>
              </a:lnSpc>
            </a:pPr>
            <a:r>
              <a:rPr lang="en-US" sz="1200" dirty="0">
                <a:solidFill>
                  <a:schemeClr val="bg1"/>
                </a:solidFill>
                <a:latin typeface="Segoe UI Light" panose="020B0502040204020203" pitchFamily="34" charset="0"/>
                <a:cs typeface="Segoe UI Light" panose="020B0502040204020203" pitchFamily="34" charset="0"/>
              </a:rPr>
              <a:t>“</a:t>
            </a:r>
            <a:r>
              <a:rPr lang="id-ID" sz="1200" dirty="0">
                <a:solidFill>
                  <a:schemeClr val="bg1"/>
                </a:solidFill>
                <a:latin typeface="Segoe UI Light" panose="020B0502040204020203" pitchFamily="34" charset="0"/>
                <a:cs typeface="Segoe UI Light" panose="020B0502040204020203" pitchFamily="34" charset="0"/>
              </a:rPr>
              <a:t>Ut wisi enim ad minim veniam, </a:t>
            </a:r>
            <a:r>
              <a:rPr lang="id-ID" sz="1200" b="1" dirty="0">
                <a:solidFill>
                  <a:schemeClr val="bg1"/>
                </a:solidFill>
                <a:latin typeface="Segoe UI Light" panose="020B0502040204020203" pitchFamily="34" charset="0"/>
                <a:cs typeface="Segoe UI Light" panose="020B0502040204020203" pitchFamily="34" charset="0"/>
              </a:rPr>
              <a:t>quis nostrud </a:t>
            </a:r>
            <a:r>
              <a:rPr lang="id-ID" sz="1200" dirty="0">
                <a:solidFill>
                  <a:schemeClr val="bg1"/>
                </a:solidFill>
                <a:latin typeface="Segoe UI Light" panose="020B0502040204020203" pitchFamily="34" charset="0"/>
                <a:cs typeface="Segoe UI Light" panose="020B0502040204020203" pitchFamily="34" charset="0"/>
              </a:rPr>
              <a:t>exerci tation ullamcorper suscipit</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6" name="Rectangle 2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rot="5400000" flipV="1">
            <a:off x="5701242" y="4717705"/>
            <a:ext cx="65722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sp>
        <p:nvSpPr>
          <p:cNvPr id="27" name="AutoShape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p:cNvSpPr>
          <p:nvPr/>
        </p:nvSpPr>
        <p:spPr bwMode="auto">
          <a:xfrm>
            <a:off x="3841598" y="5805273"/>
            <a:ext cx="449263" cy="4508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lumMod val="65000"/>
                </a:schemeClr>
              </a:solidFill>
              <a:effectLst>
                <a:outerShdw blurRad="38100" dist="38100" dir="2700000" algn="tl">
                  <a:srgbClr val="000000"/>
                </a:outerShdw>
              </a:effectLst>
              <a:latin typeface="Gill Sans" charset="0"/>
              <a:sym typeface="Gill Sans" charset="0"/>
            </a:endParaRPr>
          </a:p>
        </p:txBody>
      </p:sp>
      <p:sp>
        <p:nvSpPr>
          <p:cNvPr id="28" name="Rectangle 2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4894140" y="5647903"/>
            <a:ext cx="2575207" cy="736548"/>
          </a:xfrm>
          <a:prstGeom prst="rect">
            <a:avLst/>
          </a:prstGeom>
        </p:spPr>
        <p:txBody>
          <a:bodyPr wrap="square">
            <a:spAutoFit/>
          </a:bodyPr>
          <a:lstStyle/>
          <a:p>
            <a:pPr>
              <a:lnSpc>
                <a:spcPct val="120000"/>
              </a:lnSpc>
            </a:pPr>
            <a:r>
              <a:rPr lang="en-US" sz="1200" dirty="0">
                <a:solidFill>
                  <a:schemeClr val="bg1"/>
                </a:solidFill>
                <a:latin typeface="Segoe UI Light" panose="020B0502040204020203" pitchFamily="34" charset="0"/>
                <a:cs typeface="Segoe UI Light" panose="020B0502040204020203" pitchFamily="34" charset="0"/>
              </a:rPr>
              <a:t>“</a:t>
            </a:r>
            <a:r>
              <a:rPr lang="id-ID" sz="1200" dirty="0">
                <a:solidFill>
                  <a:schemeClr val="bg1"/>
                </a:solidFill>
                <a:latin typeface="Segoe UI Light" panose="020B0502040204020203" pitchFamily="34" charset="0"/>
                <a:cs typeface="Segoe UI Light" panose="020B0502040204020203" pitchFamily="34" charset="0"/>
              </a:rPr>
              <a:t>Ut wisi enim ad minim veniam, </a:t>
            </a:r>
            <a:r>
              <a:rPr lang="id-ID" sz="1200" b="1" dirty="0">
                <a:solidFill>
                  <a:schemeClr val="bg1"/>
                </a:solidFill>
                <a:latin typeface="Segoe UI Light" panose="020B0502040204020203" pitchFamily="34" charset="0"/>
                <a:cs typeface="Segoe UI Light" panose="020B0502040204020203" pitchFamily="34" charset="0"/>
              </a:rPr>
              <a:t>quis nostrud </a:t>
            </a:r>
            <a:r>
              <a:rPr lang="id-ID" sz="1200" dirty="0">
                <a:solidFill>
                  <a:schemeClr val="bg1"/>
                </a:solidFill>
                <a:latin typeface="Segoe UI Light" panose="020B0502040204020203" pitchFamily="34" charset="0"/>
                <a:cs typeface="Segoe UI Light" panose="020B0502040204020203" pitchFamily="34" charset="0"/>
              </a:rPr>
              <a:t>exerci tation ullamcorper suscipit</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9" name="Rectangle 2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rot="5400000" flipV="1">
            <a:off x="4366958" y="6052659"/>
            <a:ext cx="65722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sp>
        <p:nvSpPr>
          <p:cNvPr id="37"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703267" y="3372296"/>
            <a:ext cx="2950704" cy="184955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 quis nostrud exerci. exerci tation ullamcorper nibh euismod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8" name="TextBox 3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703267" y="2885962"/>
            <a:ext cx="3852519" cy="369332"/>
          </a:xfrm>
          <a:prstGeom prst="rect">
            <a:avLst/>
          </a:prstGeom>
          <a:noFill/>
        </p:spPr>
        <p:txBody>
          <a:bodyPr wrap="square" lIns="91440" tIns="45720" rIns="91440" bIns="45720" rtlCol="0">
            <a:spAutoFit/>
          </a:bodyPr>
          <a:lstStyle/>
          <a:p>
            <a:r>
              <a:rPr lang="en-US" dirty="0">
                <a:solidFill>
                  <a:schemeClr val="tx1">
                    <a:lumMod val="65000"/>
                    <a:lumOff val="35000"/>
                  </a:schemeClr>
                </a:solidFill>
                <a:latin typeface="Montserrat Light" panose="00000400000000000000" pitchFamily="50" charset="0"/>
                <a:ea typeface="Liberation Sans" panose="020B0604020202020204" pitchFamily="34" charset="0"/>
                <a:cs typeface="Liberation Sans" panose="020B0604020202020204" pitchFamily="34" charset="0"/>
              </a:rPr>
              <a:t>Your Text Goes Here</a:t>
            </a: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28D96473-8247-4B3E-8685-D8ACE5C94F45}"/>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6" name="图片占位符 5"/>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6667" r="16667"/>
          <a:stretch>
            <a:fillRect/>
          </a:stretch>
        </p:blipFill>
        <p:spPr/>
      </p:pic>
    </p:spTree>
    <p:extLst>
      <p:ext uri="{BB962C8B-B14F-4D97-AF65-F5344CB8AC3E}">
        <p14:creationId xmlns:p14="http://schemas.microsoft.com/office/powerpoint/2010/main" val="3954774113"/>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15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75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0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225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50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ppt_x"/>
                                          </p:val>
                                        </p:tav>
                                        <p:tav tm="100000">
                                          <p:val>
                                            <p:strVal val="#ppt_x"/>
                                          </p:val>
                                        </p:tav>
                                      </p:tavLst>
                                    </p:anim>
                                    <p:anim calcmode="lin" valueType="num">
                                      <p:cBhvr additive="base">
                                        <p:cTn id="28" dur="500" fill="hold"/>
                                        <p:tgtEl>
                                          <p:spTgt spid="26"/>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275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300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325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500" fill="hold"/>
                                        <p:tgtEl>
                                          <p:spTgt spid="29"/>
                                        </p:tgtEl>
                                        <p:attrNameLst>
                                          <p:attrName>ppt_x</p:attrName>
                                        </p:attrNameLst>
                                      </p:cBhvr>
                                      <p:tavLst>
                                        <p:tav tm="0">
                                          <p:val>
                                            <p:strVal val="#ppt_x"/>
                                          </p:val>
                                        </p:tav>
                                        <p:tav tm="100000">
                                          <p:val>
                                            <p:strVal val="#ppt_x"/>
                                          </p:val>
                                        </p:tav>
                                      </p:tavLst>
                                    </p:anim>
                                    <p:anim calcmode="lin" valueType="num">
                                      <p:cBhvr additive="base">
                                        <p:cTn id="40" dur="500" fill="hold"/>
                                        <p:tgtEl>
                                          <p:spTgt spid="2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350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par>
                                <p:cTn id="45" presetID="2" presetClass="entr" presetSubtype="8" decel="100000" fill="hold" grpId="0" nodeType="withEffect">
                                  <p:stCondLst>
                                    <p:cond delay="375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0-#ppt_w/2"/>
                                          </p:val>
                                        </p:tav>
                                        <p:tav tm="100000">
                                          <p:val>
                                            <p:strVal val="#ppt_x"/>
                                          </p:val>
                                        </p:tav>
                                      </p:tavLst>
                                    </p:anim>
                                    <p:anim calcmode="lin" valueType="num">
                                      <p:cBhvr additive="base">
                                        <p:cTn id="48" dur="500" fill="hold"/>
                                        <p:tgtEl>
                                          <p:spTgt spid="38"/>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400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500" fill="hold"/>
                                        <p:tgtEl>
                                          <p:spTgt spid="37"/>
                                        </p:tgtEl>
                                        <p:attrNameLst>
                                          <p:attrName>ppt_x</p:attrName>
                                        </p:attrNameLst>
                                      </p:cBhvr>
                                      <p:tavLst>
                                        <p:tav tm="0">
                                          <p:val>
                                            <p:strVal val="0-#ppt_w/2"/>
                                          </p:val>
                                        </p:tav>
                                        <p:tav tm="100000">
                                          <p:val>
                                            <p:strVal val="#ppt_x"/>
                                          </p:val>
                                        </p:tav>
                                      </p:tavLst>
                                    </p:anim>
                                    <p:anim calcmode="lin" valueType="num">
                                      <p:cBhvr additive="base">
                                        <p:cTn id="5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animBg="1"/>
      <p:bldP spid="25" grpId="0"/>
      <p:bldP spid="26" grpId="0" animBg="1"/>
      <p:bldP spid="27" grpId="0" animBg="1"/>
      <p:bldP spid="28" grpId="0"/>
      <p:bldP spid="29" grpId="0" animBg="1"/>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arallelogram 3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flipH="1">
            <a:off x="2522764" y="0"/>
            <a:ext cx="8903670" cy="4333875"/>
          </a:xfrm>
          <a:prstGeom prst="parallelogram">
            <a:avLst>
              <a:gd name="adj" fmla="val 100256"/>
            </a:avLst>
          </a:prstGeom>
          <a:gradFill>
            <a:gsLst>
              <a:gs pos="0">
                <a:schemeClr val="accent1"/>
              </a:gs>
              <a:gs pos="100000">
                <a:schemeClr val="accent5"/>
              </a:gs>
            </a:gsLst>
            <a:lin ang="0" scaled="0"/>
          </a:gradFill>
          <a:ln>
            <a:noFill/>
          </a:ln>
          <a:effectLst>
            <a:outerShdw blurRad="508000" algn="c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4972306" y="453418"/>
            <a:ext cx="2400622" cy="757130"/>
          </a:xfrm>
          <a:prstGeom prst="rect">
            <a:avLst/>
          </a:prstGeom>
        </p:spPr>
        <p:txBody>
          <a:bodyPr wrap="square">
            <a:spAutoFit/>
          </a:bodyPr>
          <a:lstStyle/>
          <a:p>
            <a:pPr>
              <a:lnSpc>
                <a:spcPct val="120000"/>
              </a:lnSpc>
            </a:pPr>
            <a:r>
              <a:rPr lang="en-US" sz="1200" dirty="0">
                <a:solidFill>
                  <a:schemeClr val="bg1"/>
                </a:solidFill>
                <a:latin typeface="Segoe UI Light" panose="020B0502040204020203" pitchFamily="34" charset="0"/>
                <a:cs typeface="Segoe UI Light" panose="020B0502040204020203" pitchFamily="34" charset="0"/>
              </a:rPr>
              <a:t>“</a:t>
            </a:r>
            <a:r>
              <a:rPr lang="id-ID" sz="1200" dirty="0">
                <a:solidFill>
                  <a:schemeClr val="bg1"/>
                </a:solidFill>
                <a:latin typeface="Segoe UI Light" panose="020B0502040204020203" pitchFamily="34" charset="0"/>
                <a:cs typeface="Segoe UI Light" panose="020B0502040204020203" pitchFamily="34" charset="0"/>
              </a:rPr>
              <a:t>Ut wisi enim ad minim veniam, </a:t>
            </a:r>
            <a:r>
              <a:rPr lang="id-ID" sz="1200" b="1" dirty="0">
                <a:solidFill>
                  <a:schemeClr val="bg1"/>
                </a:solidFill>
                <a:latin typeface="Segoe UI Light" panose="020B0502040204020203" pitchFamily="34" charset="0"/>
                <a:cs typeface="Segoe UI Light" panose="020B0502040204020203" pitchFamily="34" charset="0"/>
              </a:rPr>
              <a:t>quis nostrud </a:t>
            </a:r>
            <a:r>
              <a:rPr lang="id-ID" sz="1200" dirty="0">
                <a:solidFill>
                  <a:schemeClr val="bg1"/>
                </a:solidFill>
                <a:latin typeface="Segoe UI Light" panose="020B0502040204020203" pitchFamily="34" charset="0"/>
                <a:cs typeface="Segoe UI Light" panose="020B0502040204020203" pitchFamily="34" charset="0"/>
              </a:rPr>
              <a:t>exerci tation ullamcorper suscipit</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7" name="Rectangle 3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rot="5400000" flipV="1">
            <a:off x="4445123" y="858174"/>
            <a:ext cx="65722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sp>
        <p:nvSpPr>
          <p:cNvPr id="40" name="Rectangle 3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275715" y="1788372"/>
            <a:ext cx="2368103" cy="757130"/>
          </a:xfrm>
          <a:prstGeom prst="rect">
            <a:avLst/>
          </a:prstGeom>
        </p:spPr>
        <p:txBody>
          <a:bodyPr wrap="square">
            <a:spAutoFit/>
          </a:bodyPr>
          <a:lstStyle/>
          <a:p>
            <a:pPr>
              <a:lnSpc>
                <a:spcPct val="120000"/>
              </a:lnSpc>
            </a:pPr>
            <a:r>
              <a:rPr lang="en-US" sz="1200" dirty="0">
                <a:solidFill>
                  <a:schemeClr val="bg1"/>
                </a:solidFill>
                <a:latin typeface="Segoe UI Light" panose="020B0502040204020203" pitchFamily="34" charset="0"/>
                <a:cs typeface="Segoe UI Light" panose="020B0502040204020203" pitchFamily="34" charset="0"/>
              </a:rPr>
              <a:t>“</a:t>
            </a:r>
            <a:r>
              <a:rPr lang="id-ID" sz="1200" dirty="0">
                <a:solidFill>
                  <a:schemeClr val="bg1"/>
                </a:solidFill>
                <a:latin typeface="Segoe UI Light" panose="020B0502040204020203" pitchFamily="34" charset="0"/>
                <a:cs typeface="Segoe UI Light" panose="020B0502040204020203" pitchFamily="34" charset="0"/>
              </a:rPr>
              <a:t>Ut wisi enim ad minim veniam, </a:t>
            </a:r>
            <a:r>
              <a:rPr lang="id-ID" sz="1200" b="1" dirty="0">
                <a:solidFill>
                  <a:schemeClr val="bg1"/>
                </a:solidFill>
                <a:latin typeface="Segoe UI Light" panose="020B0502040204020203" pitchFamily="34" charset="0"/>
                <a:cs typeface="Segoe UI Light" panose="020B0502040204020203" pitchFamily="34" charset="0"/>
              </a:rPr>
              <a:t>quis nostrud </a:t>
            </a:r>
            <a:r>
              <a:rPr lang="id-ID" sz="1200" dirty="0">
                <a:solidFill>
                  <a:schemeClr val="bg1"/>
                </a:solidFill>
                <a:latin typeface="Segoe UI Light" panose="020B0502040204020203" pitchFamily="34" charset="0"/>
                <a:cs typeface="Segoe UI Light" panose="020B0502040204020203" pitchFamily="34" charset="0"/>
              </a:rPr>
              <a:t>exerci tation ullamcorper suscipit</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1" name="Rectangle 4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rot="5400000" flipV="1">
            <a:off x="5748533" y="2193128"/>
            <a:ext cx="65722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sp>
        <p:nvSpPr>
          <p:cNvPr id="43" name="Rectangle 4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594358" y="3123326"/>
            <a:ext cx="2389529" cy="757130"/>
          </a:xfrm>
          <a:prstGeom prst="rect">
            <a:avLst/>
          </a:prstGeom>
        </p:spPr>
        <p:txBody>
          <a:bodyPr wrap="square">
            <a:spAutoFit/>
          </a:bodyPr>
          <a:lstStyle/>
          <a:p>
            <a:pPr>
              <a:lnSpc>
                <a:spcPct val="120000"/>
              </a:lnSpc>
            </a:pPr>
            <a:r>
              <a:rPr lang="en-US" sz="1200" dirty="0">
                <a:solidFill>
                  <a:schemeClr val="bg1"/>
                </a:solidFill>
                <a:latin typeface="Segoe UI Light" panose="020B0502040204020203" pitchFamily="34" charset="0"/>
                <a:cs typeface="Segoe UI Light" panose="020B0502040204020203" pitchFamily="34" charset="0"/>
              </a:rPr>
              <a:t>“</a:t>
            </a:r>
            <a:r>
              <a:rPr lang="id-ID" sz="1200" dirty="0">
                <a:solidFill>
                  <a:schemeClr val="bg1"/>
                </a:solidFill>
                <a:latin typeface="Segoe UI Light" panose="020B0502040204020203" pitchFamily="34" charset="0"/>
                <a:cs typeface="Segoe UI Light" panose="020B0502040204020203" pitchFamily="34" charset="0"/>
              </a:rPr>
              <a:t>Ut wisi enim ad minim veniam, </a:t>
            </a:r>
            <a:r>
              <a:rPr lang="id-ID" sz="1200" b="1" dirty="0">
                <a:solidFill>
                  <a:schemeClr val="bg1"/>
                </a:solidFill>
                <a:latin typeface="Segoe UI Light" panose="020B0502040204020203" pitchFamily="34" charset="0"/>
                <a:cs typeface="Segoe UI Light" panose="020B0502040204020203" pitchFamily="34" charset="0"/>
              </a:rPr>
              <a:t>quis nostrud </a:t>
            </a:r>
            <a:r>
              <a:rPr lang="id-ID" sz="1200" dirty="0">
                <a:solidFill>
                  <a:schemeClr val="bg1"/>
                </a:solidFill>
                <a:latin typeface="Segoe UI Light" panose="020B0502040204020203" pitchFamily="34" charset="0"/>
                <a:cs typeface="Segoe UI Light" panose="020B0502040204020203" pitchFamily="34" charset="0"/>
              </a:rPr>
              <a:t>exerci tation ullamcorper suscipit</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4" name="Rectangle 4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rot="5400000" flipV="1">
            <a:off x="7067176" y="3528082"/>
            <a:ext cx="65722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grpSp>
        <p:nvGrpSpPr>
          <p:cNvPr id="49" name="Group 4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5410824" y="1898622"/>
            <a:ext cx="319881" cy="465138"/>
            <a:chOff x="10146507" y="3505994"/>
            <a:chExt cx="319881" cy="465138"/>
          </a:xfrm>
          <a:solidFill>
            <a:schemeClr val="bg1"/>
          </a:solidFill>
        </p:grpSpPr>
        <p:sp>
          <p:nvSpPr>
            <p:cNvPr id="50" name="AutoShape 30"/>
            <p:cNvSpPr>
              <a:spLocks/>
            </p:cNvSpPr>
            <p:nvPr/>
          </p:nvSpPr>
          <p:spPr bwMode="auto">
            <a:xfrm>
              <a:off x="10146507" y="3505994"/>
              <a:ext cx="319881" cy="465138"/>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1" name="AutoShape 31"/>
            <p:cNvSpPr>
              <a:spLocks/>
            </p:cNvSpPr>
            <p:nvPr/>
          </p:nvSpPr>
          <p:spPr bwMode="auto">
            <a:xfrm>
              <a:off x="10205244" y="3709194"/>
              <a:ext cx="205581" cy="166688"/>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52" name="Group 5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606145" y="3308847"/>
            <a:ext cx="464344" cy="465138"/>
            <a:chOff x="7275629" y="3973834"/>
            <a:chExt cx="464344" cy="465138"/>
          </a:xfrm>
          <a:solidFill>
            <a:schemeClr val="bg1"/>
          </a:solidFill>
        </p:grpSpPr>
        <p:sp>
          <p:nvSpPr>
            <p:cNvPr id="53"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4"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5"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6"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7"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8"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59" name="Group 5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076549" y="648464"/>
            <a:ext cx="348456" cy="465138"/>
            <a:chOff x="2639219" y="3510757"/>
            <a:chExt cx="348456" cy="465138"/>
          </a:xfrm>
          <a:solidFill>
            <a:schemeClr val="bg1"/>
          </a:solidFill>
        </p:grpSpPr>
        <p:sp>
          <p:nvSpPr>
            <p:cNvPr id="60"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1"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64" name="Rectangle 6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79643" y="3585072"/>
            <a:ext cx="4192663" cy="978729"/>
          </a:xfrm>
          <a:prstGeom prst="rect">
            <a:avLst/>
          </a:prstGeom>
        </p:spPr>
        <p:txBody>
          <a:bodyPr wrap="square">
            <a:spAutoFit/>
          </a:bodyPr>
          <a:lstStyle/>
          <a:p>
            <a:pP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 adipiscing</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5" name="Rectangle 6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79643" y="1998095"/>
            <a:ext cx="3062648"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 </a:t>
            </a:r>
            <a:r>
              <a:rPr lang="en-US" sz="3600" dirty="0">
                <a:solidFill>
                  <a:schemeClr val="tx1">
                    <a:lumMod val="65000"/>
                    <a:lumOff val="35000"/>
                  </a:schemeClr>
                </a:solidFill>
                <a:latin typeface="Montserrat Light" panose="00000400000000000000" pitchFamily="50" charset="0"/>
                <a:cs typeface="Segoe UI" panose="020B0502040204020203" pitchFamily="34" charset="0"/>
              </a:rPr>
              <a:t>startup tips</a:t>
            </a:r>
          </a:p>
        </p:txBody>
      </p:sp>
      <p:sp>
        <p:nvSpPr>
          <p:cNvPr id="66" name="Rectangle 6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79643" y="1673798"/>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
        <p:nvSpPr>
          <p:cNvPr id="67"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779643" y="4698674"/>
            <a:ext cx="4065928" cy="5705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a:pPr>
            <a:r>
              <a:rPr lang="en-US" sz="1400" i="1" dirty="0">
                <a:solidFill>
                  <a:schemeClr val="bg1">
                    <a:lumMod val="65000"/>
                  </a:schemeClr>
                </a:solidFill>
                <a:latin typeface="Segoe UI Light" panose="020B0502040204020203" pitchFamily="34" charset="0"/>
                <a:cs typeface="Segoe UI Light" panose="020B0502040204020203" pitchFamily="34" charset="0"/>
              </a:rPr>
              <a:t>“</a:t>
            </a:r>
            <a:r>
              <a:rPr lang="id-ID" sz="1400" i="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en-US" sz="1400" i="1" dirty="0">
                <a:solidFill>
                  <a:schemeClr val="bg1">
                    <a:lumMod val="65000"/>
                  </a:schemeClr>
                </a:solidFill>
                <a:latin typeface="Segoe UI Light" panose="020B0502040204020203" pitchFamily="34" charset="0"/>
                <a:cs typeface="Segoe UI Light" panose="020B0502040204020203" pitchFamily="34" charset="0"/>
              </a:rPr>
              <a:t> </a:t>
            </a:r>
            <a:r>
              <a:rPr lang="id-ID" sz="1400" i="1" dirty="0">
                <a:solidFill>
                  <a:schemeClr val="bg1">
                    <a:lumMod val="65000"/>
                  </a:schemeClr>
                </a:solidFill>
                <a:latin typeface="Segoe UI Light" panose="020B0502040204020203" pitchFamily="34" charset="0"/>
                <a:cs typeface="Segoe UI Light" panose="020B0502040204020203" pitchFamily="34" charset="0"/>
              </a:rPr>
              <a:t>quisnostrud exerci</a:t>
            </a:r>
            <a:endParaRPr lang="en-US" sz="1400" i="1" dirty="0">
              <a:solidFill>
                <a:schemeClr val="bg1">
                  <a:lumMod val="65000"/>
                </a:schemeClr>
              </a:solidFill>
              <a:latin typeface="Segoe UI Light" panose="020B0502040204020203" pitchFamily="34" charset="0"/>
              <a:cs typeface="Segoe UI Light" panose="020B0502040204020203" pitchFamily="34" charset="0"/>
            </a:endParaRPr>
          </a:p>
          <a:p>
            <a:pPr marL="0" indent="0">
              <a:lnSpc>
                <a:spcPct val="100000"/>
              </a:lnSpc>
              <a:spcBef>
                <a:spcPts val="0"/>
              </a:spcBef>
              <a:buNone/>
              <a:defRPr/>
            </a:pPr>
            <a:r>
              <a:rPr lang="id-ID" sz="1400" i="1" dirty="0">
                <a:solidFill>
                  <a:schemeClr val="bg1">
                    <a:lumMod val="65000"/>
                  </a:schemeClr>
                </a:solidFill>
                <a:latin typeface="Segoe UI Light" panose="020B0502040204020203" pitchFamily="34" charset="0"/>
                <a:cs typeface="Segoe UI Light" panose="020B0502040204020203" pitchFamily="34" charset="0"/>
              </a:rPr>
              <a:t>tation ullamcorper</a:t>
            </a: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39D25FFA-4B44-492E-9FC9-EFBF1ECBFD40}"/>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6667" r="16667"/>
          <a:stretch>
            <a:fillRect/>
          </a:stretch>
        </p:blipFill>
        <p:spPr/>
      </p:pic>
    </p:spTree>
    <p:extLst>
      <p:ext uri="{BB962C8B-B14F-4D97-AF65-F5344CB8AC3E}">
        <p14:creationId xmlns:p14="http://schemas.microsoft.com/office/powerpoint/2010/main" val="1285970750"/>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fill="hold"/>
                                        <p:tgtEl>
                                          <p:spTgt spid="66"/>
                                        </p:tgtEl>
                                        <p:attrNameLst>
                                          <p:attrName>ppt_x</p:attrName>
                                        </p:attrNameLst>
                                      </p:cBhvr>
                                      <p:tavLst>
                                        <p:tav tm="0">
                                          <p:val>
                                            <p:strVal val="0-#ppt_w/2"/>
                                          </p:val>
                                        </p:tav>
                                        <p:tav tm="100000">
                                          <p:val>
                                            <p:strVal val="#ppt_x"/>
                                          </p:val>
                                        </p:tav>
                                      </p:tavLst>
                                    </p:anim>
                                    <p:anim calcmode="lin" valueType="num">
                                      <p:cBhvr additive="base">
                                        <p:cTn id="8" dur="500" fill="hold"/>
                                        <p:tgtEl>
                                          <p:spTgt spid="6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0-#ppt_w/2"/>
                                          </p:val>
                                        </p:tav>
                                        <p:tav tm="100000">
                                          <p:val>
                                            <p:strVal val="#ppt_x"/>
                                          </p:val>
                                        </p:tav>
                                      </p:tavLst>
                                    </p:anim>
                                    <p:anim calcmode="lin" valueType="num">
                                      <p:cBhvr additive="base">
                                        <p:cTn id="12" dur="500" fill="hold"/>
                                        <p:tgtEl>
                                          <p:spTgt spid="65"/>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500" fill="hold"/>
                                        <p:tgtEl>
                                          <p:spTgt spid="64"/>
                                        </p:tgtEl>
                                        <p:attrNameLst>
                                          <p:attrName>ppt_x</p:attrName>
                                        </p:attrNameLst>
                                      </p:cBhvr>
                                      <p:tavLst>
                                        <p:tav tm="0">
                                          <p:val>
                                            <p:strVal val="0-#ppt_w/2"/>
                                          </p:val>
                                        </p:tav>
                                        <p:tav tm="100000">
                                          <p:val>
                                            <p:strVal val="#ppt_x"/>
                                          </p:val>
                                        </p:tav>
                                      </p:tavLst>
                                    </p:anim>
                                    <p:anim calcmode="lin" valueType="num">
                                      <p:cBhvr additive="base">
                                        <p:cTn id="16" dur="500" fill="hold"/>
                                        <p:tgtEl>
                                          <p:spTgt spid="6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fill="hold"/>
                                        <p:tgtEl>
                                          <p:spTgt spid="67"/>
                                        </p:tgtEl>
                                        <p:attrNameLst>
                                          <p:attrName>ppt_x</p:attrName>
                                        </p:attrNameLst>
                                      </p:cBhvr>
                                      <p:tavLst>
                                        <p:tav tm="0">
                                          <p:val>
                                            <p:strVal val="0-#ppt_w/2"/>
                                          </p:val>
                                        </p:tav>
                                        <p:tav tm="100000">
                                          <p:val>
                                            <p:strVal val="#ppt_x"/>
                                          </p:val>
                                        </p:tav>
                                      </p:tavLst>
                                    </p:anim>
                                    <p:anim calcmode="lin" valueType="num">
                                      <p:cBhvr additive="base">
                                        <p:cTn id="20" dur="5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125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750" fill="hold"/>
                                        <p:tgtEl>
                                          <p:spTgt spid="59"/>
                                        </p:tgtEl>
                                        <p:attrNameLst>
                                          <p:attrName>ppt_x</p:attrName>
                                        </p:attrNameLst>
                                      </p:cBhvr>
                                      <p:tavLst>
                                        <p:tav tm="0">
                                          <p:val>
                                            <p:strVal val="#ppt_x"/>
                                          </p:val>
                                        </p:tav>
                                        <p:tav tm="100000">
                                          <p:val>
                                            <p:strVal val="#ppt_x"/>
                                          </p:val>
                                        </p:tav>
                                      </p:tavLst>
                                    </p:anim>
                                    <p:anim calcmode="lin" valueType="num">
                                      <p:cBhvr additive="base">
                                        <p:cTn id="24" dur="750" fill="hold"/>
                                        <p:tgtEl>
                                          <p:spTgt spid="5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50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750" fill="hold"/>
                                        <p:tgtEl>
                                          <p:spTgt spid="37"/>
                                        </p:tgtEl>
                                        <p:attrNameLst>
                                          <p:attrName>ppt_x</p:attrName>
                                        </p:attrNameLst>
                                      </p:cBhvr>
                                      <p:tavLst>
                                        <p:tav tm="0">
                                          <p:val>
                                            <p:strVal val="#ppt_x"/>
                                          </p:val>
                                        </p:tav>
                                        <p:tav tm="100000">
                                          <p:val>
                                            <p:strVal val="#ppt_x"/>
                                          </p:val>
                                        </p:tav>
                                      </p:tavLst>
                                    </p:anim>
                                    <p:anim calcmode="lin" valueType="num">
                                      <p:cBhvr additive="base">
                                        <p:cTn id="28" dur="750" fill="hold"/>
                                        <p:tgtEl>
                                          <p:spTgt spid="37"/>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75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750" fill="hold"/>
                                        <p:tgtEl>
                                          <p:spTgt spid="36"/>
                                        </p:tgtEl>
                                        <p:attrNameLst>
                                          <p:attrName>ppt_x</p:attrName>
                                        </p:attrNameLst>
                                      </p:cBhvr>
                                      <p:tavLst>
                                        <p:tav tm="0">
                                          <p:val>
                                            <p:strVal val="#ppt_x"/>
                                          </p:val>
                                        </p:tav>
                                        <p:tav tm="100000">
                                          <p:val>
                                            <p:strVal val="#ppt_x"/>
                                          </p:val>
                                        </p:tav>
                                      </p:tavLst>
                                    </p:anim>
                                    <p:anim calcmode="lin" valueType="num">
                                      <p:cBhvr additive="base">
                                        <p:cTn id="32" dur="75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25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750" fill="hold"/>
                                        <p:tgtEl>
                                          <p:spTgt spid="49"/>
                                        </p:tgtEl>
                                        <p:attrNameLst>
                                          <p:attrName>ppt_x</p:attrName>
                                        </p:attrNameLst>
                                      </p:cBhvr>
                                      <p:tavLst>
                                        <p:tav tm="0">
                                          <p:val>
                                            <p:strVal val="#ppt_x"/>
                                          </p:val>
                                        </p:tav>
                                        <p:tav tm="100000">
                                          <p:val>
                                            <p:strVal val="#ppt_x"/>
                                          </p:val>
                                        </p:tav>
                                      </p:tavLst>
                                    </p:anim>
                                    <p:anim calcmode="lin" valueType="num">
                                      <p:cBhvr additive="base">
                                        <p:cTn id="36" dur="750" fill="hold"/>
                                        <p:tgtEl>
                                          <p:spTgt spid="4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250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750" fill="hold"/>
                                        <p:tgtEl>
                                          <p:spTgt spid="41"/>
                                        </p:tgtEl>
                                        <p:attrNameLst>
                                          <p:attrName>ppt_x</p:attrName>
                                        </p:attrNameLst>
                                      </p:cBhvr>
                                      <p:tavLst>
                                        <p:tav tm="0">
                                          <p:val>
                                            <p:strVal val="#ppt_x"/>
                                          </p:val>
                                        </p:tav>
                                        <p:tav tm="100000">
                                          <p:val>
                                            <p:strVal val="#ppt_x"/>
                                          </p:val>
                                        </p:tav>
                                      </p:tavLst>
                                    </p:anim>
                                    <p:anim calcmode="lin" valueType="num">
                                      <p:cBhvr additive="base">
                                        <p:cTn id="40" dur="750" fill="hold"/>
                                        <p:tgtEl>
                                          <p:spTgt spid="41"/>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75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750" fill="hold"/>
                                        <p:tgtEl>
                                          <p:spTgt spid="40"/>
                                        </p:tgtEl>
                                        <p:attrNameLst>
                                          <p:attrName>ppt_x</p:attrName>
                                        </p:attrNameLst>
                                      </p:cBhvr>
                                      <p:tavLst>
                                        <p:tav tm="0">
                                          <p:val>
                                            <p:strVal val="#ppt_x"/>
                                          </p:val>
                                        </p:tav>
                                        <p:tav tm="100000">
                                          <p:val>
                                            <p:strVal val="#ppt_x"/>
                                          </p:val>
                                        </p:tav>
                                      </p:tavLst>
                                    </p:anim>
                                    <p:anim calcmode="lin" valueType="num">
                                      <p:cBhvr additive="base">
                                        <p:cTn id="44" dur="750" fill="hold"/>
                                        <p:tgtEl>
                                          <p:spTgt spid="40"/>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325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750" fill="hold"/>
                                        <p:tgtEl>
                                          <p:spTgt spid="52"/>
                                        </p:tgtEl>
                                        <p:attrNameLst>
                                          <p:attrName>ppt_x</p:attrName>
                                        </p:attrNameLst>
                                      </p:cBhvr>
                                      <p:tavLst>
                                        <p:tav tm="0">
                                          <p:val>
                                            <p:strVal val="#ppt_x"/>
                                          </p:val>
                                        </p:tav>
                                        <p:tav tm="100000">
                                          <p:val>
                                            <p:strVal val="#ppt_x"/>
                                          </p:val>
                                        </p:tav>
                                      </p:tavLst>
                                    </p:anim>
                                    <p:anim calcmode="lin" valueType="num">
                                      <p:cBhvr additive="base">
                                        <p:cTn id="48" dur="750" fill="hold"/>
                                        <p:tgtEl>
                                          <p:spTgt spid="52"/>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3500"/>
                                  </p:stCondLst>
                                  <p:childTnLst>
                                    <p:set>
                                      <p:cBhvr>
                                        <p:cTn id="50" dur="1" fill="hold">
                                          <p:stCondLst>
                                            <p:cond delay="0"/>
                                          </p:stCondLst>
                                        </p:cTn>
                                        <p:tgtEl>
                                          <p:spTgt spid="44"/>
                                        </p:tgtEl>
                                        <p:attrNameLst>
                                          <p:attrName>style.visibility</p:attrName>
                                        </p:attrNameLst>
                                      </p:cBhvr>
                                      <p:to>
                                        <p:strVal val="visible"/>
                                      </p:to>
                                    </p:set>
                                    <p:anim calcmode="lin" valueType="num">
                                      <p:cBhvr additive="base">
                                        <p:cTn id="51" dur="750" fill="hold"/>
                                        <p:tgtEl>
                                          <p:spTgt spid="44"/>
                                        </p:tgtEl>
                                        <p:attrNameLst>
                                          <p:attrName>ppt_x</p:attrName>
                                        </p:attrNameLst>
                                      </p:cBhvr>
                                      <p:tavLst>
                                        <p:tav tm="0">
                                          <p:val>
                                            <p:strVal val="#ppt_x"/>
                                          </p:val>
                                        </p:tav>
                                        <p:tav tm="100000">
                                          <p:val>
                                            <p:strVal val="#ppt_x"/>
                                          </p:val>
                                        </p:tav>
                                      </p:tavLst>
                                    </p:anim>
                                    <p:anim calcmode="lin" valueType="num">
                                      <p:cBhvr additive="base">
                                        <p:cTn id="52" dur="750" fill="hold"/>
                                        <p:tgtEl>
                                          <p:spTgt spid="44"/>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375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750" fill="hold"/>
                                        <p:tgtEl>
                                          <p:spTgt spid="43"/>
                                        </p:tgtEl>
                                        <p:attrNameLst>
                                          <p:attrName>ppt_x</p:attrName>
                                        </p:attrNameLst>
                                      </p:cBhvr>
                                      <p:tavLst>
                                        <p:tav tm="0">
                                          <p:val>
                                            <p:strVal val="#ppt_x"/>
                                          </p:val>
                                        </p:tav>
                                        <p:tav tm="100000">
                                          <p:val>
                                            <p:strVal val="#ppt_x"/>
                                          </p:val>
                                        </p:tav>
                                      </p:tavLst>
                                    </p:anim>
                                    <p:anim calcmode="lin" valueType="num">
                                      <p:cBhvr additive="base">
                                        <p:cTn id="56" dur="75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animBg="1"/>
      <p:bldP spid="40" grpId="0"/>
      <p:bldP spid="41" grpId="0" animBg="1"/>
      <p:bldP spid="43" grpId="0"/>
      <p:bldP spid="44" grpId="0" animBg="1"/>
      <p:bldP spid="64" grpId="0"/>
      <p:bldP spid="65" grpId="0"/>
      <p:bldP spid="66" grpId="0"/>
      <p:bldP spid="6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755" r="755"/>
          <a:stretch>
            <a:fillRect/>
          </a:stretch>
        </p:blipFill>
        <p:spPr/>
      </p:pic>
      <p:pic>
        <p:nvPicPr>
          <p:cNvPr id="8" name="图片占位符 7"/>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l="755" r="755"/>
          <a:stretch>
            <a:fillRect/>
          </a:stretch>
        </p:blipFill>
        <p:spPr/>
      </p:pic>
      <p:sp>
        <p:nvSpPr>
          <p:cNvPr id="3" name="Rectangle 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039007" y="1708454"/>
            <a:ext cx="8113986" cy="535531"/>
          </a:xfrm>
          <a:prstGeom prst="rect">
            <a:avLst/>
          </a:prstGeom>
        </p:spPr>
        <p:txBody>
          <a:bodyPr wrap="square">
            <a:spAutoFit/>
          </a:bodyPr>
          <a:lstStyle/>
          <a:p>
            <a:pPr algn="ct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 adipiscing</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 name="Rectangle 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362202" y="829705"/>
            <a:ext cx="7467598" cy="646331"/>
          </a:xfrm>
          <a:prstGeom prst="rect">
            <a:avLst/>
          </a:prstGeom>
        </p:spPr>
        <p:txBody>
          <a:bodyPr wrap="square">
            <a:spAutoFit/>
          </a:bodyPr>
          <a:lstStyle/>
          <a:p>
            <a:pPr algn="ctr"/>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 startup presentation</a:t>
            </a:r>
            <a:endParaRPr lang="en-US" sz="3600" dirty="0">
              <a:solidFill>
                <a:schemeClr val="tx1">
                  <a:lumMod val="65000"/>
                  <a:lumOff val="35000"/>
                </a:schemeClr>
              </a:solidFill>
              <a:latin typeface="Montserrat Light" panose="00000400000000000000" pitchFamily="50" charset="0"/>
              <a:cs typeface="Segoe UI" panose="020B0502040204020203" pitchFamily="34" charset="0"/>
            </a:endParaRPr>
          </a:p>
        </p:txBody>
      </p:sp>
      <p:sp>
        <p:nvSpPr>
          <p:cNvPr id="11" name="Rectangle: Rounded Corners 1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4063036" y="3467100"/>
            <a:ext cx="4065928" cy="2681514"/>
          </a:xfrm>
          <a:prstGeom prst="roundRect">
            <a:avLst>
              <a:gd name="adj" fmla="val 1755"/>
            </a:avLst>
          </a:prstGeom>
          <a:gradFill>
            <a:gsLst>
              <a:gs pos="0">
                <a:schemeClr val="accent1"/>
              </a:gs>
              <a:gs pos="100000">
                <a:schemeClr val="accent5"/>
              </a:gs>
            </a:gsLst>
            <a:lin ang="3000000" scaled="0"/>
          </a:gradFill>
          <a:ln>
            <a:noFill/>
          </a:ln>
          <a:effectLst>
            <a:outerShdw blurRad="381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4259318" y="3708996"/>
            <a:ext cx="3673365" cy="461665"/>
          </a:xfrm>
          <a:prstGeom prst="rect">
            <a:avLst/>
          </a:prstGeom>
        </p:spPr>
        <p:txBody>
          <a:bodyPr wrap="square">
            <a:spAutoFit/>
          </a:bodyPr>
          <a:lstStyle/>
          <a:p>
            <a:pPr algn="ctr"/>
            <a:r>
              <a:rPr lang="en-US" sz="2400" dirty="0">
                <a:solidFill>
                  <a:schemeClr val="bg1"/>
                </a:solidFill>
                <a:latin typeface="Montserrat Light" panose="00000400000000000000" pitchFamily="50" charset="0"/>
                <a:cs typeface="Segoe UI" panose="020B0502040204020203" pitchFamily="34" charset="0"/>
              </a:rPr>
              <a:t>Business startup</a:t>
            </a:r>
          </a:p>
        </p:txBody>
      </p:sp>
      <p:sp>
        <p:nvSpPr>
          <p:cNvPr id="20" name="Rectangle 1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4343399" y="4414259"/>
            <a:ext cx="3505202" cy="978729"/>
          </a:xfrm>
          <a:prstGeom prst="rect">
            <a:avLst/>
          </a:prstGeom>
        </p:spPr>
        <p:txBody>
          <a:bodyPr wrap="square">
            <a:spAutoFit/>
          </a:bodyPr>
          <a:lstStyle/>
          <a:p>
            <a:pPr algn="ctr">
              <a:lnSpc>
                <a:spcPct val="120000"/>
              </a:lnSpc>
            </a:pPr>
            <a:r>
              <a:rPr lang="id-ID" sz="1200" b="1" dirty="0">
                <a:solidFill>
                  <a:schemeClr val="bg1"/>
                </a:solidFill>
                <a:latin typeface="Segoe UI Light" panose="020B0502040204020203" pitchFamily="34" charset="0"/>
                <a:cs typeface="Segoe UI Light" panose="020B0502040204020203" pitchFamily="34" charset="0"/>
              </a:rPr>
              <a:t>Ut wisi enim ad minim veniam</a:t>
            </a:r>
            <a:r>
              <a:rPr lang="id-ID" sz="1200" dirty="0">
                <a:solidFill>
                  <a:schemeClr val="bg1"/>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 adipiscing</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1"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4063036" y="5527861"/>
            <a:ext cx="4065928" cy="37885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defRPr/>
            </a:pPr>
            <a:r>
              <a:rPr lang="en-US" sz="1400" i="1" dirty="0">
                <a:solidFill>
                  <a:schemeClr val="bg1"/>
                </a:solidFill>
                <a:latin typeface="Segoe UI Light" panose="020B0502040204020203" pitchFamily="34" charset="0"/>
                <a:cs typeface="Segoe UI Light" panose="020B0502040204020203" pitchFamily="34" charset="0"/>
              </a:rPr>
              <a:t>“</a:t>
            </a:r>
            <a:r>
              <a:rPr lang="id-ID" sz="1400" i="1" dirty="0">
                <a:solidFill>
                  <a:schemeClr val="bg1"/>
                </a:solidFill>
                <a:latin typeface="Segoe UI Light" panose="020B0502040204020203" pitchFamily="34" charset="0"/>
                <a:cs typeface="Segoe UI Light" panose="020B0502040204020203" pitchFamily="34" charset="0"/>
              </a:rPr>
              <a:t>Ut wisi enim ad minim veniam</a:t>
            </a: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D6AECC92-CB53-4669-8A56-C36560EAE37D}"/>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290040977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2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50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750" fill="hold"/>
                                        <p:tgtEl>
                                          <p:spTgt spid="20"/>
                                        </p:tgtEl>
                                        <p:attrNameLst>
                                          <p:attrName>ppt_x</p:attrName>
                                        </p:attrNameLst>
                                      </p:cBhvr>
                                      <p:tavLst>
                                        <p:tav tm="0">
                                          <p:val>
                                            <p:strVal val="#ppt_x"/>
                                          </p:val>
                                        </p:tav>
                                        <p:tav tm="100000">
                                          <p:val>
                                            <p:strVal val="#ppt_x"/>
                                          </p:val>
                                        </p:tav>
                                      </p:tavLst>
                                    </p:anim>
                                    <p:anim calcmode="lin" valueType="num">
                                      <p:cBhvr additive="base">
                                        <p:cTn id="24" dur="75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75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750" fill="hold"/>
                                        <p:tgtEl>
                                          <p:spTgt spid="21"/>
                                        </p:tgtEl>
                                        <p:attrNameLst>
                                          <p:attrName>ppt_x</p:attrName>
                                        </p:attrNameLst>
                                      </p:cBhvr>
                                      <p:tavLst>
                                        <p:tav tm="0">
                                          <p:val>
                                            <p:strVal val="#ppt_x"/>
                                          </p:val>
                                        </p:tav>
                                        <p:tav tm="100000">
                                          <p:val>
                                            <p:strVal val="#ppt_x"/>
                                          </p:val>
                                        </p:tav>
                                      </p:tavLst>
                                    </p:anim>
                                    <p:anim calcmode="lin" valueType="num">
                                      <p:cBhvr additive="base">
                                        <p:cTn id="28"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1" grpId="0" animBg="1"/>
      <p:bldP spid="18"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8544225" y="4818086"/>
            <a:ext cx="947057" cy="947057"/>
            <a:chOff x="7343954" y="4973552"/>
            <a:chExt cx="947057" cy="947057"/>
          </a:xfrm>
        </p:grpSpPr>
        <p:sp>
          <p:nvSpPr>
            <p:cNvPr id="29" name="Diamond 28"/>
            <p:cNvSpPr/>
            <p:nvPr/>
          </p:nvSpPr>
          <p:spPr>
            <a:xfrm>
              <a:off x="7343954" y="4973552"/>
              <a:ext cx="947057" cy="947057"/>
            </a:xfrm>
            <a:prstGeom prst="diamond">
              <a:avLst/>
            </a:prstGeom>
            <a:gradFill>
              <a:gsLst>
                <a:gs pos="0">
                  <a:schemeClr val="accent5"/>
                </a:gs>
                <a:gs pos="8500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0" name="AutoShape 4"/>
            <p:cNvSpPr>
              <a:spLocks/>
            </p:cNvSpPr>
            <p:nvPr/>
          </p:nvSpPr>
          <p:spPr bwMode="auto">
            <a:xfrm>
              <a:off x="7652588" y="5281604"/>
              <a:ext cx="329788" cy="3309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pic>
        <p:nvPicPr>
          <p:cNvPr id="9" name="图片占位符 8"/>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5660" r="15660"/>
          <a:stretch>
            <a:fillRect/>
          </a:stretch>
        </p:blipFill>
        <p:spPr/>
      </p:pic>
      <p:pic>
        <p:nvPicPr>
          <p:cNvPr id="10" name="图片占位符 9"/>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16805" r="16805"/>
          <a:stretch>
            <a:fillRect/>
          </a:stretch>
        </p:blipFill>
        <p:spPr/>
      </p:pic>
      <p:pic>
        <p:nvPicPr>
          <p:cNvPr id="12" name="图片占位符 11"/>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16805" r="16805"/>
          <a:stretch>
            <a:fillRect/>
          </a:stretch>
        </p:blipFill>
        <p:spPr/>
      </p:pic>
      <p:pic>
        <p:nvPicPr>
          <p:cNvPr id="14" name="图片占位符 13"/>
          <p:cNvPicPr>
            <a:picLocks noGrp="1" noChangeAspect="1"/>
          </p:cNvPicPr>
          <p:nvPr>
            <p:ph type="pic" sz="quarter" idx="13"/>
          </p:nvPr>
        </p:nvPicPr>
        <p:blipFill>
          <a:blip r:embed="rId6">
            <a:extLst>
              <a:ext uri="{28A0092B-C50C-407E-A947-70E740481C1C}">
                <a14:useLocalDpi xmlns:a14="http://schemas.microsoft.com/office/drawing/2010/main" val="0"/>
              </a:ext>
            </a:extLst>
          </a:blip>
          <a:srcRect l="16805" r="16805"/>
          <a:stretch>
            <a:fillRect/>
          </a:stretch>
        </p:blipFill>
        <p:spPr/>
      </p:pic>
      <p:sp>
        <p:nvSpPr>
          <p:cNvPr id="54" name="Rectangle 5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7829" y="-35698"/>
            <a:ext cx="3045616" cy="3062288"/>
          </a:xfrm>
          <a:prstGeom prst="rect">
            <a:avLst/>
          </a:prstGeom>
          <a:gradFill>
            <a:gsLst>
              <a:gs pos="0">
                <a:schemeClr val="accent1">
                  <a:alpha val="80000"/>
                </a:schemeClr>
              </a:gs>
              <a:gs pos="100000">
                <a:schemeClr val="accent5">
                  <a:alpha val="1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500" dirty="0">
                <a:solidFill>
                  <a:schemeClr val="lt1">
                    <a:alpha val="20000"/>
                  </a:schemeClr>
                </a:solidFill>
                <a:latin typeface="Montserrat Light" panose="00000400000000000000" pitchFamily="50" charset="0"/>
              </a:rPr>
              <a:t>01</a:t>
            </a:r>
            <a:endParaRPr lang="id-ID" sz="11500" dirty="0">
              <a:solidFill>
                <a:schemeClr val="lt1">
                  <a:alpha val="20000"/>
                </a:schemeClr>
              </a:solidFill>
              <a:latin typeface="Montserrat Light" panose="00000400000000000000" pitchFamily="50" charset="0"/>
            </a:endParaRPr>
          </a:p>
        </p:txBody>
      </p:sp>
      <p:sp>
        <p:nvSpPr>
          <p:cNvPr id="55" name="Rectangle 5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039483" y="-1"/>
            <a:ext cx="3045616" cy="3062288"/>
          </a:xfrm>
          <a:prstGeom prst="rect">
            <a:avLst/>
          </a:prstGeom>
          <a:gradFill>
            <a:gsLst>
              <a:gs pos="0">
                <a:schemeClr val="accent1">
                  <a:alpha val="80000"/>
                </a:schemeClr>
              </a:gs>
              <a:gs pos="100000">
                <a:schemeClr val="accent5">
                  <a:alpha val="1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500" dirty="0">
                <a:solidFill>
                  <a:schemeClr val="lt1">
                    <a:alpha val="20000"/>
                  </a:schemeClr>
                </a:solidFill>
                <a:latin typeface="Montserrat Light" panose="00000400000000000000" pitchFamily="50" charset="0"/>
              </a:rPr>
              <a:t>02</a:t>
            </a:r>
            <a:endParaRPr lang="id-ID" sz="11500" dirty="0">
              <a:solidFill>
                <a:schemeClr val="lt1">
                  <a:alpha val="20000"/>
                </a:schemeClr>
              </a:solidFill>
              <a:latin typeface="Montserrat Light" panose="00000400000000000000" pitchFamily="50" charset="0"/>
            </a:endParaRPr>
          </a:p>
        </p:txBody>
      </p:sp>
      <p:sp>
        <p:nvSpPr>
          <p:cNvPr id="56" name="Rectangle 5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102071" y="0"/>
            <a:ext cx="3049588" cy="3062288"/>
          </a:xfrm>
          <a:prstGeom prst="rect">
            <a:avLst/>
          </a:prstGeom>
          <a:gradFill>
            <a:gsLst>
              <a:gs pos="0">
                <a:schemeClr val="accent1">
                  <a:alpha val="80000"/>
                </a:schemeClr>
              </a:gs>
              <a:gs pos="100000">
                <a:schemeClr val="accent5">
                  <a:alpha val="1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500" dirty="0">
                <a:solidFill>
                  <a:schemeClr val="lt1">
                    <a:alpha val="20000"/>
                  </a:schemeClr>
                </a:solidFill>
                <a:latin typeface="Montserrat Light" panose="00000400000000000000" pitchFamily="50" charset="0"/>
              </a:rPr>
              <a:t>03</a:t>
            </a:r>
            <a:endParaRPr lang="id-ID" sz="11500" dirty="0">
              <a:solidFill>
                <a:schemeClr val="lt1">
                  <a:alpha val="20000"/>
                </a:schemeClr>
              </a:solidFill>
              <a:latin typeface="Montserrat Light" panose="00000400000000000000" pitchFamily="50" charset="0"/>
            </a:endParaRPr>
          </a:p>
        </p:txBody>
      </p:sp>
      <p:sp>
        <p:nvSpPr>
          <p:cNvPr id="57" name="Rectangle 5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9124582" y="-9845"/>
            <a:ext cx="3045616" cy="3062288"/>
          </a:xfrm>
          <a:prstGeom prst="rect">
            <a:avLst/>
          </a:prstGeom>
          <a:gradFill>
            <a:gsLst>
              <a:gs pos="0">
                <a:schemeClr val="accent1">
                  <a:alpha val="80000"/>
                </a:schemeClr>
              </a:gs>
              <a:gs pos="100000">
                <a:schemeClr val="accent5">
                  <a:alpha val="1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500" dirty="0">
                <a:solidFill>
                  <a:schemeClr val="lt1">
                    <a:alpha val="20000"/>
                  </a:schemeClr>
                </a:solidFill>
                <a:latin typeface="Montserrat Light" panose="00000400000000000000" pitchFamily="50" charset="0"/>
              </a:rPr>
              <a:t>04</a:t>
            </a:r>
            <a:endParaRPr lang="id-ID" sz="11500" dirty="0">
              <a:solidFill>
                <a:schemeClr val="lt1">
                  <a:alpha val="20000"/>
                </a:schemeClr>
              </a:solidFill>
              <a:latin typeface="Montserrat Light" panose="00000400000000000000" pitchFamily="50" charset="0"/>
            </a:endParaRPr>
          </a:p>
        </p:txBody>
      </p:sp>
      <p:sp>
        <p:nvSpPr>
          <p:cNvPr id="16" name="Rectangle 1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039007" y="4060908"/>
            <a:ext cx="8113986" cy="535531"/>
          </a:xfrm>
          <a:prstGeom prst="rect">
            <a:avLst/>
          </a:prstGeom>
        </p:spPr>
        <p:txBody>
          <a:bodyPr wrap="square">
            <a:spAutoFit/>
          </a:bodyPr>
          <a:lstStyle/>
          <a:p>
            <a:pPr algn="ct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 adipiscing</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004457" y="3407922"/>
            <a:ext cx="6183086" cy="523220"/>
          </a:xfrm>
          <a:prstGeom prst="rect">
            <a:avLst/>
          </a:prstGeom>
        </p:spPr>
        <p:txBody>
          <a:bodyPr wrap="square">
            <a:spAutoFit/>
          </a:bodyPr>
          <a:lstStyle/>
          <a:p>
            <a:pPr algn="ctr"/>
            <a:r>
              <a:rPr lang="en-US" sz="28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How we work ?</a:t>
            </a:r>
            <a:endParaRPr lang="en-US" sz="2800" dirty="0">
              <a:solidFill>
                <a:schemeClr val="tx1">
                  <a:lumMod val="65000"/>
                  <a:lumOff val="35000"/>
                </a:schemeClr>
              </a:solidFill>
              <a:latin typeface="Montserrat Light" panose="00000400000000000000" pitchFamily="50" charset="0"/>
              <a:cs typeface="Segoe UI" panose="020B0502040204020203" pitchFamily="34" charset="0"/>
            </a:endParaRPr>
          </a:p>
        </p:txBody>
      </p:sp>
      <p:grpSp>
        <p:nvGrpSpPr>
          <p:cNvPr id="26" name="Group 2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2700718" y="4818086"/>
            <a:ext cx="947057" cy="947057"/>
            <a:chOff x="2371271" y="4973552"/>
            <a:chExt cx="947057" cy="947057"/>
          </a:xfrm>
        </p:grpSpPr>
        <p:sp>
          <p:nvSpPr>
            <p:cNvPr id="22" name="Diamond 21"/>
            <p:cNvSpPr/>
            <p:nvPr/>
          </p:nvSpPr>
          <p:spPr>
            <a:xfrm>
              <a:off x="2371271" y="4973552"/>
              <a:ext cx="947057" cy="947057"/>
            </a:xfrm>
            <a:prstGeom prst="diamond">
              <a:avLst/>
            </a:prstGeom>
            <a:gradFill>
              <a:gsLst>
                <a:gs pos="0">
                  <a:schemeClr val="accent5"/>
                </a:gs>
                <a:gs pos="8500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7" name="AutoShape 117"/>
            <p:cNvSpPr>
              <a:spLocks/>
            </p:cNvSpPr>
            <p:nvPr/>
          </p:nvSpPr>
          <p:spPr bwMode="auto">
            <a:xfrm>
              <a:off x="2674371" y="5319186"/>
              <a:ext cx="340856" cy="255788"/>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sp>
        <p:nvSpPr>
          <p:cNvPr id="45" name="Rectangle 4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070032" y="5849622"/>
            <a:ext cx="2208429" cy="321050"/>
          </a:xfrm>
          <a:prstGeom prst="rect">
            <a:avLst/>
          </a:prstGeom>
        </p:spPr>
        <p:txBody>
          <a:bodyPr wrap="square">
            <a:spAutoFit/>
          </a:bodyPr>
          <a:lstStyle/>
          <a:p>
            <a:pPr algn="ctr">
              <a:lnSpc>
                <a:spcPct val="120000"/>
              </a:lnSpc>
            </a:pPr>
            <a:r>
              <a:rPr lang="en-US" sz="1400" dirty="0">
                <a:solidFill>
                  <a:schemeClr val="tx1">
                    <a:lumMod val="50000"/>
                    <a:lumOff val="50000"/>
                  </a:schemeClr>
                </a:solidFill>
                <a:latin typeface="Montserrat Light" panose="00000400000000000000" pitchFamily="50" charset="0"/>
                <a:cs typeface="Segoe UI Light" panose="020B0502040204020203" pitchFamily="34" charset="0"/>
              </a:rPr>
              <a:t>Your title here</a:t>
            </a:r>
          </a:p>
        </p:txBody>
      </p:sp>
      <p:grpSp>
        <p:nvGrpSpPr>
          <p:cNvPr id="25" name="Group 2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648554" y="4818086"/>
            <a:ext cx="947057" cy="947057"/>
            <a:chOff x="3971471" y="4973552"/>
            <a:chExt cx="947057" cy="947057"/>
          </a:xfrm>
        </p:grpSpPr>
        <p:sp>
          <p:nvSpPr>
            <p:cNvPr id="27" name="Diamond 26"/>
            <p:cNvSpPr/>
            <p:nvPr/>
          </p:nvSpPr>
          <p:spPr>
            <a:xfrm>
              <a:off x="3971471" y="4973552"/>
              <a:ext cx="947057" cy="947057"/>
            </a:xfrm>
            <a:prstGeom prst="diamond">
              <a:avLst/>
            </a:prstGeom>
            <a:gradFill>
              <a:gsLst>
                <a:gs pos="0">
                  <a:schemeClr val="accent5"/>
                </a:gs>
                <a:gs pos="8500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4" name="Group 33"/>
            <p:cNvGrpSpPr/>
            <p:nvPr/>
          </p:nvGrpSpPr>
          <p:grpSpPr>
            <a:xfrm>
              <a:off x="4327884" y="5276360"/>
              <a:ext cx="234230" cy="341440"/>
              <a:chOff x="3582988" y="3510757"/>
              <a:chExt cx="319088" cy="465138"/>
            </a:xfrm>
            <a:solidFill>
              <a:schemeClr val="bg1"/>
            </a:solidFill>
          </p:grpSpPr>
          <p:sp>
            <p:nvSpPr>
              <p:cNvPr id="35"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6"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46" name="Rectangle 4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4017868" y="5849622"/>
            <a:ext cx="2208429" cy="321050"/>
          </a:xfrm>
          <a:prstGeom prst="rect">
            <a:avLst/>
          </a:prstGeom>
        </p:spPr>
        <p:txBody>
          <a:bodyPr wrap="square">
            <a:spAutoFit/>
          </a:bodyPr>
          <a:lstStyle/>
          <a:p>
            <a:pPr algn="ctr">
              <a:lnSpc>
                <a:spcPct val="120000"/>
              </a:lnSpc>
            </a:pPr>
            <a:r>
              <a:rPr lang="en-US" sz="1400" dirty="0">
                <a:solidFill>
                  <a:schemeClr val="tx1">
                    <a:lumMod val="50000"/>
                    <a:lumOff val="50000"/>
                  </a:schemeClr>
                </a:solidFill>
                <a:latin typeface="Montserrat Light" panose="00000400000000000000" pitchFamily="50" charset="0"/>
                <a:cs typeface="Segoe UI Light" panose="020B0502040204020203" pitchFamily="34" charset="0"/>
              </a:rPr>
              <a:t>Your title here</a:t>
            </a:r>
          </a:p>
        </p:txBody>
      </p:sp>
      <p:grpSp>
        <p:nvGrpSpPr>
          <p:cNvPr id="24" name="Group 2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596390" y="4818086"/>
            <a:ext cx="947057" cy="947057"/>
            <a:chOff x="5743754" y="4973552"/>
            <a:chExt cx="947057" cy="947057"/>
          </a:xfrm>
        </p:grpSpPr>
        <p:sp>
          <p:nvSpPr>
            <p:cNvPr id="28" name="Diamond 27"/>
            <p:cNvSpPr/>
            <p:nvPr/>
          </p:nvSpPr>
          <p:spPr>
            <a:xfrm>
              <a:off x="5743754" y="4973552"/>
              <a:ext cx="947057" cy="947057"/>
            </a:xfrm>
            <a:prstGeom prst="diamond">
              <a:avLst/>
            </a:prstGeom>
            <a:gradFill>
              <a:gsLst>
                <a:gs pos="0">
                  <a:schemeClr val="accent5"/>
                </a:gs>
                <a:gs pos="8500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p:cNvGrpSpPr/>
            <p:nvPr/>
          </p:nvGrpSpPr>
          <p:grpSpPr>
            <a:xfrm>
              <a:off x="6046562" y="5287140"/>
              <a:ext cx="341440" cy="319880"/>
              <a:chOff x="5368132" y="3540125"/>
              <a:chExt cx="465138" cy="435769"/>
            </a:xfrm>
            <a:solidFill>
              <a:schemeClr val="bg1"/>
            </a:solidFill>
          </p:grpSpPr>
          <p:sp>
            <p:nvSpPr>
              <p:cNvPr id="32"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3"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47" name="Rectangle 4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965704" y="5849622"/>
            <a:ext cx="2208429" cy="321050"/>
          </a:xfrm>
          <a:prstGeom prst="rect">
            <a:avLst/>
          </a:prstGeom>
        </p:spPr>
        <p:txBody>
          <a:bodyPr wrap="square">
            <a:spAutoFit/>
          </a:bodyPr>
          <a:lstStyle/>
          <a:p>
            <a:pPr algn="ctr">
              <a:lnSpc>
                <a:spcPct val="120000"/>
              </a:lnSpc>
            </a:pPr>
            <a:r>
              <a:rPr lang="en-US" sz="1400" dirty="0">
                <a:solidFill>
                  <a:schemeClr val="tx1">
                    <a:lumMod val="50000"/>
                    <a:lumOff val="50000"/>
                  </a:schemeClr>
                </a:solidFill>
                <a:latin typeface="Montserrat Light" panose="00000400000000000000" pitchFamily="50" charset="0"/>
                <a:cs typeface="Segoe UI Light" panose="020B0502040204020203" pitchFamily="34" charset="0"/>
              </a:rPr>
              <a:t>Your title here</a:t>
            </a:r>
          </a:p>
        </p:txBody>
      </p:sp>
      <p:sp>
        <p:nvSpPr>
          <p:cNvPr id="49" name="Rectangle 4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913539" y="5849622"/>
            <a:ext cx="2208429" cy="321050"/>
          </a:xfrm>
          <a:prstGeom prst="rect">
            <a:avLst/>
          </a:prstGeom>
        </p:spPr>
        <p:txBody>
          <a:bodyPr wrap="square">
            <a:spAutoFit/>
          </a:bodyPr>
          <a:lstStyle/>
          <a:p>
            <a:pPr algn="ctr">
              <a:lnSpc>
                <a:spcPct val="120000"/>
              </a:lnSpc>
            </a:pPr>
            <a:r>
              <a:rPr lang="en-US" sz="1400" dirty="0">
                <a:solidFill>
                  <a:schemeClr val="tx1">
                    <a:lumMod val="50000"/>
                    <a:lumOff val="50000"/>
                  </a:schemeClr>
                </a:solidFill>
                <a:latin typeface="Montserrat Light" panose="00000400000000000000" pitchFamily="50" charset="0"/>
                <a:cs typeface="Segoe UI Light" panose="020B0502040204020203" pitchFamily="34" charset="0"/>
              </a:rPr>
              <a:t>Your title here</a:t>
            </a: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760CDED4-135F-43BD-B1A3-090307B5B8FF}"/>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2629986059"/>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750" fill="hold"/>
                                        <p:tgtEl>
                                          <p:spTgt spid="54"/>
                                        </p:tgtEl>
                                        <p:attrNameLst>
                                          <p:attrName>ppt_x</p:attrName>
                                        </p:attrNameLst>
                                      </p:cBhvr>
                                      <p:tavLst>
                                        <p:tav tm="0">
                                          <p:val>
                                            <p:strVal val="1+#ppt_w/2"/>
                                          </p:val>
                                        </p:tav>
                                        <p:tav tm="100000">
                                          <p:val>
                                            <p:strVal val="#ppt_x"/>
                                          </p:val>
                                        </p:tav>
                                      </p:tavLst>
                                    </p:anim>
                                    <p:anim calcmode="lin" valueType="num">
                                      <p:cBhvr additive="base">
                                        <p:cTn id="8" dur="75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750" fill="hold"/>
                                        <p:tgtEl>
                                          <p:spTgt spid="55"/>
                                        </p:tgtEl>
                                        <p:attrNameLst>
                                          <p:attrName>ppt_x</p:attrName>
                                        </p:attrNameLst>
                                      </p:cBhvr>
                                      <p:tavLst>
                                        <p:tav tm="0">
                                          <p:val>
                                            <p:strVal val="1+#ppt_w/2"/>
                                          </p:val>
                                        </p:tav>
                                        <p:tav tm="100000">
                                          <p:val>
                                            <p:strVal val="#ppt_x"/>
                                          </p:val>
                                        </p:tav>
                                      </p:tavLst>
                                    </p:anim>
                                    <p:anim calcmode="lin" valueType="num">
                                      <p:cBhvr additive="base">
                                        <p:cTn id="12" dur="750" fill="hold"/>
                                        <p:tgtEl>
                                          <p:spTgt spid="5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750" fill="hold"/>
                                        <p:tgtEl>
                                          <p:spTgt spid="56"/>
                                        </p:tgtEl>
                                        <p:attrNameLst>
                                          <p:attrName>ppt_x</p:attrName>
                                        </p:attrNameLst>
                                      </p:cBhvr>
                                      <p:tavLst>
                                        <p:tav tm="0">
                                          <p:val>
                                            <p:strVal val="1+#ppt_w/2"/>
                                          </p:val>
                                        </p:tav>
                                        <p:tav tm="100000">
                                          <p:val>
                                            <p:strVal val="#ppt_x"/>
                                          </p:val>
                                        </p:tav>
                                      </p:tavLst>
                                    </p:anim>
                                    <p:anim calcmode="lin" valueType="num">
                                      <p:cBhvr additive="base">
                                        <p:cTn id="16" dur="750" fill="hold"/>
                                        <p:tgtEl>
                                          <p:spTgt spid="5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1+#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grpId="0" nodeType="withEffect">
                                  <p:stCondLst>
                                    <p:cond delay="15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75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750" fill="hold"/>
                                        <p:tgtEl>
                                          <p:spTgt spid="16"/>
                                        </p:tgtEl>
                                        <p:attrNameLst>
                                          <p:attrName>ppt_x</p:attrName>
                                        </p:attrNameLst>
                                      </p:cBhvr>
                                      <p:tavLst>
                                        <p:tav tm="0">
                                          <p:val>
                                            <p:strVal val="#ppt_x"/>
                                          </p:val>
                                        </p:tav>
                                        <p:tav tm="100000">
                                          <p:val>
                                            <p:strVal val="#ppt_x"/>
                                          </p:val>
                                        </p:tav>
                                      </p:tavLst>
                                    </p:anim>
                                    <p:anim calcmode="lin" valueType="num">
                                      <p:cBhvr additive="base">
                                        <p:cTn id="28" dur="75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225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750" fill="hold"/>
                                        <p:tgtEl>
                                          <p:spTgt spid="26"/>
                                        </p:tgtEl>
                                        <p:attrNameLst>
                                          <p:attrName>ppt_x</p:attrName>
                                        </p:attrNameLst>
                                      </p:cBhvr>
                                      <p:tavLst>
                                        <p:tav tm="0">
                                          <p:val>
                                            <p:strVal val="#ppt_x"/>
                                          </p:val>
                                        </p:tav>
                                        <p:tav tm="100000">
                                          <p:val>
                                            <p:strVal val="#ppt_x"/>
                                          </p:val>
                                        </p:tav>
                                      </p:tavLst>
                                    </p:anim>
                                    <p:anim calcmode="lin" valueType="num">
                                      <p:cBhvr additive="base">
                                        <p:cTn id="32" dur="75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2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750" fill="hold"/>
                                        <p:tgtEl>
                                          <p:spTgt spid="45"/>
                                        </p:tgtEl>
                                        <p:attrNameLst>
                                          <p:attrName>ppt_x</p:attrName>
                                        </p:attrNameLst>
                                      </p:cBhvr>
                                      <p:tavLst>
                                        <p:tav tm="0">
                                          <p:val>
                                            <p:strVal val="#ppt_x"/>
                                          </p:val>
                                        </p:tav>
                                        <p:tav tm="100000">
                                          <p:val>
                                            <p:strVal val="#ppt_x"/>
                                          </p:val>
                                        </p:tav>
                                      </p:tavLst>
                                    </p:anim>
                                    <p:anim calcmode="lin" valueType="num">
                                      <p:cBhvr additive="base">
                                        <p:cTn id="36" dur="75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75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750" fill="hold"/>
                                        <p:tgtEl>
                                          <p:spTgt spid="25"/>
                                        </p:tgtEl>
                                        <p:attrNameLst>
                                          <p:attrName>ppt_x</p:attrName>
                                        </p:attrNameLst>
                                      </p:cBhvr>
                                      <p:tavLst>
                                        <p:tav tm="0">
                                          <p:val>
                                            <p:strVal val="#ppt_x"/>
                                          </p:val>
                                        </p:tav>
                                        <p:tav tm="100000">
                                          <p:val>
                                            <p:strVal val="#ppt_x"/>
                                          </p:val>
                                        </p:tav>
                                      </p:tavLst>
                                    </p:anim>
                                    <p:anim calcmode="lin" valueType="num">
                                      <p:cBhvr additive="base">
                                        <p:cTn id="40" dur="750" fill="hold"/>
                                        <p:tgtEl>
                                          <p:spTgt spid="25"/>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300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750" fill="hold"/>
                                        <p:tgtEl>
                                          <p:spTgt spid="46"/>
                                        </p:tgtEl>
                                        <p:attrNameLst>
                                          <p:attrName>ppt_x</p:attrName>
                                        </p:attrNameLst>
                                      </p:cBhvr>
                                      <p:tavLst>
                                        <p:tav tm="0">
                                          <p:val>
                                            <p:strVal val="#ppt_x"/>
                                          </p:val>
                                        </p:tav>
                                        <p:tav tm="100000">
                                          <p:val>
                                            <p:strVal val="#ppt_x"/>
                                          </p:val>
                                        </p:tav>
                                      </p:tavLst>
                                    </p:anim>
                                    <p:anim calcmode="lin" valueType="num">
                                      <p:cBhvr additive="base">
                                        <p:cTn id="44" dur="750" fill="hold"/>
                                        <p:tgtEl>
                                          <p:spTgt spid="46"/>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325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750" fill="hold"/>
                                        <p:tgtEl>
                                          <p:spTgt spid="24"/>
                                        </p:tgtEl>
                                        <p:attrNameLst>
                                          <p:attrName>ppt_x</p:attrName>
                                        </p:attrNameLst>
                                      </p:cBhvr>
                                      <p:tavLst>
                                        <p:tav tm="0">
                                          <p:val>
                                            <p:strVal val="#ppt_x"/>
                                          </p:val>
                                        </p:tav>
                                        <p:tav tm="100000">
                                          <p:val>
                                            <p:strVal val="#ppt_x"/>
                                          </p:val>
                                        </p:tav>
                                      </p:tavLst>
                                    </p:anim>
                                    <p:anim calcmode="lin" valueType="num">
                                      <p:cBhvr additive="base">
                                        <p:cTn id="48" dur="750" fill="hold"/>
                                        <p:tgtEl>
                                          <p:spTgt spid="24"/>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350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750" fill="hold"/>
                                        <p:tgtEl>
                                          <p:spTgt spid="47"/>
                                        </p:tgtEl>
                                        <p:attrNameLst>
                                          <p:attrName>ppt_x</p:attrName>
                                        </p:attrNameLst>
                                      </p:cBhvr>
                                      <p:tavLst>
                                        <p:tav tm="0">
                                          <p:val>
                                            <p:strVal val="#ppt_x"/>
                                          </p:val>
                                        </p:tav>
                                        <p:tav tm="100000">
                                          <p:val>
                                            <p:strVal val="#ppt_x"/>
                                          </p:val>
                                        </p:tav>
                                      </p:tavLst>
                                    </p:anim>
                                    <p:anim calcmode="lin" valueType="num">
                                      <p:cBhvr additive="base">
                                        <p:cTn id="52" dur="750" fill="hold"/>
                                        <p:tgtEl>
                                          <p:spTgt spid="47"/>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375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750" fill="hold"/>
                                        <p:tgtEl>
                                          <p:spTgt spid="23"/>
                                        </p:tgtEl>
                                        <p:attrNameLst>
                                          <p:attrName>ppt_x</p:attrName>
                                        </p:attrNameLst>
                                      </p:cBhvr>
                                      <p:tavLst>
                                        <p:tav tm="0">
                                          <p:val>
                                            <p:strVal val="#ppt_x"/>
                                          </p:val>
                                        </p:tav>
                                        <p:tav tm="100000">
                                          <p:val>
                                            <p:strVal val="#ppt_x"/>
                                          </p:val>
                                        </p:tav>
                                      </p:tavLst>
                                    </p:anim>
                                    <p:anim calcmode="lin" valueType="num">
                                      <p:cBhvr additive="base">
                                        <p:cTn id="56" dur="750" fill="hold"/>
                                        <p:tgtEl>
                                          <p:spTgt spid="23"/>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4000"/>
                                  </p:stCondLst>
                                  <p:childTnLst>
                                    <p:set>
                                      <p:cBhvr>
                                        <p:cTn id="58" dur="1" fill="hold">
                                          <p:stCondLst>
                                            <p:cond delay="0"/>
                                          </p:stCondLst>
                                        </p:cTn>
                                        <p:tgtEl>
                                          <p:spTgt spid="49"/>
                                        </p:tgtEl>
                                        <p:attrNameLst>
                                          <p:attrName>style.visibility</p:attrName>
                                        </p:attrNameLst>
                                      </p:cBhvr>
                                      <p:to>
                                        <p:strVal val="visible"/>
                                      </p:to>
                                    </p:set>
                                    <p:anim calcmode="lin" valueType="num">
                                      <p:cBhvr additive="base">
                                        <p:cTn id="59" dur="750" fill="hold"/>
                                        <p:tgtEl>
                                          <p:spTgt spid="49"/>
                                        </p:tgtEl>
                                        <p:attrNameLst>
                                          <p:attrName>ppt_x</p:attrName>
                                        </p:attrNameLst>
                                      </p:cBhvr>
                                      <p:tavLst>
                                        <p:tav tm="0">
                                          <p:val>
                                            <p:strVal val="#ppt_x"/>
                                          </p:val>
                                        </p:tav>
                                        <p:tav tm="100000">
                                          <p:val>
                                            <p:strVal val="#ppt_x"/>
                                          </p:val>
                                        </p:tav>
                                      </p:tavLst>
                                    </p:anim>
                                    <p:anim calcmode="lin" valueType="num">
                                      <p:cBhvr additive="base">
                                        <p:cTn id="60"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16" grpId="0"/>
      <p:bldP spid="17" grpId="0"/>
      <p:bldP spid="45" grpId="0"/>
      <p:bldP spid="46" grpId="0"/>
      <p:bldP spid="47"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9605" r="19605"/>
          <a:stretch>
            <a:fillRect/>
          </a:stretch>
        </p:blipFill>
        <p:spPr/>
      </p:pic>
      <p:sp>
        <p:nvSpPr>
          <p:cNvPr id="14" name="Rectangle 1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4931659" y="3814762"/>
            <a:ext cx="2774951" cy="3043237"/>
          </a:xfrm>
          <a:prstGeom prst="rect">
            <a:avLst/>
          </a:prstGeom>
          <a:gradFill>
            <a:gsLst>
              <a:gs pos="0">
                <a:schemeClr val="accent5">
                  <a:alpha val="72000"/>
                </a:schemeClr>
              </a:gs>
              <a:gs pos="85000">
                <a:schemeClr val="accent1">
                  <a:alpha val="85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79643" y="1998095"/>
            <a:ext cx="3062648"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 </a:t>
            </a:r>
            <a:r>
              <a:rPr lang="en-US" sz="3600" dirty="0">
                <a:solidFill>
                  <a:schemeClr val="tx1">
                    <a:lumMod val="65000"/>
                    <a:lumOff val="35000"/>
                  </a:schemeClr>
                </a:solidFill>
                <a:latin typeface="Montserrat Light" panose="00000400000000000000" pitchFamily="50" charset="0"/>
                <a:cs typeface="Segoe UI" panose="020B0502040204020203" pitchFamily="34" charset="0"/>
              </a:rPr>
              <a:t>startup tips</a:t>
            </a:r>
          </a:p>
        </p:txBody>
      </p:sp>
      <p:sp>
        <p:nvSpPr>
          <p:cNvPr id="9" name="Rectangle 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79643" y="1673798"/>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
        <p:nvSpPr>
          <p:cNvPr id="10"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779643" y="4089074"/>
            <a:ext cx="3062648" cy="5705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a:pPr>
            <a:r>
              <a:rPr lang="en-US" sz="1400" i="1" dirty="0">
                <a:solidFill>
                  <a:schemeClr val="bg1">
                    <a:lumMod val="65000"/>
                  </a:schemeClr>
                </a:solidFill>
                <a:latin typeface="Segoe UI Light" panose="020B0502040204020203" pitchFamily="34" charset="0"/>
                <a:cs typeface="Segoe UI Light" panose="020B0502040204020203" pitchFamily="34" charset="0"/>
              </a:rPr>
              <a:t>“</a:t>
            </a:r>
            <a:r>
              <a:rPr lang="id-ID" sz="1400" i="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en-US" sz="1400" i="1" dirty="0">
                <a:solidFill>
                  <a:schemeClr val="bg1">
                    <a:lumMod val="65000"/>
                  </a:schemeClr>
                </a:solidFill>
                <a:latin typeface="Segoe UI Light" panose="020B0502040204020203" pitchFamily="34" charset="0"/>
                <a:cs typeface="Segoe UI Light" panose="020B0502040204020203" pitchFamily="34" charset="0"/>
              </a:rPr>
              <a:t> </a:t>
            </a:r>
            <a:r>
              <a:rPr lang="id-ID" sz="1400" i="1" dirty="0">
                <a:solidFill>
                  <a:schemeClr val="bg1">
                    <a:lumMod val="65000"/>
                  </a:schemeClr>
                </a:solidFill>
                <a:latin typeface="Segoe UI Light" panose="020B0502040204020203" pitchFamily="34" charset="0"/>
                <a:cs typeface="Segoe UI Light" panose="020B0502040204020203" pitchFamily="34" charset="0"/>
              </a:rPr>
              <a:t>quisnostrud </a:t>
            </a:r>
          </a:p>
        </p:txBody>
      </p:sp>
      <p:sp>
        <p:nvSpPr>
          <p:cNvPr id="15"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4949824" y="2454360"/>
            <a:ext cx="6327775" cy="7440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 quis nostrud exerci. exerci tation ullamcorper nibh euismod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6" name="Group 1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5055501" y="1363342"/>
            <a:ext cx="464344" cy="464344"/>
            <a:chOff x="8216107" y="2577307"/>
            <a:chExt cx="464344" cy="464344"/>
          </a:xfrm>
          <a:solidFill>
            <a:schemeClr val="tx1">
              <a:lumMod val="75000"/>
              <a:lumOff val="25000"/>
            </a:schemeClr>
          </a:solidFill>
        </p:grpSpPr>
        <p:sp>
          <p:nvSpPr>
            <p:cNvPr id="17"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8"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9"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0"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21" name="TextBox 2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4949824" y="1941859"/>
            <a:ext cx="3852519" cy="369332"/>
          </a:xfrm>
          <a:prstGeom prst="rect">
            <a:avLst/>
          </a:prstGeom>
          <a:noFill/>
        </p:spPr>
        <p:txBody>
          <a:bodyPr wrap="square" lIns="91440" tIns="45720" rIns="91440" bIns="45720" rtlCol="0">
            <a:spAutoFit/>
          </a:bodyPr>
          <a:lstStyle/>
          <a:p>
            <a:r>
              <a:rPr lang="en-US" dirty="0">
                <a:solidFill>
                  <a:schemeClr val="tx1">
                    <a:lumMod val="65000"/>
                    <a:lumOff val="35000"/>
                  </a:schemeClr>
                </a:solidFill>
                <a:latin typeface="Montserrat Light" panose="00000400000000000000" pitchFamily="50" charset="0"/>
                <a:ea typeface="Liberation Sans" panose="020B0604020202020204" pitchFamily="34" charset="0"/>
                <a:cs typeface="Liberation Sans" panose="020B0604020202020204" pitchFamily="34" charset="0"/>
              </a:rPr>
              <a:t>Your Text Goes Here</a:t>
            </a:r>
          </a:p>
        </p:txBody>
      </p:sp>
      <p:grpSp>
        <p:nvGrpSpPr>
          <p:cNvPr id="22" name="Group 2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5055501" y="5848898"/>
            <a:ext cx="2764668" cy="786454"/>
            <a:chOff x="861260" y="4652292"/>
            <a:chExt cx="2764668" cy="786454"/>
          </a:xfrm>
        </p:grpSpPr>
        <p:sp>
          <p:nvSpPr>
            <p:cNvPr id="23" name="Rectangle 22"/>
            <p:cNvSpPr/>
            <p:nvPr/>
          </p:nvSpPr>
          <p:spPr>
            <a:xfrm>
              <a:off x="861260" y="4652292"/>
              <a:ext cx="2333627" cy="461665"/>
            </a:xfrm>
            <a:prstGeom prst="rect">
              <a:avLst/>
            </a:prstGeom>
          </p:spPr>
          <p:txBody>
            <a:bodyPr wrap="square">
              <a:spAutoFit/>
            </a:bodyPr>
            <a:lstStyle/>
            <a:p>
              <a:r>
                <a:rPr lang="en-US" sz="2400" dirty="0">
                  <a:solidFill>
                    <a:schemeClr val="bg1">
                      <a:alpha val="15000"/>
                    </a:schemeClr>
                  </a:solidFill>
                  <a:latin typeface="Montserrat Light" panose="00000400000000000000" pitchFamily="50" charset="0"/>
                  <a:cs typeface="Segoe UI" panose="020B0502040204020203" pitchFamily="34" charset="0"/>
                </a:rPr>
                <a:t>Schedule</a:t>
              </a:r>
            </a:p>
          </p:txBody>
        </p:sp>
        <p:sp>
          <p:nvSpPr>
            <p:cNvPr id="24" name="Rectangle 23"/>
            <p:cNvSpPr/>
            <p:nvPr/>
          </p:nvSpPr>
          <p:spPr>
            <a:xfrm>
              <a:off x="1736198" y="4977081"/>
              <a:ext cx="1889730" cy="461665"/>
            </a:xfrm>
            <a:prstGeom prst="rect">
              <a:avLst/>
            </a:prstGeom>
          </p:spPr>
          <p:txBody>
            <a:bodyPr wrap="square">
              <a:spAutoFit/>
            </a:bodyPr>
            <a:lstStyle/>
            <a:p>
              <a:r>
                <a:rPr lang="en-US" sz="2400" dirty="0">
                  <a:solidFill>
                    <a:schemeClr val="bg1">
                      <a:alpha val="15000"/>
                    </a:schemeClr>
                  </a:solidFill>
                  <a:latin typeface="Montserrat Light" panose="00000400000000000000" pitchFamily="50" charset="0"/>
                  <a:cs typeface="Segoe UI" panose="020B0502040204020203" pitchFamily="34" charset="0"/>
                </a:rPr>
                <a:t>report</a:t>
              </a:r>
            </a:p>
          </p:txBody>
        </p:sp>
      </p:gr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AA9946A4-EC87-42D5-B5A2-5453F60FB3B6}"/>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11" name="图片占位符 10"/>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2443" r="2443"/>
          <a:stretch>
            <a:fillRect/>
          </a:stretch>
        </p:blipFill>
        <p:spPr/>
      </p:pic>
    </p:spTree>
    <p:extLst>
      <p:ext uri="{BB962C8B-B14F-4D97-AF65-F5344CB8AC3E}">
        <p14:creationId xmlns:p14="http://schemas.microsoft.com/office/powerpoint/2010/main" val="95535500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5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childTnLst>
                                </p:cTn>
                              </p:par>
                              <p:par>
                                <p:cTn id="20" presetID="10" presetClass="entr" presetSubtype="0" fill="hold" nodeType="withEffect">
                                  <p:stCondLst>
                                    <p:cond delay="150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childTnLst>
                                </p:cTn>
                              </p:par>
                              <p:par>
                                <p:cTn id="23" presetID="2" presetClass="entr" presetSubtype="2" decel="100000" fill="hold" nodeType="withEffect">
                                  <p:stCondLst>
                                    <p:cond delay="20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1+#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225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5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1+#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8" grpId="0"/>
      <p:bldP spid="9" grpId="0"/>
      <p:bldP spid="10" grpId="0"/>
      <p:bldP spid="15"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764100" y="4403381"/>
            <a:ext cx="3485947"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a:t>
            </a:r>
            <a:r>
              <a:rPr lang="en-US" sz="3600" dirty="0">
                <a:solidFill>
                  <a:schemeClr val="tx1">
                    <a:lumMod val="65000"/>
                    <a:lumOff val="35000"/>
                  </a:schemeClr>
                </a:solidFill>
                <a:latin typeface="Montserrat Light" panose="00000400000000000000" pitchFamily="50" charset="0"/>
                <a:cs typeface="Segoe UI" panose="020B0502040204020203" pitchFamily="34" charset="0"/>
              </a:rPr>
              <a:t> startup target</a:t>
            </a:r>
          </a:p>
        </p:txBody>
      </p:sp>
      <p:sp>
        <p:nvSpPr>
          <p:cNvPr id="25" name="Rectangle 2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764101" y="4079084"/>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
        <p:nvSpPr>
          <p:cNvPr id="5" name="Rectangle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416777" y="0"/>
            <a:ext cx="4914190" cy="3279228"/>
          </a:xfrm>
          <a:prstGeom prst="rect">
            <a:avLst/>
          </a:prstGeom>
          <a:gradFill>
            <a:gsLst>
              <a:gs pos="0">
                <a:schemeClr val="accent1"/>
              </a:gs>
              <a:gs pos="10000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1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764101" y="444904"/>
            <a:ext cx="3673365" cy="461665"/>
          </a:xfrm>
          <a:prstGeom prst="rect">
            <a:avLst/>
          </a:prstGeom>
        </p:spPr>
        <p:txBody>
          <a:bodyPr wrap="square">
            <a:spAutoFit/>
          </a:bodyPr>
          <a:lstStyle/>
          <a:p>
            <a:r>
              <a:rPr lang="en-US" sz="2400" dirty="0">
                <a:solidFill>
                  <a:schemeClr val="bg1"/>
                </a:solidFill>
                <a:latin typeface="Montserrat Light" panose="00000400000000000000" pitchFamily="50" charset="0"/>
                <a:cs typeface="Segoe UI" panose="020B0502040204020203" pitchFamily="34" charset="0"/>
              </a:rPr>
              <a:t>Our Vision</a:t>
            </a:r>
          </a:p>
        </p:txBody>
      </p:sp>
      <p:sp>
        <p:nvSpPr>
          <p:cNvPr id="15" name="Rectangle 1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764101" y="1150167"/>
            <a:ext cx="4192663" cy="978729"/>
          </a:xfrm>
          <a:prstGeom prst="rect">
            <a:avLst/>
          </a:prstGeom>
        </p:spPr>
        <p:txBody>
          <a:bodyPr wrap="square">
            <a:spAutoFit/>
          </a:bodyPr>
          <a:lstStyle/>
          <a:p>
            <a:pPr>
              <a:lnSpc>
                <a:spcPct val="120000"/>
              </a:lnSpc>
            </a:pPr>
            <a:r>
              <a:rPr lang="id-ID" sz="1200" b="1" dirty="0">
                <a:solidFill>
                  <a:schemeClr val="bg1"/>
                </a:solidFill>
                <a:latin typeface="Segoe UI Light" panose="020B0502040204020203" pitchFamily="34" charset="0"/>
                <a:cs typeface="Segoe UI Light" panose="020B0502040204020203" pitchFamily="34" charset="0"/>
              </a:rPr>
              <a:t>Ut wisi enim ad minim veniam</a:t>
            </a:r>
            <a:r>
              <a:rPr lang="id-ID" sz="1200" dirty="0">
                <a:solidFill>
                  <a:schemeClr val="bg1"/>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 adipiscing</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6"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2764101" y="2263769"/>
            <a:ext cx="4065928" cy="5705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a:pPr>
            <a:r>
              <a:rPr lang="en-US" sz="1400" i="1" dirty="0">
                <a:solidFill>
                  <a:schemeClr val="bg1"/>
                </a:solidFill>
                <a:latin typeface="Segoe UI Light" panose="020B0502040204020203" pitchFamily="34" charset="0"/>
                <a:cs typeface="Segoe UI Light" panose="020B0502040204020203" pitchFamily="34" charset="0"/>
              </a:rPr>
              <a:t>“</a:t>
            </a:r>
            <a:r>
              <a:rPr lang="id-ID" sz="1400" i="1" dirty="0">
                <a:solidFill>
                  <a:schemeClr val="bg1"/>
                </a:solidFill>
                <a:latin typeface="Segoe UI Light" panose="020B0502040204020203" pitchFamily="34" charset="0"/>
                <a:cs typeface="Segoe UI Light" panose="020B0502040204020203" pitchFamily="34" charset="0"/>
              </a:rPr>
              <a:t>Ut wisi enim ad minim veniam,</a:t>
            </a:r>
            <a:r>
              <a:rPr lang="en-US" sz="1400" i="1" dirty="0">
                <a:solidFill>
                  <a:schemeClr val="bg1"/>
                </a:solidFill>
                <a:latin typeface="Segoe UI Light" panose="020B0502040204020203" pitchFamily="34" charset="0"/>
                <a:cs typeface="Segoe UI Light" panose="020B0502040204020203" pitchFamily="34" charset="0"/>
              </a:rPr>
              <a:t> </a:t>
            </a:r>
            <a:r>
              <a:rPr lang="id-ID" sz="1400" i="1" dirty="0">
                <a:solidFill>
                  <a:schemeClr val="bg1"/>
                </a:solidFill>
                <a:latin typeface="Segoe UI Light" panose="020B0502040204020203" pitchFamily="34" charset="0"/>
                <a:cs typeface="Segoe UI Light" panose="020B0502040204020203" pitchFamily="34" charset="0"/>
              </a:rPr>
              <a:t>quisnostrud exerci</a:t>
            </a:r>
            <a:endParaRPr lang="en-US" sz="1400" i="1" dirty="0">
              <a:solidFill>
                <a:schemeClr val="bg1"/>
              </a:solidFill>
              <a:latin typeface="Segoe UI Light" panose="020B0502040204020203" pitchFamily="34" charset="0"/>
              <a:cs typeface="Segoe UI Light" panose="020B0502040204020203" pitchFamily="34" charset="0"/>
            </a:endParaRPr>
          </a:p>
          <a:p>
            <a:pPr marL="0" indent="0">
              <a:lnSpc>
                <a:spcPct val="100000"/>
              </a:lnSpc>
              <a:spcBef>
                <a:spcPts val="0"/>
              </a:spcBef>
              <a:buNone/>
              <a:defRPr/>
            </a:pPr>
            <a:r>
              <a:rPr lang="id-ID" sz="1400" i="1" dirty="0">
                <a:solidFill>
                  <a:schemeClr val="bg1"/>
                </a:solidFill>
                <a:latin typeface="Segoe UI Light" panose="020B0502040204020203" pitchFamily="34" charset="0"/>
                <a:cs typeface="Segoe UI Light" panose="020B0502040204020203" pitchFamily="34" charset="0"/>
              </a:rPr>
              <a:t>tation ullamcorper</a:t>
            </a:r>
          </a:p>
        </p:txBody>
      </p:sp>
      <p:sp>
        <p:nvSpPr>
          <p:cNvPr id="18"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7556336" y="4690502"/>
            <a:ext cx="3852519" cy="9132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 quis nostrud exerci.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9" name="TextBox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7556336" y="4178001"/>
            <a:ext cx="3852519" cy="369332"/>
          </a:xfrm>
          <a:prstGeom prst="rect">
            <a:avLst/>
          </a:prstGeom>
          <a:noFill/>
        </p:spPr>
        <p:txBody>
          <a:bodyPr wrap="square" lIns="91440" tIns="45720" rIns="91440" bIns="45720" rtlCol="0">
            <a:spAutoFit/>
          </a:bodyPr>
          <a:lstStyle/>
          <a:p>
            <a:r>
              <a:rPr lang="en-US" dirty="0">
                <a:solidFill>
                  <a:schemeClr val="tx1">
                    <a:lumMod val="65000"/>
                    <a:lumOff val="35000"/>
                  </a:schemeClr>
                </a:solidFill>
                <a:latin typeface="Montserrat Light" panose="00000400000000000000" pitchFamily="50" charset="0"/>
                <a:ea typeface="Liberation Sans" panose="020B0604020202020204" pitchFamily="34" charset="0"/>
                <a:cs typeface="Liberation Sans" panose="020B0604020202020204" pitchFamily="34" charset="0"/>
              </a:rPr>
              <a:t>Your Text Goes Here</a:t>
            </a:r>
          </a:p>
        </p:txBody>
      </p:sp>
      <p:sp>
        <p:nvSpPr>
          <p:cNvPr id="20" name="Right Triangle 1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 y="6057900"/>
            <a:ext cx="800100" cy="800100"/>
          </a:xfrm>
          <a:prstGeom prst="rtTriangle">
            <a:avLst/>
          </a:prstGeom>
          <a:gradFill>
            <a:gsLst>
              <a:gs pos="0">
                <a:schemeClr val="accent1"/>
              </a:gs>
              <a:gs pos="10000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F836E25E-B5F6-4970-873E-4F016749D345}"/>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6" name="图片占位符 5"/>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323" r="323"/>
          <a:stretch>
            <a:fillRect/>
          </a:stretch>
        </p:blipFill>
        <p:spPr/>
      </p:pic>
    </p:spTree>
    <p:extLst>
      <p:ext uri="{BB962C8B-B14F-4D97-AF65-F5344CB8AC3E}">
        <p14:creationId xmlns:p14="http://schemas.microsoft.com/office/powerpoint/2010/main" val="97934036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1+#ppt_w/2"/>
                                          </p:val>
                                        </p:tav>
                                        <p:tav tm="100000">
                                          <p:val>
                                            <p:strVal val="#ppt_x"/>
                                          </p:val>
                                        </p:tav>
                                      </p:tavLst>
                                    </p:anim>
                                    <p:anim calcmode="lin" valueType="num">
                                      <p:cBhvr additive="base">
                                        <p:cTn id="8" dur="75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7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750" fill="hold"/>
                                        <p:tgtEl>
                                          <p:spTgt spid="24"/>
                                        </p:tgtEl>
                                        <p:attrNameLst>
                                          <p:attrName>ppt_x</p:attrName>
                                        </p:attrNameLst>
                                      </p:cBhvr>
                                      <p:tavLst>
                                        <p:tav tm="0">
                                          <p:val>
                                            <p:strVal val="1+#ppt_w/2"/>
                                          </p:val>
                                        </p:tav>
                                        <p:tav tm="100000">
                                          <p:val>
                                            <p:strVal val="#ppt_x"/>
                                          </p:val>
                                        </p:tav>
                                      </p:tavLst>
                                    </p:anim>
                                    <p:anim calcmode="lin" valueType="num">
                                      <p:cBhvr additive="base">
                                        <p:cTn id="12" dur="75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1+#ppt_w/2"/>
                                          </p:val>
                                        </p:tav>
                                        <p:tav tm="100000">
                                          <p:val>
                                            <p:strVal val="#ppt_x"/>
                                          </p:val>
                                        </p:tav>
                                      </p:tavLst>
                                    </p:anim>
                                    <p:anim calcmode="lin" valueType="num">
                                      <p:cBhvr additive="base">
                                        <p:cTn id="16" dur="75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1+#ppt_w/2"/>
                                          </p:val>
                                        </p:tav>
                                        <p:tav tm="100000">
                                          <p:val>
                                            <p:strVal val="#ppt_x"/>
                                          </p:val>
                                        </p:tav>
                                      </p:tavLst>
                                    </p:anim>
                                    <p:anim calcmode="lin" valueType="num">
                                      <p:cBhvr additive="base">
                                        <p:cTn id="20" dur="75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0-#ppt_w/2"/>
                                          </p:val>
                                        </p:tav>
                                        <p:tav tm="100000">
                                          <p:val>
                                            <p:strVal val="#ppt_x"/>
                                          </p:val>
                                        </p:tav>
                                      </p:tavLst>
                                    </p:anim>
                                    <p:anim calcmode="lin" valueType="num">
                                      <p:cBhvr additive="base">
                                        <p:cTn id="24" dur="75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225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750" fill="hold"/>
                                        <p:tgtEl>
                                          <p:spTgt spid="15"/>
                                        </p:tgtEl>
                                        <p:attrNameLst>
                                          <p:attrName>ppt_x</p:attrName>
                                        </p:attrNameLst>
                                      </p:cBhvr>
                                      <p:tavLst>
                                        <p:tav tm="0">
                                          <p:val>
                                            <p:strVal val="0-#ppt_w/2"/>
                                          </p:val>
                                        </p:tav>
                                        <p:tav tm="100000">
                                          <p:val>
                                            <p:strVal val="#ppt_x"/>
                                          </p:val>
                                        </p:tav>
                                      </p:tavLst>
                                    </p:anim>
                                    <p:anim calcmode="lin" valueType="num">
                                      <p:cBhvr additive="base">
                                        <p:cTn id="28" dur="75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25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750" fill="hold"/>
                                        <p:tgtEl>
                                          <p:spTgt spid="16"/>
                                        </p:tgtEl>
                                        <p:attrNameLst>
                                          <p:attrName>ppt_x</p:attrName>
                                        </p:attrNameLst>
                                      </p:cBhvr>
                                      <p:tavLst>
                                        <p:tav tm="0">
                                          <p:val>
                                            <p:strVal val="0-#ppt_w/2"/>
                                          </p:val>
                                        </p:tav>
                                        <p:tav tm="100000">
                                          <p:val>
                                            <p:strVal val="#ppt_x"/>
                                          </p:val>
                                        </p:tav>
                                      </p:tavLst>
                                    </p:anim>
                                    <p:anim calcmode="lin" valueType="num">
                                      <p:cBhvr additive="base">
                                        <p:cTn id="32"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12" grpId="0"/>
      <p:bldP spid="15" grpId="0"/>
      <p:bldP spid="16"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00982" y="4403381"/>
            <a:ext cx="3485947"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a:t>
            </a:r>
            <a:r>
              <a:rPr lang="en-US" sz="3600" dirty="0">
                <a:solidFill>
                  <a:schemeClr val="tx1">
                    <a:lumMod val="65000"/>
                    <a:lumOff val="35000"/>
                  </a:schemeClr>
                </a:solidFill>
                <a:latin typeface="Montserrat Light" panose="00000400000000000000" pitchFamily="50" charset="0"/>
                <a:cs typeface="Segoe UI" panose="020B0502040204020203" pitchFamily="34" charset="0"/>
              </a:rPr>
              <a:t> startup target</a:t>
            </a:r>
          </a:p>
        </p:txBody>
      </p:sp>
      <p:sp>
        <p:nvSpPr>
          <p:cNvPr id="7" name="Rectangle 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00983" y="4079084"/>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
        <p:nvSpPr>
          <p:cNvPr id="5" name="Rectangle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flipH="1">
            <a:off x="4887912" y="0"/>
            <a:ext cx="4887311" cy="3279228"/>
          </a:xfrm>
          <a:prstGeom prst="rect">
            <a:avLst/>
          </a:prstGeom>
          <a:gradFill>
            <a:gsLst>
              <a:gs pos="0">
                <a:schemeClr val="accent1"/>
              </a:gs>
              <a:gs pos="10000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235236" y="444904"/>
            <a:ext cx="3673365" cy="461665"/>
          </a:xfrm>
          <a:prstGeom prst="rect">
            <a:avLst/>
          </a:prstGeom>
        </p:spPr>
        <p:txBody>
          <a:bodyPr wrap="square">
            <a:spAutoFit/>
          </a:bodyPr>
          <a:lstStyle/>
          <a:p>
            <a:r>
              <a:rPr lang="en-US" sz="2400" dirty="0">
                <a:solidFill>
                  <a:schemeClr val="bg1"/>
                </a:solidFill>
                <a:latin typeface="Montserrat Light" panose="00000400000000000000" pitchFamily="50" charset="0"/>
                <a:cs typeface="Segoe UI" panose="020B0502040204020203" pitchFamily="34" charset="0"/>
              </a:rPr>
              <a:t>Our Mission</a:t>
            </a:r>
          </a:p>
        </p:txBody>
      </p:sp>
      <p:sp>
        <p:nvSpPr>
          <p:cNvPr id="13" name="Rectangle 1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235236" y="1150167"/>
            <a:ext cx="4192663" cy="978729"/>
          </a:xfrm>
          <a:prstGeom prst="rect">
            <a:avLst/>
          </a:prstGeom>
        </p:spPr>
        <p:txBody>
          <a:bodyPr wrap="square">
            <a:spAutoFit/>
          </a:bodyPr>
          <a:lstStyle/>
          <a:p>
            <a:pPr>
              <a:lnSpc>
                <a:spcPct val="120000"/>
              </a:lnSpc>
            </a:pPr>
            <a:r>
              <a:rPr lang="id-ID" sz="1200" b="1" dirty="0">
                <a:solidFill>
                  <a:schemeClr val="bg1"/>
                </a:solidFill>
                <a:latin typeface="Segoe UI Light" panose="020B0502040204020203" pitchFamily="34" charset="0"/>
                <a:cs typeface="Segoe UI Light" panose="020B0502040204020203" pitchFamily="34" charset="0"/>
              </a:rPr>
              <a:t>Ut wisi enim ad minim veniam</a:t>
            </a:r>
            <a:r>
              <a:rPr lang="id-ID" sz="1200" dirty="0">
                <a:solidFill>
                  <a:schemeClr val="bg1"/>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 adipiscing</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4"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5235236" y="2263769"/>
            <a:ext cx="4065928" cy="5705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a:pPr>
            <a:r>
              <a:rPr lang="en-US" sz="1400" i="1" dirty="0">
                <a:solidFill>
                  <a:schemeClr val="bg1"/>
                </a:solidFill>
                <a:latin typeface="Segoe UI Light" panose="020B0502040204020203" pitchFamily="34" charset="0"/>
                <a:cs typeface="Segoe UI Light" panose="020B0502040204020203" pitchFamily="34" charset="0"/>
              </a:rPr>
              <a:t>“</a:t>
            </a:r>
            <a:r>
              <a:rPr lang="id-ID" sz="1400" i="1" dirty="0">
                <a:solidFill>
                  <a:schemeClr val="bg1"/>
                </a:solidFill>
                <a:latin typeface="Segoe UI Light" panose="020B0502040204020203" pitchFamily="34" charset="0"/>
                <a:cs typeface="Segoe UI Light" panose="020B0502040204020203" pitchFamily="34" charset="0"/>
              </a:rPr>
              <a:t>Ut wisi enim ad minim veniam,</a:t>
            </a:r>
            <a:r>
              <a:rPr lang="en-US" sz="1400" i="1" dirty="0">
                <a:solidFill>
                  <a:schemeClr val="bg1"/>
                </a:solidFill>
                <a:latin typeface="Segoe UI Light" panose="020B0502040204020203" pitchFamily="34" charset="0"/>
                <a:cs typeface="Segoe UI Light" panose="020B0502040204020203" pitchFamily="34" charset="0"/>
              </a:rPr>
              <a:t> </a:t>
            </a:r>
            <a:r>
              <a:rPr lang="id-ID" sz="1400" i="1" dirty="0">
                <a:solidFill>
                  <a:schemeClr val="bg1"/>
                </a:solidFill>
                <a:latin typeface="Segoe UI Light" panose="020B0502040204020203" pitchFamily="34" charset="0"/>
                <a:cs typeface="Segoe UI Light" panose="020B0502040204020203" pitchFamily="34" charset="0"/>
              </a:rPr>
              <a:t>quisnostrud exerci</a:t>
            </a:r>
            <a:endParaRPr lang="en-US" sz="1400" i="1" dirty="0">
              <a:solidFill>
                <a:schemeClr val="bg1"/>
              </a:solidFill>
              <a:latin typeface="Segoe UI Light" panose="020B0502040204020203" pitchFamily="34" charset="0"/>
              <a:cs typeface="Segoe UI Light" panose="020B0502040204020203" pitchFamily="34" charset="0"/>
            </a:endParaRPr>
          </a:p>
          <a:p>
            <a:pPr marL="0" indent="0">
              <a:lnSpc>
                <a:spcPct val="100000"/>
              </a:lnSpc>
              <a:spcBef>
                <a:spcPts val="0"/>
              </a:spcBef>
              <a:buNone/>
              <a:defRPr/>
            </a:pPr>
            <a:r>
              <a:rPr lang="id-ID" sz="1400" i="1" dirty="0">
                <a:solidFill>
                  <a:schemeClr val="bg1"/>
                </a:solidFill>
                <a:latin typeface="Segoe UI Light" panose="020B0502040204020203" pitchFamily="34" charset="0"/>
                <a:cs typeface="Segoe UI Light" panose="020B0502040204020203" pitchFamily="34" charset="0"/>
              </a:rPr>
              <a:t>tation ullamcorper</a:t>
            </a:r>
          </a:p>
        </p:txBody>
      </p:sp>
      <p:sp>
        <p:nvSpPr>
          <p:cNvPr id="16"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5235236" y="4690502"/>
            <a:ext cx="3852519" cy="9132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 quis nostrud exerci.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TextBox 1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5235236" y="4178001"/>
            <a:ext cx="3852519" cy="369332"/>
          </a:xfrm>
          <a:prstGeom prst="rect">
            <a:avLst/>
          </a:prstGeom>
          <a:noFill/>
        </p:spPr>
        <p:txBody>
          <a:bodyPr wrap="square" lIns="91440" tIns="45720" rIns="91440" bIns="45720" rtlCol="0">
            <a:spAutoFit/>
          </a:bodyPr>
          <a:lstStyle/>
          <a:p>
            <a:r>
              <a:rPr lang="en-US" dirty="0">
                <a:solidFill>
                  <a:schemeClr val="tx1">
                    <a:lumMod val="65000"/>
                    <a:lumOff val="35000"/>
                  </a:schemeClr>
                </a:solidFill>
                <a:latin typeface="Montserrat Light" panose="00000400000000000000" pitchFamily="50" charset="0"/>
                <a:ea typeface="Liberation Sans" panose="020B0604020202020204" pitchFamily="34" charset="0"/>
                <a:cs typeface="Liberation Sans" panose="020B0604020202020204" pitchFamily="34" charset="0"/>
              </a:rPr>
              <a:t>Your Text Goes Here</a:t>
            </a:r>
          </a:p>
        </p:txBody>
      </p:sp>
      <p:sp>
        <p:nvSpPr>
          <p:cNvPr id="19" name="Right Triangle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flipH="1">
            <a:off x="11391900" y="6057900"/>
            <a:ext cx="800100" cy="800100"/>
          </a:xfrm>
          <a:prstGeom prst="rtTriangle">
            <a:avLst/>
          </a:prstGeom>
          <a:gradFill>
            <a:gsLst>
              <a:gs pos="0">
                <a:schemeClr val="accent1"/>
              </a:gs>
              <a:gs pos="10000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A741249C-7F97-42B6-9A92-FEF4B2EF3CA8}"/>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8" name="图片占位符 7"/>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323" r="323"/>
          <a:stretch>
            <a:fillRect/>
          </a:stretch>
        </p:blipFill>
        <p:spPr/>
      </p:pic>
    </p:spTree>
    <p:extLst>
      <p:ext uri="{BB962C8B-B14F-4D97-AF65-F5344CB8AC3E}">
        <p14:creationId xmlns:p14="http://schemas.microsoft.com/office/powerpoint/2010/main" val="84830312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1+#ppt_w/2"/>
                                          </p:val>
                                        </p:tav>
                                        <p:tav tm="100000">
                                          <p:val>
                                            <p:strVal val="#ppt_x"/>
                                          </p:val>
                                        </p:tav>
                                      </p:tavLst>
                                    </p:anim>
                                    <p:anim calcmode="lin" valueType="num">
                                      <p:cBhvr additive="base">
                                        <p:cTn id="12" dur="75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750" fill="hold"/>
                                        <p:tgtEl>
                                          <p:spTgt spid="17"/>
                                        </p:tgtEl>
                                        <p:attrNameLst>
                                          <p:attrName>ppt_x</p:attrName>
                                        </p:attrNameLst>
                                      </p:cBhvr>
                                      <p:tavLst>
                                        <p:tav tm="0">
                                          <p:val>
                                            <p:strVal val="1+#ppt_w/2"/>
                                          </p:val>
                                        </p:tav>
                                        <p:tav tm="100000">
                                          <p:val>
                                            <p:strVal val="#ppt_x"/>
                                          </p:val>
                                        </p:tav>
                                      </p:tavLst>
                                    </p:anim>
                                    <p:anim calcmode="lin" valueType="num">
                                      <p:cBhvr additive="base">
                                        <p:cTn id="16" dur="75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750" fill="hold"/>
                                        <p:tgtEl>
                                          <p:spTgt spid="16"/>
                                        </p:tgtEl>
                                        <p:attrNameLst>
                                          <p:attrName>ppt_x</p:attrName>
                                        </p:attrNameLst>
                                      </p:cBhvr>
                                      <p:tavLst>
                                        <p:tav tm="0">
                                          <p:val>
                                            <p:strVal val="1+#ppt_w/2"/>
                                          </p:val>
                                        </p:tav>
                                        <p:tav tm="100000">
                                          <p:val>
                                            <p:strVal val="#ppt_x"/>
                                          </p:val>
                                        </p:tav>
                                      </p:tavLst>
                                    </p:anim>
                                    <p:anim calcmode="lin" valueType="num">
                                      <p:cBhvr additive="base">
                                        <p:cTn id="20" dur="75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5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750" fill="hold"/>
                                        <p:tgtEl>
                                          <p:spTgt spid="11"/>
                                        </p:tgtEl>
                                        <p:attrNameLst>
                                          <p:attrName>ppt_x</p:attrName>
                                        </p:attrNameLst>
                                      </p:cBhvr>
                                      <p:tavLst>
                                        <p:tav tm="0">
                                          <p:val>
                                            <p:strVal val="1+#ppt_w/2"/>
                                          </p:val>
                                        </p:tav>
                                        <p:tav tm="100000">
                                          <p:val>
                                            <p:strVal val="#ppt_x"/>
                                          </p:val>
                                        </p:tav>
                                      </p:tavLst>
                                    </p:anim>
                                    <p:anim calcmode="lin" valueType="num">
                                      <p:cBhvr additive="base">
                                        <p:cTn id="24" dur="75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7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750" fill="hold"/>
                                        <p:tgtEl>
                                          <p:spTgt spid="13"/>
                                        </p:tgtEl>
                                        <p:attrNameLst>
                                          <p:attrName>ppt_x</p:attrName>
                                        </p:attrNameLst>
                                      </p:cBhvr>
                                      <p:tavLst>
                                        <p:tav tm="0">
                                          <p:val>
                                            <p:strVal val="1+#ppt_w/2"/>
                                          </p:val>
                                        </p:tav>
                                        <p:tav tm="100000">
                                          <p:val>
                                            <p:strVal val="#ppt_x"/>
                                          </p:val>
                                        </p:tav>
                                      </p:tavLst>
                                    </p:anim>
                                    <p:anim calcmode="lin" valueType="num">
                                      <p:cBhvr additive="base">
                                        <p:cTn id="28" dur="75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20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750" fill="hold"/>
                                        <p:tgtEl>
                                          <p:spTgt spid="14"/>
                                        </p:tgtEl>
                                        <p:attrNameLst>
                                          <p:attrName>ppt_x</p:attrName>
                                        </p:attrNameLst>
                                      </p:cBhvr>
                                      <p:tavLst>
                                        <p:tav tm="0">
                                          <p:val>
                                            <p:strVal val="1+#ppt_w/2"/>
                                          </p:val>
                                        </p:tav>
                                        <p:tav tm="100000">
                                          <p:val>
                                            <p:strVal val="#ppt_x"/>
                                          </p:val>
                                        </p:tav>
                                      </p:tavLst>
                                    </p:anim>
                                    <p:anim calcmode="lin" valueType="num">
                                      <p:cBhvr additive="base">
                                        <p:cTn id="32" dur="7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P spid="13" grpId="0"/>
      <p:bldP spid="14"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9349" r="19349"/>
          <a:stretch>
            <a:fillRect/>
          </a:stretch>
        </p:blipFill>
        <p:spPr/>
      </p:pic>
      <p:sp>
        <p:nvSpPr>
          <p:cNvPr id="8" name="任意多边形: 形状 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A5665D85-EDCF-480B-BA1C-0B04D44A8FC1}"/>
              </a:ext>
            </a:extLst>
          </p:cNvPr>
          <p:cNvSpPr/>
          <p:nvPr/>
        </p:nvSpPr>
        <p:spPr>
          <a:xfrm>
            <a:off x="0" y="1816100"/>
            <a:ext cx="6096000" cy="3225800"/>
          </a:xfrm>
          <a:custGeom>
            <a:avLst/>
            <a:gdLst/>
            <a:ahLst/>
            <a:cxnLst/>
            <a:rect l="l" t="t" r="r" b="b"/>
            <a:pathLst>
              <a:path w="6096000" h="3225800">
                <a:moveTo>
                  <a:pt x="1597676" y="1404775"/>
                </a:moveTo>
                <a:cubicBezTo>
                  <a:pt x="1652233" y="1404775"/>
                  <a:pt x="1698336" y="1424259"/>
                  <a:pt x="1735985" y="1463226"/>
                </a:cubicBezTo>
                <a:cubicBezTo>
                  <a:pt x="1773635" y="1502194"/>
                  <a:pt x="1792459" y="1549517"/>
                  <a:pt x="1792459" y="1605197"/>
                </a:cubicBezTo>
                <a:cubicBezTo>
                  <a:pt x="1792459" y="1660876"/>
                  <a:pt x="1773613" y="1708221"/>
                  <a:pt x="1735920" y="1747232"/>
                </a:cubicBezTo>
                <a:cubicBezTo>
                  <a:pt x="1698227" y="1786243"/>
                  <a:pt x="1652146" y="1805749"/>
                  <a:pt x="1597676" y="1805749"/>
                </a:cubicBezTo>
                <a:cubicBezTo>
                  <a:pt x="1543206" y="1805749"/>
                  <a:pt x="1497146" y="1786265"/>
                  <a:pt x="1459497" y="1747298"/>
                </a:cubicBezTo>
                <a:cubicBezTo>
                  <a:pt x="1421848" y="1708330"/>
                  <a:pt x="1403023" y="1660963"/>
                  <a:pt x="1403023" y="1605197"/>
                </a:cubicBezTo>
                <a:cubicBezTo>
                  <a:pt x="1403023" y="1549430"/>
                  <a:pt x="1421826" y="1502085"/>
                  <a:pt x="1459432" y="1463161"/>
                </a:cubicBezTo>
                <a:cubicBezTo>
                  <a:pt x="1497037" y="1424237"/>
                  <a:pt x="1543119" y="1404775"/>
                  <a:pt x="1597676" y="1404775"/>
                </a:cubicBezTo>
                <a:close/>
                <a:moveTo>
                  <a:pt x="4450838" y="1314027"/>
                </a:moveTo>
                <a:lnTo>
                  <a:pt x="4450838" y="1418763"/>
                </a:lnTo>
                <a:lnTo>
                  <a:pt x="4625170" y="1418763"/>
                </a:lnTo>
                <a:lnTo>
                  <a:pt x="4625170" y="1904722"/>
                </a:lnTo>
                <a:lnTo>
                  <a:pt x="4738956" y="1904722"/>
                </a:lnTo>
                <a:lnTo>
                  <a:pt x="4738956" y="1418763"/>
                </a:lnTo>
                <a:lnTo>
                  <a:pt x="4913275" y="1418763"/>
                </a:lnTo>
                <a:lnTo>
                  <a:pt x="4913275" y="1314027"/>
                </a:lnTo>
                <a:close/>
                <a:moveTo>
                  <a:pt x="3800261" y="1314027"/>
                </a:moveTo>
                <a:lnTo>
                  <a:pt x="3800261" y="1904722"/>
                </a:lnTo>
                <a:lnTo>
                  <a:pt x="3914060" y="1904722"/>
                </a:lnTo>
                <a:lnTo>
                  <a:pt x="3914060" y="1485360"/>
                </a:lnTo>
                <a:lnTo>
                  <a:pt x="4227049" y="1904722"/>
                </a:lnTo>
                <a:lnTo>
                  <a:pt x="4344921" y="1904722"/>
                </a:lnTo>
                <a:lnTo>
                  <a:pt x="4344921" y="1314027"/>
                </a:lnTo>
                <a:lnTo>
                  <a:pt x="4231135" y="1314027"/>
                </a:lnTo>
                <a:lnTo>
                  <a:pt x="4231135" y="1742413"/>
                </a:lnTo>
                <a:lnTo>
                  <a:pt x="3909934" y="1314027"/>
                </a:lnTo>
                <a:close/>
                <a:moveTo>
                  <a:pt x="3247811" y="1314027"/>
                </a:moveTo>
                <a:lnTo>
                  <a:pt x="3247811" y="1904722"/>
                </a:lnTo>
                <a:lnTo>
                  <a:pt x="3678174" y="1904722"/>
                </a:lnTo>
                <a:lnTo>
                  <a:pt x="3678174" y="1797524"/>
                </a:lnTo>
                <a:lnTo>
                  <a:pt x="3361610" y="1797524"/>
                </a:lnTo>
                <a:lnTo>
                  <a:pt x="3361610" y="1659680"/>
                </a:lnTo>
                <a:lnTo>
                  <a:pt x="3637064" y="1659680"/>
                </a:lnTo>
                <a:lnTo>
                  <a:pt x="3637064" y="1557419"/>
                </a:lnTo>
                <a:lnTo>
                  <a:pt x="3361610" y="1557419"/>
                </a:lnTo>
                <a:lnTo>
                  <a:pt x="3361610" y="1421225"/>
                </a:lnTo>
                <a:lnTo>
                  <a:pt x="3668313" y="1421225"/>
                </a:lnTo>
                <a:lnTo>
                  <a:pt x="3668313" y="1314027"/>
                </a:lnTo>
                <a:close/>
                <a:moveTo>
                  <a:pt x="2688713" y="1314027"/>
                </a:moveTo>
                <a:lnTo>
                  <a:pt x="2688713" y="1418763"/>
                </a:lnTo>
                <a:lnTo>
                  <a:pt x="2863045" y="1418763"/>
                </a:lnTo>
                <a:lnTo>
                  <a:pt x="2863045" y="1904722"/>
                </a:lnTo>
                <a:lnTo>
                  <a:pt x="2976831" y="1904722"/>
                </a:lnTo>
                <a:lnTo>
                  <a:pt x="2976831" y="1418763"/>
                </a:lnTo>
                <a:lnTo>
                  <a:pt x="3151150" y="1418763"/>
                </a:lnTo>
                <a:lnTo>
                  <a:pt x="3151150" y="1314027"/>
                </a:lnTo>
                <a:close/>
                <a:moveTo>
                  <a:pt x="2038136" y="1314027"/>
                </a:moveTo>
                <a:lnTo>
                  <a:pt x="2038136" y="1904722"/>
                </a:lnTo>
                <a:lnTo>
                  <a:pt x="2151935" y="1904722"/>
                </a:lnTo>
                <a:lnTo>
                  <a:pt x="2151935" y="1485360"/>
                </a:lnTo>
                <a:lnTo>
                  <a:pt x="2464924" y="1904722"/>
                </a:lnTo>
                <a:lnTo>
                  <a:pt x="2582796" y="1904722"/>
                </a:lnTo>
                <a:lnTo>
                  <a:pt x="2582796" y="1314027"/>
                </a:lnTo>
                <a:lnTo>
                  <a:pt x="2469010" y="1314027"/>
                </a:lnTo>
                <a:lnTo>
                  <a:pt x="2469010" y="1742413"/>
                </a:lnTo>
                <a:lnTo>
                  <a:pt x="2147809" y="1314027"/>
                </a:lnTo>
                <a:close/>
                <a:moveTo>
                  <a:pt x="5195925" y="1300052"/>
                </a:moveTo>
                <a:cubicBezTo>
                  <a:pt x="5136893" y="1300052"/>
                  <a:pt x="5087162" y="1315103"/>
                  <a:pt x="5046732" y="1345204"/>
                </a:cubicBezTo>
                <a:cubicBezTo>
                  <a:pt x="5006302" y="1375305"/>
                  <a:pt x="4986087" y="1418258"/>
                  <a:pt x="4986087" y="1474064"/>
                </a:cubicBezTo>
                <a:cubicBezTo>
                  <a:pt x="4986087" y="1529870"/>
                  <a:pt x="5004532" y="1571756"/>
                  <a:pt x="5041421" y="1599722"/>
                </a:cubicBezTo>
                <a:cubicBezTo>
                  <a:pt x="5058229" y="1613282"/>
                  <a:pt x="5077909" y="1624432"/>
                  <a:pt x="5100462" y="1633172"/>
                </a:cubicBezTo>
                <a:cubicBezTo>
                  <a:pt x="5123015" y="1641912"/>
                  <a:pt x="5155180" y="1651302"/>
                  <a:pt x="5196959" y="1661343"/>
                </a:cubicBezTo>
                <a:cubicBezTo>
                  <a:pt x="5238739" y="1671384"/>
                  <a:pt x="5267486" y="1682016"/>
                  <a:pt x="5283202" y="1693240"/>
                </a:cubicBezTo>
                <a:cubicBezTo>
                  <a:pt x="5298919" y="1704464"/>
                  <a:pt x="5306777" y="1719840"/>
                  <a:pt x="5306777" y="1739368"/>
                </a:cubicBezTo>
                <a:cubicBezTo>
                  <a:pt x="5306777" y="1758895"/>
                  <a:pt x="5298513" y="1774703"/>
                  <a:pt x="5281984" y="1786791"/>
                </a:cubicBezTo>
                <a:cubicBezTo>
                  <a:pt x="5265456" y="1798880"/>
                  <a:pt x="5242528" y="1804924"/>
                  <a:pt x="5213200" y="1804924"/>
                </a:cubicBezTo>
                <a:cubicBezTo>
                  <a:pt x="5152832" y="1804924"/>
                  <a:pt x="5092163" y="1779429"/>
                  <a:pt x="5031192" y="1728438"/>
                </a:cubicBezTo>
                <a:lnTo>
                  <a:pt x="4963062" y="1811145"/>
                </a:lnTo>
                <a:cubicBezTo>
                  <a:pt x="5036090" y="1877913"/>
                  <a:pt x="5118649" y="1911297"/>
                  <a:pt x="5210737" y="1911297"/>
                </a:cubicBezTo>
                <a:cubicBezTo>
                  <a:pt x="5274135" y="1911297"/>
                  <a:pt x="5325643" y="1894937"/>
                  <a:pt x="5365261" y="1862216"/>
                </a:cubicBezTo>
                <a:cubicBezTo>
                  <a:pt x="5404879" y="1829496"/>
                  <a:pt x="5424688" y="1786885"/>
                  <a:pt x="5424688" y="1734384"/>
                </a:cubicBezTo>
                <a:cubicBezTo>
                  <a:pt x="5424688" y="1681883"/>
                  <a:pt x="5409024" y="1642128"/>
                  <a:pt x="5377696" y="1615118"/>
                </a:cubicBezTo>
                <a:cubicBezTo>
                  <a:pt x="5346369" y="1588107"/>
                  <a:pt x="5301156" y="1567456"/>
                  <a:pt x="5242058" y="1553163"/>
                </a:cubicBezTo>
                <a:cubicBezTo>
                  <a:pt x="5182961" y="1538870"/>
                  <a:pt x="5145177" y="1526107"/>
                  <a:pt x="5128705" y="1514874"/>
                </a:cubicBezTo>
                <a:cubicBezTo>
                  <a:pt x="5112234" y="1503641"/>
                  <a:pt x="5103998" y="1487742"/>
                  <a:pt x="5103998" y="1467175"/>
                </a:cubicBezTo>
                <a:cubicBezTo>
                  <a:pt x="5103998" y="1446609"/>
                  <a:pt x="5112044" y="1431205"/>
                  <a:pt x="5128135" y="1420963"/>
                </a:cubicBezTo>
                <a:cubicBezTo>
                  <a:pt x="5144227" y="1410721"/>
                  <a:pt x="5165724" y="1405600"/>
                  <a:pt x="5192625" y="1405600"/>
                </a:cubicBezTo>
                <a:cubicBezTo>
                  <a:pt x="5219535" y="1405600"/>
                  <a:pt x="5247055" y="1410376"/>
                  <a:pt x="5275187" y="1419928"/>
                </a:cubicBezTo>
                <a:cubicBezTo>
                  <a:pt x="5303319" y="1429480"/>
                  <a:pt x="5327780" y="1442245"/>
                  <a:pt x="5348569" y="1458223"/>
                </a:cubicBezTo>
                <a:lnTo>
                  <a:pt x="5407413" y="1375661"/>
                </a:lnTo>
                <a:cubicBezTo>
                  <a:pt x="5378443" y="1350087"/>
                  <a:pt x="5345336" y="1331092"/>
                  <a:pt x="5308093" y="1318676"/>
                </a:cubicBezTo>
                <a:cubicBezTo>
                  <a:pt x="5270850" y="1306260"/>
                  <a:pt x="5233460" y="1300052"/>
                  <a:pt x="5195925" y="1300052"/>
                </a:cubicBezTo>
                <a:close/>
                <a:moveTo>
                  <a:pt x="1597682" y="1300052"/>
                </a:moveTo>
                <a:cubicBezTo>
                  <a:pt x="1509811" y="1300052"/>
                  <a:pt x="1436023" y="1329200"/>
                  <a:pt x="1376319" y="1387494"/>
                </a:cubicBezTo>
                <a:cubicBezTo>
                  <a:pt x="1316615" y="1445788"/>
                  <a:pt x="1286762" y="1518358"/>
                  <a:pt x="1286762" y="1605203"/>
                </a:cubicBezTo>
                <a:cubicBezTo>
                  <a:pt x="1286762" y="1692049"/>
                  <a:pt x="1316632" y="1764638"/>
                  <a:pt x="1376371" y="1822971"/>
                </a:cubicBezTo>
                <a:cubicBezTo>
                  <a:pt x="1436110" y="1881305"/>
                  <a:pt x="1509879" y="1910472"/>
                  <a:pt x="1597676" y="1910472"/>
                </a:cubicBezTo>
                <a:cubicBezTo>
                  <a:pt x="1685473" y="1910472"/>
                  <a:pt x="1759263" y="1881287"/>
                  <a:pt x="1819046" y="1822919"/>
                </a:cubicBezTo>
                <a:cubicBezTo>
                  <a:pt x="1878829" y="1764542"/>
                  <a:pt x="1908720" y="1691970"/>
                  <a:pt x="1908720" y="1605203"/>
                </a:cubicBezTo>
                <a:cubicBezTo>
                  <a:pt x="1908720" y="1518436"/>
                  <a:pt x="1878848" y="1445886"/>
                  <a:pt x="1819105" y="1387553"/>
                </a:cubicBezTo>
                <a:cubicBezTo>
                  <a:pt x="1759361" y="1329219"/>
                  <a:pt x="1685554" y="1300052"/>
                  <a:pt x="1597682" y="1300052"/>
                </a:cubicBezTo>
                <a:close/>
                <a:moveTo>
                  <a:pt x="975417" y="1300052"/>
                </a:moveTo>
                <a:cubicBezTo>
                  <a:pt x="883839" y="1300052"/>
                  <a:pt x="808061" y="1329337"/>
                  <a:pt x="748081" y="1387906"/>
                </a:cubicBezTo>
                <a:cubicBezTo>
                  <a:pt x="688102" y="1446476"/>
                  <a:pt x="658112" y="1519595"/>
                  <a:pt x="658112" y="1607266"/>
                </a:cubicBezTo>
                <a:cubicBezTo>
                  <a:pt x="658112" y="1694936"/>
                  <a:pt x="687572" y="1767526"/>
                  <a:pt x="746490" y="1825034"/>
                </a:cubicBezTo>
                <a:cubicBezTo>
                  <a:pt x="805409" y="1882543"/>
                  <a:pt x="879502" y="1911297"/>
                  <a:pt x="968770" y="1911297"/>
                </a:cubicBezTo>
                <a:cubicBezTo>
                  <a:pt x="1058039" y="1911297"/>
                  <a:pt x="1134668" y="1874844"/>
                  <a:pt x="1198660" y="1801938"/>
                </a:cubicBezTo>
                <a:lnTo>
                  <a:pt x="1128002" y="1729263"/>
                </a:lnTo>
                <a:cubicBezTo>
                  <a:pt x="1098316" y="1755326"/>
                  <a:pt x="1071862" y="1773767"/>
                  <a:pt x="1048642" y="1784585"/>
                </a:cubicBezTo>
                <a:cubicBezTo>
                  <a:pt x="1025421" y="1795403"/>
                  <a:pt x="997806" y="1800812"/>
                  <a:pt x="965797" y="1800812"/>
                </a:cubicBezTo>
                <a:cubicBezTo>
                  <a:pt x="914510" y="1800812"/>
                  <a:pt x="870057" y="1782002"/>
                  <a:pt x="832438" y="1744384"/>
                </a:cubicBezTo>
                <a:cubicBezTo>
                  <a:pt x="794820" y="1706765"/>
                  <a:pt x="776011" y="1659846"/>
                  <a:pt x="776011" y="1603625"/>
                </a:cubicBezTo>
                <a:cubicBezTo>
                  <a:pt x="776011" y="1547404"/>
                  <a:pt x="794918" y="1501306"/>
                  <a:pt x="832733" y="1465329"/>
                </a:cubicBezTo>
                <a:cubicBezTo>
                  <a:pt x="870548" y="1429351"/>
                  <a:pt x="917369" y="1411363"/>
                  <a:pt x="973197" y="1411363"/>
                </a:cubicBezTo>
                <a:cubicBezTo>
                  <a:pt x="1004839" y="1411363"/>
                  <a:pt x="1032349" y="1416351"/>
                  <a:pt x="1055727" y="1426326"/>
                </a:cubicBezTo>
                <a:cubicBezTo>
                  <a:pt x="1079105" y="1436301"/>
                  <a:pt x="1106248" y="1454884"/>
                  <a:pt x="1137157" y="1482073"/>
                </a:cubicBezTo>
                <a:lnTo>
                  <a:pt x="1206885" y="1406635"/>
                </a:lnTo>
                <a:cubicBezTo>
                  <a:pt x="1144151" y="1335580"/>
                  <a:pt x="1066995" y="1300052"/>
                  <a:pt x="975417" y="1300052"/>
                </a:cubicBezTo>
                <a:close/>
                <a:moveTo>
                  <a:pt x="0" y="0"/>
                </a:moveTo>
                <a:lnTo>
                  <a:pt x="6096000" y="0"/>
                </a:lnTo>
                <a:lnTo>
                  <a:pt x="6096000" y="3225800"/>
                </a:lnTo>
                <a:lnTo>
                  <a:pt x="0" y="3225800"/>
                </a:lnTo>
                <a:close/>
              </a:path>
            </a:pathLst>
          </a:custGeom>
          <a:gradFill flip="none" rotWithShape="1">
            <a:gsLst>
              <a:gs pos="0">
                <a:schemeClr val="accent5">
                  <a:alpha val="90000"/>
                </a:schemeClr>
              </a:gs>
              <a:gs pos="100000">
                <a:schemeClr val="accent1">
                  <a:alpha val="90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dirty="0"/>
          </a:p>
        </p:txBody>
      </p:sp>
      <p:sp>
        <p:nvSpPr>
          <p:cNvPr id="9" name="Rectangle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5B93737F-A062-4D48-8987-467FFF1DFAD6}"/>
              </a:ext>
            </a:extLst>
          </p:cNvPr>
          <p:cNvSpPr/>
          <p:nvPr/>
        </p:nvSpPr>
        <p:spPr>
          <a:xfrm>
            <a:off x="7501891" y="914166"/>
            <a:ext cx="3446142" cy="400110"/>
          </a:xfrm>
          <a:prstGeom prst="rect">
            <a:avLst/>
          </a:prstGeom>
        </p:spPr>
        <p:txBody>
          <a:bodyPr wrap="square">
            <a:spAutoFit/>
          </a:bodyPr>
          <a:lstStyle/>
          <a:p>
            <a:r>
              <a:rPr lang="en-US" sz="2000" dirty="0">
                <a:gradFill>
                  <a:gsLst>
                    <a:gs pos="100000">
                      <a:schemeClr val="accent1"/>
                    </a:gs>
                    <a:gs pos="0">
                      <a:schemeClr val="accent5"/>
                    </a:gs>
                  </a:gsLst>
                  <a:lin ang="5400000" scaled="0"/>
                </a:gradFill>
                <a:latin typeface="Montserrat Light" panose="00000400000000000000" pitchFamily="50" charset="0"/>
              </a:rPr>
              <a:t>PART ONE</a:t>
            </a:r>
          </a:p>
        </p:txBody>
      </p:sp>
      <p:sp>
        <p:nvSpPr>
          <p:cNvPr id="10" name="椭圆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050A7E1A-CF66-499D-955D-694C272240EF}"/>
              </a:ext>
            </a:extLst>
          </p:cNvPr>
          <p:cNvSpPr/>
          <p:nvPr/>
        </p:nvSpPr>
        <p:spPr>
          <a:xfrm>
            <a:off x="6692900" y="1028526"/>
            <a:ext cx="571500" cy="571500"/>
          </a:xfrm>
          <a:prstGeom prst="ellipse">
            <a:avLst/>
          </a:prstGeom>
          <a:gradFill>
            <a:gsLst>
              <a:gs pos="0">
                <a:srgbClr val="35C4D9"/>
              </a:gs>
              <a:gs pos="100000">
                <a:srgbClr val="1C70A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Montserrat" panose="02000505000000020004" pitchFamily="2" charset="0"/>
              </a:rPr>
              <a:t>1</a:t>
            </a:r>
            <a:endParaRPr lang="zh-CN" altLang="en-US" sz="2400" dirty="0">
              <a:latin typeface="Montserrat" panose="02000505000000020004" pitchFamily="2" charset="0"/>
            </a:endParaRPr>
          </a:p>
        </p:txBody>
      </p:sp>
      <p:sp>
        <p:nvSpPr>
          <p:cNvPr id="11"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0F3AF0A5-416D-46CD-AF4E-811EF68F433C}"/>
              </a:ext>
            </a:extLst>
          </p:cNvPr>
          <p:cNvSpPr txBox="1">
            <a:spLocks/>
          </p:cNvSpPr>
          <p:nvPr/>
        </p:nvSpPr>
        <p:spPr>
          <a:xfrm>
            <a:off x="7501890" y="1314276"/>
            <a:ext cx="4347209" cy="1003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2" name="Rectangle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E11B6480-6295-425F-8BB5-EDBB15B75702}"/>
              </a:ext>
            </a:extLst>
          </p:cNvPr>
          <p:cNvSpPr/>
          <p:nvPr/>
        </p:nvSpPr>
        <p:spPr>
          <a:xfrm>
            <a:off x="7501891" y="2298526"/>
            <a:ext cx="3446142" cy="400110"/>
          </a:xfrm>
          <a:prstGeom prst="rect">
            <a:avLst/>
          </a:prstGeom>
        </p:spPr>
        <p:txBody>
          <a:bodyPr wrap="square">
            <a:spAutoFit/>
          </a:bodyPr>
          <a:lstStyle/>
          <a:p>
            <a:r>
              <a:rPr lang="en-US" sz="2000" dirty="0">
                <a:gradFill>
                  <a:gsLst>
                    <a:gs pos="100000">
                      <a:schemeClr val="accent1"/>
                    </a:gs>
                    <a:gs pos="0">
                      <a:schemeClr val="accent5"/>
                    </a:gs>
                  </a:gsLst>
                  <a:lin ang="5400000" scaled="0"/>
                </a:gradFill>
                <a:latin typeface="Montserrat Light" panose="00000400000000000000" pitchFamily="50" charset="0"/>
              </a:rPr>
              <a:t>PART TWO</a:t>
            </a:r>
          </a:p>
        </p:txBody>
      </p:sp>
      <p:sp>
        <p:nvSpPr>
          <p:cNvPr id="13" name="椭圆 1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F84FACD7-518D-4FC8-9AE6-8EADA37FBEA2}"/>
              </a:ext>
            </a:extLst>
          </p:cNvPr>
          <p:cNvSpPr/>
          <p:nvPr/>
        </p:nvSpPr>
        <p:spPr>
          <a:xfrm>
            <a:off x="6692900" y="2419122"/>
            <a:ext cx="571500" cy="571500"/>
          </a:xfrm>
          <a:prstGeom prst="ellipse">
            <a:avLst/>
          </a:prstGeom>
          <a:gradFill>
            <a:gsLst>
              <a:gs pos="0">
                <a:srgbClr val="35C4D9"/>
              </a:gs>
              <a:gs pos="100000">
                <a:srgbClr val="1C70A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Montserrat" panose="02000505000000020004" pitchFamily="2" charset="0"/>
              </a:rPr>
              <a:t>2</a:t>
            </a:r>
            <a:endParaRPr lang="zh-CN" altLang="en-US" sz="2400" dirty="0">
              <a:latin typeface="Montserrat" panose="02000505000000020004" pitchFamily="2" charset="0"/>
            </a:endParaRPr>
          </a:p>
        </p:txBody>
      </p:sp>
      <p:sp>
        <p:nvSpPr>
          <p:cNvPr id="14"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42390869-AA06-4545-85D4-6C0FB24932DA}"/>
              </a:ext>
            </a:extLst>
          </p:cNvPr>
          <p:cNvSpPr txBox="1">
            <a:spLocks/>
          </p:cNvSpPr>
          <p:nvPr/>
        </p:nvSpPr>
        <p:spPr>
          <a:xfrm>
            <a:off x="7501890" y="2698636"/>
            <a:ext cx="4347209" cy="1003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 name="Rectangle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482A16AC-2E89-4C19-880F-C94B900B4C4A}"/>
              </a:ext>
            </a:extLst>
          </p:cNvPr>
          <p:cNvSpPr/>
          <p:nvPr/>
        </p:nvSpPr>
        <p:spPr>
          <a:xfrm>
            <a:off x="7501891" y="3682886"/>
            <a:ext cx="3446142" cy="400110"/>
          </a:xfrm>
          <a:prstGeom prst="rect">
            <a:avLst/>
          </a:prstGeom>
        </p:spPr>
        <p:txBody>
          <a:bodyPr wrap="square">
            <a:spAutoFit/>
          </a:bodyPr>
          <a:lstStyle/>
          <a:p>
            <a:r>
              <a:rPr lang="en-US" sz="2000" dirty="0">
                <a:gradFill>
                  <a:gsLst>
                    <a:gs pos="100000">
                      <a:schemeClr val="accent1"/>
                    </a:gs>
                    <a:gs pos="0">
                      <a:schemeClr val="accent5"/>
                    </a:gs>
                  </a:gsLst>
                  <a:lin ang="5400000" scaled="0"/>
                </a:gradFill>
                <a:latin typeface="Montserrat Light" panose="00000400000000000000" pitchFamily="50" charset="0"/>
              </a:rPr>
              <a:t>PART THREE</a:t>
            </a:r>
          </a:p>
        </p:txBody>
      </p:sp>
      <p:sp>
        <p:nvSpPr>
          <p:cNvPr id="16" name="椭圆 1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464467D5-E648-4BEC-BCDD-E1D1E10BD90A}"/>
              </a:ext>
            </a:extLst>
          </p:cNvPr>
          <p:cNvSpPr/>
          <p:nvPr/>
        </p:nvSpPr>
        <p:spPr>
          <a:xfrm>
            <a:off x="6692900" y="3797246"/>
            <a:ext cx="571500" cy="571500"/>
          </a:xfrm>
          <a:prstGeom prst="ellipse">
            <a:avLst/>
          </a:prstGeom>
          <a:gradFill>
            <a:gsLst>
              <a:gs pos="0">
                <a:srgbClr val="35C4D9"/>
              </a:gs>
              <a:gs pos="100000">
                <a:srgbClr val="1C70A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Montserrat" panose="02000505000000020004" pitchFamily="2" charset="0"/>
              </a:rPr>
              <a:t>3</a:t>
            </a:r>
            <a:endParaRPr lang="zh-CN" altLang="en-US" sz="2400" dirty="0">
              <a:latin typeface="Montserrat" panose="02000505000000020004" pitchFamily="2" charset="0"/>
            </a:endParaRPr>
          </a:p>
        </p:txBody>
      </p:sp>
      <p:sp>
        <p:nvSpPr>
          <p:cNvPr id="17"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93BFF50B-04D6-423D-8575-CD8B375A9BAD}"/>
              </a:ext>
            </a:extLst>
          </p:cNvPr>
          <p:cNvSpPr txBox="1">
            <a:spLocks/>
          </p:cNvSpPr>
          <p:nvPr/>
        </p:nvSpPr>
        <p:spPr>
          <a:xfrm>
            <a:off x="7501890" y="4082996"/>
            <a:ext cx="4347209" cy="1003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8" name="Rectangle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19A4B38A-2872-49DC-8367-CD0C38E9E12A}"/>
              </a:ext>
            </a:extLst>
          </p:cNvPr>
          <p:cNvSpPr/>
          <p:nvPr/>
        </p:nvSpPr>
        <p:spPr>
          <a:xfrm>
            <a:off x="7501891" y="5067246"/>
            <a:ext cx="3446142" cy="400110"/>
          </a:xfrm>
          <a:prstGeom prst="rect">
            <a:avLst/>
          </a:prstGeom>
        </p:spPr>
        <p:txBody>
          <a:bodyPr wrap="square">
            <a:spAutoFit/>
          </a:bodyPr>
          <a:lstStyle/>
          <a:p>
            <a:r>
              <a:rPr lang="en-US" sz="2000" dirty="0">
                <a:gradFill>
                  <a:gsLst>
                    <a:gs pos="100000">
                      <a:schemeClr val="accent1"/>
                    </a:gs>
                    <a:gs pos="0">
                      <a:schemeClr val="accent5"/>
                    </a:gs>
                  </a:gsLst>
                  <a:lin ang="5400000" scaled="0"/>
                </a:gradFill>
                <a:latin typeface="Montserrat Light" panose="00000400000000000000" pitchFamily="50" charset="0"/>
              </a:rPr>
              <a:t>PART FOUR</a:t>
            </a:r>
          </a:p>
        </p:txBody>
      </p:sp>
      <p:sp>
        <p:nvSpPr>
          <p:cNvPr id="19" name="椭圆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23391678-51E3-4652-9377-B5A1FD939276}"/>
              </a:ext>
            </a:extLst>
          </p:cNvPr>
          <p:cNvSpPr/>
          <p:nvPr/>
        </p:nvSpPr>
        <p:spPr>
          <a:xfrm>
            <a:off x="6692900" y="5181606"/>
            <a:ext cx="571500" cy="571500"/>
          </a:xfrm>
          <a:prstGeom prst="ellipse">
            <a:avLst/>
          </a:prstGeom>
          <a:gradFill>
            <a:gsLst>
              <a:gs pos="0">
                <a:srgbClr val="35C4D9"/>
              </a:gs>
              <a:gs pos="100000">
                <a:srgbClr val="1C70A4"/>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Montserrat" panose="02000505000000020004" pitchFamily="2" charset="0"/>
              </a:rPr>
              <a:t>4</a:t>
            </a:r>
            <a:endParaRPr lang="zh-CN" altLang="en-US" sz="2400" dirty="0">
              <a:latin typeface="Montserrat" panose="02000505000000020004" pitchFamily="2" charset="0"/>
            </a:endParaRPr>
          </a:p>
        </p:txBody>
      </p:sp>
      <p:sp>
        <p:nvSpPr>
          <p:cNvPr id="20"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E3683612-EAAD-4147-BFD0-D73BA5583B37}"/>
              </a:ext>
            </a:extLst>
          </p:cNvPr>
          <p:cNvSpPr txBox="1">
            <a:spLocks/>
          </p:cNvSpPr>
          <p:nvPr/>
        </p:nvSpPr>
        <p:spPr>
          <a:xfrm>
            <a:off x="7501890" y="5467356"/>
            <a:ext cx="4347209" cy="10036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2C78A662-9078-4B1E-A58F-B6A5E40795D8}"/>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353890513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4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40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1+#ppt_w/2"/>
                                          </p:val>
                                        </p:tav>
                                        <p:tav tm="100000">
                                          <p:val>
                                            <p:strVal val="#ppt_x"/>
                                          </p:val>
                                        </p:tav>
                                      </p:tavLst>
                                    </p:anim>
                                    <p:anim calcmode="lin" valueType="num">
                                      <p:cBhvr additive="base">
                                        <p:cTn id="24" dur="75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40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0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750" fill="hold"/>
                                        <p:tgtEl>
                                          <p:spTgt spid="18"/>
                                        </p:tgtEl>
                                        <p:attrNameLst>
                                          <p:attrName>ppt_x</p:attrName>
                                        </p:attrNameLst>
                                      </p:cBhvr>
                                      <p:tavLst>
                                        <p:tav tm="0">
                                          <p:val>
                                            <p:strVal val="1+#ppt_w/2"/>
                                          </p:val>
                                        </p:tav>
                                        <p:tav tm="100000">
                                          <p:val>
                                            <p:strVal val="#ppt_x"/>
                                          </p:val>
                                        </p:tav>
                                      </p:tavLst>
                                    </p:anim>
                                    <p:anim calcmode="lin" valueType="num">
                                      <p:cBhvr additive="base">
                                        <p:cTn id="32" dur="750" fill="hold"/>
                                        <p:tgtEl>
                                          <p:spTgt spid="18"/>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40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0-#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4" grpId="0"/>
      <p:bldP spid="15" grpId="0"/>
      <p:bldP spid="17" grpId="0"/>
      <p:bldP spid="18"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2549" b="12549"/>
          <a:stretch>
            <a:fillRect/>
          </a:stretch>
        </p:blipFill>
        <p:spPr/>
      </p:pic>
      <p:sp>
        <p:nvSpPr>
          <p:cNvPr id="15" name="Rectangle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5766" y="4729"/>
            <a:ext cx="12207766" cy="6090823"/>
          </a:xfrm>
          <a:custGeom>
            <a:avLst/>
            <a:gdLst>
              <a:gd name="connsiteX0" fmla="*/ 0 w 12192000"/>
              <a:gd name="connsiteY0" fmla="*/ 0 h 5108028"/>
              <a:gd name="connsiteX1" fmla="*/ 12192000 w 12192000"/>
              <a:gd name="connsiteY1" fmla="*/ 0 h 5108028"/>
              <a:gd name="connsiteX2" fmla="*/ 12192000 w 12192000"/>
              <a:gd name="connsiteY2" fmla="*/ 5108028 h 5108028"/>
              <a:gd name="connsiteX3" fmla="*/ 0 w 12192000"/>
              <a:gd name="connsiteY3" fmla="*/ 5108028 h 5108028"/>
              <a:gd name="connsiteX4" fmla="*/ 0 w 12192000"/>
              <a:gd name="connsiteY4" fmla="*/ 0 h 5108028"/>
              <a:gd name="connsiteX0" fmla="*/ 0 w 12192000"/>
              <a:gd name="connsiteY0" fmla="*/ 0 h 5722883"/>
              <a:gd name="connsiteX1" fmla="*/ 12192000 w 12192000"/>
              <a:gd name="connsiteY1" fmla="*/ 0 h 5722883"/>
              <a:gd name="connsiteX2" fmla="*/ 12192000 w 12192000"/>
              <a:gd name="connsiteY2" fmla="*/ 5108028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2883"/>
              <a:gd name="connsiteX1" fmla="*/ 12192000 w 12192000"/>
              <a:gd name="connsiteY1" fmla="*/ 0 h 5722883"/>
              <a:gd name="connsiteX2" fmla="*/ 12192000 w 12192000"/>
              <a:gd name="connsiteY2" fmla="*/ 2948152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2883"/>
              <a:gd name="connsiteX1" fmla="*/ 12192000 w 12192000"/>
              <a:gd name="connsiteY1" fmla="*/ 0 h 5722883"/>
              <a:gd name="connsiteX2" fmla="*/ 12192000 w 12192000"/>
              <a:gd name="connsiteY2" fmla="*/ 2948152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3065"/>
              <a:gd name="connsiteX1" fmla="*/ 12192000 w 12192000"/>
              <a:gd name="connsiteY1" fmla="*/ 0 h 5723065"/>
              <a:gd name="connsiteX2" fmla="*/ 12192000 w 12192000"/>
              <a:gd name="connsiteY2" fmla="*/ 2948152 h 5723065"/>
              <a:gd name="connsiteX3" fmla="*/ 2632841 w 12192000"/>
              <a:gd name="connsiteY3" fmla="*/ 5722883 h 5723065"/>
              <a:gd name="connsiteX4" fmla="*/ 0 w 12192000"/>
              <a:gd name="connsiteY4" fmla="*/ 5108028 h 5723065"/>
              <a:gd name="connsiteX5" fmla="*/ 0 w 12192000"/>
              <a:gd name="connsiteY5" fmla="*/ 0 h 5723065"/>
              <a:gd name="connsiteX0" fmla="*/ 0 w 12192000"/>
              <a:gd name="connsiteY0" fmla="*/ 0 h 5728622"/>
              <a:gd name="connsiteX1" fmla="*/ 12192000 w 12192000"/>
              <a:gd name="connsiteY1" fmla="*/ 0 h 5728622"/>
              <a:gd name="connsiteX2" fmla="*/ 12192000 w 12192000"/>
              <a:gd name="connsiteY2" fmla="*/ 2948152 h 5728622"/>
              <a:gd name="connsiteX3" fmla="*/ 2632841 w 12192000"/>
              <a:gd name="connsiteY3" fmla="*/ 5722883 h 5728622"/>
              <a:gd name="connsiteX4" fmla="*/ 0 w 12192000"/>
              <a:gd name="connsiteY4" fmla="*/ 5108028 h 5728622"/>
              <a:gd name="connsiteX5" fmla="*/ 0 w 12192000"/>
              <a:gd name="connsiteY5" fmla="*/ 0 h 5728622"/>
              <a:gd name="connsiteX0" fmla="*/ 0 w 12192000"/>
              <a:gd name="connsiteY0" fmla="*/ 0 h 5947636"/>
              <a:gd name="connsiteX1" fmla="*/ 12192000 w 12192000"/>
              <a:gd name="connsiteY1" fmla="*/ 0 h 5947636"/>
              <a:gd name="connsiteX2" fmla="*/ 12192000 w 12192000"/>
              <a:gd name="connsiteY2" fmla="*/ 2948152 h 5947636"/>
              <a:gd name="connsiteX3" fmla="*/ 3200399 w 12192000"/>
              <a:gd name="connsiteY3" fmla="*/ 5943600 h 5947636"/>
              <a:gd name="connsiteX4" fmla="*/ 0 w 12192000"/>
              <a:gd name="connsiteY4" fmla="*/ 5108028 h 5947636"/>
              <a:gd name="connsiteX5" fmla="*/ 0 w 12192000"/>
              <a:gd name="connsiteY5" fmla="*/ 0 h 5947636"/>
              <a:gd name="connsiteX0" fmla="*/ 0 w 12207766"/>
              <a:gd name="connsiteY0" fmla="*/ 0 h 5947636"/>
              <a:gd name="connsiteX1" fmla="*/ 12192000 w 12207766"/>
              <a:gd name="connsiteY1" fmla="*/ 0 h 5947636"/>
              <a:gd name="connsiteX2" fmla="*/ 12207766 w 12207766"/>
              <a:gd name="connsiteY2" fmla="*/ 2995448 h 5947636"/>
              <a:gd name="connsiteX3" fmla="*/ 3200399 w 12207766"/>
              <a:gd name="connsiteY3" fmla="*/ 5943600 h 5947636"/>
              <a:gd name="connsiteX4" fmla="*/ 0 w 12207766"/>
              <a:gd name="connsiteY4" fmla="*/ 5108028 h 5947636"/>
              <a:gd name="connsiteX5" fmla="*/ 0 w 12207766"/>
              <a:gd name="connsiteY5" fmla="*/ 0 h 5947636"/>
              <a:gd name="connsiteX0" fmla="*/ 0 w 12207766"/>
              <a:gd name="connsiteY0" fmla="*/ 0 h 6005400"/>
              <a:gd name="connsiteX1" fmla="*/ 12192000 w 12207766"/>
              <a:gd name="connsiteY1" fmla="*/ 0 h 6005400"/>
              <a:gd name="connsiteX2" fmla="*/ 12207766 w 12207766"/>
              <a:gd name="connsiteY2" fmla="*/ 2995448 h 6005400"/>
              <a:gd name="connsiteX3" fmla="*/ 3563256 w 12207766"/>
              <a:gd name="connsiteY3" fmla="*/ 6001657 h 6005400"/>
              <a:gd name="connsiteX4" fmla="*/ 0 w 12207766"/>
              <a:gd name="connsiteY4" fmla="*/ 5108028 h 6005400"/>
              <a:gd name="connsiteX5" fmla="*/ 0 w 12207766"/>
              <a:gd name="connsiteY5" fmla="*/ 0 h 6005400"/>
              <a:gd name="connsiteX0" fmla="*/ 0 w 12207766"/>
              <a:gd name="connsiteY0" fmla="*/ 0 h 6121039"/>
              <a:gd name="connsiteX1" fmla="*/ 12192000 w 12207766"/>
              <a:gd name="connsiteY1" fmla="*/ 0 h 6121039"/>
              <a:gd name="connsiteX2" fmla="*/ 12207766 w 12207766"/>
              <a:gd name="connsiteY2" fmla="*/ 2995448 h 6121039"/>
              <a:gd name="connsiteX3" fmla="*/ 3272971 w 12207766"/>
              <a:gd name="connsiteY3" fmla="*/ 6117771 h 6121039"/>
              <a:gd name="connsiteX4" fmla="*/ 0 w 12207766"/>
              <a:gd name="connsiteY4" fmla="*/ 5108028 h 6121039"/>
              <a:gd name="connsiteX5" fmla="*/ 0 w 12207766"/>
              <a:gd name="connsiteY5" fmla="*/ 0 h 6121039"/>
              <a:gd name="connsiteX0" fmla="*/ 0 w 12207766"/>
              <a:gd name="connsiteY0" fmla="*/ 0 h 6119210"/>
              <a:gd name="connsiteX1" fmla="*/ 12192000 w 12207766"/>
              <a:gd name="connsiteY1" fmla="*/ 0 h 6119210"/>
              <a:gd name="connsiteX2" fmla="*/ 12207766 w 12207766"/>
              <a:gd name="connsiteY2" fmla="*/ 2995448 h 6119210"/>
              <a:gd name="connsiteX3" fmla="*/ 3272971 w 12207766"/>
              <a:gd name="connsiteY3" fmla="*/ 6117771 h 6119210"/>
              <a:gd name="connsiteX4" fmla="*/ 0 w 12207766"/>
              <a:gd name="connsiteY4" fmla="*/ 3946885 h 6119210"/>
              <a:gd name="connsiteX5" fmla="*/ 0 w 12207766"/>
              <a:gd name="connsiteY5" fmla="*/ 0 h 6119210"/>
              <a:gd name="connsiteX0" fmla="*/ 0 w 12207766"/>
              <a:gd name="connsiteY0" fmla="*/ 0 h 6120111"/>
              <a:gd name="connsiteX1" fmla="*/ 12192000 w 12207766"/>
              <a:gd name="connsiteY1" fmla="*/ 0 h 6120111"/>
              <a:gd name="connsiteX2" fmla="*/ 12207766 w 12207766"/>
              <a:gd name="connsiteY2" fmla="*/ 2995448 h 6120111"/>
              <a:gd name="connsiteX3" fmla="*/ 3272971 w 12207766"/>
              <a:gd name="connsiteY3" fmla="*/ 6117771 h 6120111"/>
              <a:gd name="connsiteX4" fmla="*/ 0 w 12207766"/>
              <a:gd name="connsiteY4" fmla="*/ 4745171 h 6120111"/>
              <a:gd name="connsiteX5" fmla="*/ 0 w 12207766"/>
              <a:gd name="connsiteY5" fmla="*/ 0 h 6120111"/>
              <a:gd name="connsiteX0" fmla="*/ 0 w 12207766"/>
              <a:gd name="connsiteY0" fmla="*/ 0 h 6119811"/>
              <a:gd name="connsiteX1" fmla="*/ 12192000 w 12207766"/>
              <a:gd name="connsiteY1" fmla="*/ 0 h 6119811"/>
              <a:gd name="connsiteX2" fmla="*/ 12207766 w 12207766"/>
              <a:gd name="connsiteY2" fmla="*/ 2995448 h 6119811"/>
              <a:gd name="connsiteX3" fmla="*/ 3272971 w 12207766"/>
              <a:gd name="connsiteY3" fmla="*/ 6117771 h 6119811"/>
              <a:gd name="connsiteX4" fmla="*/ 0 w 12207766"/>
              <a:gd name="connsiteY4" fmla="*/ 4745171 h 6119811"/>
              <a:gd name="connsiteX5" fmla="*/ 0 w 12207766"/>
              <a:gd name="connsiteY5" fmla="*/ 0 h 6119811"/>
              <a:gd name="connsiteX0" fmla="*/ 0 w 12207766"/>
              <a:gd name="connsiteY0" fmla="*/ 0 h 5945915"/>
              <a:gd name="connsiteX1" fmla="*/ 12192000 w 12207766"/>
              <a:gd name="connsiteY1" fmla="*/ 0 h 5945915"/>
              <a:gd name="connsiteX2" fmla="*/ 12207766 w 12207766"/>
              <a:gd name="connsiteY2" fmla="*/ 2995448 h 5945915"/>
              <a:gd name="connsiteX3" fmla="*/ 3272971 w 12207766"/>
              <a:gd name="connsiteY3" fmla="*/ 5943599 h 5945915"/>
              <a:gd name="connsiteX4" fmla="*/ 0 w 12207766"/>
              <a:gd name="connsiteY4" fmla="*/ 4745171 h 5945915"/>
              <a:gd name="connsiteX5" fmla="*/ 0 w 12207766"/>
              <a:gd name="connsiteY5" fmla="*/ 0 h 5945915"/>
              <a:gd name="connsiteX0" fmla="*/ 0 w 12207766"/>
              <a:gd name="connsiteY0" fmla="*/ 0 h 6090823"/>
              <a:gd name="connsiteX1" fmla="*/ 12192000 w 12207766"/>
              <a:gd name="connsiteY1" fmla="*/ 0 h 6090823"/>
              <a:gd name="connsiteX2" fmla="*/ 12207766 w 12207766"/>
              <a:gd name="connsiteY2" fmla="*/ 2995448 h 6090823"/>
              <a:gd name="connsiteX3" fmla="*/ 3243943 w 12207766"/>
              <a:gd name="connsiteY3" fmla="*/ 6088742 h 6090823"/>
              <a:gd name="connsiteX4" fmla="*/ 0 w 12207766"/>
              <a:gd name="connsiteY4" fmla="*/ 4745171 h 6090823"/>
              <a:gd name="connsiteX5" fmla="*/ 0 w 12207766"/>
              <a:gd name="connsiteY5" fmla="*/ 0 h 6090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7766" h="6090823">
                <a:moveTo>
                  <a:pt x="0" y="0"/>
                </a:moveTo>
                <a:lnTo>
                  <a:pt x="12192000" y="0"/>
                </a:lnTo>
                <a:cubicBezTo>
                  <a:pt x="12197255" y="998483"/>
                  <a:pt x="12202511" y="1996965"/>
                  <a:pt x="12207766" y="2995448"/>
                </a:cubicBezTo>
                <a:cubicBezTo>
                  <a:pt x="12206015" y="2969172"/>
                  <a:pt x="3245694" y="6115018"/>
                  <a:pt x="3243943" y="6088742"/>
                </a:cubicBezTo>
                <a:cubicBezTo>
                  <a:pt x="3280729" y="6151803"/>
                  <a:pt x="21272" y="4761437"/>
                  <a:pt x="0" y="4745171"/>
                </a:cubicBezTo>
                <a:lnTo>
                  <a:pt x="0" y="0"/>
                </a:lnTo>
                <a:close/>
              </a:path>
            </a:pathLst>
          </a:custGeom>
          <a:gradFill>
            <a:gsLst>
              <a:gs pos="100000">
                <a:schemeClr val="accent5">
                  <a:alpha val="58000"/>
                </a:schemeClr>
              </a:gs>
              <a:gs pos="0">
                <a:schemeClr val="accent1">
                  <a:alpha val="9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TextBox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794900" y="2148320"/>
            <a:ext cx="3084114" cy="646331"/>
          </a:xfrm>
          <a:prstGeom prst="rect">
            <a:avLst/>
          </a:prstGeom>
          <a:noFill/>
        </p:spPr>
        <p:txBody>
          <a:bodyPr wrap="none" rtlCol="0">
            <a:spAutoFit/>
          </a:bodyPr>
          <a:lstStyle/>
          <a:p>
            <a:r>
              <a:rPr lang="en-US" sz="3600" dirty="0">
                <a:solidFill>
                  <a:schemeClr val="bg1"/>
                </a:solidFill>
                <a:latin typeface="Montserrat Light" panose="00000400000000000000" pitchFamily="50" charset="0"/>
              </a:rPr>
              <a:t>PART THREE</a:t>
            </a:r>
            <a:endParaRPr lang="id-ID" sz="7200" dirty="0">
              <a:solidFill>
                <a:schemeClr val="bg1"/>
              </a:solidFill>
              <a:latin typeface="Montserrat" panose="00000500000000000000" pitchFamily="50" charset="0"/>
            </a:endParaRPr>
          </a:p>
        </p:txBody>
      </p:sp>
      <p:cxnSp>
        <p:nvCxnSpPr>
          <p:cNvPr id="24" name="Straight Connector 2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p:nvPr/>
        </p:nvCxnSpPr>
        <p:spPr>
          <a:xfrm>
            <a:off x="3073889" y="4098512"/>
            <a:ext cx="0" cy="812800"/>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p:nvPr/>
        </p:nvCxnSpPr>
        <p:spPr>
          <a:xfrm>
            <a:off x="3073889" y="985766"/>
            <a:ext cx="0" cy="812800"/>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sp>
        <p:nvSpPr>
          <p:cNvPr id="26" name="TextBox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07943532-47B4-42C0-86BA-DEE7A8D8BCA7}"/>
              </a:ext>
            </a:extLst>
          </p:cNvPr>
          <p:cNvSpPr txBox="1"/>
          <p:nvPr/>
        </p:nvSpPr>
        <p:spPr>
          <a:xfrm>
            <a:off x="1544345" y="2859088"/>
            <a:ext cx="5498621" cy="830997"/>
          </a:xfrm>
          <a:prstGeom prst="rect">
            <a:avLst/>
          </a:prstGeom>
          <a:noFill/>
        </p:spPr>
        <p:txBody>
          <a:bodyPr wrap="none" rtlCol="0">
            <a:spAutoFit/>
          </a:bodyPr>
          <a:lstStyle/>
          <a:p>
            <a:r>
              <a:rPr lang="en-US" sz="4800" dirty="0">
                <a:solidFill>
                  <a:schemeClr val="bg1"/>
                </a:solidFill>
                <a:latin typeface="Montserrat" panose="02000505000000020004" pitchFamily="2" charset="0"/>
              </a:rPr>
              <a:t>TEXT TITLE HERE</a:t>
            </a:r>
            <a:endParaRPr lang="id-ID" sz="9600" dirty="0">
              <a:solidFill>
                <a:schemeClr val="bg1"/>
              </a:solidFill>
              <a:latin typeface="Montserrat" panose="02000505000000020004" pitchFamily="2" charset="0"/>
            </a:endParaRPr>
          </a:p>
        </p:txBody>
      </p:sp>
      <p:sp>
        <p:nvSpPr>
          <p:cNvPr id="27" name="TextBox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E23442E3-942A-4842-BFC6-B9FB36455B68}"/>
              </a:ext>
            </a:extLst>
          </p:cNvPr>
          <p:cNvSpPr txBox="1"/>
          <p:nvPr/>
        </p:nvSpPr>
        <p:spPr>
          <a:xfrm>
            <a:off x="8691712" y="205040"/>
            <a:ext cx="3118161" cy="6447919"/>
          </a:xfrm>
          <a:prstGeom prst="rect">
            <a:avLst/>
          </a:prstGeom>
          <a:noFill/>
          <a:effectLst>
            <a:outerShdw blurRad="508000" algn="ctr" rotWithShape="0">
              <a:schemeClr val="tx1">
                <a:lumMod val="95000"/>
                <a:lumOff val="5000"/>
                <a:alpha val="40000"/>
              </a:schemeClr>
            </a:outerShdw>
          </a:effectLst>
        </p:spPr>
        <p:txBody>
          <a:bodyPr wrap="none" rtlCol="0">
            <a:spAutoFit/>
          </a:bodyPr>
          <a:lstStyle/>
          <a:p>
            <a:pPr algn="ctr"/>
            <a:r>
              <a:rPr lang="en-US" sz="41300" b="1" dirty="0">
                <a:solidFill>
                  <a:schemeClr val="bg1"/>
                </a:solidFill>
                <a:latin typeface="Montserrat Light" panose="00000400000000000000" pitchFamily="50" charset="0"/>
              </a:rPr>
              <a:t>3</a:t>
            </a:r>
            <a:endParaRPr lang="id-ID" sz="41300" b="1" dirty="0">
              <a:solidFill>
                <a:schemeClr val="bg1"/>
              </a:solidFill>
              <a:latin typeface="Montserrat Light" panose="00000400000000000000" pitchFamily="50" charset="0"/>
            </a:endParaRP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A33F5226-084E-4177-B4F5-7179CDE389AE}"/>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34312591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0-#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10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100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750" fill="hold"/>
                                        <p:tgtEl>
                                          <p:spTgt spid="26"/>
                                        </p:tgtEl>
                                        <p:attrNameLst>
                                          <p:attrName>ppt_x</p:attrName>
                                        </p:attrNameLst>
                                      </p:cBhvr>
                                      <p:tavLst>
                                        <p:tav tm="0">
                                          <p:val>
                                            <p:strVal val="0-#ppt_w/2"/>
                                          </p:val>
                                        </p:tav>
                                        <p:tav tm="100000">
                                          <p:val>
                                            <p:strVal val="#ppt_x"/>
                                          </p:val>
                                        </p:tav>
                                      </p:tavLst>
                                    </p:anim>
                                    <p:anim calcmode="lin" valueType="num">
                                      <p:cBhvr additive="base">
                                        <p:cTn id="24" dur="75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125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750" fill="hold"/>
                                        <p:tgtEl>
                                          <p:spTgt spid="27"/>
                                        </p:tgtEl>
                                        <p:attrNameLst>
                                          <p:attrName>ppt_x</p:attrName>
                                        </p:attrNameLst>
                                      </p:cBhvr>
                                      <p:tavLst>
                                        <p:tav tm="0">
                                          <p:val>
                                            <p:strVal val="#ppt_x"/>
                                          </p:val>
                                        </p:tav>
                                        <p:tav tm="100000">
                                          <p:val>
                                            <p:strVal val="#ppt_x"/>
                                          </p:val>
                                        </p:tav>
                                      </p:tavLst>
                                    </p:anim>
                                    <p:anim calcmode="lin" valueType="num">
                                      <p:cBhvr additive="base">
                                        <p:cTn id="28"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 grpId="0"/>
      <p:bldP spid="26" grpId="0"/>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34167" r="34167"/>
          <a:stretch>
            <a:fillRect/>
          </a:stretch>
        </p:blipFill>
        <p:spPr/>
      </p:pic>
      <p:sp>
        <p:nvSpPr>
          <p:cNvPr id="3" name="Rectangle 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7783" y="-2086"/>
            <a:ext cx="3257550" cy="6858000"/>
          </a:xfrm>
          <a:prstGeom prst="rect">
            <a:avLst/>
          </a:prstGeom>
          <a:gradFill flip="none" rotWithShape="1">
            <a:gsLst>
              <a:gs pos="100000">
                <a:schemeClr val="accent5">
                  <a:alpha val="72000"/>
                </a:schemeClr>
              </a:gs>
              <a:gs pos="0">
                <a:schemeClr val="accent1">
                  <a:alpha val="85000"/>
                </a:schemeClr>
              </a:gs>
            </a:gsLst>
            <a:lin ang="27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8" name="Group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620652" y="431327"/>
            <a:ext cx="464344" cy="464344"/>
            <a:chOff x="8216107" y="2577307"/>
            <a:chExt cx="464344" cy="464344"/>
          </a:xfrm>
          <a:solidFill>
            <a:schemeClr val="tx1">
              <a:lumMod val="75000"/>
              <a:lumOff val="25000"/>
            </a:schemeClr>
          </a:solidFill>
        </p:grpSpPr>
        <p:sp>
          <p:nvSpPr>
            <p:cNvPr id="19"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0"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1"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2"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24" name="Rectangle 2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531983" y="996876"/>
            <a:ext cx="2641683" cy="369332"/>
          </a:xfrm>
          <a:prstGeom prst="rect">
            <a:avLst/>
          </a:prstGeom>
        </p:spPr>
        <p:txBody>
          <a:bodyPr wrap="square">
            <a:spAutoFit/>
          </a:bodyPr>
          <a:lstStyle/>
          <a:p>
            <a:pPr algn="ctr"/>
            <a:r>
              <a:rPr lang="en-US" dirty="0">
                <a:solidFill>
                  <a:schemeClr val="tx1">
                    <a:lumMod val="50000"/>
                    <a:lumOff val="50000"/>
                  </a:schemeClr>
                </a:solidFill>
                <a:latin typeface="Montserrat Light" panose="00000400000000000000" pitchFamily="50" charset="0"/>
                <a:cs typeface="Segoe UI" panose="020B0502040204020203" pitchFamily="34" charset="0"/>
              </a:rPr>
              <a:t>Project one</a:t>
            </a:r>
          </a:p>
        </p:txBody>
      </p:sp>
      <p:sp>
        <p:nvSpPr>
          <p:cNvPr id="26" name="Rectangle 2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531983" y="1366874"/>
            <a:ext cx="2641682" cy="757130"/>
          </a:xfrm>
          <a:prstGeom prst="rect">
            <a:avLst/>
          </a:prstGeom>
        </p:spPr>
        <p:txBody>
          <a:bodyPr wrap="square">
            <a:spAutoFit/>
          </a:bodyPr>
          <a:lstStyle/>
          <a:p>
            <a:pPr algn="ct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1" name="Group 1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602594" y="2613162"/>
            <a:ext cx="464344" cy="465138"/>
            <a:chOff x="7275629" y="3973834"/>
            <a:chExt cx="464344" cy="465138"/>
          </a:xfrm>
          <a:solidFill>
            <a:schemeClr val="tx1">
              <a:lumMod val="75000"/>
              <a:lumOff val="25000"/>
            </a:schemeClr>
          </a:solidFill>
        </p:grpSpPr>
        <p:sp>
          <p:nvSpPr>
            <p:cNvPr id="12"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3"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4"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5"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6"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7"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29" name="Rectangle 2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531983" y="3162836"/>
            <a:ext cx="2641683" cy="369332"/>
          </a:xfrm>
          <a:prstGeom prst="rect">
            <a:avLst/>
          </a:prstGeom>
        </p:spPr>
        <p:txBody>
          <a:bodyPr wrap="square">
            <a:spAutoFit/>
          </a:bodyPr>
          <a:lstStyle/>
          <a:p>
            <a:pPr algn="ctr"/>
            <a:r>
              <a:rPr lang="en-US" dirty="0">
                <a:solidFill>
                  <a:schemeClr val="tx1">
                    <a:lumMod val="50000"/>
                    <a:lumOff val="50000"/>
                  </a:schemeClr>
                </a:solidFill>
                <a:latin typeface="Montserrat Light" panose="00000400000000000000" pitchFamily="50" charset="0"/>
                <a:cs typeface="Segoe UI" panose="020B0502040204020203" pitchFamily="34" charset="0"/>
              </a:rPr>
              <a:t>Project one</a:t>
            </a:r>
          </a:p>
        </p:txBody>
      </p:sp>
      <p:sp>
        <p:nvSpPr>
          <p:cNvPr id="30" name="Rectangle 2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531983" y="3532834"/>
            <a:ext cx="2641682" cy="757130"/>
          </a:xfrm>
          <a:prstGeom prst="rect">
            <a:avLst/>
          </a:prstGeom>
        </p:spPr>
        <p:txBody>
          <a:bodyPr wrap="square">
            <a:spAutoFit/>
          </a:bodyPr>
          <a:lstStyle/>
          <a:p>
            <a:pPr algn="ct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8" name="Group 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674826" y="4779122"/>
            <a:ext cx="319881" cy="465138"/>
            <a:chOff x="10146507" y="3505994"/>
            <a:chExt cx="319881" cy="465138"/>
          </a:xfrm>
          <a:solidFill>
            <a:schemeClr val="tx1">
              <a:lumMod val="75000"/>
              <a:lumOff val="25000"/>
            </a:schemeClr>
          </a:solidFill>
        </p:grpSpPr>
        <p:sp>
          <p:nvSpPr>
            <p:cNvPr id="9" name="AutoShape 30"/>
            <p:cNvSpPr>
              <a:spLocks/>
            </p:cNvSpPr>
            <p:nvPr/>
          </p:nvSpPr>
          <p:spPr bwMode="auto">
            <a:xfrm>
              <a:off x="10146507" y="3505994"/>
              <a:ext cx="319881" cy="465138"/>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0" name="AutoShape 31"/>
            <p:cNvSpPr>
              <a:spLocks/>
            </p:cNvSpPr>
            <p:nvPr/>
          </p:nvSpPr>
          <p:spPr bwMode="auto">
            <a:xfrm>
              <a:off x="10205244" y="3709194"/>
              <a:ext cx="205581" cy="166688"/>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32" name="Rectangle 3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531983" y="5299545"/>
            <a:ext cx="2641683" cy="369332"/>
          </a:xfrm>
          <a:prstGeom prst="rect">
            <a:avLst/>
          </a:prstGeom>
        </p:spPr>
        <p:txBody>
          <a:bodyPr wrap="square">
            <a:spAutoFit/>
          </a:bodyPr>
          <a:lstStyle/>
          <a:p>
            <a:pPr algn="ctr"/>
            <a:r>
              <a:rPr lang="en-US" dirty="0">
                <a:solidFill>
                  <a:schemeClr val="tx1">
                    <a:lumMod val="50000"/>
                    <a:lumOff val="50000"/>
                  </a:schemeClr>
                </a:solidFill>
                <a:latin typeface="Montserrat Light" panose="00000400000000000000" pitchFamily="50" charset="0"/>
                <a:cs typeface="Segoe UI" panose="020B0502040204020203" pitchFamily="34" charset="0"/>
              </a:rPr>
              <a:t>Project one</a:t>
            </a:r>
          </a:p>
        </p:txBody>
      </p:sp>
      <p:sp>
        <p:nvSpPr>
          <p:cNvPr id="33" name="Rectangle 3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531983" y="5669543"/>
            <a:ext cx="2641682" cy="757130"/>
          </a:xfrm>
          <a:prstGeom prst="rect">
            <a:avLst/>
          </a:prstGeom>
        </p:spPr>
        <p:txBody>
          <a:bodyPr wrap="square">
            <a:spAutoFit/>
          </a:bodyPr>
          <a:lstStyle/>
          <a:p>
            <a:pPr algn="ct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37" name="Group 3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39416" y="5082288"/>
            <a:ext cx="3336381" cy="1466665"/>
            <a:chOff x="-946491" y="3942939"/>
            <a:chExt cx="3336381" cy="1466665"/>
          </a:xfrm>
        </p:grpSpPr>
        <p:sp>
          <p:nvSpPr>
            <p:cNvPr id="38" name="Rectangle 37"/>
            <p:cNvSpPr/>
            <p:nvPr/>
          </p:nvSpPr>
          <p:spPr>
            <a:xfrm>
              <a:off x="-946491" y="3942939"/>
              <a:ext cx="2955380" cy="830997"/>
            </a:xfrm>
            <a:prstGeom prst="rect">
              <a:avLst/>
            </a:prstGeom>
          </p:spPr>
          <p:txBody>
            <a:bodyPr wrap="square">
              <a:spAutoFit/>
            </a:bodyPr>
            <a:lstStyle/>
            <a:p>
              <a:r>
                <a:rPr lang="en-US" sz="4800" dirty="0">
                  <a:solidFill>
                    <a:schemeClr val="bg1">
                      <a:alpha val="15000"/>
                    </a:schemeClr>
                  </a:solidFill>
                  <a:latin typeface="Montserrat Light" panose="00000400000000000000" pitchFamily="50" charset="0"/>
                  <a:cs typeface="Segoe UI" panose="020B0502040204020203" pitchFamily="34" charset="0"/>
                </a:rPr>
                <a:t>Business </a:t>
              </a:r>
            </a:p>
          </p:txBody>
        </p:sp>
        <p:sp>
          <p:nvSpPr>
            <p:cNvPr id="39" name="Rectangle 38"/>
            <p:cNvSpPr/>
            <p:nvPr/>
          </p:nvSpPr>
          <p:spPr>
            <a:xfrm>
              <a:off x="-324" y="4578607"/>
              <a:ext cx="2390214" cy="830997"/>
            </a:xfrm>
            <a:prstGeom prst="rect">
              <a:avLst/>
            </a:prstGeom>
          </p:spPr>
          <p:txBody>
            <a:bodyPr wrap="square">
              <a:spAutoFit/>
            </a:bodyPr>
            <a:lstStyle/>
            <a:p>
              <a:r>
                <a:rPr lang="en-US" sz="4800" dirty="0">
                  <a:solidFill>
                    <a:schemeClr val="bg1">
                      <a:alpha val="15000"/>
                    </a:schemeClr>
                  </a:solidFill>
                  <a:latin typeface="Montserrat Light" panose="00000400000000000000" pitchFamily="50" charset="0"/>
                  <a:cs typeface="Segoe UI" panose="020B0502040204020203" pitchFamily="34" charset="0"/>
                </a:rPr>
                <a:t>startup</a:t>
              </a:r>
            </a:p>
          </p:txBody>
        </p:sp>
      </p:grpSp>
      <p:sp>
        <p:nvSpPr>
          <p:cNvPr id="49" name="Rectangle 4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793140" y="2990984"/>
            <a:ext cx="3485947"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a:t>
            </a:r>
          </a:p>
          <a:p>
            <a:r>
              <a:rPr lang="en-US" sz="3600" dirty="0">
                <a:solidFill>
                  <a:schemeClr val="tx1">
                    <a:lumMod val="65000"/>
                    <a:lumOff val="35000"/>
                  </a:schemeClr>
                </a:solidFill>
                <a:latin typeface="Montserrat Light" panose="00000400000000000000" pitchFamily="50" charset="0"/>
                <a:cs typeface="Segoe UI" panose="020B0502040204020203" pitchFamily="34" charset="0"/>
              </a:rPr>
              <a:t>new project</a:t>
            </a:r>
          </a:p>
        </p:txBody>
      </p:sp>
      <p:sp>
        <p:nvSpPr>
          <p:cNvPr id="50" name="Rectangle 4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793141" y="2666687"/>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
        <p:nvSpPr>
          <p:cNvPr id="51" name="Isosceles Triangle 5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rot="16200000">
            <a:off x="3028002" y="3336668"/>
            <a:ext cx="274432" cy="184666"/>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7E00F15E-9F44-4B59-881F-ACAD8671E16B}"/>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134740173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1+#ppt_w/2"/>
                                          </p:val>
                                        </p:tav>
                                        <p:tav tm="100000">
                                          <p:val>
                                            <p:strVal val="#ppt_x"/>
                                          </p:val>
                                        </p:tav>
                                      </p:tavLst>
                                    </p:anim>
                                    <p:anim calcmode="lin" valueType="num">
                                      <p:cBhvr additive="base">
                                        <p:cTn id="12" dur="500" fill="hold"/>
                                        <p:tgtEl>
                                          <p:spTgt spid="49"/>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25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750"/>
                                        <p:tgtEl>
                                          <p:spTgt spid="37"/>
                                        </p:tgtEl>
                                      </p:cBhvr>
                                    </p:animEffect>
                                  </p:childTnLst>
                                </p:cTn>
                              </p:par>
                              <p:par>
                                <p:cTn id="16" presetID="10" presetClass="entr" presetSubtype="0" fill="hold" grpId="0" nodeType="withEffect">
                                  <p:stCondLst>
                                    <p:cond delay="125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750"/>
                                        <p:tgtEl>
                                          <p:spTgt spid="3"/>
                                        </p:tgtEl>
                                      </p:cBhvr>
                                    </p:animEffect>
                                  </p:childTnLst>
                                </p:cTn>
                              </p:par>
                              <p:par>
                                <p:cTn id="19" presetID="2" presetClass="entr" presetSubtype="4" decel="100000" fill="hold" nodeType="withEffect">
                                  <p:stCondLst>
                                    <p:cond delay="175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750" fill="hold"/>
                                        <p:tgtEl>
                                          <p:spTgt spid="18"/>
                                        </p:tgtEl>
                                        <p:attrNameLst>
                                          <p:attrName>ppt_x</p:attrName>
                                        </p:attrNameLst>
                                      </p:cBhvr>
                                      <p:tavLst>
                                        <p:tav tm="0">
                                          <p:val>
                                            <p:strVal val="#ppt_x"/>
                                          </p:val>
                                        </p:tav>
                                        <p:tav tm="100000">
                                          <p:val>
                                            <p:strVal val="#ppt_x"/>
                                          </p:val>
                                        </p:tav>
                                      </p:tavLst>
                                    </p:anim>
                                    <p:anim calcmode="lin" valueType="num">
                                      <p:cBhvr additive="base">
                                        <p:cTn id="22" dur="75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00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750" fill="hold"/>
                                        <p:tgtEl>
                                          <p:spTgt spid="24"/>
                                        </p:tgtEl>
                                        <p:attrNameLst>
                                          <p:attrName>ppt_x</p:attrName>
                                        </p:attrNameLst>
                                      </p:cBhvr>
                                      <p:tavLst>
                                        <p:tav tm="0">
                                          <p:val>
                                            <p:strVal val="#ppt_x"/>
                                          </p:val>
                                        </p:tav>
                                        <p:tav tm="100000">
                                          <p:val>
                                            <p:strVal val="#ppt_x"/>
                                          </p:val>
                                        </p:tav>
                                      </p:tavLst>
                                    </p:anim>
                                    <p:anim calcmode="lin" valueType="num">
                                      <p:cBhvr additive="base">
                                        <p:cTn id="26" dur="750" fill="hold"/>
                                        <p:tgtEl>
                                          <p:spTgt spid="24"/>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275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750" fill="hold"/>
                                        <p:tgtEl>
                                          <p:spTgt spid="11"/>
                                        </p:tgtEl>
                                        <p:attrNameLst>
                                          <p:attrName>ppt_x</p:attrName>
                                        </p:attrNameLst>
                                      </p:cBhvr>
                                      <p:tavLst>
                                        <p:tav tm="0">
                                          <p:val>
                                            <p:strVal val="#ppt_x"/>
                                          </p:val>
                                        </p:tav>
                                        <p:tav tm="100000">
                                          <p:val>
                                            <p:strVal val="#ppt_x"/>
                                          </p:val>
                                        </p:tav>
                                      </p:tavLst>
                                    </p:anim>
                                    <p:anim calcmode="lin" valueType="num">
                                      <p:cBhvr additive="base">
                                        <p:cTn id="34" dur="75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300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750" fill="hold"/>
                                        <p:tgtEl>
                                          <p:spTgt spid="29"/>
                                        </p:tgtEl>
                                        <p:attrNameLst>
                                          <p:attrName>ppt_x</p:attrName>
                                        </p:attrNameLst>
                                      </p:cBhvr>
                                      <p:tavLst>
                                        <p:tav tm="0">
                                          <p:val>
                                            <p:strVal val="#ppt_x"/>
                                          </p:val>
                                        </p:tav>
                                        <p:tav tm="100000">
                                          <p:val>
                                            <p:strVal val="#ppt_x"/>
                                          </p:val>
                                        </p:tav>
                                      </p:tavLst>
                                    </p:anim>
                                    <p:anim calcmode="lin" valueType="num">
                                      <p:cBhvr additive="base">
                                        <p:cTn id="38" dur="750" fill="hold"/>
                                        <p:tgtEl>
                                          <p:spTgt spid="29"/>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325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750" fill="hold"/>
                                        <p:tgtEl>
                                          <p:spTgt spid="30"/>
                                        </p:tgtEl>
                                        <p:attrNameLst>
                                          <p:attrName>ppt_x</p:attrName>
                                        </p:attrNameLst>
                                      </p:cBhvr>
                                      <p:tavLst>
                                        <p:tav tm="0">
                                          <p:val>
                                            <p:strVal val="#ppt_x"/>
                                          </p:val>
                                        </p:tav>
                                        <p:tav tm="100000">
                                          <p:val>
                                            <p:strVal val="#ppt_x"/>
                                          </p:val>
                                        </p:tav>
                                      </p:tavLst>
                                    </p:anim>
                                    <p:anim calcmode="lin" valueType="num">
                                      <p:cBhvr additive="base">
                                        <p:cTn id="42" dur="750" fill="hold"/>
                                        <p:tgtEl>
                                          <p:spTgt spid="30"/>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375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750" fill="hold"/>
                                        <p:tgtEl>
                                          <p:spTgt spid="8"/>
                                        </p:tgtEl>
                                        <p:attrNameLst>
                                          <p:attrName>ppt_x</p:attrName>
                                        </p:attrNameLst>
                                      </p:cBhvr>
                                      <p:tavLst>
                                        <p:tav tm="0">
                                          <p:val>
                                            <p:strVal val="#ppt_x"/>
                                          </p:val>
                                        </p:tav>
                                        <p:tav tm="100000">
                                          <p:val>
                                            <p:strVal val="#ppt_x"/>
                                          </p:val>
                                        </p:tav>
                                      </p:tavLst>
                                    </p:anim>
                                    <p:anim calcmode="lin" valueType="num">
                                      <p:cBhvr additive="base">
                                        <p:cTn id="46" dur="750" fill="hold"/>
                                        <p:tgtEl>
                                          <p:spTgt spid="8"/>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400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750" fill="hold"/>
                                        <p:tgtEl>
                                          <p:spTgt spid="32"/>
                                        </p:tgtEl>
                                        <p:attrNameLst>
                                          <p:attrName>ppt_x</p:attrName>
                                        </p:attrNameLst>
                                      </p:cBhvr>
                                      <p:tavLst>
                                        <p:tav tm="0">
                                          <p:val>
                                            <p:strVal val="#ppt_x"/>
                                          </p:val>
                                        </p:tav>
                                        <p:tav tm="100000">
                                          <p:val>
                                            <p:strVal val="#ppt_x"/>
                                          </p:val>
                                        </p:tav>
                                      </p:tavLst>
                                    </p:anim>
                                    <p:anim calcmode="lin" valueType="num">
                                      <p:cBhvr additive="base">
                                        <p:cTn id="50" dur="750" fill="hold"/>
                                        <p:tgtEl>
                                          <p:spTgt spid="32"/>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425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750" fill="hold"/>
                                        <p:tgtEl>
                                          <p:spTgt spid="33"/>
                                        </p:tgtEl>
                                        <p:attrNameLst>
                                          <p:attrName>ppt_x</p:attrName>
                                        </p:attrNameLst>
                                      </p:cBhvr>
                                      <p:tavLst>
                                        <p:tav tm="0">
                                          <p:val>
                                            <p:strVal val="#ppt_x"/>
                                          </p:val>
                                        </p:tav>
                                        <p:tav tm="100000">
                                          <p:val>
                                            <p:strVal val="#ppt_x"/>
                                          </p:val>
                                        </p:tav>
                                      </p:tavLst>
                                    </p:anim>
                                    <p:anim calcmode="lin" valueType="num">
                                      <p:cBhvr additive="base">
                                        <p:cTn id="54" dur="750" fill="hold"/>
                                        <p:tgtEl>
                                          <p:spTgt spid="33"/>
                                        </p:tgtEl>
                                        <p:attrNameLst>
                                          <p:attrName>ppt_y</p:attrName>
                                        </p:attrNameLst>
                                      </p:cBhvr>
                                      <p:tavLst>
                                        <p:tav tm="0">
                                          <p:val>
                                            <p:strVal val="1+#ppt_h/2"/>
                                          </p:val>
                                        </p:tav>
                                        <p:tav tm="100000">
                                          <p:val>
                                            <p:strVal val="#ppt_y"/>
                                          </p:val>
                                        </p:tav>
                                      </p:tavLst>
                                    </p:anim>
                                  </p:childTnLst>
                                </p:cTn>
                              </p:par>
                              <p:par>
                                <p:cTn id="55" presetID="22" presetClass="entr" presetSubtype="2" fill="hold" grpId="0" nodeType="withEffect">
                                  <p:stCondLst>
                                    <p:cond delay="4750"/>
                                  </p:stCondLst>
                                  <p:childTnLst>
                                    <p:set>
                                      <p:cBhvr>
                                        <p:cTn id="56" dur="1" fill="hold">
                                          <p:stCondLst>
                                            <p:cond delay="0"/>
                                          </p:stCondLst>
                                        </p:cTn>
                                        <p:tgtEl>
                                          <p:spTgt spid="51"/>
                                        </p:tgtEl>
                                        <p:attrNameLst>
                                          <p:attrName>style.visibility</p:attrName>
                                        </p:attrNameLst>
                                      </p:cBhvr>
                                      <p:to>
                                        <p:strVal val="visible"/>
                                      </p:to>
                                    </p:set>
                                    <p:animEffect transition="in" filter="wipe(right)">
                                      <p:cBhvr>
                                        <p:cTn id="5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4" grpId="0"/>
      <p:bldP spid="26" grpId="0"/>
      <p:bldP spid="29" grpId="0"/>
      <p:bldP spid="30" grpId="0"/>
      <p:bldP spid="32" grpId="0"/>
      <p:bldP spid="33" grpId="0"/>
      <p:bldP spid="49" grpId="0"/>
      <p:bldP spid="50" grpId="0"/>
      <p:bldP spid="5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5463" r="5463"/>
          <a:stretch>
            <a:fillRect/>
          </a:stretch>
        </p:blipFill>
        <p:spPr/>
      </p:pic>
      <p:pic>
        <p:nvPicPr>
          <p:cNvPr id="10" name="图片占位符 9"/>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5810" r="5810"/>
          <a:stretch>
            <a:fillRect/>
          </a:stretch>
        </p:blipFill>
        <p:spPr>
          <a:xfrm>
            <a:off x="3066017" y="2284899"/>
            <a:ext cx="3030323" cy="2286000"/>
          </a:xfrm>
        </p:spPr>
      </p:pic>
      <p:pic>
        <p:nvPicPr>
          <p:cNvPr id="14" name="图片占位符 13"/>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5625" r="5625"/>
          <a:stretch>
            <a:fillRect/>
          </a:stretch>
        </p:blipFill>
        <p:spPr/>
      </p:pic>
      <p:sp>
        <p:nvSpPr>
          <p:cNvPr id="3" name="Rectangle 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85" y="18718"/>
            <a:ext cx="3053663" cy="2286000"/>
          </a:xfrm>
          <a:prstGeom prst="rect">
            <a:avLst/>
          </a:prstGeom>
          <a:gradFill>
            <a:gsLst>
              <a:gs pos="0">
                <a:schemeClr val="accent1"/>
              </a:gs>
              <a:gs pos="100000">
                <a:schemeClr val="accent5">
                  <a:alpha val="1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073002" y="4569796"/>
            <a:ext cx="3053663" cy="2286000"/>
          </a:xfrm>
          <a:prstGeom prst="rect">
            <a:avLst/>
          </a:prstGeom>
          <a:gradFill>
            <a:gsLst>
              <a:gs pos="0">
                <a:schemeClr val="accent1"/>
              </a:gs>
              <a:gs pos="100000">
                <a:schemeClr val="accent5">
                  <a:alpha val="1000"/>
                </a:schemeClr>
              </a:gs>
            </a:gsLst>
            <a:lin ang="12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9" name="Group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1526831" y="1372182"/>
            <a:ext cx="1309974" cy="630779"/>
            <a:chOff x="5479374" y="3172628"/>
            <a:chExt cx="1309974" cy="630779"/>
          </a:xfrm>
        </p:grpSpPr>
        <p:sp>
          <p:nvSpPr>
            <p:cNvPr id="20" name="TextBox 19"/>
            <p:cNvSpPr txBox="1"/>
            <p:nvPr/>
          </p:nvSpPr>
          <p:spPr>
            <a:xfrm>
              <a:off x="6308126" y="3172628"/>
              <a:ext cx="481222" cy="461665"/>
            </a:xfrm>
            <a:prstGeom prst="rect">
              <a:avLst/>
            </a:prstGeom>
            <a:noFill/>
          </p:spPr>
          <p:txBody>
            <a:bodyPr wrap="none" rtlCol="0">
              <a:spAutoFit/>
            </a:bodyPr>
            <a:lstStyle/>
            <a:p>
              <a:pPr algn="r"/>
              <a:r>
                <a:rPr lang="en-US" sz="2400" dirty="0">
                  <a:solidFill>
                    <a:schemeClr val="bg1"/>
                  </a:solidFill>
                  <a:latin typeface="Montserrat" panose="00000500000000000000" pitchFamily="50" charset="0"/>
                  <a:ea typeface="Liberation Sans" panose="020B0604020202020204" pitchFamily="34" charset="0"/>
                  <a:cs typeface="Liberation Sans" panose="020B0604020202020204" pitchFamily="34" charset="0"/>
                </a:rPr>
                <a:t>15</a:t>
              </a:r>
              <a:endParaRPr lang="id-ID" sz="2400" dirty="0">
                <a:solidFill>
                  <a:schemeClr val="bg1"/>
                </a:solidFill>
                <a:latin typeface="Montserrat" panose="00000500000000000000" pitchFamily="50" charset="0"/>
                <a:ea typeface="Liberation Sans" panose="020B0604020202020204" pitchFamily="34" charset="0"/>
                <a:cs typeface="Liberation Sans" panose="020B0604020202020204" pitchFamily="34" charset="0"/>
              </a:endParaRPr>
            </a:p>
          </p:txBody>
        </p:sp>
        <p:sp>
          <p:nvSpPr>
            <p:cNvPr id="21" name="TextBox 20"/>
            <p:cNvSpPr txBox="1"/>
            <p:nvPr/>
          </p:nvSpPr>
          <p:spPr>
            <a:xfrm>
              <a:off x="5479374" y="3549491"/>
              <a:ext cx="1309974" cy="253916"/>
            </a:xfrm>
            <a:prstGeom prst="rect">
              <a:avLst/>
            </a:prstGeom>
            <a:noFill/>
          </p:spPr>
          <p:txBody>
            <a:bodyPr wrap="none" rtlCol="0">
              <a:spAutoFit/>
            </a:bodyPr>
            <a:lstStyle/>
            <a:p>
              <a:pPr algn="r"/>
              <a:r>
                <a:rPr lang="en-US" sz="1050" dirty="0">
                  <a:solidFill>
                    <a:schemeClr val="bg1"/>
                  </a:solidFill>
                  <a:latin typeface="Montserrat Light" panose="00000400000000000000" pitchFamily="50" charset="0"/>
                  <a:ea typeface="Liberation Sans" panose="020B0604020202020204" pitchFamily="34" charset="0"/>
                  <a:cs typeface="Liberation Sans" panose="020B0604020202020204" pitchFamily="34" charset="0"/>
                </a:rPr>
                <a:t>Sunday, Apr 2017</a:t>
              </a:r>
              <a:endParaRPr lang="id-ID" sz="1050" dirty="0">
                <a:solidFill>
                  <a:schemeClr val="bg1"/>
                </a:solidFill>
                <a:latin typeface="Montserrat Light" panose="00000400000000000000" pitchFamily="50" charset="0"/>
                <a:ea typeface="Liberation Sans" panose="020B0604020202020204" pitchFamily="34" charset="0"/>
                <a:cs typeface="Liberation Sans" panose="020B0604020202020204" pitchFamily="34" charset="0"/>
              </a:endParaRPr>
            </a:p>
          </p:txBody>
        </p:sp>
      </p:grpSp>
      <p:grpSp>
        <p:nvGrpSpPr>
          <p:cNvPr id="28" name="Group 2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529329" y="3723974"/>
            <a:ext cx="1309974" cy="630779"/>
            <a:chOff x="5479374" y="3172628"/>
            <a:chExt cx="1309974" cy="630779"/>
          </a:xfrm>
        </p:grpSpPr>
        <p:sp>
          <p:nvSpPr>
            <p:cNvPr id="29" name="TextBox 28"/>
            <p:cNvSpPr txBox="1"/>
            <p:nvPr/>
          </p:nvSpPr>
          <p:spPr>
            <a:xfrm>
              <a:off x="6210342" y="3172628"/>
              <a:ext cx="579006" cy="461665"/>
            </a:xfrm>
            <a:prstGeom prst="rect">
              <a:avLst/>
            </a:prstGeom>
            <a:noFill/>
          </p:spPr>
          <p:txBody>
            <a:bodyPr wrap="none" rtlCol="0">
              <a:spAutoFit/>
            </a:bodyPr>
            <a:lstStyle/>
            <a:p>
              <a:pPr algn="r"/>
              <a:r>
                <a:rPr lang="en-US" sz="2400" dirty="0">
                  <a:solidFill>
                    <a:schemeClr val="bg1"/>
                  </a:solidFill>
                  <a:latin typeface="Montserrat" panose="00000500000000000000" pitchFamily="50" charset="0"/>
                  <a:ea typeface="Liberation Sans" panose="020B0604020202020204" pitchFamily="34" charset="0"/>
                  <a:cs typeface="Liberation Sans" panose="020B0604020202020204" pitchFamily="34" charset="0"/>
                </a:rPr>
                <a:t>20</a:t>
              </a:r>
              <a:endParaRPr lang="id-ID" sz="2400" dirty="0">
                <a:solidFill>
                  <a:schemeClr val="bg1"/>
                </a:solidFill>
                <a:latin typeface="Montserrat" panose="00000500000000000000" pitchFamily="50" charset="0"/>
                <a:ea typeface="Liberation Sans" panose="020B0604020202020204" pitchFamily="34" charset="0"/>
                <a:cs typeface="Liberation Sans" panose="020B0604020202020204" pitchFamily="34" charset="0"/>
              </a:endParaRPr>
            </a:p>
          </p:txBody>
        </p:sp>
        <p:sp>
          <p:nvSpPr>
            <p:cNvPr id="30" name="TextBox 29"/>
            <p:cNvSpPr txBox="1"/>
            <p:nvPr/>
          </p:nvSpPr>
          <p:spPr>
            <a:xfrm>
              <a:off x="5479374" y="3549491"/>
              <a:ext cx="1309974" cy="253916"/>
            </a:xfrm>
            <a:prstGeom prst="rect">
              <a:avLst/>
            </a:prstGeom>
            <a:noFill/>
          </p:spPr>
          <p:txBody>
            <a:bodyPr wrap="none" rtlCol="0">
              <a:spAutoFit/>
            </a:bodyPr>
            <a:lstStyle/>
            <a:p>
              <a:pPr algn="r"/>
              <a:r>
                <a:rPr lang="en-US" sz="1050" dirty="0">
                  <a:solidFill>
                    <a:schemeClr val="bg1"/>
                  </a:solidFill>
                  <a:latin typeface="Montserrat Light" panose="00000400000000000000" pitchFamily="50" charset="0"/>
                  <a:ea typeface="Liberation Sans" panose="020B0604020202020204" pitchFamily="34" charset="0"/>
                  <a:cs typeface="Liberation Sans" panose="020B0604020202020204" pitchFamily="34" charset="0"/>
                </a:rPr>
                <a:t>Sunday, Apr 2017</a:t>
              </a:r>
              <a:endParaRPr lang="id-ID" sz="1050" dirty="0">
                <a:solidFill>
                  <a:schemeClr val="bg1"/>
                </a:solidFill>
                <a:latin typeface="Montserrat Light" panose="00000400000000000000" pitchFamily="50" charset="0"/>
                <a:ea typeface="Liberation Sans" panose="020B0604020202020204" pitchFamily="34" charset="0"/>
                <a:cs typeface="Liberation Sans" panose="020B0604020202020204" pitchFamily="34" charset="0"/>
              </a:endParaRPr>
            </a:p>
          </p:txBody>
        </p:sp>
      </p:grpSp>
      <p:grpSp>
        <p:nvGrpSpPr>
          <p:cNvPr id="31" name="Group 3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7608697" y="6051702"/>
            <a:ext cx="1309974" cy="630779"/>
            <a:chOff x="5479374" y="3172628"/>
            <a:chExt cx="1309974" cy="630779"/>
          </a:xfrm>
        </p:grpSpPr>
        <p:sp>
          <p:nvSpPr>
            <p:cNvPr id="32" name="TextBox 31"/>
            <p:cNvSpPr txBox="1"/>
            <p:nvPr/>
          </p:nvSpPr>
          <p:spPr>
            <a:xfrm>
              <a:off x="6234388" y="3172628"/>
              <a:ext cx="554960" cy="461665"/>
            </a:xfrm>
            <a:prstGeom prst="rect">
              <a:avLst/>
            </a:prstGeom>
            <a:noFill/>
          </p:spPr>
          <p:txBody>
            <a:bodyPr wrap="none" rtlCol="0">
              <a:spAutoFit/>
            </a:bodyPr>
            <a:lstStyle/>
            <a:p>
              <a:pPr algn="r"/>
              <a:r>
                <a:rPr lang="en-US" sz="2400" dirty="0">
                  <a:solidFill>
                    <a:schemeClr val="bg1"/>
                  </a:solidFill>
                  <a:latin typeface="Montserrat" panose="00000500000000000000" pitchFamily="50" charset="0"/>
                  <a:ea typeface="Liberation Sans" panose="020B0604020202020204" pitchFamily="34" charset="0"/>
                  <a:cs typeface="Liberation Sans" panose="020B0604020202020204" pitchFamily="34" charset="0"/>
                </a:rPr>
                <a:t>25</a:t>
              </a:r>
              <a:endParaRPr lang="id-ID" sz="2400" dirty="0">
                <a:solidFill>
                  <a:schemeClr val="bg1"/>
                </a:solidFill>
                <a:latin typeface="Montserrat" panose="00000500000000000000" pitchFamily="50" charset="0"/>
                <a:ea typeface="Liberation Sans" panose="020B0604020202020204" pitchFamily="34" charset="0"/>
                <a:cs typeface="Liberation Sans" panose="020B0604020202020204" pitchFamily="34" charset="0"/>
              </a:endParaRPr>
            </a:p>
          </p:txBody>
        </p:sp>
        <p:sp>
          <p:nvSpPr>
            <p:cNvPr id="33" name="TextBox 32"/>
            <p:cNvSpPr txBox="1"/>
            <p:nvPr/>
          </p:nvSpPr>
          <p:spPr>
            <a:xfrm>
              <a:off x="5479374" y="3549491"/>
              <a:ext cx="1309974" cy="253916"/>
            </a:xfrm>
            <a:prstGeom prst="rect">
              <a:avLst/>
            </a:prstGeom>
            <a:noFill/>
          </p:spPr>
          <p:txBody>
            <a:bodyPr wrap="none" rtlCol="0">
              <a:spAutoFit/>
            </a:bodyPr>
            <a:lstStyle/>
            <a:p>
              <a:pPr algn="r"/>
              <a:r>
                <a:rPr lang="en-US" sz="1050" dirty="0">
                  <a:solidFill>
                    <a:schemeClr val="bg1"/>
                  </a:solidFill>
                  <a:latin typeface="Montserrat Light" panose="00000400000000000000" pitchFamily="50" charset="0"/>
                  <a:ea typeface="Liberation Sans" panose="020B0604020202020204" pitchFamily="34" charset="0"/>
                  <a:cs typeface="Liberation Sans" panose="020B0604020202020204" pitchFamily="34" charset="0"/>
                </a:rPr>
                <a:t>Sunday, Apr 2017</a:t>
              </a:r>
              <a:endParaRPr lang="id-ID" sz="1050" dirty="0">
                <a:solidFill>
                  <a:schemeClr val="bg1"/>
                </a:solidFill>
                <a:latin typeface="Montserrat Light" panose="00000400000000000000" pitchFamily="50" charset="0"/>
                <a:ea typeface="Liberation Sans" panose="020B0604020202020204" pitchFamily="34" charset="0"/>
                <a:cs typeface="Liberation Sans" panose="020B0604020202020204" pitchFamily="34" charset="0"/>
              </a:endParaRPr>
            </a:p>
          </p:txBody>
        </p:sp>
      </p:grpSp>
      <p:sp>
        <p:nvSpPr>
          <p:cNvPr id="42" name="Rectangle 4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9473149" y="5087852"/>
            <a:ext cx="2208429" cy="386388"/>
          </a:xfrm>
          <a:prstGeom prst="rect">
            <a:avLst/>
          </a:prstGeom>
        </p:spPr>
        <p:txBody>
          <a:bodyPr wrap="square">
            <a:spAutoFit/>
          </a:bodyPr>
          <a:lstStyle/>
          <a:p>
            <a:pPr>
              <a:lnSpc>
                <a:spcPct val="120000"/>
              </a:lnSpc>
            </a:pPr>
            <a:r>
              <a:rPr lang="en-US" b="1" dirty="0">
                <a:solidFill>
                  <a:schemeClr val="tx1">
                    <a:lumMod val="65000"/>
                    <a:lumOff val="35000"/>
                  </a:schemeClr>
                </a:solidFill>
                <a:latin typeface="Montserrat Light" panose="00000400000000000000" pitchFamily="50" charset="0"/>
                <a:cs typeface="Segoe UI" panose="020B0502040204020203" pitchFamily="34" charset="0"/>
              </a:rPr>
              <a:t>Event #3</a:t>
            </a:r>
          </a:p>
        </p:txBody>
      </p:sp>
      <p:sp>
        <p:nvSpPr>
          <p:cNvPr id="43" name="Rectangle 4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9473149" y="5585021"/>
            <a:ext cx="2208429" cy="757130"/>
          </a:xfrm>
          <a:prstGeom prst="rect">
            <a:avLst/>
          </a:prstGeom>
        </p:spPr>
        <p:txBody>
          <a:bodyPr wrap="square">
            <a:spAutoFit/>
          </a:bodyPr>
          <a:lstStyle/>
          <a:p>
            <a:pP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6" name="Rectangle 4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464953" y="515852"/>
            <a:ext cx="2208429" cy="386388"/>
          </a:xfrm>
          <a:prstGeom prst="rect">
            <a:avLst/>
          </a:prstGeom>
        </p:spPr>
        <p:txBody>
          <a:bodyPr wrap="square">
            <a:spAutoFit/>
          </a:bodyPr>
          <a:lstStyle/>
          <a:p>
            <a:pPr>
              <a:lnSpc>
                <a:spcPct val="120000"/>
              </a:lnSpc>
            </a:pPr>
            <a:r>
              <a:rPr lang="en-US" b="1" dirty="0">
                <a:solidFill>
                  <a:schemeClr val="tx1">
                    <a:lumMod val="65000"/>
                    <a:lumOff val="35000"/>
                  </a:schemeClr>
                </a:solidFill>
                <a:latin typeface="Montserrat Light" panose="00000400000000000000" pitchFamily="50" charset="0"/>
                <a:cs typeface="Segoe UI" panose="020B0502040204020203" pitchFamily="34" charset="0"/>
              </a:rPr>
              <a:t>Event #1</a:t>
            </a:r>
          </a:p>
        </p:txBody>
      </p:sp>
      <p:sp>
        <p:nvSpPr>
          <p:cNvPr id="47" name="Rectangle 4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464953" y="1013021"/>
            <a:ext cx="2208429" cy="757130"/>
          </a:xfrm>
          <a:prstGeom prst="rect">
            <a:avLst/>
          </a:prstGeom>
        </p:spPr>
        <p:txBody>
          <a:bodyPr wrap="square">
            <a:spAutoFit/>
          </a:bodyPr>
          <a:lstStyle/>
          <a:p>
            <a:pP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9" name="Rectangle 4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495620" y="2801852"/>
            <a:ext cx="2208429" cy="386388"/>
          </a:xfrm>
          <a:prstGeom prst="rect">
            <a:avLst/>
          </a:prstGeom>
        </p:spPr>
        <p:txBody>
          <a:bodyPr wrap="square">
            <a:spAutoFit/>
          </a:bodyPr>
          <a:lstStyle/>
          <a:p>
            <a:pPr>
              <a:lnSpc>
                <a:spcPct val="120000"/>
              </a:lnSpc>
            </a:pPr>
            <a:r>
              <a:rPr lang="en-US" b="1" dirty="0">
                <a:solidFill>
                  <a:schemeClr val="tx1">
                    <a:lumMod val="65000"/>
                    <a:lumOff val="35000"/>
                  </a:schemeClr>
                </a:solidFill>
                <a:latin typeface="Montserrat Light" panose="00000400000000000000" pitchFamily="50" charset="0"/>
                <a:cs typeface="Segoe UI" panose="020B0502040204020203" pitchFamily="34" charset="0"/>
              </a:rPr>
              <a:t>Event #2</a:t>
            </a:r>
          </a:p>
        </p:txBody>
      </p:sp>
      <p:sp>
        <p:nvSpPr>
          <p:cNvPr id="50" name="Rectangle 4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495620" y="3299021"/>
            <a:ext cx="2208429" cy="757130"/>
          </a:xfrm>
          <a:prstGeom prst="rect">
            <a:avLst/>
          </a:prstGeom>
        </p:spPr>
        <p:txBody>
          <a:bodyPr wrap="square">
            <a:spAutoFit/>
          </a:bodyPr>
          <a:lstStyle/>
          <a:p>
            <a:pP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2" name="Rectangle 6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12609" y="5147005"/>
            <a:ext cx="3485947"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Special</a:t>
            </a:r>
          </a:p>
          <a:p>
            <a:r>
              <a:rPr lang="en-US" sz="3600" dirty="0">
                <a:solidFill>
                  <a:schemeClr val="tx1">
                    <a:lumMod val="65000"/>
                    <a:lumOff val="35000"/>
                  </a:schemeClr>
                </a:solidFill>
                <a:latin typeface="Montserrat Light" panose="00000400000000000000" pitchFamily="50" charset="0"/>
                <a:cs typeface="Segoe UI" panose="020B0502040204020203" pitchFamily="34" charset="0"/>
              </a:rPr>
              <a:t>newest event </a:t>
            </a:r>
          </a:p>
        </p:txBody>
      </p:sp>
      <p:sp>
        <p:nvSpPr>
          <p:cNvPr id="63" name="Rectangle 6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12610" y="4822708"/>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D61D5BDF-E251-49B2-8BD4-A1A9034CA805}"/>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180890728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0-#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750" fill="hold"/>
                                        <p:tgtEl>
                                          <p:spTgt spid="28"/>
                                        </p:tgtEl>
                                        <p:attrNameLst>
                                          <p:attrName>ppt_x</p:attrName>
                                        </p:attrNameLst>
                                      </p:cBhvr>
                                      <p:tavLst>
                                        <p:tav tm="0">
                                          <p:val>
                                            <p:strVal val="0-#ppt_w/2"/>
                                          </p:val>
                                        </p:tav>
                                        <p:tav tm="100000">
                                          <p:val>
                                            <p:strVal val="#ppt_x"/>
                                          </p:val>
                                        </p:tav>
                                      </p:tavLst>
                                    </p:anim>
                                    <p:anim calcmode="lin" valueType="num">
                                      <p:cBhvr additive="base">
                                        <p:cTn id="16" dur="75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0-#ppt_w/2"/>
                                          </p:val>
                                        </p:tav>
                                        <p:tav tm="100000">
                                          <p:val>
                                            <p:strVal val="#ppt_x"/>
                                          </p:val>
                                        </p:tav>
                                      </p:tavLst>
                                    </p:anim>
                                    <p:anim calcmode="lin" valueType="num">
                                      <p:cBhvr additive="base">
                                        <p:cTn id="20" dur="75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5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750" fill="hold"/>
                                        <p:tgtEl>
                                          <p:spTgt spid="19"/>
                                        </p:tgtEl>
                                        <p:attrNameLst>
                                          <p:attrName>ppt_x</p:attrName>
                                        </p:attrNameLst>
                                      </p:cBhvr>
                                      <p:tavLst>
                                        <p:tav tm="0">
                                          <p:val>
                                            <p:strVal val="0-#ppt_w/2"/>
                                          </p:val>
                                        </p:tav>
                                        <p:tav tm="100000">
                                          <p:val>
                                            <p:strVal val="#ppt_x"/>
                                          </p:val>
                                        </p:tav>
                                      </p:tavLst>
                                    </p:anim>
                                    <p:anim calcmode="lin" valueType="num">
                                      <p:cBhvr additive="base">
                                        <p:cTn id="24" dur="75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fill="hold"/>
                                        <p:tgtEl>
                                          <p:spTgt spid="63"/>
                                        </p:tgtEl>
                                        <p:attrNameLst>
                                          <p:attrName>ppt_x</p:attrName>
                                        </p:attrNameLst>
                                      </p:cBhvr>
                                      <p:tavLst>
                                        <p:tav tm="0">
                                          <p:val>
                                            <p:strVal val="0-#ppt_w/2"/>
                                          </p:val>
                                        </p:tav>
                                        <p:tav tm="100000">
                                          <p:val>
                                            <p:strVal val="#ppt_x"/>
                                          </p:val>
                                        </p:tav>
                                      </p:tavLst>
                                    </p:anim>
                                    <p:anim calcmode="lin" valueType="num">
                                      <p:cBhvr additive="base">
                                        <p:cTn id="28" dur="500" fill="hold"/>
                                        <p:tgtEl>
                                          <p:spTgt spid="6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25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0-#ppt_w/2"/>
                                          </p:val>
                                        </p:tav>
                                        <p:tav tm="100000">
                                          <p:val>
                                            <p:strVal val="#ppt_x"/>
                                          </p:val>
                                        </p:tav>
                                      </p:tavLst>
                                    </p:anim>
                                    <p:anim calcmode="lin" valueType="num">
                                      <p:cBhvr additive="base">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175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750" fill="hold"/>
                                        <p:tgtEl>
                                          <p:spTgt spid="46"/>
                                        </p:tgtEl>
                                        <p:attrNameLst>
                                          <p:attrName>ppt_x</p:attrName>
                                        </p:attrNameLst>
                                      </p:cBhvr>
                                      <p:tavLst>
                                        <p:tav tm="0">
                                          <p:val>
                                            <p:strVal val="1+#ppt_w/2"/>
                                          </p:val>
                                        </p:tav>
                                        <p:tav tm="100000">
                                          <p:val>
                                            <p:strVal val="#ppt_x"/>
                                          </p:val>
                                        </p:tav>
                                      </p:tavLst>
                                    </p:anim>
                                    <p:anim calcmode="lin" valueType="num">
                                      <p:cBhvr additive="base">
                                        <p:cTn id="36" dur="750" fill="hold"/>
                                        <p:tgtEl>
                                          <p:spTgt spid="46"/>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200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750" fill="hold"/>
                                        <p:tgtEl>
                                          <p:spTgt spid="47"/>
                                        </p:tgtEl>
                                        <p:attrNameLst>
                                          <p:attrName>ppt_x</p:attrName>
                                        </p:attrNameLst>
                                      </p:cBhvr>
                                      <p:tavLst>
                                        <p:tav tm="0">
                                          <p:val>
                                            <p:strVal val="1+#ppt_w/2"/>
                                          </p:val>
                                        </p:tav>
                                        <p:tav tm="100000">
                                          <p:val>
                                            <p:strVal val="#ppt_x"/>
                                          </p:val>
                                        </p:tav>
                                      </p:tavLst>
                                    </p:anim>
                                    <p:anim calcmode="lin" valueType="num">
                                      <p:cBhvr additive="base">
                                        <p:cTn id="40" dur="750" fill="hold"/>
                                        <p:tgtEl>
                                          <p:spTgt spid="47"/>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750" fill="hold"/>
                                        <p:tgtEl>
                                          <p:spTgt spid="49"/>
                                        </p:tgtEl>
                                        <p:attrNameLst>
                                          <p:attrName>ppt_x</p:attrName>
                                        </p:attrNameLst>
                                      </p:cBhvr>
                                      <p:tavLst>
                                        <p:tav tm="0">
                                          <p:val>
                                            <p:strVal val="1+#ppt_w/2"/>
                                          </p:val>
                                        </p:tav>
                                        <p:tav tm="100000">
                                          <p:val>
                                            <p:strVal val="#ppt_x"/>
                                          </p:val>
                                        </p:tav>
                                      </p:tavLst>
                                    </p:anim>
                                    <p:anim calcmode="lin" valueType="num">
                                      <p:cBhvr additive="base">
                                        <p:cTn id="44" dur="750" fill="hold"/>
                                        <p:tgtEl>
                                          <p:spTgt spid="4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2750"/>
                                  </p:stCondLst>
                                  <p:childTnLst>
                                    <p:set>
                                      <p:cBhvr>
                                        <p:cTn id="46" dur="1" fill="hold">
                                          <p:stCondLst>
                                            <p:cond delay="0"/>
                                          </p:stCondLst>
                                        </p:cTn>
                                        <p:tgtEl>
                                          <p:spTgt spid="50"/>
                                        </p:tgtEl>
                                        <p:attrNameLst>
                                          <p:attrName>style.visibility</p:attrName>
                                        </p:attrNameLst>
                                      </p:cBhvr>
                                      <p:to>
                                        <p:strVal val="visible"/>
                                      </p:to>
                                    </p:set>
                                    <p:anim calcmode="lin" valueType="num">
                                      <p:cBhvr additive="base">
                                        <p:cTn id="47" dur="750" fill="hold"/>
                                        <p:tgtEl>
                                          <p:spTgt spid="50"/>
                                        </p:tgtEl>
                                        <p:attrNameLst>
                                          <p:attrName>ppt_x</p:attrName>
                                        </p:attrNameLst>
                                      </p:cBhvr>
                                      <p:tavLst>
                                        <p:tav tm="0">
                                          <p:val>
                                            <p:strVal val="1+#ppt_w/2"/>
                                          </p:val>
                                        </p:tav>
                                        <p:tav tm="100000">
                                          <p:val>
                                            <p:strVal val="#ppt_x"/>
                                          </p:val>
                                        </p:tav>
                                      </p:tavLst>
                                    </p:anim>
                                    <p:anim calcmode="lin" valueType="num">
                                      <p:cBhvr additive="base">
                                        <p:cTn id="48" dur="750" fill="hold"/>
                                        <p:tgtEl>
                                          <p:spTgt spid="50"/>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325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750" fill="hold"/>
                                        <p:tgtEl>
                                          <p:spTgt spid="42"/>
                                        </p:tgtEl>
                                        <p:attrNameLst>
                                          <p:attrName>ppt_x</p:attrName>
                                        </p:attrNameLst>
                                      </p:cBhvr>
                                      <p:tavLst>
                                        <p:tav tm="0">
                                          <p:val>
                                            <p:strVal val="1+#ppt_w/2"/>
                                          </p:val>
                                        </p:tav>
                                        <p:tav tm="100000">
                                          <p:val>
                                            <p:strVal val="#ppt_x"/>
                                          </p:val>
                                        </p:tav>
                                      </p:tavLst>
                                    </p:anim>
                                    <p:anim calcmode="lin" valueType="num">
                                      <p:cBhvr additive="base">
                                        <p:cTn id="52" dur="750" fill="hold"/>
                                        <p:tgtEl>
                                          <p:spTgt spid="42"/>
                                        </p:tgtEl>
                                        <p:attrNameLst>
                                          <p:attrName>ppt_y</p:attrName>
                                        </p:attrNameLst>
                                      </p:cBhvr>
                                      <p:tavLst>
                                        <p:tav tm="0">
                                          <p:val>
                                            <p:strVal val="#ppt_y"/>
                                          </p:val>
                                        </p:tav>
                                        <p:tav tm="100000">
                                          <p:val>
                                            <p:strVal val="#ppt_y"/>
                                          </p:val>
                                        </p:tav>
                                      </p:tavLst>
                                    </p:anim>
                                  </p:childTnLst>
                                </p:cTn>
                              </p:par>
                              <p:par>
                                <p:cTn id="53" presetID="2" presetClass="entr" presetSubtype="2" decel="100000" fill="hold" grpId="0" nodeType="withEffect">
                                  <p:stCondLst>
                                    <p:cond delay="350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750" fill="hold"/>
                                        <p:tgtEl>
                                          <p:spTgt spid="43"/>
                                        </p:tgtEl>
                                        <p:attrNameLst>
                                          <p:attrName>ppt_x</p:attrName>
                                        </p:attrNameLst>
                                      </p:cBhvr>
                                      <p:tavLst>
                                        <p:tav tm="0">
                                          <p:val>
                                            <p:strVal val="1+#ppt_w/2"/>
                                          </p:val>
                                        </p:tav>
                                        <p:tav tm="100000">
                                          <p:val>
                                            <p:strVal val="#ppt_x"/>
                                          </p:val>
                                        </p:tav>
                                      </p:tavLst>
                                    </p:anim>
                                    <p:anim calcmode="lin" valueType="num">
                                      <p:cBhvr additive="base">
                                        <p:cTn id="56" dur="75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42" grpId="0"/>
      <p:bldP spid="43" grpId="0"/>
      <p:bldP spid="46" grpId="0"/>
      <p:bldP spid="47" grpId="0"/>
      <p:bldP spid="49" grpId="0"/>
      <p:bldP spid="50" grpId="0"/>
      <p:bldP spid="62" grpId="0"/>
      <p:bldP spid="63"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3" name="Rectangle 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039007" y="1708454"/>
            <a:ext cx="8113986" cy="535531"/>
          </a:xfrm>
          <a:prstGeom prst="rect">
            <a:avLst/>
          </a:prstGeom>
        </p:spPr>
        <p:txBody>
          <a:bodyPr wrap="square">
            <a:spAutoFit/>
          </a:bodyPr>
          <a:lstStyle/>
          <a:p>
            <a:pPr algn="ct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 adipiscing</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 name="Rectangle 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426250" y="829705"/>
            <a:ext cx="5339501" cy="646331"/>
          </a:xfrm>
          <a:prstGeom prst="rect">
            <a:avLst/>
          </a:prstGeom>
        </p:spPr>
        <p:txBody>
          <a:bodyPr wrap="square">
            <a:spAutoFit/>
          </a:bodyPr>
          <a:lstStyle/>
          <a:p>
            <a:pPr algn="ctr"/>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Get order our project</a:t>
            </a:r>
            <a:endParaRPr lang="en-US" sz="3600" dirty="0">
              <a:solidFill>
                <a:schemeClr val="tx1">
                  <a:lumMod val="65000"/>
                  <a:lumOff val="35000"/>
                </a:schemeClr>
              </a:solidFill>
              <a:latin typeface="Montserrat Light" panose="00000400000000000000" pitchFamily="50" charset="0"/>
              <a:cs typeface="Segoe UI" panose="020B0502040204020203" pitchFamily="34" charset="0"/>
            </a:endParaRPr>
          </a:p>
        </p:txBody>
      </p:sp>
      <p:sp>
        <p:nvSpPr>
          <p:cNvPr id="10" name="Rectangle: Rounded Corners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257800" y="5460173"/>
            <a:ext cx="1676400" cy="404999"/>
          </a:xfrm>
          <a:prstGeom prst="roundRect">
            <a:avLst>
              <a:gd name="adj" fmla="val 50000"/>
            </a:avLst>
          </a:prstGeom>
          <a:gradFill>
            <a:gsLst>
              <a:gs pos="0">
                <a:schemeClr val="accent1"/>
              </a:gs>
              <a:gs pos="100000">
                <a:schemeClr val="accent5"/>
              </a:gs>
            </a:gsLst>
            <a:lin ang="0" scaled="0"/>
          </a:gra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Order Now</a:t>
            </a:r>
            <a:endParaRPr lang="id-ID" sz="1100" dirty="0">
              <a:latin typeface="Segoe UI" panose="020B0502040204020203" pitchFamily="34" charset="0"/>
              <a:cs typeface="Segoe UI" panose="020B0502040204020203" pitchFamily="34" charset="0"/>
            </a:endParaRPr>
          </a:p>
        </p:txBody>
      </p:sp>
      <p:grpSp>
        <p:nvGrpSpPr>
          <p:cNvPr id="2" name="Group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1045678" y="2859665"/>
            <a:ext cx="2190637" cy="1984828"/>
            <a:chOff x="1045678" y="2859665"/>
            <a:chExt cx="2190637" cy="1984828"/>
          </a:xfrm>
        </p:grpSpPr>
        <p:sp>
          <p:nvSpPr>
            <p:cNvPr id="5" name="Rectangle: Rounded Corners 4"/>
            <p:cNvSpPr/>
            <p:nvPr/>
          </p:nvSpPr>
          <p:spPr>
            <a:xfrm>
              <a:off x="1045678" y="2859665"/>
              <a:ext cx="2190637" cy="1984828"/>
            </a:xfrm>
            <a:prstGeom prst="roundRect">
              <a:avLst>
                <a:gd name="adj" fmla="val 1588"/>
              </a:avLst>
            </a:prstGeom>
            <a:solidFill>
              <a:schemeClr val="bg1"/>
            </a:solidFill>
            <a:ln>
              <a:noFill/>
            </a:ln>
            <a:effectLst>
              <a:outerShdw blurRad="381000" dist="254000" dir="5400000" sx="90000" sy="9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b="1" dirty="0">
                  <a:solidFill>
                    <a:schemeClr val="bg1">
                      <a:lumMod val="95000"/>
                      <a:alpha val="60000"/>
                    </a:schemeClr>
                  </a:solidFill>
                  <a:latin typeface="Montserrat" panose="00000500000000000000" pitchFamily="50" charset="0"/>
                </a:rPr>
                <a:t>01</a:t>
              </a:r>
              <a:endParaRPr lang="id-ID" sz="9600" b="1" dirty="0">
                <a:solidFill>
                  <a:schemeClr val="bg1">
                    <a:lumMod val="95000"/>
                    <a:alpha val="60000"/>
                  </a:schemeClr>
                </a:solidFill>
                <a:latin typeface="Montserrat" panose="00000500000000000000" pitchFamily="50" charset="0"/>
              </a:endParaRPr>
            </a:p>
          </p:txBody>
        </p:sp>
        <p:grpSp>
          <p:nvGrpSpPr>
            <p:cNvPr id="39" name="Group 38"/>
            <p:cNvGrpSpPr/>
            <p:nvPr/>
          </p:nvGrpSpPr>
          <p:grpSpPr>
            <a:xfrm>
              <a:off x="2002843" y="3196265"/>
              <a:ext cx="276306" cy="402772"/>
              <a:chOff x="5429367" y="4908078"/>
              <a:chExt cx="319088" cy="465138"/>
            </a:xfrm>
            <a:solidFill>
              <a:schemeClr val="accent1"/>
            </a:solidFill>
          </p:grpSpPr>
          <p:sp>
            <p:nvSpPr>
              <p:cNvPr id="40" name="AutoShape 97"/>
              <p:cNvSpPr>
                <a:spLocks/>
              </p:cNvSpPr>
              <p:nvPr/>
            </p:nvSpPr>
            <p:spPr bwMode="auto">
              <a:xfrm>
                <a:off x="5429367" y="490807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1" name="AutoShape 98"/>
              <p:cNvSpPr>
                <a:spLocks/>
              </p:cNvSpPr>
              <p:nvPr/>
            </p:nvSpPr>
            <p:spPr bwMode="auto">
              <a:xfrm>
                <a:off x="5559542" y="495173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2" name="AutoShape 99"/>
              <p:cNvSpPr>
                <a:spLocks/>
              </p:cNvSpPr>
              <p:nvPr/>
            </p:nvSpPr>
            <p:spPr bwMode="auto">
              <a:xfrm>
                <a:off x="5574623" y="531527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47" name="Group 46"/>
            <p:cNvGrpSpPr/>
            <p:nvPr/>
          </p:nvGrpSpPr>
          <p:grpSpPr>
            <a:xfrm>
              <a:off x="1104485" y="3706550"/>
              <a:ext cx="2073022" cy="801344"/>
              <a:chOff x="3738799" y="1398871"/>
              <a:chExt cx="2073022" cy="801344"/>
            </a:xfrm>
          </p:grpSpPr>
          <p:sp>
            <p:nvSpPr>
              <p:cNvPr id="48" name="Rectangle 47"/>
              <p:cNvSpPr/>
              <p:nvPr/>
            </p:nvSpPr>
            <p:spPr>
              <a:xfrm>
                <a:off x="4090972" y="1398871"/>
                <a:ext cx="1368678" cy="307777"/>
              </a:xfrm>
              <a:prstGeom prst="rect">
                <a:avLst/>
              </a:prstGeom>
            </p:spPr>
            <p:txBody>
              <a:bodyPr wrap="square">
                <a:spAutoFit/>
              </a:bodyPr>
              <a:lstStyle/>
              <a:p>
                <a:pPr algn="ctr"/>
                <a:r>
                  <a:rPr lang="en-US" sz="1400" b="1" dirty="0">
                    <a:solidFill>
                      <a:schemeClr val="tx1">
                        <a:lumMod val="65000"/>
                        <a:lumOff val="35000"/>
                      </a:schemeClr>
                    </a:solidFill>
                    <a:latin typeface="Montserrat Light" panose="00000400000000000000" pitchFamily="50" charset="0"/>
                    <a:cs typeface="Segoe UI" panose="020B0502040204020203" pitchFamily="34" charset="0"/>
                  </a:rPr>
                  <a:t>Project One</a:t>
                </a:r>
              </a:p>
            </p:txBody>
          </p:sp>
          <p:sp>
            <p:nvSpPr>
              <p:cNvPr id="49" name="Rectangle 48"/>
              <p:cNvSpPr/>
              <p:nvPr/>
            </p:nvSpPr>
            <p:spPr>
              <a:xfrm>
                <a:off x="3738799" y="1701617"/>
                <a:ext cx="2073022" cy="498598"/>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9" name="Group 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3682347" y="2859665"/>
            <a:ext cx="2190637" cy="1984828"/>
            <a:chOff x="3682347" y="2859665"/>
            <a:chExt cx="2190637" cy="1984828"/>
          </a:xfrm>
        </p:grpSpPr>
        <p:sp>
          <p:nvSpPr>
            <p:cNvPr id="6" name="Rectangle: Rounded Corners 5"/>
            <p:cNvSpPr/>
            <p:nvPr/>
          </p:nvSpPr>
          <p:spPr>
            <a:xfrm>
              <a:off x="3682347" y="2859665"/>
              <a:ext cx="2190637" cy="1984828"/>
            </a:xfrm>
            <a:prstGeom prst="roundRect">
              <a:avLst>
                <a:gd name="adj" fmla="val 1588"/>
              </a:avLst>
            </a:prstGeom>
            <a:solidFill>
              <a:schemeClr val="bg1"/>
            </a:solidFill>
            <a:ln>
              <a:noFill/>
            </a:ln>
            <a:effectLst>
              <a:outerShdw blurRad="381000" dist="254000" dir="5400000" sx="90000" sy="9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b="1" dirty="0">
                  <a:solidFill>
                    <a:schemeClr val="bg1">
                      <a:lumMod val="95000"/>
                      <a:alpha val="60000"/>
                    </a:schemeClr>
                  </a:solidFill>
                  <a:latin typeface="Montserrat" panose="00000500000000000000" pitchFamily="50" charset="0"/>
                </a:rPr>
                <a:t>02</a:t>
              </a:r>
              <a:endParaRPr lang="id-ID" sz="9600" b="1" dirty="0">
                <a:solidFill>
                  <a:schemeClr val="bg1">
                    <a:lumMod val="95000"/>
                    <a:alpha val="60000"/>
                  </a:schemeClr>
                </a:solidFill>
                <a:latin typeface="Montserrat" panose="00000500000000000000" pitchFamily="50" charset="0"/>
              </a:endParaRPr>
            </a:p>
          </p:txBody>
        </p:sp>
        <p:grpSp>
          <p:nvGrpSpPr>
            <p:cNvPr id="30" name="Group 29"/>
            <p:cNvGrpSpPr/>
            <p:nvPr/>
          </p:nvGrpSpPr>
          <p:grpSpPr>
            <a:xfrm>
              <a:off x="4576623" y="3196265"/>
              <a:ext cx="402084" cy="402772"/>
              <a:chOff x="7275629" y="3973834"/>
              <a:chExt cx="464344" cy="465138"/>
            </a:xfrm>
            <a:solidFill>
              <a:schemeClr val="accent1"/>
            </a:solidFill>
          </p:grpSpPr>
          <p:sp>
            <p:nvSpPr>
              <p:cNvPr id="31"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2"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3"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4"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5"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6"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56" name="Group 55"/>
            <p:cNvGrpSpPr/>
            <p:nvPr/>
          </p:nvGrpSpPr>
          <p:grpSpPr>
            <a:xfrm>
              <a:off x="3741154" y="3706550"/>
              <a:ext cx="2073022" cy="801344"/>
              <a:chOff x="3738799" y="1398871"/>
              <a:chExt cx="2073022" cy="801344"/>
            </a:xfrm>
          </p:grpSpPr>
          <p:sp>
            <p:nvSpPr>
              <p:cNvPr id="57" name="Rectangle 56"/>
              <p:cNvSpPr/>
              <p:nvPr/>
            </p:nvSpPr>
            <p:spPr>
              <a:xfrm>
                <a:off x="4090972" y="1398871"/>
                <a:ext cx="1368678" cy="307777"/>
              </a:xfrm>
              <a:prstGeom prst="rect">
                <a:avLst/>
              </a:prstGeom>
            </p:spPr>
            <p:txBody>
              <a:bodyPr wrap="square">
                <a:spAutoFit/>
              </a:bodyPr>
              <a:lstStyle/>
              <a:p>
                <a:pPr algn="ctr"/>
                <a:r>
                  <a:rPr lang="en-US" sz="1400" b="1" dirty="0">
                    <a:solidFill>
                      <a:schemeClr val="tx1">
                        <a:lumMod val="65000"/>
                        <a:lumOff val="35000"/>
                      </a:schemeClr>
                    </a:solidFill>
                    <a:latin typeface="Montserrat Light" panose="00000400000000000000" pitchFamily="50" charset="0"/>
                    <a:cs typeface="Segoe UI" panose="020B0502040204020203" pitchFamily="34" charset="0"/>
                  </a:rPr>
                  <a:t>Project Two</a:t>
                </a:r>
              </a:p>
            </p:txBody>
          </p:sp>
          <p:sp>
            <p:nvSpPr>
              <p:cNvPr id="58" name="Rectangle 57"/>
              <p:cNvSpPr/>
              <p:nvPr/>
            </p:nvSpPr>
            <p:spPr>
              <a:xfrm>
                <a:off x="3738799" y="1701617"/>
                <a:ext cx="2073022" cy="498598"/>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1" name="Group 1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319016" y="2859665"/>
            <a:ext cx="2190637" cy="1984828"/>
            <a:chOff x="6319016" y="2859665"/>
            <a:chExt cx="2190637" cy="1984828"/>
          </a:xfrm>
        </p:grpSpPr>
        <p:sp>
          <p:nvSpPr>
            <p:cNvPr id="7" name="Rectangle: Rounded Corners 6"/>
            <p:cNvSpPr/>
            <p:nvPr/>
          </p:nvSpPr>
          <p:spPr>
            <a:xfrm>
              <a:off x="6319016" y="2859665"/>
              <a:ext cx="2190637" cy="1984828"/>
            </a:xfrm>
            <a:prstGeom prst="roundRect">
              <a:avLst>
                <a:gd name="adj" fmla="val 1588"/>
              </a:avLst>
            </a:prstGeom>
            <a:solidFill>
              <a:schemeClr val="bg1"/>
            </a:solidFill>
            <a:ln>
              <a:noFill/>
            </a:ln>
            <a:effectLst>
              <a:outerShdw blurRad="381000" dist="254000" dir="5400000" sx="90000" sy="9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b="1" dirty="0">
                  <a:solidFill>
                    <a:schemeClr val="bg1">
                      <a:lumMod val="95000"/>
                      <a:alpha val="60000"/>
                    </a:schemeClr>
                  </a:solidFill>
                  <a:latin typeface="Montserrat" panose="00000500000000000000" pitchFamily="50" charset="0"/>
                </a:rPr>
                <a:t>03</a:t>
              </a:r>
              <a:endParaRPr lang="id-ID" sz="9600" b="1" dirty="0">
                <a:solidFill>
                  <a:schemeClr val="bg1">
                    <a:lumMod val="95000"/>
                    <a:alpha val="60000"/>
                  </a:schemeClr>
                </a:solidFill>
                <a:latin typeface="Montserrat" panose="00000500000000000000" pitchFamily="50" charset="0"/>
              </a:endParaRPr>
            </a:p>
          </p:txBody>
        </p:sp>
        <p:grpSp>
          <p:nvGrpSpPr>
            <p:cNvPr id="25" name="Group 24"/>
            <p:cNvGrpSpPr/>
            <p:nvPr/>
          </p:nvGrpSpPr>
          <p:grpSpPr>
            <a:xfrm>
              <a:off x="7275838" y="3196265"/>
              <a:ext cx="276992" cy="402772"/>
              <a:chOff x="10146507" y="3505994"/>
              <a:chExt cx="319881" cy="465138"/>
            </a:xfrm>
            <a:solidFill>
              <a:schemeClr val="accent1"/>
            </a:solidFill>
          </p:grpSpPr>
          <p:sp>
            <p:nvSpPr>
              <p:cNvPr id="26" name="AutoShape 30"/>
              <p:cNvSpPr>
                <a:spLocks/>
              </p:cNvSpPr>
              <p:nvPr/>
            </p:nvSpPr>
            <p:spPr bwMode="auto">
              <a:xfrm>
                <a:off x="10146507" y="3505994"/>
                <a:ext cx="319881" cy="465138"/>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7" name="AutoShape 31"/>
              <p:cNvSpPr>
                <a:spLocks/>
              </p:cNvSpPr>
              <p:nvPr/>
            </p:nvSpPr>
            <p:spPr bwMode="auto">
              <a:xfrm>
                <a:off x="10205244" y="3709194"/>
                <a:ext cx="205581" cy="166688"/>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59" name="Group 58"/>
            <p:cNvGrpSpPr/>
            <p:nvPr/>
          </p:nvGrpSpPr>
          <p:grpSpPr>
            <a:xfrm>
              <a:off x="6377823" y="3706550"/>
              <a:ext cx="2073022" cy="801344"/>
              <a:chOff x="3738799" y="1398871"/>
              <a:chExt cx="2073022" cy="801344"/>
            </a:xfrm>
          </p:grpSpPr>
          <p:sp>
            <p:nvSpPr>
              <p:cNvPr id="60" name="Rectangle 59"/>
              <p:cNvSpPr/>
              <p:nvPr/>
            </p:nvSpPr>
            <p:spPr>
              <a:xfrm>
                <a:off x="3929566" y="1398871"/>
                <a:ext cx="1691490" cy="307777"/>
              </a:xfrm>
              <a:prstGeom prst="rect">
                <a:avLst/>
              </a:prstGeom>
            </p:spPr>
            <p:txBody>
              <a:bodyPr wrap="square">
                <a:spAutoFit/>
              </a:bodyPr>
              <a:lstStyle/>
              <a:p>
                <a:pPr algn="ctr"/>
                <a:r>
                  <a:rPr lang="en-US" sz="1400" b="1" dirty="0">
                    <a:solidFill>
                      <a:schemeClr val="tx1">
                        <a:lumMod val="65000"/>
                        <a:lumOff val="35000"/>
                      </a:schemeClr>
                    </a:solidFill>
                    <a:latin typeface="Montserrat Light" panose="00000400000000000000" pitchFamily="50" charset="0"/>
                    <a:cs typeface="Segoe UI" panose="020B0502040204020203" pitchFamily="34" charset="0"/>
                  </a:rPr>
                  <a:t>Project Three</a:t>
                </a:r>
              </a:p>
            </p:txBody>
          </p:sp>
          <p:sp>
            <p:nvSpPr>
              <p:cNvPr id="61" name="Rectangle 60"/>
              <p:cNvSpPr/>
              <p:nvPr/>
            </p:nvSpPr>
            <p:spPr>
              <a:xfrm>
                <a:off x="3738799" y="1701617"/>
                <a:ext cx="2073022" cy="498598"/>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2" name="Group 1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8955685" y="2859665"/>
            <a:ext cx="2190637" cy="1984828"/>
            <a:chOff x="8955685" y="2859665"/>
            <a:chExt cx="2190637" cy="1984828"/>
          </a:xfrm>
        </p:grpSpPr>
        <p:sp>
          <p:nvSpPr>
            <p:cNvPr id="8" name="Rectangle: Rounded Corners 7"/>
            <p:cNvSpPr/>
            <p:nvPr/>
          </p:nvSpPr>
          <p:spPr>
            <a:xfrm>
              <a:off x="8955685" y="2859665"/>
              <a:ext cx="2190637" cy="1984828"/>
            </a:xfrm>
            <a:prstGeom prst="roundRect">
              <a:avLst>
                <a:gd name="adj" fmla="val 1588"/>
              </a:avLst>
            </a:prstGeom>
            <a:solidFill>
              <a:schemeClr val="bg1"/>
            </a:solidFill>
            <a:ln>
              <a:noFill/>
            </a:ln>
            <a:effectLst>
              <a:outerShdw blurRad="381000" dist="254000" dir="5400000" sx="90000" sy="9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600" b="1" dirty="0">
                  <a:solidFill>
                    <a:schemeClr val="bg1">
                      <a:lumMod val="95000"/>
                      <a:alpha val="60000"/>
                    </a:schemeClr>
                  </a:solidFill>
                  <a:latin typeface="Montserrat" panose="00000500000000000000" pitchFamily="50" charset="0"/>
                </a:rPr>
                <a:t>04</a:t>
              </a:r>
              <a:endParaRPr lang="id-ID" sz="9600" b="1" dirty="0">
                <a:solidFill>
                  <a:schemeClr val="bg1">
                    <a:lumMod val="95000"/>
                    <a:alpha val="60000"/>
                  </a:schemeClr>
                </a:solidFill>
                <a:latin typeface="Montserrat" panose="00000500000000000000" pitchFamily="50" charset="0"/>
              </a:endParaRPr>
            </a:p>
          </p:txBody>
        </p:sp>
        <p:grpSp>
          <p:nvGrpSpPr>
            <p:cNvPr id="13" name="Group 12"/>
            <p:cNvGrpSpPr/>
            <p:nvPr/>
          </p:nvGrpSpPr>
          <p:grpSpPr>
            <a:xfrm>
              <a:off x="9849961" y="3196265"/>
              <a:ext cx="402084" cy="402772"/>
              <a:chOff x="9145588" y="4435475"/>
              <a:chExt cx="464344" cy="465138"/>
            </a:xfrm>
            <a:solidFill>
              <a:schemeClr val="accent1"/>
            </a:solidFill>
          </p:grpSpPr>
          <p:sp>
            <p:nvSpPr>
              <p:cNvPr id="14"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5"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6"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7"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8"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9"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0"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1"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2"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62" name="Group 61"/>
            <p:cNvGrpSpPr/>
            <p:nvPr/>
          </p:nvGrpSpPr>
          <p:grpSpPr>
            <a:xfrm>
              <a:off x="9014492" y="3706550"/>
              <a:ext cx="2073022" cy="801344"/>
              <a:chOff x="3738799" y="1398871"/>
              <a:chExt cx="2073022" cy="801344"/>
            </a:xfrm>
          </p:grpSpPr>
          <p:sp>
            <p:nvSpPr>
              <p:cNvPr id="63" name="Rectangle 62"/>
              <p:cNvSpPr/>
              <p:nvPr/>
            </p:nvSpPr>
            <p:spPr>
              <a:xfrm>
                <a:off x="4090972" y="1398871"/>
                <a:ext cx="1368678" cy="307777"/>
              </a:xfrm>
              <a:prstGeom prst="rect">
                <a:avLst/>
              </a:prstGeom>
            </p:spPr>
            <p:txBody>
              <a:bodyPr wrap="square">
                <a:spAutoFit/>
              </a:bodyPr>
              <a:lstStyle/>
              <a:p>
                <a:pPr algn="ctr"/>
                <a:r>
                  <a:rPr lang="en-US" sz="1400" b="1" dirty="0">
                    <a:solidFill>
                      <a:schemeClr val="tx1">
                        <a:lumMod val="65000"/>
                        <a:lumOff val="35000"/>
                      </a:schemeClr>
                    </a:solidFill>
                    <a:latin typeface="Montserrat Light" panose="00000400000000000000" pitchFamily="50" charset="0"/>
                    <a:cs typeface="Segoe UI" panose="020B0502040204020203" pitchFamily="34" charset="0"/>
                  </a:rPr>
                  <a:t>Project Four</a:t>
                </a:r>
              </a:p>
            </p:txBody>
          </p:sp>
          <p:sp>
            <p:nvSpPr>
              <p:cNvPr id="64" name="Rectangle 63"/>
              <p:cNvSpPr/>
              <p:nvPr/>
            </p:nvSpPr>
            <p:spPr>
              <a:xfrm>
                <a:off x="3738799" y="1701617"/>
                <a:ext cx="2073022" cy="498598"/>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23"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D3C5E142-D1AA-4FFB-967D-B5E490D24ABD}"/>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3096707423"/>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2"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1+#ppt_w/2"/>
                                          </p:val>
                                        </p:tav>
                                        <p:tav tm="100000">
                                          <p:val>
                                            <p:strVal val="#ppt_x"/>
                                          </p:val>
                                        </p:tav>
                                      </p:tavLst>
                                    </p:anim>
                                    <p:anim calcmode="lin" valueType="num">
                                      <p:cBhvr additive="base">
                                        <p:cTn id="16" dur="75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1+#ppt_w/2"/>
                                          </p:val>
                                        </p:tav>
                                        <p:tav tm="100000">
                                          <p:val>
                                            <p:strVal val="#ppt_x"/>
                                          </p:val>
                                        </p:tav>
                                      </p:tavLst>
                                    </p:anim>
                                    <p:anim calcmode="lin" valueType="num">
                                      <p:cBhvr additive="base">
                                        <p:cTn id="20" dur="75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750" fill="hold"/>
                                        <p:tgtEl>
                                          <p:spTgt spid="11"/>
                                        </p:tgtEl>
                                        <p:attrNameLst>
                                          <p:attrName>ppt_x</p:attrName>
                                        </p:attrNameLst>
                                      </p:cBhvr>
                                      <p:tavLst>
                                        <p:tav tm="0">
                                          <p:val>
                                            <p:strVal val="1+#ppt_w/2"/>
                                          </p:val>
                                        </p:tav>
                                        <p:tav tm="100000">
                                          <p:val>
                                            <p:strVal val="#ppt_x"/>
                                          </p:val>
                                        </p:tav>
                                      </p:tavLst>
                                    </p:anim>
                                    <p:anim calcmode="lin" valueType="num">
                                      <p:cBhvr additive="base">
                                        <p:cTn id="24" dur="75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1+#ppt_w/2"/>
                                          </p:val>
                                        </p:tav>
                                        <p:tav tm="100000">
                                          <p:val>
                                            <p:strVal val="#ppt_x"/>
                                          </p:val>
                                        </p:tav>
                                      </p:tavLst>
                                    </p:anim>
                                    <p:anim calcmode="lin" valueType="num">
                                      <p:cBhvr additive="base">
                                        <p:cTn id="28" dur="75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175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ppt_x"/>
                                          </p:val>
                                        </p:tav>
                                        <p:tav tm="100000">
                                          <p:val>
                                            <p:strVal val="#ppt_x"/>
                                          </p:val>
                                        </p:tav>
                                      </p:tavLst>
                                    </p:anim>
                                    <p:anim calcmode="lin" valueType="num">
                                      <p:cBhvr additive="base">
                                        <p:cTn id="32" dur="75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0115" r="20115"/>
          <a:stretch>
            <a:fillRect/>
          </a:stretch>
        </p:blipFill>
        <p:spPr/>
      </p:pic>
      <p:sp>
        <p:nvSpPr>
          <p:cNvPr id="21" name="Rectangle 2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6999" y="0"/>
            <a:ext cx="5943600" cy="685800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Rectangle 5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686018" y="2949592"/>
            <a:ext cx="3298238" cy="757130"/>
          </a:xfrm>
          <a:prstGeom prst="rect">
            <a:avLst/>
          </a:prstGeom>
        </p:spPr>
        <p:txBody>
          <a:bodyPr wrap="square">
            <a:spAutoFit/>
          </a:bodyPr>
          <a:lstStyle/>
          <a:p>
            <a:pP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3" name="Rectangle 6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686018" y="1339152"/>
            <a:ext cx="3485947"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a:t>
            </a:r>
          </a:p>
          <a:p>
            <a:r>
              <a:rPr lang="en-US" sz="3600" dirty="0">
                <a:solidFill>
                  <a:schemeClr val="tx1">
                    <a:lumMod val="65000"/>
                    <a:lumOff val="35000"/>
                  </a:schemeClr>
                </a:solidFill>
                <a:latin typeface="Montserrat Light" panose="00000400000000000000" pitchFamily="50" charset="0"/>
                <a:cs typeface="Segoe UI" panose="020B0502040204020203" pitchFamily="34" charset="0"/>
              </a:rPr>
              <a:t>Diagram slide</a:t>
            </a:r>
          </a:p>
        </p:txBody>
      </p:sp>
      <p:sp>
        <p:nvSpPr>
          <p:cNvPr id="64" name="Rectangle 6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686019" y="1014855"/>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grpSp>
        <p:nvGrpSpPr>
          <p:cNvPr id="8192" name="Group 819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686018" y="4093118"/>
            <a:ext cx="1348182" cy="1384763"/>
            <a:chOff x="6677051" y="4344083"/>
            <a:chExt cx="1348182" cy="1384763"/>
          </a:xfrm>
        </p:grpSpPr>
        <p:grpSp>
          <p:nvGrpSpPr>
            <p:cNvPr id="15" name="Group 14"/>
            <p:cNvGrpSpPr/>
            <p:nvPr/>
          </p:nvGrpSpPr>
          <p:grpSpPr>
            <a:xfrm>
              <a:off x="6867748" y="4344083"/>
              <a:ext cx="966790" cy="966786"/>
              <a:chOff x="4126706" y="2563416"/>
              <a:chExt cx="578645" cy="578644"/>
            </a:xfrm>
          </p:grpSpPr>
          <p:sp>
            <p:nvSpPr>
              <p:cNvPr id="19" name="Oval 18"/>
              <p:cNvSpPr/>
              <p:nvPr/>
            </p:nvSpPr>
            <p:spPr>
              <a:xfrm>
                <a:off x="4126706" y="2563416"/>
                <a:ext cx="578644" cy="578644"/>
              </a:xfrm>
              <a:prstGeom prst="ellipse">
                <a:avLst/>
              </a:prstGeom>
              <a:noFill/>
              <a:ln w="381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solidFill>
                    <a:schemeClr val="bg1">
                      <a:lumMod val="65000"/>
                    </a:schemeClr>
                  </a:solidFill>
                  <a:latin typeface="HelveticaNeue medium" panose="00000400000000000000" pitchFamily="2" charset="0"/>
                </a:endParaRPr>
              </a:p>
            </p:txBody>
          </p:sp>
          <p:sp>
            <p:nvSpPr>
              <p:cNvPr id="20" name="Arc 19"/>
              <p:cNvSpPr/>
              <p:nvPr/>
            </p:nvSpPr>
            <p:spPr>
              <a:xfrm>
                <a:off x="4126707" y="2563416"/>
                <a:ext cx="578644" cy="578644"/>
              </a:xfrm>
              <a:prstGeom prst="arc">
                <a:avLst>
                  <a:gd name="adj1" fmla="val 7215818"/>
                  <a:gd name="adj2" fmla="val 16108834"/>
                </a:avLst>
              </a:prstGeom>
              <a:ln w="38100" cap="rnd">
                <a:gradFill>
                  <a:gsLst>
                    <a:gs pos="0">
                      <a:schemeClr val="accent1"/>
                    </a:gs>
                    <a:gs pos="100000">
                      <a:schemeClr val="accent5"/>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4400" dirty="0">
                  <a:solidFill>
                    <a:schemeClr val="bg1">
                      <a:lumMod val="65000"/>
                    </a:schemeClr>
                  </a:solidFill>
                </a:endParaRPr>
              </a:p>
            </p:txBody>
          </p:sp>
        </p:grpSp>
        <p:sp>
          <p:nvSpPr>
            <p:cNvPr id="17" name="TextBox 16"/>
            <p:cNvSpPr txBox="1"/>
            <p:nvPr/>
          </p:nvSpPr>
          <p:spPr>
            <a:xfrm>
              <a:off x="7006515" y="4627421"/>
              <a:ext cx="689255" cy="400110"/>
            </a:xfrm>
            <a:prstGeom prst="rect">
              <a:avLst/>
            </a:prstGeom>
            <a:noFill/>
          </p:spPr>
          <p:txBody>
            <a:bodyPr wrap="square" rtlCol="0">
              <a:spAutoFit/>
            </a:bodyPr>
            <a:lstStyle/>
            <a:p>
              <a:pPr algn="ctr"/>
              <a:r>
                <a:rPr lang="en-US" sz="2000" dirty="0">
                  <a:solidFill>
                    <a:schemeClr val="bg1">
                      <a:lumMod val="65000"/>
                    </a:schemeClr>
                  </a:solidFill>
                  <a:latin typeface="Montserrat Light" panose="00000400000000000000" pitchFamily="50" charset="0"/>
                  <a:cs typeface="Segoe UI" panose="020B0502040204020203" pitchFamily="34" charset="0"/>
                </a:rPr>
                <a:t>125</a:t>
              </a:r>
              <a:endParaRPr lang="id-ID" sz="2000" dirty="0">
                <a:solidFill>
                  <a:schemeClr val="bg1">
                    <a:lumMod val="65000"/>
                  </a:schemeClr>
                </a:solidFill>
                <a:latin typeface="Montserrat Light" panose="00000400000000000000" pitchFamily="50" charset="0"/>
                <a:cs typeface="Segoe UI" panose="020B0502040204020203" pitchFamily="34" charset="0"/>
              </a:endParaRPr>
            </a:p>
          </p:txBody>
        </p:sp>
        <p:sp>
          <p:nvSpPr>
            <p:cNvPr id="18" name="Rectangle 17"/>
            <p:cNvSpPr/>
            <p:nvPr/>
          </p:nvSpPr>
          <p:spPr>
            <a:xfrm>
              <a:off x="6677051" y="5414914"/>
              <a:ext cx="1348182" cy="313932"/>
            </a:xfrm>
            <a:prstGeom prst="rect">
              <a:avLst/>
            </a:prstGeom>
          </p:spPr>
          <p:txBody>
            <a:bodyPr wrap="square">
              <a:spAutoFit/>
            </a:bodyPr>
            <a:lstStyle/>
            <a:p>
              <a:pPr algn="ctr">
                <a:lnSpc>
                  <a:spcPct val="120000"/>
                </a:lnSpc>
              </a:pPr>
              <a:r>
                <a:rPr lang="en-US" sz="1200" i="1" dirty="0">
                  <a:solidFill>
                    <a:schemeClr val="bg1">
                      <a:lumMod val="65000"/>
                    </a:schemeClr>
                  </a:solidFill>
                  <a:latin typeface="Segoe UI Light" panose="020B0502040204020203" pitchFamily="34" charset="0"/>
                  <a:cs typeface="Segoe UI Light" panose="020B0502040204020203" pitchFamily="34" charset="0"/>
                </a:rPr>
                <a:t>“</a:t>
              </a:r>
              <a:r>
                <a:rPr lang="id-ID" sz="1200" i="1" dirty="0">
                  <a:solidFill>
                    <a:schemeClr val="bg1">
                      <a:lumMod val="65000"/>
                    </a:schemeClr>
                  </a:solidFill>
                  <a:latin typeface="Segoe UI Light" panose="020B0502040204020203" pitchFamily="34" charset="0"/>
                  <a:cs typeface="Segoe UI Light" panose="020B0502040204020203" pitchFamily="34" charset="0"/>
                </a:rPr>
                <a:t>Ut wisi enim ad</a:t>
              </a:r>
              <a:endParaRPr lang="en-US" sz="1200" i="1"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193" name="Group 819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8155166" y="4093118"/>
            <a:ext cx="1348182" cy="1384763"/>
            <a:chOff x="8262739" y="4344083"/>
            <a:chExt cx="1348182" cy="1384763"/>
          </a:xfrm>
        </p:grpSpPr>
        <p:grpSp>
          <p:nvGrpSpPr>
            <p:cNvPr id="121" name="Group 120"/>
            <p:cNvGrpSpPr/>
            <p:nvPr/>
          </p:nvGrpSpPr>
          <p:grpSpPr>
            <a:xfrm>
              <a:off x="8453436" y="4344083"/>
              <a:ext cx="966790" cy="966786"/>
              <a:chOff x="4126706" y="2563416"/>
              <a:chExt cx="578645" cy="578644"/>
            </a:xfrm>
          </p:grpSpPr>
          <p:sp>
            <p:nvSpPr>
              <p:cNvPr id="124" name="Oval 123"/>
              <p:cNvSpPr/>
              <p:nvPr/>
            </p:nvSpPr>
            <p:spPr>
              <a:xfrm>
                <a:off x="4126706" y="2563416"/>
                <a:ext cx="578644" cy="578644"/>
              </a:xfrm>
              <a:prstGeom prst="ellipse">
                <a:avLst/>
              </a:prstGeom>
              <a:noFill/>
              <a:ln w="381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solidFill>
                    <a:schemeClr val="bg1">
                      <a:lumMod val="65000"/>
                    </a:schemeClr>
                  </a:solidFill>
                  <a:latin typeface="HelveticaNeue medium" panose="00000400000000000000" pitchFamily="2" charset="0"/>
                </a:endParaRPr>
              </a:p>
            </p:txBody>
          </p:sp>
          <p:sp>
            <p:nvSpPr>
              <p:cNvPr id="125" name="Arc 124"/>
              <p:cNvSpPr/>
              <p:nvPr/>
            </p:nvSpPr>
            <p:spPr>
              <a:xfrm>
                <a:off x="4126707" y="2563416"/>
                <a:ext cx="578644" cy="578644"/>
              </a:xfrm>
              <a:prstGeom prst="arc">
                <a:avLst>
                  <a:gd name="adj1" fmla="val 3160794"/>
                  <a:gd name="adj2" fmla="val 16108834"/>
                </a:avLst>
              </a:prstGeom>
              <a:ln w="38100" cap="rnd">
                <a:gradFill>
                  <a:gsLst>
                    <a:gs pos="0">
                      <a:schemeClr val="accent1"/>
                    </a:gs>
                    <a:gs pos="100000">
                      <a:schemeClr val="accent5"/>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4400" dirty="0">
                  <a:solidFill>
                    <a:schemeClr val="bg1">
                      <a:lumMod val="65000"/>
                    </a:schemeClr>
                  </a:solidFill>
                </a:endParaRPr>
              </a:p>
            </p:txBody>
          </p:sp>
        </p:grpSp>
        <p:sp>
          <p:nvSpPr>
            <p:cNvPr id="122" name="TextBox 121"/>
            <p:cNvSpPr txBox="1"/>
            <p:nvPr/>
          </p:nvSpPr>
          <p:spPr>
            <a:xfrm>
              <a:off x="8592203" y="4627421"/>
              <a:ext cx="689255" cy="400110"/>
            </a:xfrm>
            <a:prstGeom prst="rect">
              <a:avLst/>
            </a:prstGeom>
            <a:noFill/>
          </p:spPr>
          <p:txBody>
            <a:bodyPr wrap="square" rtlCol="0">
              <a:spAutoFit/>
            </a:bodyPr>
            <a:lstStyle/>
            <a:p>
              <a:pPr algn="ctr"/>
              <a:r>
                <a:rPr lang="en-US" sz="2000" dirty="0">
                  <a:solidFill>
                    <a:schemeClr val="bg1">
                      <a:lumMod val="65000"/>
                    </a:schemeClr>
                  </a:solidFill>
                  <a:latin typeface="Montserrat Light" panose="00000400000000000000" pitchFamily="50" charset="0"/>
                  <a:cs typeface="Segoe UI" panose="020B0502040204020203" pitchFamily="34" charset="0"/>
                </a:rPr>
                <a:t>210</a:t>
              </a:r>
              <a:endParaRPr lang="id-ID" sz="2000" dirty="0">
                <a:solidFill>
                  <a:schemeClr val="bg1">
                    <a:lumMod val="65000"/>
                  </a:schemeClr>
                </a:solidFill>
                <a:latin typeface="Montserrat Light" panose="00000400000000000000" pitchFamily="50" charset="0"/>
                <a:cs typeface="Segoe UI" panose="020B0502040204020203" pitchFamily="34" charset="0"/>
              </a:endParaRPr>
            </a:p>
          </p:txBody>
        </p:sp>
        <p:sp>
          <p:nvSpPr>
            <p:cNvPr id="123" name="Rectangle 122"/>
            <p:cNvSpPr/>
            <p:nvPr/>
          </p:nvSpPr>
          <p:spPr>
            <a:xfrm>
              <a:off x="8262739" y="5414914"/>
              <a:ext cx="1348182" cy="313932"/>
            </a:xfrm>
            <a:prstGeom prst="rect">
              <a:avLst/>
            </a:prstGeom>
          </p:spPr>
          <p:txBody>
            <a:bodyPr wrap="square">
              <a:spAutoFit/>
            </a:bodyPr>
            <a:lstStyle/>
            <a:p>
              <a:pPr algn="ctr">
                <a:lnSpc>
                  <a:spcPct val="120000"/>
                </a:lnSpc>
              </a:pPr>
              <a:r>
                <a:rPr lang="en-US" sz="1200" i="1" dirty="0">
                  <a:solidFill>
                    <a:schemeClr val="bg1">
                      <a:lumMod val="65000"/>
                    </a:schemeClr>
                  </a:solidFill>
                  <a:latin typeface="Segoe UI Light" panose="020B0502040204020203" pitchFamily="34" charset="0"/>
                  <a:cs typeface="Segoe UI Light" panose="020B0502040204020203" pitchFamily="34" charset="0"/>
                </a:rPr>
                <a:t>“</a:t>
              </a:r>
              <a:r>
                <a:rPr lang="id-ID" sz="1200" i="1" dirty="0">
                  <a:solidFill>
                    <a:schemeClr val="bg1">
                      <a:lumMod val="65000"/>
                    </a:schemeClr>
                  </a:solidFill>
                  <a:latin typeface="Segoe UI Light" panose="020B0502040204020203" pitchFamily="34" charset="0"/>
                  <a:cs typeface="Segoe UI Light" panose="020B0502040204020203" pitchFamily="34" charset="0"/>
                </a:rPr>
                <a:t>Ut wisi enim ad</a:t>
              </a:r>
              <a:endParaRPr lang="en-US" sz="1200" i="1"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194" name="Group 819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9624315" y="4093118"/>
            <a:ext cx="1348182" cy="1384763"/>
            <a:chOff x="9848427" y="4344083"/>
            <a:chExt cx="1348182" cy="1384763"/>
          </a:xfrm>
        </p:grpSpPr>
        <p:grpSp>
          <p:nvGrpSpPr>
            <p:cNvPr id="127" name="Group 126"/>
            <p:cNvGrpSpPr/>
            <p:nvPr/>
          </p:nvGrpSpPr>
          <p:grpSpPr>
            <a:xfrm>
              <a:off x="10039124" y="4344083"/>
              <a:ext cx="966790" cy="966786"/>
              <a:chOff x="4126706" y="2563416"/>
              <a:chExt cx="578645" cy="578644"/>
            </a:xfrm>
          </p:grpSpPr>
          <p:sp>
            <p:nvSpPr>
              <p:cNvPr id="130" name="Oval 129"/>
              <p:cNvSpPr/>
              <p:nvPr/>
            </p:nvSpPr>
            <p:spPr>
              <a:xfrm>
                <a:off x="4126706" y="2563416"/>
                <a:ext cx="578644" cy="578644"/>
              </a:xfrm>
              <a:prstGeom prst="ellipse">
                <a:avLst/>
              </a:prstGeom>
              <a:noFill/>
              <a:ln w="381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solidFill>
                    <a:schemeClr val="bg1">
                      <a:lumMod val="65000"/>
                    </a:schemeClr>
                  </a:solidFill>
                  <a:latin typeface="HelveticaNeue medium" panose="00000400000000000000" pitchFamily="2" charset="0"/>
                </a:endParaRPr>
              </a:p>
            </p:txBody>
          </p:sp>
          <p:sp>
            <p:nvSpPr>
              <p:cNvPr id="131" name="Arc 130"/>
              <p:cNvSpPr/>
              <p:nvPr/>
            </p:nvSpPr>
            <p:spPr>
              <a:xfrm>
                <a:off x="4126707" y="2563416"/>
                <a:ext cx="578644" cy="578644"/>
              </a:xfrm>
              <a:prstGeom prst="arc">
                <a:avLst>
                  <a:gd name="adj1" fmla="val 1113564"/>
                  <a:gd name="adj2" fmla="val 16108834"/>
                </a:avLst>
              </a:prstGeom>
              <a:ln w="38100" cap="rnd">
                <a:gradFill>
                  <a:gsLst>
                    <a:gs pos="0">
                      <a:schemeClr val="accent1"/>
                    </a:gs>
                    <a:gs pos="100000">
                      <a:schemeClr val="accent5"/>
                    </a:gs>
                  </a:gsLst>
                  <a:lin ang="5400000" scaled="1"/>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4400" dirty="0">
                  <a:solidFill>
                    <a:schemeClr val="bg1">
                      <a:lumMod val="65000"/>
                    </a:schemeClr>
                  </a:solidFill>
                </a:endParaRPr>
              </a:p>
            </p:txBody>
          </p:sp>
        </p:grpSp>
        <p:sp>
          <p:nvSpPr>
            <p:cNvPr id="128" name="TextBox 127"/>
            <p:cNvSpPr txBox="1"/>
            <p:nvPr/>
          </p:nvSpPr>
          <p:spPr>
            <a:xfrm>
              <a:off x="10177891" y="4627421"/>
              <a:ext cx="689255" cy="400110"/>
            </a:xfrm>
            <a:prstGeom prst="rect">
              <a:avLst/>
            </a:prstGeom>
            <a:noFill/>
          </p:spPr>
          <p:txBody>
            <a:bodyPr wrap="square" rtlCol="0">
              <a:spAutoFit/>
            </a:bodyPr>
            <a:lstStyle/>
            <a:p>
              <a:pPr algn="ctr"/>
              <a:r>
                <a:rPr lang="en-US" sz="2000" dirty="0">
                  <a:solidFill>
                    <a:schemeClr val="bg1">
                      <a:lumMod val="65000"/>
                    </a:schemeClr>
                  </a:solidFill>
                  <a:latin typeface="Montserrat Light" panose="00000400000000000000" pitchFamily="50" charset="0"/>
                  <a:cs typeface="Segoe UI" panose="020B0502040204020203" pitchFamily="34" charset="0"/>
                </a:rPr>
                <a:t>310</a:t>
              </a:r>
              <a:endParaRPr lang="id-ID" sz="2000" dirty="0">
                <a:solidFill>
                  <a:schemeClr val="bg1">
                    <a:lumMod val="65000"/>
                  </a:schemeClr>
                </a:solidFill>
                <a:latin typeface="Montserrat Light" panose="00000400000000000000" pitchFamily="50" charset="0"/>
                <a:cs typeface="Segoe UI" panose="020B0502040204020203" pitchFamily="34" charset="0"/>
              </a:endParaRPr>
            </a:p>
          </p:txBody>
        </p:sp>
        <p:sp>
          <p:nvSpPr>
            <p:cNvPr id="129" name="Rectangle 128"/>
            <p:cNvSpPr/>
            <p:nvPr/>
          </p:nvSpPr>
          <p:spPr>
            <a:xfrm>
              <a:off x="9848427" y="5414914"/>
              <a:ext cx="1348182" cy="313932"/>
            </a:xfrm>
            <a:prstGeom prst="rect">
              <a:avLst/>
            </a:prstGeom>
          </p:spPr>
          <p:txBody>
            <a:bodyPr wrap="square">
              <a:spAutoFit/>
            </a:bodyPr>
            <a:lstStyle/>
            <a:p>
              <a:pPr algn="ctr">
                <a:lnSpc>
                  <a:spcPct val="120000"/>
                </a:lnSpc>
              </a:pPr>
              <a:r>
                <a:rPr lang="en-US" sz="1200" i="1" dirty="0">
                  <a:solidFill>
                    <a:schemeClr val="bg1">
                      <a:lumMod val="65000"/>
                    </a:schemeClr>
                  </a:solidFill>
                  <a:latin typeface="Segoe UI Light" panose="020B0502040204020203" pitchFamily="34" charset="0"/>
                  <a:cs typeface="Segoe UI Light" panose="020B0502040204020203" pitchFamily="34" charset="0"/>
                </a:rPr>
                <a:t>“</a:t>
              </a:r>
              <a:r>
                <a:rPr lang="id-ID" sz="1200" i="1" dirty="0">
                  <a:solidFill>
                    <a:schemeClr val="bg1">
                      <a:lumMod val="65000"/>
                    </a:schemeClr>
                  </a:solidFill>
                  <a:latin typeface="Segoe UI Light" panose="020B0502040204020203" pitchFamily="34" charset="0"/>
                  <a:cs typeface="Segoe UI Light" panose="020B0502040204020203" pitchFamily="34" charset="0"/>
                </a:rPr>
                <a:t>Ut wisi enim ad</a:t>
              </a:r>
              <a:endParaRPr lang="en-US" sz="1200" i="1"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3" name="Group 13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505117" y="3227206"/>
            <a:ext cx="4933365" cy="3073016"/>
            <a:chOff x="6621339" y="3311472"/>
            <a:chExt cx="4933365" cy="3073016"/>
          </a:xfrm>
        </p:grpSpPr>
        <p:sp>
          <p:nvSpPr>
            <p:cNvPr id="134" name="Rectangle: Rounded Corners 133"/>
            <p:cNvSpPr/>
            <p:nvPr/>
          </p:nvSpPr>
          <p:spPr>
            <a:xfrm rot="16200000">
              <a:off x="7477616" y="5105874"/>
              <a:ext cx="1398203" cy="291391"/>
            </a:xfrm>
            <a:prstGeom prst="roundRect">
              <a:avLst>
                <a:gd name="adj" fmla="val 50000"/>
              </a:avLst>
            </a:prstGeom>
            <a:gradFill flip="none" rotWithShape="1">
              <a:gsLst>
                <a:gs pos="0">
                  <a:schemeClr val="accent1"/>
                </a:gs>
                <a:gs pos="100000">
                  <a:schemeClr val="accent5"/>
                </a:gs>
              </a:gsLst>
              <a:lin ang="0" scaled="0"/>
              <a:tileRect/>
            </a:gra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35" name="Rectangle: Rounded Corners 134"/>
            <p:cNvSpPr/>
            <p:nvPr/>
          </p:nvSpPr>
          <p:spPr>
            <a:xfrm rot="16200000">
              <a:off x="7970049" y="4993675"/>
              <a:ext cx="1622600" cy="291391"/>
            </a:xfrm>
            <a:prstGeom prst="roundRect">
              <a:avLst>
                <a:gd name="adj" fmla="val 50000"/>
              </a:avLst>
            </a:prstGeom>
            <a:gradFill flip="none" rotWithShape="1">
              <a:gsLst>
                <a:gs pos="0">
                  <a:schemeClr val="accent1"/>
                </a:gs>
                <a:gs pos="100000">
                  <a:schemeClr val="accent5"/>
                </a:gs>
              </a:gsLst>
              <a:lin ang="0" scaled="0"/>
              <a:tileRect/>
            </a:gra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36" name="Rectangle: Rounded Corners 135"/>
            <p:cNvSpPr/>
            <p:nvPr/>
          </p:nvSpPr>
          <p:spPr>
            <a:xfrm rot="16200000">
              <a:off x="8174863" y="4593863"/>
              <a:ext cx="2422229" cy="291389"/>
            </a:xfrm>
            <a:prstGeom prst="roundRect">
              <a:avLst>
                <a:gd name="adj" fmla="val 50000"/>
              </a:avLst>
            </a:prstGeom>
            <a:gradFill flip="none" rotWithShape="1">
              <a:gsLst>
                <a:gs pos="0">
                  <a:schemeClr val="accent1"/>
                </a:gs>
                <a:gs pos="100000">
                  <a:schemeClr val="accent5"/>
                </a:gs>
              </a:gsLst>
              <a:lin ang="0" scaled="0"/>
              <a:tileRect/>
            </a:gra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37" name="Rectangle: Rounded Corners 136"/>
            <p:cNvSpPr/>
            <p:nvPr/>
          </p:nvSpPr>
          <p:spPr>
            <a:xfrm rot="16200000">
              <a:off x="8671008" y="4485378"/>
              <a:ext cx="2639199" cy="291387"/>
            </a:xfrm>
            <a:prstGeom prst="roundRect">
              <a:avLst>
                <a:gd name="adj" fmla="val 50000"/>
              </a:avLst>
            </a:prstGeom>
            <a:gradFill flip="none" rotWithShape="1">
              <a:gsLst>
                <a:gs pos="0">
                  <a:schemeClr val="accent1"/>
                </a:gs>
                <a:gs pos="100000">
                  <a:schemeClr val="accent5"/>
                </a:gs>
              </a:gsLst>
              <a:lin ang="0" scaled="0"/>
              <a:tileRect/>
            </a:gra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38" name="Rectangle: Rounded Corners 137"/>
            <p:cNvSpPr/>
            <p:nvPr/>
          </p:nvSpPr>
          <p:spPr>
            <a:xfrm rot="16200000">
              <a:off x="9537926" y="4747661"/>
              <a:ext cx="2114633" cy="291389"/>
            </a:xfrm>
            <a:prstGeom prst="roundRect">
              <a:avLst>
                <a:gd name="adj" fmla="val 50000"/>
              </a:avLst>
            </a:prstGeom>
            <a:gradFill flip="none" rotWithShape="1">
              <a:gsLst>
                <a:gs pos="0">
                  <a:schemeClr val="accent1"/>
                </a:gs>
                <a:gs pos="100000">
                  <a:schemeClr val="accent5"/>
                </a:gs>
              </a:gsLst>
              <a:lin ang="0" scaled="0"/>
              <a:tileRect/>
            </a:gra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39" name="Rectangle: Rounded Corners 138"/>
            <p:cNvSpPr/>
            <p:nvPr/>
          </p:nvSpPr>
          <p:spPr>
            <a:xfrm rot="16200000">
              <a:off x="10703914" y="5309022"/>
              <a:ext cx="1003128" cy="280169"/>
            </a:xfrm>
            <a:prstGeom prst="roundRect">
              <a:avLst>
                <a:gd name="adj" fmla="val 50000"/>
              </a:avLst>
            </a:prstGeom>
            <a:gradFill flip="none" rotWithShape="1">
              <a:gsLst>
                <a:gs pos="0">
                  <a:schemeClr val="accent1"/>
                </a:gs>
                <a:gs pos="100000">
                  <a:schemeClr val="accent5"/>
                </a:gs>
              </a:gsLst>
              <a:lin ang="0" scaled="0"/>
              <a:tileRect/>
            </a:gra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40" name="Rectangle: Rounded Corners 139"/>
            <p:cNvSpPr/>
            <p:nvPr/>
          </p:nvSpPr>
          <p:spPr>
            <a:xfrm rot="16200000">
              <a:off x="7892628" y="5532097"/>
              <a:ext cx="568178" cy="291391"/>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41" name="Rectangle: Rounded Corners 140"/>
            <p:cNvSpPr/>
            <p:nvPr/>
          </p:nvSpPr>
          <p:spPr>
            <a:xfrm rot="16200000">
              <a:off x="8590831" y="5625669"/>
              <a:ext cx="381034" cy="291391"/>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42" name="Rectangle: Rounded Corners 141"/>
            <p:cNvSpPr/>
            <p:nvPr/>
          </p:nvSpPr>
          <p:spPr>
            <a:xfrm rot="16200000">
              <a:off x="8828971" y="5259181"/>
              <a:ext cx="1114015" cy="291389"/>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43" name="Rectangle: Rounded Corners 142"/>
            <p:cNvSpPr/>
            <p:nvPr/>
          </p:nvSpPr>
          <p:spPr>
            <a:xfrm rot="16200000">
              <a:off x="9174640" y="5000221"/>
              <a:ext cx="1631940" cy="29138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44" name="Rectangle: Rounded Corners 143"/>
            <p:cNvSpPr/>
            <p:nvPr/>
          </p:nvSpPr>
          <p:spPr>
            <a:xfrm rot="16200000">
              <a:off x="10170795" y="5391742"/>
              <a:ext cx="848894" cy="291389"/>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45" name="Rectangle: Rounded Corners 144"/>
            <p:cNvSpPr/>
            <p:nvPr/>
          </p:nvSpPr>
          <p:spPr>
            <a:xfrm rot="16200000">
              <a:off x="10921389" y="5537708"/>
              <a:ext cx="568179" cy="280170"/>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46" name="Rectangle: Rounded Corners 145"/>
            <p:cNvSpPr/>
            <p:nvPr/>
          </p:nvSpPr>
          <p:spPr>
            <a:xfrm rot="16200000">
              <a:off x="6590461" y="4834570"/>
              <a:ext cx="1940810" cy="291391"/>
            </a:xfrm>
            <a:prstGeom prst="roundRect">
              <a:avLst>
                <a:gd name="adj" fmla="val 50000"/>
              </a:avLst>
            </a:prstGeom>
            <a:gradFill flip="none" rotWithShape="1">
              <a:gsLst>
                <a:gs pos="0">
                  <a:schemeClr val="accent1"/>
                </a:gs>
                <a:gs pos="100000">
                  <a:schemeClr val="accent5"/>
                </a:gs>
              </a:gsLst>
              <a:lin ang="0" scaled="0"/>
              <a:tileRect/>
            </a:gra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47" name="Rectangle: Rounded Corners 146"/>
            <p:cNvSpPr/>
            <p:nvPr/>
          </p:nvSpPr>
          <p:spPr>
            <a:xfrm rot="16200000">
              <a:off x="7053696" y="5309017"/>
              <a:ext cx="1014341" cy="291391"/>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48" name="Rectangle: Rounded Corners 147"/>
            <p:cNvSpPr/>
            <p:nvPr/>
          </p:nvSpPr>
          <p:spPr>
            <a:xfrm rot="16200000">
              <a:off x="5878059" y="4738020"/>
              <a:ext cx="2133909" cy="291391"/>
            </a:xfrm>
            <a:prstGeom prst="roundRect">
              <a:avLst>
                <a:gd name="adj" fmla="val 50000"/>
              </a:avLst>
            </a:prstGeom>
            <a:gradFill flip="none" rotWithShape="1">
              <a:gsLst>
                <a:gs pos="0">
                  <a:schemeClr val="accent1"/>
                </a:gs>
                <a:gs pos="100000">
                  <a:schemeClr val="accent5"/>
                </a:gs>
              </a:gsLst>
              <a:lin ang="0" scaled="0"/>
              <a:tileRect/>
            </a:gra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49" name="Rectangle: Rounded Corners 148"/>
            <p:cNvSpPr/>
            <p:nvPr/>
          </p:nvSpPr>
          <p:spPr>
            <a:xfrm rot="16200000">
              <a:off x="6561350" y="5432522"/>
              <a:ext cx="767329" cy="291391"/>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50" name="TextBox 149"/>
            <p:cNvSpPr txBox="1"/>
            <p:nvPr/>
          </p:nvSpPr>
          <p:spPr>
            <a:xfrm>
              <a:off x="6621339" y="6088802"/>
              <a:ext cx="647347" cy="286681"/>
            </a:xfrm>
            <a:prstGeom prst="rect">
              <a:avLst/>
            </a:prstGeom>
            <a:noFill/>
          </p:spPr>
          <p:txBody>
            <a:bodyPr wrap="square" rtlCol="0">
              <a:spAutoFit/>
            </a:bodyPr>
            <a:lstStyle/>
            <a:p>
              <a:pPr algn="ctr"/>
              <a:r>
                <a:rPr lang="id-ID" sz="1100" dirty="0">
                  <a:solidFill>
                    <a:schemeClr val="bg1">
                      <a:lumMod val="65000"/>
                    </a:schemeClr>
                  </a:solidFill>
                  <a:latin typeface="+mj-lt"/>
                </a:rPr>
                <a:t>Data 1</a:t>
              </a:r>
              <a:endParaRPr lang="en-US" sz="1100" dirty="0">
                <a:solidFill>
                  <a:schemeClr val="bg1">
                    <a:lumMod val="65000"/>
                  </a:schemeClr>
                </a:solidFill>
                <a:latin typeface="+mj-lt"/>
              </a:endParaRPr>
            </a:p>
          </p:txBody>
        </p:sp>
        <p:sp>
          <p:nvSpPr>
            <p:cNvPr id="151" name="TextBox 150"/>
            <p:cNvSpPr txBox="1"/>
            <p:nvPr/>
          </p:nvSpPr>
          <p:spPr>
            <a:xfrm>
              <a:off x="7237191" y="6088802"/>
              <a:ext cx="647347" cy="286681"/>
            </a:xfrm>
            <a:prstGeom prst="rect">
              <a:avLst/>
            </a:prstGeom>
            <a:noFill/>
          </p:spPr>
          <p:txBody>
            <a:bodyPr wrap="square" rtlCol="0">
              <a:spAutoFit/>
            </a:bodyPr>
            <a:lstStyle/>
            <a:p>
              <a:pPr algn="ctr"/>
              <a:r>
                <a:rPr lang="id-ID" sz="1100" dirty="0">
                  <a:solidFill>
                    <a:schemeClr val="bg1">
                      <a:lumMod val="65000"/>
                    </a:schemeClr>
                  </a:solidFill>
                  <a:latin typeface="+mj-lt"/>
                </a:rPr>
                <a:t>Data 2</a:t>
              </a:r>
              <a:endParaRPr lang="en-US" sz="1100" dirty="0">
                <a:solidFill>
                  <a:schemeClr val="bg1">
                    <a:lumMod val="65000"/>
                  </a:schemeClr>
                </a:solidFill>
                <a:latin typeface="+mj-lt"/>
              </a:endParaRPr>
            </a:p>
          </p:txBody>
        </p:sp>
        <p:sp>
          <p:nvSpPr>
            <p:cNvPr id="152" name="TextBox 151"/>
            <p:cNvSpPr txBox="1"/>
            <p:nvPr/>
          </p:nvSpPr>
          <p:spPr>
            <a:xfrm>
              <a:off x="7853043" y="6094751"/>
              <a:ext cx="647347" cy="286681"/>
            </a:xfrm>
            <a:prstGeom prst="rect">
              <a:avLst/>
            </a:prstGeom>
            <a:noFill/>
          </p:spPr>
          <p:txBody>
            <a:bodyPr wrap="square" rtlCol="0">
              <a:spAutoFit/>
            </a:bodyPr>
            <a:lstStyle/>
            <a:p>
              <a:pPr algn="ctr"/>
              <a:r>
                <a:rPr lang="id-ID" sz="1100" dirty="0">
                  <a:solidFill>
                    <a:schemeClr val="bg1">
                      <a:lumMod val="65000"/>
                    </a:schemeClr>
                  </a:solidFill>
                  <a:latin typeface="+mj-lt"/>
                </a:rPr>
                <a:t>Data 3</a:t>
              </a:r>
              <a:endParaRPr lang="en-US" sz="1100" dirty="0">
                <a:solidFill>
                  <a:schemeClr val="bg1">
                    <a:lumMod val="65000"/>
                  </a:schemeClr>
                </a:solidFill>
                <a:latin typeface="+mj-lt"/>
              </a:endParaRPr>
            </a:p>
          </p:txBody>
        </p:sp>
        <p:sp>
          <p:nvSpPr>
            <p:cNvPr id="153" name="TextBox 152"/>
            <p:cNvSpPr txBox="1"/>
            <p:nvPr/>
          </p:nvSpPr>
          <p:spPr>
            <a:xfrm>
              <a:off x="8457673" y="6094751"/>
              <a:ext cx="647347" cy="286681"/>
            </a:xfrm>
            <a:prstGeom prst="rect">
              <a:avLst/>
            </a:prstGeom>
            <a:noFill/>
          </p:spPr>
          <p:txBody>
            <a:bodyPr wrap="square" rtlCol="0">
              <a:spAutoFit/>
            </a:bodyPr>
            <a:lstStyle/>
            <a:p>
              <a:pPr algn="ctr"/>
              <a:r>
                <a:rPr lang="id-ID" sz="1100" dirty="0">
                  <a:solidFill>
                    <a:schemeClr val="bg1">
                      <a:lumMod val="65000"/>
                    </a:schemeClr>
                  </a:solidFill>
                  <a:latin typeface="+mj-lt"/>
                </a:rPr>
                <a:t>Data 4</a:t>
              </a:r>
              <a:endParaRPr lang="en-US" sz="1100" dirty="0">
                <a:solidFill>
                  <a:schemeClr val="bg1">
                    <a:lumMod val="65000"/>
                  </a:schemeClr>
                </a:solidFill>
                <a:latin typeface="+mj-lt"/>
              </a:endParaRPr>
            </a:p>
          </p:txBody>
        </p:sp>
        <p:sp>
          <p:nvSpPr>
            <p:cNvPr id="154" name="TextBox 153"/>
            <p:cNvSpPr txBox="1"/>
            <p:nvPr/>
          </p:nvSpPr>
          <p:spPr>
            <a:xfrm>
              <a:off x="9071023" y="6091859"/>
              <a:ext cx="647347" cy="286681"/>
            </a:xfrm>
            <a:prstGeom prst="rect">
              <a:avLst/>
            </a:prstGeom>
            <a:noFill/>
          </p:spPr>
          <p:txBody>
            <a:bodyPr wrap="square" rtlCol="0">
              <a:spAutoFit/>
            </a:bodyPr>
            <a:lstStyle/>
            <a:p>
              <a:pPr algn="ctr"/>
              <a:r>
                <a:rPr lang="id-ID" sz="1100" dirty="0">
                  <a:solidFill>
                    <a:schemeClr val="bg1">
                      <a:lumMod val="65000"/>
                    </a:schemeClr>
                  </a:solidFill>
                  <a:latin typeface="+mj-lt"/>
                </a:rPr>
                <a:t>Data 5</a:t>
              </a:r>
              <a:endParaRPr lang="en-US" sz="1100" dirty="0">
                <a:solidFill>
                  <a:schemeClr val="bg1">
                    <a:lumMod val="65000"/>
                  </a:schemeClr>
                </a:solidFill>
                <a:latin typeface="+mj-lt"/>
              </a:endParaRPr>
            </a:p>
          </p:txBody>
        </p:sp>
        <p:sp>
          <p:nvSpPr>
            <p:cNvPr id="155" name="TextBox 154"/>
            <p:cNvSpPr txBox="1"/>
            <p:nvPr/>
          </p:nvSpPr>
          <p:spPr>
            <a:xfrm>
              <a:off x="9686875" y="6091859"/>
              <a:ext cx="647347" cy="286681"/>
            </a:xfrm>
            <a:prstGeom prst="rect">
              <a:avLst/>
            </a:prstGeom>
            <a:noFill/>
          </p:spPr>
          <p:txBody>
            <a:bodyPr wrap="square" rtlCol="0">
              <a:spAutoFit/>
            </a:bodyPr>
            <a:lstStyle/>
            <a:p>
              <a:pPr algn="ctr"/>
              <a:r>
                <a:rPr lang="id-ID" sz="1100" dirty="0">
                  <a:solidFill>
                    <a:schemeClr val="bg1">
                      <a:lumMod val="65000"/>
                    </a:schemeClr>
                  </a:solidFill>
                  <a:latin typeface="+mj-lt"/>
                </a:rPr>
                <a:t>Data 6</a:t>
              </a:r>
              <a:endParaRPr lang="en-US" sz="1100" dirty="0">
                <a:solidFill>
                  <a:schemeClr val="bg1">
                    <a:lumMod val="65000"/>
                  </a:schemeClr>
                </a:solidFill>
                <a:latin typeface="+mj-lt"/>
              </a:endParaRPr>
            </a:p>
          </p:txBody>
        </p:sp>
        <p:sp>
          <p:nvSpPr>
            <p:cNvPr id="156" name="TextBox 155"/>
            <p:cNvSpPr txBox="1"/>
            <p:nvPr/>
          </p:nvSpPr>
          <p:spPr>
            <a:xfrm>
              <a:off x="10302727" y="6097807"/>
              <a:ext cx="647347" cy="286681"/>
            </a:xfrm>
            <a:prstGeom prst="rect">
              <a:avLst/>
            </a:prstGeom>
            <a:noFill/>
          </p:spPr>
          <p:txBody>
            <a:bodyPr wrap="square" rtlCol="0">
              <a:spAutoFit/>
            </a:bodyPr>
            <a:lstStyle/>
            <a:p>
              <a:pPr algn="ctr"/>
              <a:r>
                <a:rPr lang="id-ID" sz="1100" dirty="0">
                  <a:solidFill>
                    <a:schemeClr val="bg1">
                      <a:lumMod val="65000"/>
                    </a:schemeClr>
                  </a:solidFill>
                  <a:latin typeface="+mj-lt"/>
                </a:rPr>
                <a:t>Data 7</a:t>
              </a:r>
              <a:endParaRPr lang="en-US" sz="1100" dirty="0">
                <a:solidFill>
                  <a:schemeClr val="bg1">
                    <a:lumMod val="65000"/>
                  </a:schemeClr>
                </a:solidFill>
                <a:latin typeface="+mj-lt"/>
              </a:endParaRPr>
            </a:p>
          </p:txBody>
        </p:sp>
        <p:sp>
          <p:nvSpPr>
            <p:cNvPr id="157" name="TextBox 156"/>
            <p:cNvSpPr txBox="1"/>
            <p:nvPr/>
          </p:nvSpPr>
          <p:spPr>
            <a:xfrm>
              <a:off x="10907357" y="6097807"/>
              <a:ext cx="647347" cy="286681"/>
            </a:xfrm>
            <a:prstGeom prst="rect">
              <a:avLst/>
            </a:prstGeom>
            <a:noFill/>
          </p:spPr>
          <p:txBody>
            <a:bodyPr wrap="square" rtlCol="0">
              <a:spAutoFit/>
            </a:bodyPr>
            <a:lstStyle/>
            <a:p>
              <a:pPr algn="ctr"/>
              <a:r>
                <a:rPr lang="id-ID" sz="1100" dirty="0">
                  <a:solidFill>
                    <a:schemeClr val="bg1">
                      <a:lumMod val="65000"/>
                    </a:schemeClr>
                  </a:solidFill>
                  <a:latin typeface="+mj-lt"/>
                </a:rPr>
                <a:t>Data 8</a:t>
              </a:r>
              <a:endParaRPr lang="en-US" sz="1100" dirty="0">
                <a:solidFill>
                  <a:schemeClr val="bg1">
                    <a:lumMod val="65000"/>
                  </a:schemeClr>
                </a:solidFill>
                <a:latin typeface="+mj-lt"/>
              </a:endParaRPr>
            </a:p>
          </p:txBody>
        </p:sp>
      </p:grpSp>
      <p:sp>
        <p:nvSpPr>
          <p:cNvPr id="166" name="Rectangle 16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63609" y="754827"/>
            <a:ext cx="2208429" cy="353751"/>
          </a:xfrm>
          <a:prstGeom prst="rect">
            <a:avLst/>
          </a:prstGeom>
        </p:spPr>
        <p:txBody>
          <a:bodyPr wrap="square">
            <a:spAutoFit/>
          </a:bodyPr>
          <a:lstStyle/>
          <a:p>
            <a:pPr>
              <a:lnSpc>
                <a:spcPct val="120000"/>
              </a:lnSpc>
            </a:pPr>
            <a:r>
              <a:rPr lang="en-US" sz="1600" dirty="0">
                <a:solidFill>
                  <a:schemeClr val="bg1"/>
                </a:solidFill>
                <a:latin typeface="Montserrat Light" panose="00000400000000000000" pitchFamily="50" charset="0"/>
                <a:cs typeface="Segoe UI Light" panose="020B0502040204020203" pitchFamily="34" charset="0"/>
              </a:rPr>
              <a:t>Title Text Goes Here</a:t>
            </a:r>
          </a:p>
        </p:txBody>
      </p:sp>
      <p:sp>
        <p:nvSpPr>
          <p:cNvPr id="167" name="Rectangle 16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63611" y="1136713"/>
            <a:ext cx="4495284" cy="535531"/>
          </a:xfrm>
          <a:prstGeom prst="rect">
            <a:avLst/>
          </a:prstGeom>
        </p:spPr>
        <p:txBody>
          <a:bodyPr wrap="square">
            <a:spAutoFit/>
          </a:bodyPr>
          <a:lstStyle/>
          <a:p>
            <a:pPr>
              <a:lnSpc>
                <a:spcPct val="12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 commodo consequat.</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68" name="Right Triangle 16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rot="5400000">
            <a:off x="449047" y="483311"/>
            <a:ext cx="540289" cy="54028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lumMod val="65000"/>
                  <a:lumOff val="35000"/>
                </a:schemeClr>
              </a:solidFill>
              <a:latin typeface="Montserrat" panose="00000500000000000000" pitchFamily="50" charset="0"/>
            </a:endParaRPr>
          </a:p>
        </p:txBody>
      </p:sp>
      <p:grpSp>
        <p:nvGrpSpPr>
          <p:cNvPr id="8198" name="Group 819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2806781" y="2361355"/>
            <a:ext cx="921911" cy="714936"/>
            <a:chOff x="1407287" y="2810873"/>
            <a:chExt cx="1015024" cy="787145"/>
          </a:xfrm>
        </p:grpSpPr>
        <p:sp>
          <p:nvSpPr>
            <p:cNvPr id="173" name="Rectangle: Rounded Corners 172"/>
            <p:cNvSpPr/>
            <p:nvPr/>
          </p:nvSpPr>
          <p:spPr>
            <a:xfrm>
              <a:off x="1407287" y="2810873"/>
              <a:ext cx="1015024" cy="701682"/>
            </a:xfrm>
            <a:prstGeom prst="roundRect">
              <a:avLst>
                <a:gd name="adj" fmla="val 3997"/>
              </a:avLst>
            </a:prstGeom>
            <a:gradFill>
              <a:gsLst>
                <a:gs pos="0">
                  <a:schemeClr val="accent1"/>
                </a:gs>
                <a:gs pos="100000">
                  <a:schemeClr val="accent5"/>
                </a:gs>
              </a:gsLst>
              <a:lin ang="3000000" scaled="0"/>
            </a:gradFill>
            <a:ln>
              <a:noFill/>
            </a:ln>
            <a:effectLst>
              <a:outerShdw blurRad="381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Montserrat Light" panose="00000400000000000000" pitchFamily="50" charset="0"/>
                </a:rPr>
                <a:t>79%</a:t>
              </a:r>
              <a:endParaRPr lang="id-ID" sz="2400" dirty="0">
                <a:latin typeface="Montserrat Light" panose="00000400000000000000" pitchFamily="50" charset="0"/>
              </a:endParaRPr>
            </a:p>
          </p:txBody>
        </p:sp>
        <p:sp>
          <p:nvSpPr>
            <p:cNvPr id="174" name="Isosceles Triangle 173"/>
            <p:cNvSpPr/>
            <p:nvPr/>
          </p:nvSpPr>
          <p:spPr>
            <a:xfrm flipH="1" flipV="1">
              <a:off x="1829506" y="3512555"/>
              <a:ext cx="170587" cy="85463"/>
            </a:xfrm>
            <a:prstGeom prst="triangle">
              <a:avLst/>
            </a:prstGeom>
            <a:gradFill>
              <a:gsLst>
                <a:gs pos="0">
                  <a:schemeClr val="accent1"/>
                </a:gs>
                <a:gs pos="100000">
                  <a:schemeClr val="accent5"/>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gr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4ED5B80F-72EC-4F78-940E-813FF34164A8}"/>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1902456337"/>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1+#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500" fill="hold"/>
                                        <p:tgtEl>
                                          <p:spTgt spid="63"/>
                                        </p:tgtEl>
                                        <p:attrNameLst>
                                          <p:attrName>ppt_x</p:attrName>
                                        </p:attrNameLst>
                                      </p:cBhvr>
                                      <p:tavLst>
                                        <p:tav tm="0">
                                          <p:val>
                                            <p:strVal val="1+#ppt_w/2"/>
                                          </p:val>
                                        </p:tav>
                                        <p:tav tm="100000">
                                          <p:val>
                                            <p:strVal val="#ppt_x"/>
                                          </p:val>
                                        </p:tav>
                                      </p:tavLst>
                                    </p:anim>
                                    <p:anim calcmode="lin" valueType="num">
                                      <p:cBhvr additive="base">
                                        <p:cTn id="12" dur="500" fill="hold"/>
                                        <p:tgtEl>
                                          <p:spTgt spid="63"/>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7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750" fill="hold"/>
                                        <p:tgtEl>
                                          <p:spTgt spid="21"/>
                                        </p:tgtEl>
                                        <p:attrNameLst>
                                          <p:attrName>ppt_x</p:attrName>
                                        </p:attrNameLst>
                                      </p:cBhvr>
                                      <p:tavLst>
                                        <p:tav tm="0">
                                          <p:val>
                                            <p:strVal val="#ppt_x"/>
                                          </p:val>
                                        </p:tav>
                                        <p:tav tm="100000">
                                          <p:val>
                                            <p:strVal val="#ppt_x"/>
                                          </p:val>
                                        </p:tav>
                                      </p:tavLst>
                                    </p:anim>
                                    <p:anim calcmode="lin" valueType="num">
                                      <p:cBhvr additive="base">
                                        <p:cTn id="16" dur="75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250"/>
                                  </p:stCondLst>
                                  <p:childTnLst>
                                    <p:set>
                                      <p:cBhvr>
                                        <p:cTn id="18" dur="1" fill="hold">
                                          <p:stCondLst>
                                            <p:cond delay="0"/>
                                          </p:stCondLst>
                                        </p:cTn>
                                        <p:tgtEl>
                                          <p:spTgt spid="168"/>
                                        </p:tgtEl>
                                        <p:attrNameLst>
                                          <p:attrName>style.visibility</p:attrName>
                                        </p:attrNameLst>
                                      </p:cBhvr>
                                      <p:to>
                                        <p:strVal val="visible"/>
                                      </p:to>
                                    </p:set>
                                    <p:anim calcmode="lin" valueType="num">
                                      <p:cBhvr additive="base">
                                        <p:cTn id="19" dur="750" fill="hold"/>
                                        <p:tgtEl>
                                          <p:spTgt spid="168"/>
                                        </p:tgtEl>
                                        <p:attrNameLst>
                                          <p:attrName>ppt_x</p:attrName>
                                        </p:attrNameLst>
                                      </p:cBhvr>
                                      <p:tavLst>
                                        <p:tav tm="0">
                                          <p:val>
                                            <p:strVal val="#ppt_x"/>
                                          </p:val>
                                        </p:tav>
                                        <p:tav tm="100000">
                                          <p:val>
                                            <p:strVal val="#ppt_x"/>
                                          </p:val>
                                        </p:tav>
                                      </p:tavLst>
                                    </p:anim>
                                    <p:anim calcmode="lin" valueType="num">
                                      <p:cBhvr additive="base">
                                        <p:cTn id="20" dur="750" fill="hold"/>
                                        <p:tgtEl>
                                          <p:spTgt spid="16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500"/>
                                  </p:stCondLst>
                                  <p:childTnLst>
                                    <p:set>
                                      <p:cBhvr>
                                        <p:cTn id="22" dur="1" fill="hold">
                                          <p:stCondLst>
                                            <p:cond delay="0"/>
                                          </p:stCondLst>
                                        </p:cTn>
                                        <p:tgtEl>
                                          <p:spTgt spid="166"/>
                                        </p:tgtEl>
                                        <p:attrNameLst>
                                          <p:attrName>style.visibility</p:attrName>
                                        </p:attrNameLst>
                                      </p:cBhvr>
                                      <p:to>
                                        <p:strVal val="visible"/>
                                      </p:to>
                                    </p:set>
                                    <p:anim calcmode="lin" valueType="num">
                                      <p:cBhvr additive="base">
                                        <p:cTn id="23" dur="750" fill="hold"/>
                                        <p:tgtEl>
                                          <p:spTgt spid="166"/>
                                        </p:tgtEl>
                                        <p:attrNameLst>
                                          <p:attrName>ppt_x</p:attrName>
                                        </p:attrNameLst>
                                      </p:cBhvr>
                                      <p:tavLst>
                                        <p:tav tm="0">
                                          <p:val>
                                            <p:strVal val="#ppt_x"/>
                                          </p:val>
                                        </p:tav>
                                        <p:tav tm="100000">
                                          <p:val>
                                            <p:strVal val="#ppt_x"/>
                                          </p:val>
                                        </p:tav>
                                      </p:tavLst>
                                    </p:anim>
                                    <p:anim calcmode="lin" valueType="num">
                                      <p:cBhvr additive="base">
                                        <p:cTn id="24" dur="750" fill="hold"/>
                                        <p:tgtEl>
                                          <p:spTgt spid="166"/>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500"/>
                                  </p:stCondLst>
                                  <p:childTnLst>
                                    <p:set>
                                      <p:cBhvr>
                                        <p:cTn id="26" dur="1" fill="hold">
                                          <p:stCondLst>
                                            <p:cond delay="0"/>
                                          </p:stCondLst>
                                        </p:cTn>
                                        <p:tgtEl>
                                          <p:spTgt spid="167"/>
                                        </p:tgtEl>
                                        <p:attrNameLst>
                                          <p:attrName>style.visibility</p:attrName>
                                        </p:attrNameLst>
                                      </p:cBhvr>
                                      <p:to>
                                        <p:strVal val="visible"/>
                                      </p:to>
                                    </p:set>
                                    <p:anim calcmode="lin" valueType="num">
                                      <p:cBhvr additive="base">
                                        <p:cTn id="27" dur="750" fill="hold"/>
                                        <p:tgtEl>
                                          <p:spTgt spid="167"/>
                                        </p:tgtEl>
                                        <p:attrNameLst>
                                          <p:attrName>ppt_x</p:attrName>
                                        </p:attrNameLst>
                                      </p:cBhvr>
                                      <p:tavLst>
                                        <p:tav tm="0">
                                          <p:val>
                                            <p:strVal val="#ppt_x"/>
                                          </p:val>
                                        </p:tav>
                                        <p:tav tm="100000">
                                          <p:val>
                                            <p:strVal val="#ppt_x"/>
                                          </p:val>
                                        </p:tav>
                                      </p:tavLst>
                                    </p:anim>
                                    <p:anim calcmode="lin" valueType="num">
                                      <p:cBhvr additive="base">
                                        <p:cTn id="28" dur="750" fill="hold"/>
                                        <p:tgtEl>
                                          <p:spTgt spid="167"/>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2000"/>
                                  </p:stCondLst>
                                  <p:childTnLst>
                                    <p:set>
                                      <p:cBhvr>
                                        <p:cTn id="30" dur="1" fill="hold">
                                          <p:stCondLst>
                                            <p:cond delay="0"/>
                                          </p:stCondLst>
                                        </p:cTn>
                                        <p:tgtEl>
                                          <p:spTgt spid="133"/>
                                        </p:tgtEl>
                                        <p:attrNameLst>
                                          <p:attrName>style.visibility</p:attrName>
                                        </p:attrNameLst>
                                      </p:cBhvr>
                                      <p:to>
                                        <p:strVal val="visible"/>
                                      </p:to>
                                    </p:set>
                                    <p:anim calcmode="lin" valueType="num">
                                      <p:cBhvr additive="base">
                                        <p:cTn id="31" dur="750" fill="hold"/>
                                        <p:tgtEl>
                                          <p:spTgt spid="133"/>
                                        </p:tgtEl>
                                        <p:attrNameLst>
                                          <p:attrName>ppt_x</p:attrName>
                                        </p:attrNameLst>
                                      </p:cBhvr>
                                      <p:tavLst>
                                        <p:tav tm="0">
                                          <p:val>
                                            <p:strVal val="#ppt_x"/>
                                          </p:val>
                                        </p:tav>
                                        <p:tav tm="100000">
                                          <p:val>
                                            <p:strVal val="#ppt_x"/>
                                          </p:val>
                                        </p:tav>
                                      </p:tavLst>
                                    </p:anim>
                                    <p:anim calcmode="lin" valueType="num">
                                      <p:cBhvr additive="base">
                                        <p:cTn id="32" dur="750" fill="hold"/>
                                        <p:tgtEl>
                                          <p:spTgt spid="133"/>
                                        </p:tgtEl>
                                        <p:attrNameLst>
                                          <p:attrName>ppt_y</p:attrName>
                                        </p:attrNameLst>
                                      </p:cBhvr>
                                      <p:tavLst>
                                        <p:tav tm="0">
                                          <p:val>
                                            <p:strVal val="1+#ppt_h/2"/>
                                          </p:val>
                                        </p:tav>
                                        <p:tav tm="100000">
                                          <p:val>
                                            <p:strVal val="#ppt_y"/>
                                          </p:val>
                                        </p:tav>
                                      </p:tavLst>
                                    </p:anim>
                                  </p:childTnLst>
                                </p:cTn>
                              </p:par>
                              <p:par>
                                <p:cTn id="33" presetID="42" presetClass="entr" presetSubtype="0" fill="hold" nodeType="withEffect">
                                  <p:stCondLst>
                                    <p:cond delay="2500"/>
                                  </p:stCondLst>
                                  <p:childTnLst>
                                    <p:set>
                                      <p:cBhvr>
                                        <p:cTn id="34" dur="1" fill="hold">
                                          <p:stCondLst>
                                            <p:cond delay="0"/>
                                          </p:stCondLst>
                                        </p:cTn>
                                        <p:tgtEl>
                                          <p:spTgt spid="8198"/>
                                        </p:tgtEl>
                                        <p:attrNameLst>
                                          <p:attrName>style.visibility</p:attrName>
                                        </p:attrNameLst>
                                      </p:cBhvr>
                                      <p:to>
                                        <p:strVal val="visible"/>
                                      </p:to>
                                    </p:set>
                                    <p:animEffect transition="in" filter="fade">
                                      <p:cBhvr>
                                        <p:cTn id="35" dur="500"/>
                                        <p:tgtEl>
                                          <p:spTgt spid="8198"/>
                                        </p:tgtEl>
                                      </p:cBhvr>
                                    </p:animEffect>
                                    <p:anim calcmode="lin" valueType="num">
                                      <p:cBhvr>
                                        <p:cTn id="36" dur="500" fill="hold"/>
                                        <p:tgtEl>
                                          <p:spTgt spid="8198"/>
                                        </p:tgtEl>
                                        <p:attrNameLst>
                                          <p:attrName>ppt_x</p:attrName>
                                        </p:attrNameLst>
                                      </p:cBhvr>
                                      <p:tavLst>
                                        <p:tav tm="0">
                                          <p:val>
                                            <p:strVal val="#ppt_x"/>
                                          </p:val>
                                        </p:tav>
                                        <p:tav tm="100000">
                                          <p:val>
                                            <p:strVal val="#ppt_x"/>
                                          </p:val>
                                        </p:tav>
                                      </p:tavLst>
                                    </p:anim>
                                    <p:anim calcmode="lin" valueType="num">
                                      <p:cBhvr>
                                        <p:cTn id="37" dur="500" fill="hold"/>
                                        <p:tgtEl>
                                          <p:spTgt spid="8198"/>
                                        </p:tgtEl>
                                        <p:attrNameLst>
                                          <p:attrName>ppt_y</p:attrName>
                                        </p:attrNameLst>
                                      </p:cBhvr>
                                      <p:tavLst>
                                        <p:tav tm="0">
                                          <p:val>
                                            <p:strVal val="#ppt_y+.1"/>
                                          </p:val>
                                        </p:tav>
                                        <p:tav tm="100000">
                                          <p:val>
                                            <p:strVal val="#ppt_y"/>
                                          </p:val>
                                        </p:tav>
                                      </p:tavLst>
                                    </p:anim>
                                  </p:childTnLst>
                                </p:cTn>
                              </p:par>
                              <p:par>
                                <p:cTn id="38" presetID="2" presetClass="entr" presetSubtype="2" decel="100000" fill="hold" grpId="0" nodeType="withEffect">
                                  <p:stCondLst>
                                    <p:cond delay="2750"/>
                                  </p:stCondLst>
                                  <p:childTnLst>
                                    <p:set>
                                      <p:cBhvr>
                                        <p:cTn id="39" dur="1" fill="hold">
                                          <p:stCondLst>
                                            <p:cond delay="0"/>
                                          </p:stCondLst>
                                        </p:cTn>
                                        <p:tgtEl>
                                          <p:spTgt spid="60"/>
                                        </p:tgtEl>
                                        <p:attrNameLst>
                                          <p:attrName>style.visibility</p:attrName>
                                        </p:attrNameLst>
                                      </p:cBhvr>
                                      <p:to>
                                        <p:strVal val="visible"/>
                                      </p:to>
                                    </p:set>
                                    <p:anim calcmode="lin" valueType="num">
                                      <p:cBhvr additive="base">
                                        <p:cTn id="40" dur="500" fill="hold"/>
                                        <p:tgtEl>
                                          <p:spTgt spid="60"/>
                                        </p:tgtEl>
                                        <p:attrNameLst>
                                          <p:attrName>ppt_x</p:attrName>
                                        </p:attrNameLst>
                                      </p:cBhvr>
                                      <p:tavLst>
                                        <p:tav tm="0">
                                          <p:val>
                                            <p:strVal val="1+#ppt_w/2"/>
                                          </p:val>
                                        </p:tav>
                                        <p:tav tm="100000">
                                          <p:val>
                                            <p:strVal val="#ppt_x"/>
                                          </p:val>
                                        </p:tav>
                                      </p:tavLst>
                                    </p:anim>
                                    <p:anim calcmode="lin" valueType="num">
                                      <p:cBhvr additive="base">
                                        <p:cTn id="41" dur="500" fill="hold"/>
                                        <p:tgtEl>
                                          <p:spTgt spid="60"/>
                                        </p:tgtEl>
                                        <p:attrNameLst>
                                          <p:attrName>ppt_y</p:attrName>
                                        </p:attrNameLst>
                                      </p:cBhvr>
                                      <p:tavLst>
                                        <p:tav tm="0">
                                          <p:val>
                                            <p:strVal val="#ppt_y"/>
                                          </p:val>
                                        </p:tav>
                                        <p:tav tm="100000">
                                          <p:val>
                                            <p:strVal val="#ppt_y"/>
                                          </p:val>
                                        </p:tav>
                                      </p:tavLst>
                                    </p:anim>
                                  </p:childTnLst>
                                </p:cTn>
                              </p:par>
                              <p:par>
                                <p:cTn id="42" presetID="2" presetClass="entr" presetSubtype="2" decel="100000" fill="hold" nodeType="withEffect">
                                  <p:stCondLst>
                                    <p:cond delay="3250"/>
                                  </p:stCondLst>
                                  <p:childTnLst>
                                    <p:set>
                                      <p:cBhvr>
                                        <p:cTn id="43" dur="1" fill="hold">
                                          <p:stCondLst>
                                            <p:cond delay="0"/>
                                          </p:stCondLst>
                                        </p:cTn>
                                        <p:tgtEl>
                                          <p:spTgt spid="8192"/>
                                        </p:tgtEl>
                                        <p:attrNameLst>
                                          <p:attrName>style.visibility</p:attrName>
                                        </p:attrNameLst>
                                      </p:cBhvr>
                                      <p:to>
                                        <p:strVal val="visible"/>
                                      </p:to>
                                    </p:set>
                                    <p:anim calcmode="lin" valueType="num">
                                      <p:cBhvr additive="base">
                                        <p:cTn id="44" dur="500" fill="hold"/>
                                        <p:tgtEl>
                                          <p:spTgt spid="8192"/>
                                        </p:tgtEl>
                                        <p:attrNameLst>
                                          <p:attrName>ppt_x</p:attrName>
                                        </p:attrNameLst>
                                      </p:cBhvr>
                                      <p:tavLst>
                                        <p:tav tm="0">
                                          <p:val>
                                            <p:strVal val="1+#ppt_w/2"/>
                                          </p:val>
                                        </p:tav>
                                        <p:tav tm="100000">
                                          <p:val>
                                            <p:strVal val="#ppt_x"/>
                                          </p:val>
                                        </p:tav>
                                      </p:tavLst>
                                    </p:anim>
                                    <p:anim calcmode="lin" valueType="num">
                                      <p:cBhvr additive="base">
                                        <p:cTn id="45" dur="500" fill="hold"/>
                                        <p:tgtEl>
                                          <p:spTgt spid="8192"/>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3500"/>
                                  </p:stCondLst>
                                  <p:childTnLst>
                                    <p:set>
                                      <p:cBhvr>
                                        <p:cTn id="47" dur="1" fill="hold">
                                          <p:stCondLst>
                                            <p:cond delay="0"/>
                                          </p:stCondLst>
                                        </p:cTn>
                                        <p:tgtEl>
                                          <p:spTgt spid="8193"/>
                                        </p:tgtEl>
                                        <p:attrNameLst>
                                          <p:attrName>style.visibility</p:attrName>
                                        </p:attrNameLst>
                                      </p:cBhvr>
                                      <p:to>
                                        <p:strVal val="visible"/>
                                      </p:to>
                                    </p:set>
                                    <p:anim calcmode="lin" valueType="num">
                                      <p:cBhvr additive="base">
                                        <p:cTn id="48" dur="500" fill="hold"/>
                                        <p:tgtEl>
                                          <p:spTgt spid="8193"/>
                                        </p:tgtEl>
                                        <p:attrNameLst>
                                          <p:attrName>ppt_x</p:attrName>
                                        </p:attrNameLst>
                                      </p:cBhvr>
                                      <p:tavLst>
                                        <p:tav tm="0">
                                          <p:val>
                                            <p:strVal val="1+#ppt_w/2"/>
                                          </p:val>
                                        </p:tav>
                                        <p:tav tm="100000">
                                          <p:val>
                                            <p:strVal val="#ppt_x"/>
                                          </p:val>
                                        </p:tav>
                                      </p:tavLst>
                                    </p:anim>
                                    <p:anim calcmode="lin" valueType="num">
                                      <p:cBhvr additive="base">
                                        <p:cTn id="49" dur="500" fill="hold"/>
                                        <p:tgtEl>
                                          <p:spTgt spid="8193"/>
                                        </p:tgtEl>
                                        <p:attrNameLst>
                                          <p:attrName>ppt_y</p:attrName>
                                        </p:attrNameLst>
                                      </p:cBhvr>
                                      <p:tavLst>
                                        <p:tav tm="0">
                                          <p:val>
                                            <p:strVal val="#ppt_y"/>
                                          </p:val>
                                        </p:tav>
                                        <p:tav tm="100000">
                                          <p:val>
                                            <p:strVal val="#ppt_y"/>
                                          </p:val>
                                        </p:tav>
                                      </p:tavLst>
                                    </p:anim>
                                  </p:childTnLst>
                                </p:cTn>
                              </p:par>
                              <p:par>
                                <p:cTn id="50" presetID="2" presetClass="entr" presetSubtype="2" decel="100000" fill="hold" nodeType="withEffect">
                                  <p:stCondLst>
                                    <p:cond delay="3750"/>
                                  </p:stCondLst>
                                  <p:childTnLst>
                                    <p:set>
                                      <p:cBhvr>
                                        <p:cTn id="51" dur="1" fill="hold">
                                          <p:stCondLst>
                                            <p:cond delay="0"/>
                                          </p:stCondLst>
                                        </p:cTn>
                                        <p:tgtEl>
                                          <p:spTgt spid="8194"/>
                                        </p:tgtEl>
                                        <p:attrNameLst>
                                          <p:attrName>style.visibility</p:attrName>
                                        </p:attrNameLst>
                                      </p:cBhvr>
                                      <p:to>
                                        <p:strVal val="visible"/>
                                      </p:to>
                                    </p:set>
                                    <p:anim calcmode="lin" valueType="num">
                                      <p:cBhvr additive="base">
                                        <p:cTn id="52" dur="500" fill="hold"/>
                                        <p:tgtEl>
                                          <p:spTgt spid="8194"/>
                                        </p:tgtEl>
                                        <p:attrNameLst>
                                          <p:attrName>ppt_x</p:attrName>
                                        </p:attrNameLst>
                                      </p:cBhvr>
                                      <p:tavLst>
                                        <p:tav tm="0">
                                          <p:val>
                                            <p:strVal val="1+#ppt_w/2"/>
                                          </p:val>
                                        </p:tav>
                                        <p:tav tm="100000">
                                          <p:val>
                                            <p:strVal val="#ppt_x"/>
                                          </p:val>
                                        </p:tav>
                                      </p:tavLst>
                                    </p:anim>
                                    <p:anim calcmode="lin" valueType="num">
                                      <p:cBhvr additive="base">
                                        <p:cTn id="53" dur="500" fill="hold"/>
                                        <p:tgtEl>
                                          <p:spTgt spid="81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0" grpId="0"/>
      <p:bldP spid="63" grpId="0"/>
      <p:bldP spid="64" grpId="0"/>
      <p:bldP spid="166" grpId="0"/>
      <p:bldP spid="167" grpId="0"/>
      <p:bldP spid="16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29" name="Line 1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noChangeShapeType="1"/>
          </p:cNvSpPr>
          <p:nvPr/>
        </p:nvSpPr>
        <p:spPr bwMode="auto">
          <a:xfrm flipH="1" flipV="1">
            <a:off x="2963725" y="4523923"/>
            <a:ext cx="0" cy="912728"/>
          </a:xfrm>
          <a:prstGeom prst="line">
            <a:avLst/>
          </a:prstGeom>
          <a:noFill/>
          <a:ln w="6350" cap="sq" cmpd="sng">
            <a:solidFill>
              <a:srgbClr val="DCDEE0"/>
            </a:solidFill>
            <a:prstDash val="solid"/>
            <a:round/>
            <a:headEnd type="non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36">
              <a:defRPr/>
            </a:pPr>
            <a:endParaRPr lang="es-ES" sz="200">
              <a:solidFill>
                <a:schemeClr val="tx1">
                  <a:lumMod val="65000"/>
                  <a:lumOff val="35000"/>
                </a:schemeClr>
              </a:solidFill>
              <a:latin typeface="Montserrat" panose="00000500000000000000" pitchFamily="50" charset="0"/>
              <a:cs typeface="Helvetica" charset="0"/>
              <a:sym typeface="Helvetica" charset="0"/>
            </a:endParaRPr>
          </a:p>
        </p:txBody>
      </p:sp>
      <p:sp>
        <p:nvSpPr>
          <p:cNvPr id="32" name="Line 1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noChangeShapeType="1"/>
          </p:cNvSpPr>
          <p:nvPr/>
        </p:nvSpPr>
        <p:spPr bwMode="auto">
          <a:xfrm flipH="1" flipV="1">
            <a:off x="10796720" y="1887695"/>
            <a:ext cx="0" cy="880538"/>
          </a:xfrm>
          <a:prstGeom prst="line">
            <a:avLst/>
          </a:prstGeom>
          <a:noFill/>
          <a:ln w="6350" cap="sq" cmpd="sng">
            <a:solidFill>
              <a:srgbClr val="DCDEE0"/>
            </a:solidFill>
            <a:prstDash val="solid"/>
            <a:round/>
            <a:headEnd type="non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36">
              <a:defRPr/>
            </a:pPr>
            <a:endParaRPr lang="es-ES" sz="200">
              <a:solidFill>
                <a:schemeClr val="tx1">
                  <a:lumMod val="65000"/>
                  <a:lumOff val="35000"/>
                </a:schemeClr>
              </a:solidFill>
              <a:latin typeface="Montserrat" panose="00000500000000000000" pitchFamily="50" charset="0"/>
              <a:cs typeface="Helvetica" charset="0"/>
              <a:sym typeface="Helvetica" charset="0"/>
            </a:endParaRPr>
          </a:p>
        </p:txBody>
      </p:sp>
      <p:sp>
        <p:nvSpPr>
          <p:cNvPr id="6" name="Line 1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noChangeShapeType="1"/>
          </p:cNvSpPr>
          <p:nvPr/>
        </p:nvSpPr>
        <p:spPr bwMode="auto">
          <a:xfrm flipH="1" flipV="1">
            <a:off x="1381979" y="3597837"/>
            <a:ext cx="0" cy="926086"/>
          </a:xfrm>
          <a:prstGeom prst="line">
            <a:avLst/>
          </a:prstGeom>
          <a:noFill/>
          <a:ln w="6350" cap="sq" cmpd="sng">
            <a:solidFill>
              <a:srgbClr val="DCDEE0"/>
            </a:solidFill>
            <a:prstDash val="solid"/>
            <a:round/>
            <a:headEnd type="non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36">
              <a:defRPr/>
            </a:pPr>
            <a:endParaRPr lang="es-ES" sz="200">
              <a:solidFill>
                <a:schemeClr val="tx1">
                  <a:lumMod val="65000"/>
                  <a:lumOff val="35000"/>
                </a:schemeClr>
              </a:solidFill>
              <a:latin typeface="Montserrat" panose="00000500000000000000" pitchFamily="50" charset="0"/>
              <a:cs typeface="Helvetica" charset="0"/>
              <a:sym typeface="Helvetica" charset="0"/>
            </a:endParaRPr>
          </a:p>
        </p:txBody>
      </p:sp>
      <p:sp>
        <p:nvSpPr>
          <p:cNvPr id="7" name="Line 1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noChangeShapeType="1"/>
          </p:cNvSpPr>
          <p:nvPr/>
        </p:nvSpPr>
        <p:spPr bwMode="auto">
          <a:xfrm flipH="1" flipV="1">
            <a:off x="4540710" y="3611196"/>
            <a:ext cx="0" cy="912728"/>
          </a:xfrm>
          <a:prstGeom prst="line">
            <a:avLst/>
          </a:prstGeom>
          <a:noFill/>
          <a:ln w="6350" cap="sq" cmpd="sng">
            <a:solidFill>
              <a:srgbClr val="DCDEE0"/>
            </a:solidFill>
            <a:prstDash val="solid"/>
            <a:round/>
            <a:headEnd type="non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36">
              <a:defRPr/>
            </a:pPr>
            <a:endParaRPr lang="es-ES" sz="200">
              <a:solidFill>
                <a:schemeClr val="tx1">
                  <a:lumMod val="65000"/>
                  <a:lumOff val="35000"/>
                </a:schemeClr>
              </a:solidFill>
              <a:latin typeface="Montserrat" panose="00000500000000000000" pitchFamily="50" charset="0"/>
              <a:cs typeface="Helvetica" charset="0"/>
              <a:sym typeface="Helvetica" charset="0"/>
            </a:endParaRPr>
          </a:p>
        </p:txBody>
      </p:sp>
      <p:sp>
        <p:nvSpPr>
          <p:cNvPr id="8" name="Line 1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noChangeShapeType="1"/>
          </p:cNvSpPr>
          <p:nvPr/>
        </p:nvSpPr>
        <p:spPr bwMode="auto">
          <a:xfrm flipH="1" flipV="1">
            <a:off x="6086734" y="2707572"/>
            <a:ext cx="0" cy="890266"/>
          </a:xfrm>
          <a:prstGeom prst="line">
            <a:avLst/>
          </a:prstGeom>
          <a:noFill/>
          <a:ln w="6350" cap="sq" cmpd="sng">
            <a:solidFill>
              <a:srgbClr val="DCDEE0"/>
            </a:solidFill>
            <a:prstDash val="solid"/>
            <a:round/>
            <a:headEnd type="non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36">
              <a:defRPr/>
            </a:pPr>
            <a:endParaRPr lang="es-ES" sz="200">
              <a:solidFill>
                <a:schemeClr val="tx1">
                  <a:lumMod val="65000"/>
                  <a:lumOff val="35000"/>
                </a:schemeClr>
              </a:solidFill>
              <a:latin typeface="Montserrat" panose="00000500000000000000" pitchFamily="50" charset="0"/>
              <a:cs typeface="Helvetica" charset="0"/>
              <a:sym typeface="Helvetica" charset="0"/>
            </a:endParaRPr>
          </a:p>
        </p:txBody>
      </p:sp>
      <p:sp>
        <p:nvSpPr>
          <p:cNvPr id="9" name="Line 1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noChangeShapeType="1"/>
          </p:cNvSpPr>
          <p:nvPr/>
        </p:nvSpPr>
        <p:spPr bwMode="auto">
          <a:xfrm flipH="1" flipV="1">
            <a:off x="7654603" y="3631700"/>
            <a:ext cx="0" cy="880538"/>
          </a:xfrm>
          <a:prstGeom prst="line">
            <a:avLst/>
          </a:prstGeom>
          <a:noFill/>
          <a:ln w="6350" cap="sq" cmpd="sng">
            <a:solidFill>
              <a:srgbClr val="DCDEE0"/>
            </a:solidFill>
            <a:prstDash val="solid"/>
            <a:round/>
            <a:headEnd type="non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36">
              <a:defRPr/>
            </a:pPr>
            <a:endParaRPr lang="es-ES" sz="200">
              <a:solidFill>
                <a:schemeClr val="tx1">
                  <a:lumMod val="65000"/>
                  <a:lumOff val="35000"/>
                </a:schemeClr>
              </a:solidFill>
              <a:latin typeface="Montserrat" panose="00000500000000000000" pitchFamily="50" charset="0"/>
              <a:cs typeface="Helvetica" charset="0"/>
              <a:sym typeface="Helvetica" charset="0"/>
            </a:endParaRPr>
          </a:p>
        </p:txBody>
      </p:sp>
      <p:sp>
        <p:nvSpPr>
          <p:cNvPr id="10" name="Line 1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noChangeShapeType="1"/>
          </p:cNvSpPr>
          <p:nvPr/>
        </p:nvSpPr>
        <p:spPr bwMode="auto">
          <a:xfrm flipH="1" flipV="1">
            <a:off x="9207778" y="2723453"/>
            <a:ext cx="0" cy="874390"/>
          </a:xfrm>
          <a:prstGeom prst="line">
            <a:avLst/>
          </a:prstGeom>
          <a:noFill/>
          <a:ln w="6350" cap="sq" cmpd="sng">
            <a:solidFill>
              <a:srgbClr val="DCDEE0"/>
            </a:solidFill>
            <a:prstDash val="solid"/>
            <a:round/>
            <a:headEnd type="non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36">
              <a:defRPr/>
            </a:pPr>
            <a:endParaRPr lang="es-ES" sz="200">
              <a:solidFill>
                <a:schemeClr val="tx1">
                  <a:lumMod val="65000"/>
                  <a:lumOff val="35000"/>
                </a:schemeClr>
              </a:solidFill>
              <a:latin typeface="Montserrat" panose="00000500000000000000" pitchFamily="50" charset="0"/>
              <a:cs typeface="Helvetica" charset="0"/>
              <a:sym typeface="Helvetica" charset="0"/>
            </a:endParaRPr>
          </a:p>
        </p:txBody>
      </p:sp>
      <p:sp>
        <p:nvSpPr>
          <p:cNvPr id="11" name="Freeform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p:cNvSpPr>
          <p:nvPr/>
        </p:nvSpPr>
        <p:spPr bwMode="auto">
          <a:xfrm>
            <a:off x="8971931" y="1562211"/>
            <a:ext cx="2077924" cy="1415080"/>
          </a:xfrm>
          <a:custGeom>
            <a:avLst/>
            <a:gdLst>
              <a:gd name="T0" fmla="*/ 12630 w 15298"/>
              <a:gd name="T1" fmla="*/ 444 h 10413"/>
              <a:gd name="T2" fmla="*/ 1033 w 15298"/>
              <a:gd name="T3" fmla="*/ 7139 h 10413"/>
              <a:gd name="T4" fmla="*/ 443 w 15298"/>
              <a:gd name="T5" fmla="*/ 9341 h 10413"/>
              <a:gd name="T6" fmla="*/ 466 w 15298"/>
              <a:gd name="T7" fmla="*/ 9380 h 10413"/>
              <a:gd name="T8" fmla="*/ 2668 w 15298"/>
              <a:gd name="T9" fmla="*/ 9970 h 10413"/>
              <a:gd name="T10" fmla="*/ 14264 w 15298"/>
              <a:gd name="T11" fmla="*/ 3275 h 10413"/>
              <a:gd name="T12" fmla="*/ 14854 w 15298"/>
              <a:gd name="T13" fmla="*/ 1073 h 10413"/>
              <a:gd name="T14" fmla="*/ 14832 w 15298"/>
              <a:gd name="T15" fmla="*/ 1034 h 10413"/>
              <a:gd name="T16" fmla="*/ 12630 w 15298"/>
              <a:gd name="T17" fmla="*/ 444 h 10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98" h="10413">
                <a:moveTo>
                  <a:pt x="12630" y="444"/>
                </a:moveTo>
                <a:lnTo>
                  <a:pt x="1033" y="7139"/>
                </a:lnTo>
                <a:cubicBezTo>
                  <a:pt x="266" y="7582"/>
                  <a:pt x="0" y="8573"/>
                  <a:pt x="443" y="9341"/>
                </a:cubicBezTo>
                <a:lnTo>
                  <a:pt x="466" y="9380"/>
                </a:lnTo>
                <a:cubicBezTo>
                  <a:pt x="909" y="10148"/>
                  <a:pt x="1900" y="10413"/>
                  <a:pt x="2668" y="9970"/>
                </a:cubicBezTo>
                <a:lnTo>
                  <a:pt x="14264" y="3275"/>
                </a:lnTo>
                <a:cubicBezTo>
                  <a:pt x="15032" y="2832"/>
                  <a:pt x="15298" y="1841"/>
                  <a:pt x="14854" y="1073"/>
                </a:cubicBezTo>
                <a:lnTo>
                  <a:pt x="14832" y="1034"/>
                </a:lnTo>
                <a:cubicBezTo>
                  <a:pt x="14389" y="266"/>
                  <a:pt x="13398" y="0"/>
                  <a:pt x="12630" y="44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sp>
        <p:nvSpPr>
          <p:cNvPr id="12" name="Freeform 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p:cNvSpPr>
          <p:nvPr/>
        </p:nvSpPr>
        <p:spPr bwMode="auto">
          <a:xfrm>
            <a:off x="4266892" y="2469615"/>
            <a:ext cx="2076239" cy="1415080"/>
          </a:xfrm>
          <a:custGeom>
            <a:avLst/>
            <a:gdLst>
              <a:gd name="T0" fmla="*/ 12630 w 15298"/>
              <a:gd name="T1" fmla="*/ 443 h 10413"/>
              <a:gd name="T2" fmla="*/ 1033 w 15298"/>
              <a:gd name="T3" fmla="*/ 7138 h 10413"/>
              <a:gd name="T4" fmla="*/ 443 w 15298"/>
              <a:gd name="T5" fmla="*/ 9341 h 10413"/>
              <a:gd name="T6" fmla="*/ 466 w 15298"/>
              <a:gd name="T7" fmla="*/ 9379 h 10413"/>
              <a:gd name="T8" fmla="*/ 2668 w 15298"/>
              <a:gd name="T9" fmla="*/ 9970 h 10413"/>
              <a:gd name="T10" fmla="*/ 14264 w 15298"/>
              <a:gd name="T11" fmla="*/ 3275 h 10413"/>
              <a:gd name="T12" fmla="*/ 14854 w 15298"/>
              <a:gd name="T13" fmla="*/ 1072 h 10413"/>
              <a:gd name="T14" fmla="*/ 14832 w 15298"/>
              <a:gd name="T15" fmla="*/ 1033 h 10413"/>
              <a:gd name="T16" fmla="*/ 12630 w 15298"/>
              <a:gd name="T17" fmla="*/ 443 h 10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98" h="10413">
                <a:moveTo>
                  <a:pt x="12630" y="443"/>
                </a:moveTo>
                <a:lnTo>
                  <a:pt x="1033" y="7138"/>
                </a:lnTo>
                <a:cubicBezTo>
                  <a:pt x="266" y="7582"/>
                  <a:pt x="0" y="8573"/>
                  <a:pt x="443" y="9341"/>
                </a:cubicBezTo>
                <a:lnTo>
                  <a:pt x="466" y="9379"/>
                </a:lnTo>
                <a:cubicBezTo>
                  <a:pt x="909" y="10147"/>
                  <a:pt x="1900" y="10413"/>
                  <a:pt x="2668" y="9970"/>
                </a:cubicBezTo>
                <a:lnTo>
                  <a:pt x="14264" y="3275"/>
                </a:lnTo>
                <a:cubicBezTo>
                  <a:pt x="15032" y="2831"/>
                  <a:pt x="15298" y="1840"/>
                  <a:pt x="14854" y="1072"/>
                </a:cubicBezTo>
                <a:lnTo>
                  <a:pt x="14832" y="1033"/>
                </a:lnTo>
                <a:cubicBezTo>
                  <a:pt x="14389" y="266"/>
                  <a:pt x="13398" y="0"/>
                  <a:pt x="12630" y="44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sp>
        <p:nvSpPr>
          <p:cNvPr id="13" name="Freeform 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p:cNvSpPr>
          <p:nvPr/>
        </p:nvSpPr>
        <p:spPr bwMode="auto">
          <a:xfrm>
            <a:off x="1143853" y="3358470"/>
            <a:ext cx="2076239" cy="1416767"/>
          </a:xfrm>
          <a:custGeom>
            <a:avLst/>
            <a:gdLst>
              <a:gd name="T0" fmla="*/ 2668 w 15298"/>
              <a:gd name="T1" fmla="*/ 443 h 10413"/>
              <a:gd name="T2" fmla="*/ 14265 w 15298"/>
              <a:gd name="T3" fmla="*/ 7138 h 10413"/>
              <a:gd name="T4" fmla="*/ 14855 w 15298"/>
              <a:gd name="T5" fmla="*/ 9340 h 10413"/>
              <a:gd name="T6" fmla="*/ 14832 w 15298"/>
              <a:gd name="T7" fmla="*/ 9379 h 10413"/>
              <a:gd name="T8" fmla="*/ 12630 w 15298"/>
              <a:gd name="T9" fmla="*/ 9969 h 10413"/>
              <a:gd name="T10" fmla="*/ 1034 w 15298"/>
              <a:gd name="T11" fmla="*/ 3274 h 10413"/>
              <a:gd name="T12" fmla="*/ 444 w 15298"/>
              <a:gd name="T13" fmla="*/ 1072 h 10413"/>
              <a:gd name="T14" fmla="*/ 466 w 15298"/>
              <a:gd name="T15" fmla="*/ 1033 h 10413"/>
              <a:gd name="T16" fmla="*/ 2668 w 15298"/>
              <a:gd name="T17" fmla="*/ 443 h 10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98" h="10413">
                <a:moveTo>
                  <a:pt x="2668" y="443"/>
                </a:moveTo>
                <a:lnTo>
                  <a:pt x="14265" y="7138"/>
                </a:lnTo>
                <a:cubicBezTo>
                  <a:pt x="15032" y="7581"/>
                  <a:pt x="15298" y="8572"/>
                  <a:pt x="14855" y="9340"/>
                </a:cubicBezTo>
                <a:lnTo>
                  <a:pt x="14832" y="9379"/>
                </a:lnTo>
                <a:cubicBezTo>
                  <a:pt x="14389" y="10147"/>
                  <a:pt x="13398" y="10413"/>
                  <a:pt x="12630" y="9969"/>
                </a:cubicBezTo>
                <a:lnTo>
                  <a:pt x="1034" y="3274"/>
                </a:lnTo>
                <a:cubicBezTo>
                  <a:pt x="266" y="2831"/>
                  <a:pt x="0" y="1840"/>
                  <a:pt x="444" y="1072"/>
                </a:cubicBezTo>
                <a:lnTo>
                  <a:pt x="466" y="1033"/>
                </a:lnTo>
                <a:cubicBezTo>
                  <a:pt x="910" y="265"/>
                  <a:pt x="1901" y="0"/>
                  <a:pt x="2668" y="443"/>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sp>
        <p:nvSpPr>
          <p:cNvPr id="14" name="Freeform 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p:cNvSpPr>
          <p:nvPr/>
        </p:nvSpPr>
        <p:spPr bwMode="auto">
          <a:xfrm>
            <a:off x="2717475" y="3357621"/>
            <a:ext cx="2077924" cy="1415080"/>
          </a:xfrm>
          <a:custGeom>
            <a:avLst/>
            <a:gdLst>
              <a:gd name="T0" fmla="*/ 12629 w 15298"/>
              <a:gd name="T1" fmla="*/ 443 h 10413"/>
              <a:gd name="T2" fmla="*/ 1033 w 15298"/>
              <a:gd name="T3" fmla="*/ 7138 h 10413"/>
              <a:gd name="T4" fmla="*/ 443 w 15298"/>
              <a:gd name="T5" fmla="*/ 9341 h 10413"/>
              <a:gd name="T6" fmla="*/ 466 w 15298"/>
              <a:gd name="T7" fmla="*/ 9380 h 10413"/>
              <a:gd name="T8" fmla="*/ 2668 w 15298"/>
              <a:gd name="T9" fmla="*/ 9970 h 10413"/>
              <a:gd name="T10" fmla="*/ 14264 w 15298"/>
              <a:gd name="T11" fmla="*/ 3275 h 10413"/>
              <a:gd name="T12" fmla="*/ 14854 w 15298"/>
              <a:gd name="T13" fmla="*/ 1072 h 10413"/>
              <a:gd name="T14" fmla="*/ 14832 w 15298"/>
              <a:gd name="T15" fmla="*/ 1033 h 10413"/>
              <a:gd name="T16" fmla="*/ 12629 w 15298"/>
              <a:gd name="T17" fmla="*/ 443 h 10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98" h="10413">
                <a:moveTo>
                  <a:pt x="12629" y="443"/>
                </a:moveTo>
                <a:lnTo>
                  <a:pt x="1033" y="7138"/>
                </a:lnTo>
                <a:cubicBezTo>
                  <a:pt x="265" y="7582"/>
                  <a:pt x="0" y="8573"/>
                  <a:pt x="443" y="9341"/>
                </a:cubicBezTo>
                <a:lnTo>
                  <a:pt x="466" y="9380"/>
                </a:lnTo>
                <a:cubicBezTo>
                  <a:pt x="909" y="10147"/>
                  <a:pt x="1900" y="10413"/>
                  <a:pt x="2668" y="9970"/>
                </a:cubicBezTo>
                <a:lnTo>
                  <a:pt x="14264" y="3275"/>
                </a:lnTo>
                <a:cubicBezTo>
                  <a:pt x="15032" y="2831"/>
                  <a:pt x="15298" y="1840"/>
                  <a:pt x="14854" y="1072"/>
                </a:cubicBezTo>
                <a:lnTo>
                  <a:pt x="14832" y="1033"/>
                </a:lnTo>
                <a:cubicBezTo>
                  <a:pt x="14388" y="266"/>
                  <a:pt x="13397" y="0"/>
                  <a:pt x="12629" y="44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sp>
        <p:nvSpPr>
          <p:cNvPr id="15" name="Freeform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p:cNvSpPr>
          <p:nvPr/>
        </p:nvSpPr>
        <p:spPr bwMode="auto">
          <a:xfrm>
            <a:off x="5832674" y="2469615"/>
            <a:ext cx="2076239" cy="1415080"/>
          </a:xfrm>
          <a:custGeom>
            <a:avLst/>
            <a:gdLst>
              <a:gd name="T0" fmla="*/ 2668 w 15298"/>
              <a:gd name="T1" fmla="*/ 444 h 10413"/>
              <a:gd name="T2" fmla="*/ 14264 w 15298"/>
              <a:gd name="T3" fmla="*/ 7139 h 10413"/>
              <a:gd name="T4" fmla="*/ 14854 w 15298"/>
              <a:gd name="T5" fmla="*/ 9341 h 10413"/>
              <a:gd name="T6" fmla="*/ 14832 w 15298"/>
              <a:gd name="T7" fmla="*/ 9380 h 10413"/>
              <a:gd name="T8" fmla="*/ 12630 w 15298"/>
              <a:gd name="T9" fmla="*/ 9970 h 10413"/>
              <a:gd name="T10" fmla="*/ 1034 w 15298"/>
              <a:gd name="T11" fmla="*/ 3275 h 10413"/>
              <a:gd name="T12" fmla="*/ 443 w 15298"/>
              <a:gd name="T13" fmla="*/ 1073 h 10413"/>
              <a:gd name="T14" fmla="*/ 466 w 15298"/>
              <a:gd name="T15" fmla="*/ 1034 h 10413"/>
              <a:gd name="T16" fmla="*/ 2668 w 15298"/>
              <a:gd name="T17" fmla="*/ 444 h 10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98" h="10413">
                <a:moveTo>
                  <a:pt x="2668" y="444"/>
                </a:moveTo>
                <a:lnTo>
                  <a:pt x="14264" y="7139"/>
                </a:lnTo>
                <a:cubicBezTo>
                  <a:pt x="15032" y="7582"/>
                  <a:pt x="15298" y="8573"/>
                  <a:pt x="14854" y="9341"/>
                </a:cubicBezTo>
                <a:lnTo>
                  <a:pt x="14832" y="9380"/>
                </a:lnTo>
                <a:cubicBezTo>
                  <a:pt x="14389" y="10148"/>
                  <a:pt x="13398" y="10413"/>
                  <a:pt x="12630" y="9970"/>
                </a:cubicBezTo>
                <a:lnTo>
                  <a:pt x="1034" y="3275"/>
                </a:lnTo>
                <a:cubicBezTo>
                  <a:pt x="266" y="2832"/>
                  <a:pt x="0" y="1841"/>
                  <a:pt x="443" y="1073"/>
                </a:cubicBezTo>
                <a:lnTo>
                  <a:pt x="466" y="1034"/>
                </a:lnTo>
                <a:cubicBezTo>
                  <a:pt x="909" y="266"/>
                  <a:pt x="1900" y="0"/>
                  <a:pt x="2668" y="44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sp>
        <p:nvSpPr>
          <p:cNvPr id="16" name="Freeform 1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p:cNvSpPr>
          <p:nvPr/>
        </p:nvSpPr>
        <p:spPr bwMode="auto">
          <a:xfrm>
            <a:off x="7396623" y="2469615"/>
            <a:ext cx="2077924" cy="1415080"/>
          </a:xfrm>
          <a:custGeom>
            <a:avLst/>
            <a:gdLst>
              <a:gd name="T0" fmla="*/ 12630 w 15298"/>
              <a:gd name="T1" fmla="*/ 444 h 10413"/>
              <a:gd name="T2" fmla="*/ 1033 w 15298"/>
              <a:gd name="T3" fmla="*/ 7139 h 10413"/>
              <a:gd name="T4" fmla="*/ 443 w 15298"/>
              <a:gd name="T5" fmla="*/ 9341 h 10413"/>
              <a:gd name="T6" fmla="*/ 466 w 15298"/>
              <a:gd name="T7" fmla="*/ 9380 h 10413"/>
              <a:gd name="T8" fmla="*/ 2668 w 15298"/>
              <a:gd name="T9" fmla="*/ 9970 h 10413"/>
              <a:gd name="T10" fmla="*/ 14264 w 15298"/>
              <a:gd name="T11" fmla="*/ 3275 h 10413"/>
              <a:gd name="T12" fmla="*/ 14854 w 15298"/>
              <a:gd name="T13" fmla="*/ 1073 h 10413"/>
              <a:gd name="T14" fmla="*/ 14832 w 15298"/>
              <a:gd name="T15" fmla="*/ 1034 h 10413"/>
              <a:gd name="T16" fmla="*/ 12630 w 15298"/>
              <a:gd name="T17" fmla="*/ 444 h 10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98" h="10413">
                <a:moveTo>
                  <a:pt x="12630" y="444"/>
                </a:moveTo>
                <a:lnTo>
                  <a:pt x="1033" y="7139"/>
                </a:lnTo>
                <a:cubicBezTo>
                  <a:pt x="265" y="7582"/>
                  <a:pt x="0" y="8573"/>
                  <a:pt x="443" y="9341"/>
                </a:cubicBezTo>
                <a:lnTo>
                  <a:pt x="466" y="9380"/>
                </a:lnTo>
                <a:cubicBezTo>
                  <a:pt x="909" y="10148"/>
                  <a:pt x="1900" y="10413"/>
                  <a:pt x="2668" y="9970"/>
                </a:cubicBezTo>
                <a:lnTo>
                  <a:pt x="14264" y="3275"/>
                </a:lnTo>
                <a:cubicBezTo>
                  <a:pt x="15032" y="2832"/>
                  <a:pt x="15298" y="1841"/>
                  <a:pt x="14854" y="1073"/>
                </a:cubicBezTo>
                <a:lnTo>
                  <a:pt x="14832" y="1034"/>
                </a:lnTo>
                <a:cubicBezTo>
                  <a:pt x="14388" y="266"/>
                  <a:pt x="13397" y="0"/>
                  <a:pt x="12630" y="44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grpSp>
        <p:nvGrpSpPr>
          <p:cNvPr id="25" name="Group 2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8826405" y="2330434"/>
            <a:ext cx="787718" cy="787718"/>
            <a:chOff x="8826405" y="2330434"/>
            <a:chExt cx="787718" cy="787718"/>
          </a:xfrm>
        </p:grpSpPr>
        <p:sp>
          <p:nvSpPr>
            <p:cNvPr id="21" name="Oval 15"/>
            <p:cNvSpPr>
              <a:spLocks noChangeArrowheads="1"/>
            </p:cNvSpPr>
            <p:nvPr/>
          </p:nvSpPr>
          <p:spPr bwMode="auto">
            <a:xfrm>
              <a:off x="8826405" y="2330434"/>
              <a:ext cx="787718" cy="787718"/>
            </a:xfrm>
            <a:prstGeom prst="ellipse">
              <a:avLst/>
            </a:prstGeom>
            <a:solidFill>
              <a:srgbClr val="FFFFFF"/>
            </a:solidFill>
            <a:ln>
              <a:noFill/>
            </a:ln>
            <a:effectLst>
              <a:outerShdw blurRad="381000" algn="ctr" rotWithShape="0">
                <a:schemeClr val="tx1">
                  <a:lumMod val="75000"/>
                  <a:lumOff val="25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grpSp>
          <p:nvGrpSpPr>
            <p:cNvPr id="33" name="Group 32"/>
            <p:cNvGrpSpPr/>
            <p:nvPr/>
          </p:nvGrpSpPr>
          <p:grpSpPr>
            <a:xfrm>
              <a:off x="9108813" y="2562234"/>
              <a:ext cx="222902" cy="324118"/>
              <a:chOff x="10146507" y="3505994"/>
              <a:chExt cx="319881" cy="465138"/>
            </a:xfrm>
            <a:solidFill>
              <a:schemeClr val="tx1">
                <a:lumMod val="75000"/>
                <a:lumOff val="25000"/>
              </a:schemeClr>
            </a:solidFill>
          </p:grpSpPr>
          <p:sp>
            <p:nvSpPr>
              <p:cNvPr id="34" name="AutoShape 30"/>
              <p:cNvSpPr>
                <a:spLocks/>
              </p:cNvSpPr>
              <p:nvPr/>
            </p:nvSpPr>
            <p:spPr bwMode="auto">
              <a:xfrm>
                <a:off x="10146507" y="3505994"/>
                <a:ext cx="319881" cy="465138"/>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5" name="AutoShape 31"/>
              <p:cNvSpPr>
                <a:spLocks/>
              </p:cNvSpPr>
              <p:nvPr/>
            </p:nvSpPr>
            <p:spPr bwMode="auto">
              <a:xfrm>
                <a:off x="10205244" y="3709194"/>
                <a:ext cx="205581" cy="166688"/>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4" name="Group 2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7259525" y="3237843"/>
            <a:ext cx="787718" cy="787718"/>
            <a:chOff x="7259525" y="3237843"/>
            <a:chExt cx="787718" cy="787718"/>
          </a:xfrm>
        </p:grpSpPr>
        <p:sp>
          <p:nvSpPr>
            <p:cNvPr id="20" name="Oval 14"/>
            <p:cNvSpPr>
              <a:spLocks noChangeArrowheads="1"/>
            </p:cNvSpPr>
            <p:nvPr/>
          </p:nvSpPr>
          <p:spPr bwMode="auto">
            <a:xfrm>
              <a:off x="7259525" y="3237843"/>
              <a:ext cx="787718" cy="787718"/>
            </a:xfrm>
            <a:prstGeom prst="ellipse">
              <a:avLst/>
            </a:prstGeom>
            <a:solidFill>
              <a:srgbClr val="FFFFFF"/>
            </a:solidFill>
            <a:ln>
              <a:noFill/>
            </a:ln>
            <a:effectLst>
              <a:outerShdw blurRad="381000" algn="ctr" rotWithShape="0">
                <a:schemeClr val="tx1">
                  <a:lumMod val="75000"/>
                  <a:lumOff val="25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grpSp>
          <p:nvGrpSpPr>
            <p:cNvPr id="36" name="Group 35"/>
            <p:cNvGrpSpPr/>
            <p:nvPr/>
          </p:nvGrpSpPr>
          <p:grpSpPr>
            <a:xfrm>
              <a:off x="7491601" y="3469642"/>
              <a:ext cx="323566" cy="324120"/>
              <a:chOff x="7275629" y="3973834"/>
              <a:chExt cx="464344" cy="465138"/>
            </a:xfrm>
            <a:solidFill>
              <a:schemeClr val="tx1">
                <a:lumMod val="75000"/>
                <a:lumOff val="25000"/>
              </a:schemeClr>
            </a:solidFill>
          </p:grpSpPr>
          <p:sp>
            <p:nvSpPr>
              <p:cNvPr id="37"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8"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9"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0"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1"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2"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 name="Group 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132569" y="3233574"/>
            <a:ext cx="787718" cy="787718"/>
            <a:chOff x="4132569" y="3233574"/>
            <a:chExt cx="787718" cy="787718"/>
          </a:xfrm>
        </p:grpSpPr>
        <p:sp>
          <p:nvSpPr>
            <p:cNvPr id="18" name="Oval 12"/>
            <p:cNvSpPr>
              <a:spLocks noChangeArrowheads="1"/>
            </p:cNvSpPr>
            <p:nvPr/>
          </p:nvSpPr>
          <p:spPr bwMode="auto">
            <a:xfrm>
              <a:off x="4132569" y="3233574"/>
              <a:ext cx="787718" cy="787718"/>
            </a:xfrm>
            <a:prstGeom prst="ellipse">
              <a:avLst/>
            </a:prstGeom>
            <a:solidFill>
              <a:srgbClr val="FFFFFF"/>
            </a:solidFill>
            <a:ln>
              <a:noFill/>
            </a:ln>
            <a:effectLst>
              <a:outerShdw blurRad="381000" algn="ctr" rotWithShape="0">
                <a:schemeClr val="tx1">
                  <a:lumMod val="75000"/>
                  <a:lumOff val="25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grpSp>
          <p:nvGrpSpPr>
            <p:cNvPr id="43" name="Group 42"/>
            <p:cNvGrpSpPr/>
            <p:nvPr/>
          </p:nvGrpSpPr>
          <p:grpSpPr>
            <a:xfrm>
              <a:off x="4364368" y="3465650"/>
              <a:ext cx="324120" cy="323566"/>
              <a:chOff x="2581275" y="2582069"/>
              <a:chExt cx="465138" cy="464344"/>
            </a:xfrm>
            <a:solidFill>
              <a:schemeClr val="tx1">
                <a:lumMod val="75000"/>
                <a:lumOff val="25000"/>
              </a:schemeClr>
            </a:solidFill>
          </p:grpSpPr>
          <p:sp>
            <p:nvSpPr>
              <p:cNvPr id="44"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5"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 name="Group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1001422" y="3219284"/>
            <a:ext cx="787718" cy="787718"/>
            <a:chOff x="1001422" y="3219284"/>
            <a:chExt cx="787718" cy="787718"/>
          </a:xfrm>
        </p:grpSpPr>
        <p:sp>
          <p:nvSpPr>
            <p:cNvPr id="22" name="Oval 11"/>
            <p:cNvSpPr>
              <a:spLocks noChangeArrowheads="1"/>
            </p:cNvSpPr>
            <p:nvPr/>
          </p:nvSpPr>
          <p:spPr bwMode="auto">
            <a:xfrm>
              <a:off x="1001422" y="3219284"/>
              <a:ext cx="787718" cy="787718"/>
            </a:xfrm>
            <a:prstGeom prst="ellipse">
              <a:avLst/>
            </a:prstGeom>
            <a:solidFill>
              <a:srgbClr val="FFFFFF"/>
            </a:solidFill>
            <a:ln>
              <a:noFill/>
            </a:ln>
            <a:effectLst>
              <a:outerShdw blurRad="381000" algn="ctr" rotWithShape="0">
                <a:schemeClr val="tx1">
                  <a:lumMod val="75000"/>
                  <a:lumOff val="25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grpSp>
          <p:nvGrpSpPr>
            <p:cNvPr id="46" name="Group 45"/>
            <p:cNvGrpSpPr/>
            <p:nvPr/>
          </p:nvGrpSpPr>
          <p:grpSpPr>
            <a:xfrm>
              <a:off x="1253686" y="3451360"/>
              <a:ext cx="283190" cy="323566"/>
              <a:chOff x="740685" y="2696368"/>
              <a:chExt cx="406400" cy="464344"/>
            </a:xfrm>
            <a:solidFill>
              <a:schemeClr val="tx1">
                <a:lumMod val="75000"/>
                <a:lumOff val="25000"/>
              </a:schemeClr>
            </a:solidFill>
          </p:grpSpPr>
          <p:sp>
            <p:nvSpPr>
              <p:cNvPr id="47" name="AutoShape 131"/>
              <p:cNvSpPr>
                <a:spLocks/>
              </p:cNvSpPr>
              <p:nvPr/>
            </p:nvSpPr>
            <p:spPr bwMode="auto">
              <a:xfrm>
                <a:off x="740685" y="2696368"/>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8" name="AutoShape 132"/>
              <p:cNvSpPr>
                <a:spLocks/>
              </p:cNvSpPr>
              <p:nvPr/>
            </p:nvSpPr>
            <p:spPr bwMode="auto">
              <a:xfrm>
                <a:off x="827998"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9" name="AutoShape 133"/>
              <p:cNvSpPr>
                <a:spLocks/>
              </p:cNvSpPr>
              <p:nvPr/>
            </p:nvSpPr>
            <p:spPr bwMode="auto">
              <a:xfrm>
                <a:off x="915310"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0" name="AutoShape 134"/>
              <p:cNvSpPr>
                <a:spLocks/>
              </p:cNvSpPr>
              <p:nvPr/>
            </p:nvSpPr>
            <p:spPr bwMode="auto">
              <a:xfrm>
                <a:off x="1001829" y="2884487"/>
                <a:ext cx="57944" cy="2182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3" name="Group 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2569866" y="4130067"/>
            <a:ext cx="787718" cy="787718"/>
            <a:chOff x="2569866" y="4130067"/>
            <a:chExt cx="787718" cy="787718"/>
          </a:xfrm>
        </p:grpSpPr>
        <p:sp>
          <p:nvSpPr>
            <p:cNvPr id="17" name="Oval 11"/>
            <p:cNvSpPr>
              <a:spLocks noChangeArrowheads="1"/>
            </p:cNvSpPr>
            <p:nvPr/>
          </p:nvSpPr>
          <p:spPr bwMode="auto">
            <a:xfrm>
              <a:off x="2569866" y="4130067"/>
              <a:ext cx="787718" cy="787718"/>
            </a:xfrm>
            <a:prstGeom prst="ellipse">
              <a:avLst/>
            </a:prstGeom>
            <a:solidFill>
              <a:srgbClr val="FFFFFF"/>
            </a:solidFill>
            <a:ln>
              <a:noFill/>
            </a:ln>
            <a:effectLst>
              <a:outerShdw blurRad="381000" algn="ctr" rotWithShape="0">
                <a:schemeClr val="tx1">
                  <a:lumMod val="75000"/>
                  <a:lumOff val="25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grpSp>
          <p:nvGrpSpPr>
            <p:cNvPr id="51" name="Group 50"/>
            <p:cNvGrpSpPr/>
            <p:nvPr/>
          </p:nvGrpSpPr>
          <p:grpSpPr>
            <a:xfrm>
              <a:off x="2801942" y="4382055"/>
              <a:ext cx="323566" cy="283742"/>
              <a:chOff x="1640798" y="2149003"/>
              <a:chExt cx="464344" cy="407194"/>
            </a:xfrm>
            <a:solidFill>
              <a:schemeClr val="tx1">
                <a:lumMod val="75000"/>
                <a:lumOff val="25000"/>
              </a:schemeClr>
            </a:solidFill>
          </p:grpSpPr>
          <p:sp>
            <p:nvSpPr>
              <p:cNvPr id="52" name="AutoShape 147"/>
              <p:cNvSpPr>
                <a:spLocks/>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3" name="AutoShape 148"/>
              <p:cNvSpPr>
                <a:spLocks/>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3" name="Group 2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5690126" y="2327964"/>
            <a:ext cx="787718" cy="790972"/>
            <a:chOff x="5690126" y="2327964"/>
            <a:chExt cx="787718" cy="790972"/>
          </a:xfrm>
        </p:grpSpPr>
        <p:sp>
          <p:nvSpPr>
            <p:cNvPr id="19" name="Oval 13"/>
            <p:cNvSpPr>
              <a:spLocks noChangeArrowheads="1"/>
            </p:cNvSpPr>
            <p:nvPr/>
          </p:nvSpPr>
          <p:spPr bwMode="auto">
            <a:xfrm>
              <a:off x="5690126" y="2327964"/>
              <a:ext cx="787718" cy="790972"/>
            </a:xfrm>
            <a:prstGeom prst="ellipse">
              <a:avLst/>
            </a:prstGeom>
            <a:solidFill>
              <a:srgbClr val="FFFFFF"/>
            </a:solidFill>
            <a:ln>
              <a:noFill/>
            </a:ln>
            <a:effectLst>
              <a:outerShdw blurRad="381000" algn="ctr" rotWithShape="0">
                <a:schemeClr val="tx1">
                  <a:lumMod val="75000"/>
                  <a:lumOff val="25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sp>
          <p:nvSpPr>
            <p:cNvPr id="54" name="AutoShape 149"/>
            <p:cNvSpPr>
              <a:spLocks/>
            </p:cNvSpPr>
            <p:nvPr/>
          </p:nvSpPr>
          <p:spPr bwMode="auto">
            <a:xfrm>
              <a:off x="5922202" y="2607022"/>
              <a:ext cx="323566" cy="2328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26" name="Group 2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10402861" y="1421350"/>
            <a:ext cx="787718" cy="787718"/>
            <a:chOff x="10402861" y="1421350"/>
            <a:chExt cx="787718" cy="787718"/>
          </a:xfrm>
        </p:grpSpPr>
        <p:sp>
          <p:nvSpPr>
            <p:cNvPr id="30" name="Oval 15"/>
            <p:cNvSpPr>
              <a:spLocks noChangeArrowheads="1"/>
            </p:cNvSpPr>
            <p:nvPr/>
          </p:nvSpPr>
          <p:spPr bwMode="auto">
            <a:xfrm>
              <a:off x="10402861" y="1421350"/>
              <a:ext cx="787718" cy="787718"/>
            </a:xfrm>
            <a:prstGeom prst="ellipse">
              <a:avLst/>
            </a:prstGeom>
            <a:solidFill>
              <a:srgbClr val="FFFFFF"/>
            </a:solidFill>
            <a:ln>
              <a:noFill/>
            </a:ln>
            <a:effectLst>
              <a:outerShdw blurRad="381000" algn="ctr" rotWithShape="0">
                <a:schemeClr val="tx1">
                  <a:lumMod val="75000"/>
                  <a:lumOff val="25000"/>
                  <a:alpha val="40000"/>
                </a:scheme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solidFill>
                  <a:schemeClr val="tx1">
                    <a:lumMod val="65000"/>
                    <a:lumOff val="35000"/>
                  </a:schemeClr>
                </a:solidFill>
                <a:latin typeface="Montserrat" panose="00000500000000000000" pitchFamily="50" charset="0"/>
              </a:endParaRPr>
            </a:p>
          </p:txBody>
        </p:sp>
        <p:grpSp>
          <p:nvGrpSpPr>
            <p:cNvPr id="55" name="Group 54"/>
            <p:cNvGrpSpPr/>
            <p:nvPr/>
          </p:nvGrpSpPr>
          <p:grpSpPr>
            <a:xfrm>
              <a:off x="10642717" y="1660943"/>
              <a:ext cx="308006" cy="308532"/>
              <a:chOff x="9145588" y="4435475"/>
              <a:chExt cx="464344" cy="465138"/>
            </a:xfrm>
            <a:solidFill>
              <a:schemeClr val="tx1">
                <a:lumMod val="75000"/>
                <a:lumOff val="25000"/>
              </a:schemeClr>
            </a:solidFill>
          </p:grpSpPr>
          <p:sp>
            <p:nvSpPr>
              <p:cNvPr id="56"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7"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8"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59"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0"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1"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2"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3"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4"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sp>
        <p:nvSpPr>
          <p:cNvPr id="65" name="Rectangle 6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305617" y="1377474"/>
            <a:ext cx="7580766" cy="535531"/>
          </a:xfrm>
          <a:prstGeom prst="rect">
            <a:avLst/>
          </a:prstGeom>
        </p:spPr>
        <p:txBody>
          <a:bodyPr wrap="square">
            <a:spAutoFit/>
          </a:bodyPr>
          <a:lstStyle/>
          <a:p>
            <a:pPr algn="ct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6" name="Rectangle 6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004457" y="573283"/>
            <a:ext cx="6183086" cy="646331"/>
          </a:xfrm>
          <a:prstGeom prst="rect">
            <a:avLst/>
          </a:prstGeom>
        </p:spPr>
        <p:txBody>
          <a:bodyPr wrap="square">
            <a:spAutoFit/>
          </a:bodyPr>
          <a:lstStyle/>
          <a:p>
            <a:pPr algn="ctr"/>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Infographic slide</a:t>
            </a:r>
            <a:endParaRPr lang="en-US" sz="3600" dirty="0">
              <a:solidFill>
                <a:schemeClr val="tx1">
                  <a:lumMod val="65000"/>
                  <a:lumOff val="35000"/>
                </a:schemeClr>
              </a:solidFill>
              <a:latin typeface="Montserrat Light" panose="00000400000000000000" pitchFamily="50" charset="0"/>
              <a:cs typeface="Segoe UI" panose="020B0502040204020203" pitchFamily="34" charset="0"/>
            </a:endParaRPr>
          </a:p>
        </p:txBody>
      </p:sp>
      <p:grpSp>
        <p:nvGrpSpPr>
          <p:cNvPr id="5" name="Group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84945" y="4594292"/>
            <a:ext cx="1820672" cy="866920"/>
            <a:chOff x="505410" y="4691251"/>
            <a:chExt cx="1820672" cy="866920"/>
          </a:xfrm>
        </p:grpSpPr>
        <p:sp>
          <p:nvSpPr>
            <p:cNvPr id="67" name="Rectangle 66"/>
            <p:cNvSpPr/>
            <p:nvPr/>
          </p:nvSpPr>
          <p:spPr>
            <a:xfrm>
              <a:off x="505410" y="5022640"/>
              <a:ext cx="1820672"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8" name="Rectangle 67"/>
            <p:cNvSpPr/>
            <p:nvPr/>
          </p:nvSpPr>
          <p:spPr>
            <a:xfrm>
              <a:off x="505410" y="4691251"/>
              <a:ext cx="1820672" cy="387798"/>
            </a:xfrm>
            <a:prstGeom prst="rect">
              <a:avLst/>
            </a:prstGeom>
          </p:spPr>
          <p:txBody>
            <a:bodyPr wrap="square">
              <a:spAutoFit/>
            </a:bodyPr>
            <a:lstStyle/>
            <a:p>
              <a:pPr algn="ctr">
                <a:lnSpc>
                  <a:spcPct val="120000"/>
                </a:lnSpc>
              </a:pPr>
              <a:r>
                <a:rPr lang="en-US" sz="1600" b="1" dirty="0">
                  <a:solidFill>
                    <a:schemeClr val="tx1">
                      <a:lumMod val="75000"/>
                      <a:lumOff val="25000"/>
                    </a:schemeClr>
                  </a:solidFill>
                  <a:latin typeface="Montserrat Light" panose="00000400000000000000" pitchFamily="50" charset="0"/>
                  <a:cs typeface="Calibri"/>
                </a:rPr>
                <a:t>Option</a:t>
              </a:r>
              <a:r>
                <a:rPr lang="id-ID" sz="1600" b="1" dirty="0">
                  <a:solidFill>
                    <a:schemeClr val="tx1">
                      <a:lumMod val="75000"/>
                      <a:lumOff val="25000"/>
                    </a:schemeClr>
                  </a:solidFill>
                  <a:latin typeface="Montserrat Light" panose="00000400000000000000" pitchFamily="50" charset="0"/>
                  <a:cs typeface="Calibri"/>
                </a:rPr>
                <a:t> 1</a:t>
              </a:r>
              <a:endParaRPr lang="en-US" sz="1400" dirty="0">
                <a:solidFill>
                  <a:schemeClr val="bg1">
                    <a:lumMod val="65000"/>
                  </a:schemeClr>
                </a:solidFill>
                <a:latin typeface="Montserrat Light" panose="00000400000000000000" pitchFamily="50" charset="0"/>
                <a:cs typeface="Calibri"/>
              </a:endParaRPr>
            </a:p>
          </p:txBody>
        </p:sp>
      </p:grpSp>
      <p:grpSp>
        <p:nvGrpSpPr>
          <p:cNvPr id="69" name="Group 6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2065098" y="5456950"/>
            <a:ext cx="1820672" cy="866920"/>
            <a:chOff x="505410" y="4691251"/>
            <a:chExt cx="1820672" cy="866920"/>
          </a:xfrm>
        </p:grpSpPr>
        <p:sp>
          <p:nvSpPr>
            <p:cNvPr id="70" name="Rectangle 69"/>
            <p:cNvSpPr/>
            <p:nvPr/>
          </p:nvSpPr>
          <p:spPr>
            <a:xfrm>
              <a:off x="505410" y="5022640"/>
              <a:ext cx="1820672"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71" name="Rectangle 70"/>
            <p:cNvSpPr/>
            <p:nvPr/>
          </p:nvSpPr>
          <p:spPr>
            <a:xfrm>
              <a:off x="505410" y="4691251"/>
              <a:ext cx="1820672" cy="353751"/>
            </a:xfrm>
            <a:prstGeom prst="rect">
              <a:avLst/>
            </a:prstGeom>
          </p:spPr>
          <p:txBody>
            <a:bodyPr wrap="square">
              <a:spAutoFit/>
            </a:bodyPr>
            <a:lstStyle/>
            <a:p>
              <a:pPr algn="ctr">
                <a:lnSpc>
                  <a:spcPct val="120000"/>
                </a:lnSpc>
              </a:pPr>
              <a:r>
                <a:rPr lang="en-US" sz="1600" b="1" dirty="0">
                  <a:solidFill>
                    <a:schemeClr val="tx1">
                      <a:lumMod val="75000"/>
                      <a:lumOff val="25000"/>
                    </a:schemeClr>
                  </a:solidFill>
                  <a:latin typeface="Montserrat Light" panose="00000400000000000000" pitchFamily="50" charset="0"/>
                  <a:cs typeface="Calibri"/>
                </a:rPr>
                <a:t>Option</a:t>
              </a:r>
              <a:r>
                <a:rPr lang="id-ID" sz="1600" b="1" dirty="0">
                  <a:solidFill>
                    <a:schemeClr val="tx1">
                      <a:lumMod val="75000"/>
                      <a:lumOff val="25000"/>
                    </a:schemeClr>
                  </a:solidFill>
                  <a:latin typeface="Montserrat Light" panose="00000400000000000000" pitchFamily="50" charset="0"/>
                  <a:cs typeface="Calibri"/>
                </a:rPr>
                <a:t> </a:t>
              </a:r>
              <a:r>
                <a:rPr lang="en-US" sz="1600" b="1" dirty="0">
                  <a:solidFill>
                    <a:schemeClr val="tx1">
                      <a:lumMod val="75000"/>
                      <a:lumOff val="25000"/>
                    </a:schemeClr>
                  </a:solidFill>
                  <a:latin typeface="Montserrat Light" panose="00000400000000000000" pitchFamily="50" charset="0"/>
                  <a:cs typeface="Calibri"/>
                </a:rPr>
                <a:t>2</a:t>
              </a:r>
              <a:endParaRPr lang="en-US" sz="1400" dirty="0">
                <a:solidFill>
                  <a:schemeClr val="bg1">
                    <a:lumMod val="65000"/>
                  </a:schemeClr>
                </a:solidFill>
                <a:latin typeface="Montserrat Light" panose="00000400000000000000" pitchFamily="50" charset="0"/>
                <a:cs typeface="Calibri"/>
              </a:endParaRPr>
            </a:p>
          </p:txBody>
        </p:sp>
      </p:grpSp>
      <p:grpSp>
        <p:nvGrpSpPr>
          <p:cNvPr id="75" name="Group 7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3645251" y="4539623"/>
            <a:ext cx="1820672" cy="866920"/>
            <a:chOff x="505410" y="4691251"/>
            <a:chExt cx="1820672" cy="866920"/>
          </a:xfrm>
        </p:grpSpPr>
        <p:sp>
          <p:nvSpPr>
            <p:cNvPr id="76" name="Rectangle 75"/>
            <p:cNvSpPr/>
            <p:nvPr/>
          </p:nvSpPr>
          <p:spPr>
            <a:xfrm>
              <a:off x="505410" y="5022640"/>
              <a:ext cx="1820672"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77" name="Rectangle 76"/>
            <p:cNvSpPr/>
            <p:nvPr/>
          </p:nvSpPr>
          <p:spPr>
            <a:xfrm>
              <a:off x="505410" y="4691251"/>
              <a:ext cx="1820672" cy="353751"/>
            </a:xfrm>
            <a:prstGeom prst="rect">
              <a:avLst/>
            </a:prstGeom>
          </p:spPr>
          <p:txBody>
            <a:bodyPr wrap="square">
              <a:spAutoFit/>
            </a:bodyPr>
            <a:lstStyle/>
            <a:p>
              <a:pPr algn="ctr">
                <a:lnSpc>
                  <a:spcPct val="120000"/>
                </a:lnSpc>
              </a:pPr>
              <a:r>
                <a:rPr lang="en-US" sz="1600" b="1" dirty="0">
                  <a:solidFill>
                    <a:schemeClr val="tx1">
                      <a:lumMod val="75000"/>
                      <a:lumOff val="25000"/>
                    </a:schemeClr>
                  </a:solidFill>
                  <a:latin typeface="Montserrat Light" panose="00000400000000000000" pitchFamily="50" charset="0"/>
                  <a:cs typeface="Calibri"/>
                </a:rPr>
                <a:t>Option 3</a:t>
              </a:r>
              <a:endParaRPr lang="en-US" sz="1400" dirty="0">
                <a:solidFill>
                  <a:schemeClr val="bg1">
                    <a:lumMod val="65000"/>
                  </a:schemeClr>
                </a:solidFill>
                <a:latin typeface="Montserrat Light" panose="00000400000000000000" pitchFamily="50" charset="0"/>
                <a:cs typeface="Calibri"/>
              </a:endParaRPr>
            </a:p>
          </p:txBody>
        </p:sp>
      </p:grpSp>
      <p:grpSp>
        <p:nvGrpSpPr>
          <p:cNvPr id="78" name="Group 7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5168960" y="3734550"/>
            <a:ext cx="1820672" cy="866920"/>
            <a:chOff x="505410" y="4691251"/>
            <a:chExt cx="1820672" cy="866920"/>
          </a:xfrm>
        </p:grpSpPr>
        <p:sp>
          <p:nvSpPr>
            <p:cNvPr id="79" name="Rectangle 78"/>
            <p:cNvSpPr/>
            <p:nvPr/>
          </p:nvSpPr>
          <p:spPr>
            <a:xfrm>
              <a:off x="505410" y="5022640"/>
              <a:ext cx="1820672"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80" name="Rectangle 79"/>
            <p:cNvSpPr/>
            <p:nvPr/>
          </p:nvSpPr>
          <p:spPr>
            <a:xfrm>
              <a:off x="505410" y="4691251"/>
              <a:ext cx="1820672" cy="353751"/>
            </a:xfrm>
            <a:prstGeom prst="rect">
              <a:avLst/>
            </a:prstGeom>
          </p:spPr>
          <p:txBody>
            <a:bodyPr wrap="square">
              <a:spAutoFit/>
            </a:bodyPr>
            <a:lstStyle/>
            <a:p>
              <a:pPr algn="ctr">
                <a:lnSpc>
                  <a:spcPct val="120000"/>
                </a:lnSpc>
              </a:pPr>
              <a:r>
                <a:rPr lang="en-US" sz="1600" b="1" dirty="0">
                  <a:solidFill>
                    <a:schemeClr val="tx1">
                      <a:lumMod val="75000"/>
                      <a:lumOff val="25000"/>
                    </a:schemeClr>
                  </a:solidFill>
                  <a:latin typeface="Montserrat Light" panose="00000400000000000000" pitchFamily="50" charset="0"/>
                  <a:cs typeface="Calibri"/>
                </a:rPr>
                <a:t>Option</a:t>
              </a:r>
              <a:r>
                <a:rPr lang="id-ID" sz="1600" b="1" dirty="0">
                  <a:solidFill>
                    <a:schemeClr val="tx1">
                      <a:lumMod val="75000"/>
                      <a:lumOff val="25000"/>
                    </a:schemeClr>
                  </a:solidFill>
                  <a:latin typeface="Montserrat Light" panose="00000400000000000000" pitchFamily="50" charset="0"/>
                  <a:cs typeface="Calibri"/>
                </a:rPr>
                <a:t> </a:t>
              </a:r>
              <a:r>
                <a:rPr lang="en-US" sz="1600" b="1" dirty="0">
                  <a:solidFill>
                    <a:schemeClr val="tx1">
                      <a:lumMod val="75000"/>
                      <a:lumOff val="25000"/>
                    </a:schemeClr>
                  </a:solidFill>
                  <a:latin typeface="Montserrat Light" panose="00000400000000000000" pitchFamily="50" charset="0"/>
                  <a:cs typeface="Calibri"/>
                </a:rPr>
                <a:t>4</a:t>
              </a:r>
              <a:endParaRPr lang="en-US" sz="1400" dirty="0">
                <a:solidFill>
                  <a:schemeClr val="bg1">
                    <a:lumMod val="65000"/>
                  </a:schemeClr>
                </a:solidFill>
                <a:latin typeface="Montserrat Light" panose="00000400000000000000" pitchFamily="50" charset="0"/>
                <a:cs typeface="Calibri"/>
              </a:endParaRPr>
            </a:p>
          </p:txBody>
        </p:sp>
      </p:grpSp>
      <p:grpSp>
        <p:nvGrpSpPr>
          <p:cNvPr id="81" name="Group 8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743048" y="4625237"/>
            <a:ext cx="1820672" cy="866920"/>
            <a:chOff x="505410" y="4691251"/>
            <a:chExt cx="1820672" cy="866920"/>
          </a:xfrm>
        </p:grpSpPr>
        <p:sp>
          <p:nvSpPr>
            <p:cNvPr id="82" name="Rectangle 81"/>
            <p:cNvSpPr/>
            <p:nvPr/>
          </p:nvSpPr>
          <p:spPr>
            <a:xfrm>
              <a:off x="505410" y="5022640"/>
              <a:ext cx="1820672"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83" name="Rectangle 82"/>
            <p:cNvSpPr/>
            <p:nvPr/>
          </p:nvSpPr>
          <p:spPr>
            <a:xfrm>
              <a:off x="505410" y="4691251"/>
              <a:ext cx="1820672" cy="353751"/>
            </a:xfrm>
            <a:prstGeom prst="rect">
              <a:avLst/>
            </a:prstGeom>
          </p:spPr>
          <p:txBody>
            <a:bodyPr wrap="square">
              <a:spAutoFit/>
            </a:bodyPr>
            <a:lstStyle/>
            <a:p>
              <a:pPr algn="ctr">
                <a:lnSpc>
                  <a:spcPct val="120000"/>
                </a:lnSpc>
              </a:pPr>
              <a:r>
                <a:rPr lang="en-US" sz="1600" b="1" dirty="0">
                  <a:solidFill>
                    <a:schemeClr val="tx1">
                      <a:lumMod val="75000"/>
                      <a:lumOff val="25000"/>
                    </a:schemeClr>
                  </a:solidFill>
                  <a:latin typeface="Montserrat Light" panose="00000400000000000000" pitchFamily="50" charset="0"/>
                  <a:cs typeface="Calibri"/>
                </a:rPr>
                <a:t>Option</a:t>
              </a:r>
              <a:r>
                <a:rPr lang="id-ID" sz="1600" b="1" dirty="0">
                  <a:solidFill>
                    <a:schemeClr val="tx1">
                      <a:lumMod val="75000"/>
                      <a:lumOff val="25000"/>
                    </a:schemeClr>
                  </a:solidFill>
                  <a:latin typeface="Montserrat Light" panose="00000400000000000000" pitchFamily="50" charset="0"/>
                  <a:cs typeface="Calibri"/>
                </a:rPr>
                <a:t> </a:t>
              </a:r>
              <a:r>
                <a:rPr lang="en-US" sz="1600" b="1" dirty="0">
                  <a:solidFill>
                    <a:schemeClr val="tx1">
                      <a:lumMod val="75000"/>
                      <a:lumOff val="25000"/>
                    </a:schemeClr>
                  </a:solidFill>
                  <a:latin typeface="Montserrat Light" panose="00000400000000000000" pitchFamily="50" charset="0"/>
                  <a:cs typeface="Calibri"/>
                </a:rPr>
                <a:t>5</a:t>
              </a:r>
              <a:endParaRPr lang="en-US" sz="1400" dirty="0">
                <a:solidFill>
                  <a:schemeClr val="bg1">
                    <a:lumMod val="65000"/>
                  </a:schemeClr>
                </a:solidFill>
                <a:latin typeface="Montserrat Light" panose="00000400000000000000" pitchFamily="50" charset="0"/>
                <a:cs typeface="Calibri"/>
              </a:endParaRPr>
            </a:p>
          </p:txBody>
        </p:sp>
      </p:grpSp>
      <p:grpSp>
        <p:nvGrpSpPr>
          <p:cNvPr id="84" name="Group 8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8303991" y="3657003"/>
            <a:ext cx="1820672" cy="866920"/>
            <a:chOff x="505410" y="4691251"/>
            <a:chExt cx="1820672" cy="866920"/>
          </a:xfrm>
        </p:grpSpPr>
        <p:sp>
          <p:nvSpPr>
            <p:cNvPr id="85" name="Rectangle 84"/>
            <p:cNvSpPr/>
            <p:nvPr/>
          </p:nvSpPr>
          <p:spPr>
            <a:xfrm>
              <a:off x="505410" y="5022640"/>
              <a:ext cx="1820672"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86" name="Rectangle 85"/>
            <p:cNvSpPr/>
            <p:nvPr/>
          </p:nvSpPr>
          <p:spPr>
            <a:xfrm>
              <a:off x="505410" y="4691251"/>
              <a:ext cx="1820672" cy="353751"/>
            </a:xfrm>
            <a:prstGeom prst="rect">
              <a:avLst/>
            </a:prstGeom>
          </p:spPr>
          <p:txBody>
            <a:bodyPr wrap="square">
              <a:spAutoFit/>
            </a:bodyPr>
            <a:lstStyle/>
            <a:p>
              <a:pPr algn="ctr">
                <a:lnSpc>
                  <a:spcPct val="120000"/>
                </a:lnSpc>
              </a:pPr>
              <a:r>
                <a:rPr lang="en-US" sz="1600" b="1" dirty="0">
                  <a:solidFill>
                    <a:schemeClr val="tx1">
                      <a:lumMod val="75000"/>
                      <a:lumOff val="25000"/>
                    </a:schemeClr>
                  </a:solidFill>
                  <a:latin typeface="Montserrat Light" panose="00000400000000000000" pitchFamily="50" charset="0"/>
                  <a:cs typeface="Calibri"/>
                </a:rPr>
                <a:t>Option</a:t>
              </a:r>
              <a:r>
                <a:rPr lang="id-ID" sz="1600" b="1" dirty="0">
                  <a:solidFill>
                    <a:schemeClr val="tx1">
                      <a:lumMod val="75000"/>
                      <a:lumOff val="25000"/>
                    </a:schemeClr>
                  </a:solidFill>
                  <a:latin typeface="Montserrat Light" panose="00000400000000000000" pitchFamily="50" charset="0"/>
                  <a:cs typeface="Calibri"/>
                </a:rPr>
                <a:t> </a:t>
              </a:r>
              <a:r>
                <a:rPr lang="en-US" sz="1600" b="1" dirty="0">
                  <a:solidFill>
                    <a:schemeClr val="tx1">
                      <a:lumMod val="75000"/>
                      <a:lumOff val="25000"/>
                    </a:schemeClr>
                  </a:solidFill>
                  <a:latin typeface="Montserrat Light" panose="00000400000000000000" pitchFamily="50" charset="0"/>
                  <a:cs typeface="Calibri"/>
                </a:rPr>
                <a:t>6</a:t>
              </a:r>
              <a:endParaRPr lang="en-US" sz="1400" dirty="0">
                <a:solidFill>
                  <a:schemeClr val="bg1">
                    <a:lumMod val="65000"/>
                  </a:schemeClr>
                </a:solidFill>
                <a:latin typeface="Montserrat Light" panose="00000400000000000000" pitchFamily="50" charset="0"/>
                <a:cs typeface="Calibri"/>
              </a:endParaRPr>
            </a:p>
          </p:txBody>
        </p:sp>
      </p:grpSp>
      <p:grpSp>
        <p:nvGrpSpPr>
          <p:cNvPr id="87" name="Group 8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9886120" y="2822354"/>
            <a:ext cx="1820672" cy="866920"/>
            <a:chOff x="505410" y="4691251"/>
            <a:chExt cx="1820672" cy="866920"/>
          </a:xfrm>
        </p:grpSpPr>
        <p:sp>
          <p:nvSpPr>
            <p:cNvPr id="88" name="Rectangle 87"/>
            <p:cNvSpPr/>
            <p:nvPr/>
          </p:nvSpPr>
          <p:spPr>
            <a:xfrm>
              <a:off x="505410" y="5022640"/>
              <a:ext cx="1820672" cy="535531"/>
            </a:xfrm>
            <a:prstGeom prst="rect">
              <a:avLst/>
            </a:prstGeom>
          </p:spPr>
          <p:txBody>
            <a:bodyPr wrap="square">
              <a:spAutoFit/>
            </a:bodyPr>
            <a:lstStyle/>
            <a:p>
              <a:pPr algn="ct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89" name="Rectangle 88"/>
            <p:cNvSpPr/>
            <p:nvPr/>
          </p:nvSpPr>
          <p:spPr>
            <a:xfrm>
              <a:off x="505410" y="4691251"/>
              <a:ext cx="1820672" cy="353751"/>
            </a:xfrm>
            <a:prstGeom prst="rect">
              <a:avLst/>
            </a:prstGeom>
          </p:spPr>
          <p:txBody>
            <a:bodyPr wrap="square">
              <a:spAutoFit/>
            </a:bodyPr>
            <a:lstStyle/>
            <a:p>
              <a:pPr algn="ctr">
                <a:lnSpc>
                  <a:spcPct val="120000"/>
                </a:lnSpc>
              </a:pPr>
              <a:r>
                <a:rPr lang="en-US" sz="1600" b="1" dirty="0">
                  <a:solidFill>
                    <a:schemeClr val="tx1">
                      <a:lumMod val="75000"/>
                      <a:lumOff val="25000"/>
                    </a:schemeClr>
                  </a:solidFill>
                  <a:latin typeface="Montserrat Light" panose="00000400000000000000" pitchFamily="50" charset="0"/>
                  <a:cs typeface="Calibri"/>
                </a:rPr>
                <a:t>Option</a:t>
              </a:r>
              <a:r>
                <a:rPr lang="id-ID" sz="1600" b="1" dirty="0">
                  <a:solidFill>
                    <a:schemeClr val="tx1">
                      <a:lumMod val="75000"/>
                      <a:lumOff val="25000"/>
                    </a:schemeClr>
                  </a:solidFill>
                  <a:latin typeface="Montserrat Light" panose="00000400000000000000" pitchFamily="50" charset="0"/>
                  <a:cs typeface="Calibri"/>
                </a:rPr>
                <a:t> </a:t>
              </a:r>
              <a:r>
                <a:rPr lang="en-US" sz="1600" b="1" dirty="0">
                  <a:solidFill>
                    <a:schemeClr val="tx1">
                      <a:lumMod val="75000"/>
                      <a:lumOff val="25000"/>
                    </a:schemeClr>
                  </a:solidFill>
                  <a:latin typeface="Montserrat Light" panose="00000400000000000000" pitchFamily="50" charset="0"/>
                  <a:cs typeface="Calibri"/>
                </a:rPr>
                <a:t>7</a:t>
              </a:r>
              <a:endParaRPr lang="en-US" sz="1400" dirty="0">
                <a:solidFill>
                  <a:schemeClr val="bg1">
                    <a:lumMod val="65000"/>
                  </a:schemeClr>
                </a:solidFill>
                <a:latin typeface="Montserrat Light" panose="00000400000000000000" pitchFamily="50" charset="0"/>
                <a:cs typeface="Calibri"/>
              </a:endParaRPr>
            </a:p>
          </p:txBody>
        </p:sp>
      </p:grpSp>
      <p:sp>
        <p:nvSpPr>
          <p:cNvPr id="27"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CFFA9C6C-26EB-4A51-9637-D19C487686F5}"/>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1862519526"/>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750" fill="hold"/>
                                        <p:tgtEl>
                                          <p:spTgt spid="66"/>
                                        </p:tgtEl>
                                        <p:attrNameLst>
                                          <p:attrName>ppt_x</p:attrName>
                                        </p:attrNameLst>
                                      </p:cBhvr>
                                      <p:tavLst>
                                        <p:tav tm="0">
                                          <p:val>
                                            <p:strVal val="#ppt_x"/>
                                          </p:val>
                                        </p:tav>
                                        <p:tav tm="100000">
                                          <p:val>
                                            <p:strVal val="#ppt_x"/>
                                          </p:val>
                                        </p:tav>
                                      </p:tavLst>
                                    </p:anim>
                                    <p:anim calcmode="lin" valueType="num">
                                      <p:cBhvr additive="base">
                                        <p:cTn id="8" dur="750" fill="hold"/>
                                        <p:tgtEl>
                                          <p:spTgt spid="6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750" fill="hold"/>
                                        <p:tgtEl>
                                          <p:spTgt spid="65"/>
                                        </p:tgtEl>
                                        <p:attrNameLst>
                                          <p:attrName>ppt_x</p:attrName>
                                        </p:attrNameLst>
                                      </p:cBhvr>
                                      <p:tavLst>
                                        <p:tav tm="0">
                                          <p:val>
                                            <p:strVal val="#ppt_x"/>
                                          </p:val>
                                        </p:tav>
                                        <p:tav tm="100000">
                                          <p:val>
                                            <p:strVal val="#ppt_x"/>
                                          </p:val>
                                        </p:tav>
                                      </p:tavLst>
                                    </p:anim>
                                    <p:anim calcmode="lin" valueType="num">
                                      <p:cBhvr additive="base">
                                        <p:cTn id="12" dur="750" fill="hold"/>
                                        <p:tgtEl>
                                          <p:spTgt spid="65"/>
                                        </p:tgtEl>
                                        <p:attrNameLst>
                                          <p:attrName>ppt_y</p:attrName>
                                        </p:attrNameLst>
                                      </p:cBhvr>
                                      <p:tavLst>
                                        <p:tav tm="0">
                                          <p:val>
                                            <p:strVal val="1+#ppt_h/2"/>
                                          </p:val>
                                        </p:tav>
                                        <p:tav tm="100000">
                                          <p:val>
                                            <p:strVal val="#ppt_y"/>
                                          </p:val>
                                        </p:tav>
                                      </p:tavLst>
                                    </p:anim>
                                  </p:childTnLst>
                                </p:cTn>
                              </p:par>
                              <p:par>
                                <p:cTn id="13" presetID="53" presetClass="entr" presetSubtype="16"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22" presetClass="entr" presetSubtype="1" fill="hold" grpId="0" nodeType="withEffect">
                                  <p:stCondLst>
                                    <p:cond delay="100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par>
                                <p:cTn id="21" presetID="2" presetClass="entr" presetSubtype="4" decel="100000" fill="hold" nodeType="withEffect">
                                  <p:stCondLst>
                                    <p:cond delay="125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2" presetClass="entr" presetSubtype="8"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000"/>
                                        <p:tgtEl>
                                          <p:spTgt spid="13"/>
                                        </p:tgtEl>
                                      </p:cBhvr>
                                    </p:animEffect>
                                  </p:childTnLst>
                                </p:cTn>
                              </p:par>
                              <p:par>
                                <p:cTn id="28" presetID="53" presetClass="entr" presetSubtype="16"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animEffect transition="in" filter="fade">
                                      <p:cBhvr>
                                        <p:cTn id="32" dur="500"/>
                                        <p:tgtEl>
                                          <p:spTgt spid="3"/>
                                        </p:tgtEl>
                                      </p:cBhvr>
                                    </p:animEffect>
                                  </p:childTnLst>
                                </p:cTn>
                              </p:par>
                              <p:par>
                                <p:cTn id="33" presetID="22" presetClass="entr" presetSubtype="1" fill="hold" grpId="0" nodeType="withEffect">
                                  <p:stCondLst>
                                    <p:cond delay="2000"/>
                                  </p:stCondLst>
                                  <p:childTnLst>
                                    <p:set>
                                      <p:cBhvr>
                                        <p:cTn id="34" dur="1" fill="hold">
                                          <p:stCondLst>
                                            <p:cond delay="0"/>
                                          </p:stCondLst>
                                        </p:cTn>
                                        <p:tgtEl>
                                          <p:spTgt spid="29"/>
                                        </p:tgtEl>
                                        <p:attrNameLst>
                                          <p:attrName>style.visibility</p:attrName>
                                        </p:attrNameLst>
                                      </p:cBhvr>
                                      <p:to>
                                        <p:strVal val="visible"/>
                                      </p:to>
                                    </p:set>
                                    <p:animEffect transition="in" filter="wipe(up)">
                                      <p:cBhvr>
                                        <p:cTn id="35" dur="500"/>
                                        <p:tgtEl>
                                          <p:spTgt spid="29"/>
                                        </p:tgtEl>
                                      </p:cBhvr>
                                    </p:animEffect>
                                  </p:childTnLst>
                                </p:cTn>
                              </p:par>
                              <p:par>
                                <p:cTn id="36" presetID="2" presetClass="entr" presetSubtype="4" decel="100000" fill="hold" nodeType="withEffect">
                                  <p:stCondLst>
                                    <p:cond delay="2250"/>
                                  </p:stCondLst>
                                  <p:childTnLst>
                                    <p:set>
                                      <p:cBhvr>
                                        <p:cTn id="37" dur="1" fill="hold">
                                          <p:stCondLst>
                                            <p:cond delay="0"/>
                                          </p:stCondLst>
                                        </p:cTn>
                                        <p:tgtEl>
                                          <p:spTgt spid="69"/>
                                        </p:tgtEl>
                                        <p:attrNameLst>
                                          <p:attrName>style.visibility</p:attrName>
                                        </p:attrNameLst>
                                      </p:cBhvr>
                                      <p:to>
                                        <p:strVal val="visible"/>
                                      </p:to>
                                    </p:set>
                                    <p:anim calcmode="lin" valueType="num">
                                      <p:cBhvr additive="base">
                                        <p:cTn id="38" dur="500" fill="hold"/>
                                        <p:tgtEl>
                                          <p:spTgt spid="69"/>
                                        </p:tgtEl>
                                        <p:attrNameLst>
                                          <p:attrName>ppt_x</p:attrName>
                                        </p:attrNameLst>
                                      </p:cBhvr>
                                      <p:tavLst>
                                        <p:tav tm="0">
                                          <p:val>
                                            <p:strVal val="#ppt_x"/>
                                          </p:val>
                                        </p:tav>
                                        <p:tav tm="100000">
                                          <p:val>
                                            <p:strVal val="#ppt_x"/>
                                          </p:val>
                                        </p:tav>
                                      </p:tavLst>
                                    </p:anim>
                                    <p:anim calcmode="lin" valueType="num">
                                      <p:cBhvr additive="base">
                                        <p:cTn id="39" dur="500" fill="hold"/>
                                        <p:tgtEl>
                                          <p:spTgt spid="69"/>
                                        </p:tgtEl>
                                        <p:attrNameLst>
                                          <p:attrName>ppt_y</p:attrName>
                                        </p:attrNameLst>
                                      </p:cBhvr>
                                      <p:tavLst>
                                        <p:tav tm="0">
                                          <p:val>
                                            <p:strVal val="1+#ppt_h/2"/>
                                          </p:val>
                                        </p:tav>
                                        <p:tav tm="100000">
                                          <p:val>
                                            <p:strVal val="#ppt_y"/>
                                          </p:val>
                                        </p:tav>
                                      </p:tavLst>
                                    </p:anim>
                                  </p:childTnLst>
                                </p:cTn>
                              </p:par>
                              <p:par>
                                <p:cTn id="40" presetID="22" presetClass="entr" presetSubtype="8" fill="hold" grpId="0" nodeType="withEffect">
                                  <p:stCondLst>
                                    <p:cond delay="250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1000"/>
                                        <p:tgtEl>
                                          <p:spTgt spid="14"/>
                                        </p:tgtEl>
                                      </p:cBhvr>
                                    </p:animEffect>
                                  </p:childTnLst>
                                </p:cTn>
                              </p:par>
                              <p:par>
                                <p:cTn id="43" presetID="53" presetClass="entr" presetSubtype="16" fill="hold" nodeType="withEffect">
                                  <p:stCondLst>
                                    <p:cond delay="275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par>
                                <p:cTn id="48" presetID="22" presetClass="entr" presetSubtype="1" fill="hold" grpId="0" nodeType="withEffect">
                                  <p:stCondLst>
                                    <p:cond delay="3000"/>
                                  </p:stCondLst>
                                  <p:childTnLst>
                                    <p:set>
                                      <p:cBhvr>
                                        <p:cTn id="49" dur="1" fill="hold">
                                          <p:stCondLst>
                                            <p:cond delay="0"/>
                                          </p:stCondLst>
                                        </p:cTn>
                                        <p:tgtEl>
                                          <p:spTgt spid="7"/>
                                        </p:tgtEl>
                                        <p:attrNameLst>
                                          <p:attrName>style.visibility</p:attrName>
                                        </p:attrNameLst>
                                      </p:cBhvr>
                                      <p:to>
                                        <p:strVal val="visible"/>
                                      </p:to>
                                    </p:set>
                                    <p:animEffect transition="in" filter="wipe(up)">
                                      <p:cBhvr>
                                        <p:cTn id="50" dur="500"/>
                                        <p:tgtEl>
                                          <p:spTgt spid="7"/>
                                        </p:tgtEl>
                                      </p:cBhvr>
                                    </p:animEffect>
                                  </p:childTnLst>
                                </p:cTn>
                              </p:par>
                              <p:par>
                                <p:cTn id="51" presetID="2" presetClass="entr" presetSubtype="4" decel="100000" fill="hold" nodeType="withEffect">
                                  <p:stCondLst>
                                    <p:cond delay="3250"/>
                                  </p:stCondLst>
                                  <p:childTnLst>
                                    <p:set>
                                      <p:cBhvr>
                                        <p:cTn id="52" dur="1" fill="hold">
                                          <p:stCondLst>
                                            <p:cond delay="0"/>
                                          </p:stCondLst>
                                        </p:cTn>
                                        <p:tgtEl>
                                          <p:spTgt spid="75"/>
                                        </p:tgtEl>
                                        <p:attrNameLst>
                                          <p:attrName>style.visibility</p:attrName>
                                        </p:attrNameLst>
                                      </p:cBhvr>
                                      <p:to>
                                        <p:strVal val="visible"/>
                                      </p:to>
                                    </p:set>
                                    <p:anim calcmode="lin" valueType="num">
                                      <p:cBhvr additive="base">
                                        <p:cTn id="53" dur="500" fill="hold"/>
                                        <p:tgtEl>
                                          <p:spTgt spid="75"/>
                                        </p:tgtEl>
                                        <p:attrNameLst>
                                          <p:attrName>ppt_x</p:attrName>
                                        </p:attrNameLst>
                                      </p:cBhvr>
                                      <p:tavLst>
                                        <p:tav tm="0">
                                          <p:val>
                                            <p:strVal val="#ppt_x"/>
                                          </p:val>
                                        </p:tav>
                                        <p:tav tm="100000">
                                          <p:val>
                                            <p:strVal val="#ppt_x"/>
                                          </p:val>
                                        </p:tav>
                                      </p:tavLst>
                                    </p:anim>
                                    <p:anim calcmode="lin" valueType="num">
                                      <p:cBhvr additive="base">
                                        <p:cTn id="54" dur="500" fill="hold"/>
                                        <p:tgtEl>
                                          <p:spTgt spid="75"/>
                                        </p:tgtEl>
                                        <p:attrNameLst>
                                          <p:attrName>ppt_y</p:attrName>
                                        </p:attrNameLst>
                                      </p:cBhvr>
                                      <p:tavLst>
                                        <p:tav tm="0">
                                          <p:val>
                                            <p:strVal val="1+#ppt_h/2"/>
                                          </p:val>
                                        </p:tav>
                                        <p:tav tm="100000">
                                          <p:val>
                                            <p:strVal val="#ppt_y"/>
                                          </p:val>
                                        </p:tav>
                                      </p:tavLst>
                                    </p:anim>
                                  </p:childTnLst>
                                </p:cTn>
                              </p:par>
                              <p:par>
                                <p:cTn id="55" presetID="22" presetClass="entr" presetSubtype="8" fill="hold" grpId="0" nodeType="withEffect">
                                  <p:stCondLst>
                                    <p:cond delay="350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1000"/>
                                        <p:tgtEl>
                                          <p:spTgt spid="12"/>
                                        </p:tgtEl>
                                      </p:cBhvr>
                                    </p:animEffect>
                                  </p:childTnLst>
                                </p:cTn>
                              </p:par>
                              <p:par>
                                <p:cTn id="58" presetID="53" presetClass="entr" presetSubtype="16" fill="hold" nodeType="withEffect">
                                  <p:stCondLst>
                                    <p:cond delay="375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par>
                                <p:cTn id="63" presetID="22" presetClass="entr" presetSubtype="1" fill="hold" grpId="0" nodeType="withEffect">
                                  <p:stCondLst>
                                    <p:cond delay="4000"/>
                                  </p:stCondLst>
                                  <p:childTnLst>
                                    <p:set>
                                      <p:cBhvr>
                                        <p:cTn id="64" dur="1" fill="hold">
                                          <p:stCondLst>
                                            <p:cond delay="0"/>
                                          </p:stCondLst>
                                        </p:cTn>
                                        <p:tgtEl>
                                          <p:spTgt spid="8"/>
                                        </p:tgtEl>
                                        <p:attrNameLst>
                                          <p:attrName>style.visibility</p:attrName>
                                        </p:attrNameLst>
                                      </p:cBhvr>
                                      <p:to>
                                        <p:strVal val="visible"/>
                                      </p:to>
                                    </p:set>
                                    <p:animEffect transition="in" filter="wipe(up)">
                                      <p:cBhvr>
                                        <p:cTn id="65" dur="500"/>
                                        <p:tgtEl>
                                          <p:spTgt spid="8"/>
                                        </p:tgtEl>
                                      </p:cBhvr>
                                    </p:animEffect>
                                  </p:childTnLst>
                                </p:cTn>
                              </p:par>
                              <p:par>
                                <p:cTn id="66" presetID="2" presetClass="entr" presetSubtype="4" decel="100000" fill="hold" nodeType="withEffect">
                                  <p:stCondLst>
                                    <p:cond delay="4250"/>
                                  </p:stCondLst>
                                  <p:childTnLst>
                                    <p:set>
                                      <p:cBhvr>
                                        <p:cTn id="67" dur="1" fill="hold">
                                          <p:stCondLst>
                                            <p:cond delay="0"/>
                                          </p:stCondLst>
                                        </p:cTn>
                                        <p:tgtEl>
                                          <p:spTgt spid="78"/>
                                        </p:tgtEl>
                                        <p:attrNameLst>
                                          <p:attrName>style.visibility</p:attrName>
                                        </p:attrNameLst>
                                      </p:cBhvr>
                                      <p:to>
                                        <p:strVal val="visible"/>
                                      </p:to>
                                    </p:set>
                                    <p:anim calcmode="lin" valueType="num">
                                      <p:cBhvr additive="base">
                                        <p:cTn id="68" dur="500" fill="hold"/>
                                        <p:tgtEl>
                                          <p:spTgt spid="78"/>
                                        </p:tgtEl>
                                        <p:attrNameLst>
                                          <p:attrName>ppt_x</p:attrName>
                                        </p:attrNameLst>
                                      </p:cBhvr>
                                      <p:tavLst>
                                        <p:tav tm="0">
                                          <p:val>
                                            <p:strVal val="#ppt_x"/>
                                          </p:val>
                                        </p:tav>
                                        <p:tav tm="100000">
                                          <p:val>
                                            <p:strVal val="#ppt_x"/>
                                          </p:val>
                                        </p:tav>
                                      </p:tavLst>
                                    </p:anim>
                                    <p:anim calcmode="lin" valueType="num">
                                      <p:cBhvr additive="base">
                                        <p:cTn id="69" dur="500" fill="hold"/>
                                        <p:tgtEl>
                                          <p:spTgt spid="78"/>
                                        </p:tgtEl>
                                        <p:attrNameLst>
                                          <p:attrName>ppt_y</p:attrName>
                                        </p:attrNameLst>
                                      </p:cBhvr>
                                      <p:tavLst>
                                        <p:tav tm="0">
                                          <p:val>
                                            <p:strVal val="1+#ppt_h/2"/>
                                          </p:val>
                                        </p:tav>
                                        <p:tav tm="100000">
                                          <p:val>
                                            <p:strVal val="#ppt_y"/>
                                          </p:val>
                                        </p:tav>
                                      </p:tavLst>
                                    </p:anim>
                                  </p:childTnLst>
                                </p:cTn>
                              </p:par>
                              <p:par>
                                <p:cTn id="70" presetID="22" presetClass="entr" presetSubtype="8" fill="hold" grpId="0" nodeType="withEffect">
                                  <p:stCondLst>
                                    <p:cond delay="4500"/>
                                  </p:stCondLst>
                                  <p:childTnLst>
                                    <p:set>
                                      <p:cBhvr>
                                        <p:cTn id="71" dur="1" fill="hold">
                                          <p:stCondLst>
                                            <p:cond delay="0"/>
                                          </p:stCondLst>
                                        </p:cTn>
                                        <p:tgtEl>
                                          <p:spTgt spid="15"/>
                                        </p:tgtEl>
                                        <p:attrNameLst>
                                          <p:attrName>style.visibility</p:attrName>
                                        </p:attrNameLst>
                                      </p:cBhvr>
                                      <p:to>
                                        <p:strVal val="visible"/>
                                      </p:to>
                                    </p:set>
                                    <p:animEffect transition="in" filter="wipe(left)">
                                      <p:cBhvr>
                                        <p:cTn id="72" dur="1000"/>
                                        <p:tgtEl>
                                          <p:spTgt spid="15"/>
                                        </p:tgtEl>
                                      </p:cBhvr>
                                    </p:animEffect>
                                  </p:childTnLst>
                                </p:cTn>
                              </p:par>
                              <p:par>
                                <p:cTn id="73" presetID="53" presetClass="entr" presetSubtype="16" fill="hold" nodeType="withEffect">
                                  <p:stCondLst>
                                    <p:cond delay="4750"/>
                                  </p:stCondLst>
                                  <p:childTnLst>
                                    <p:set>
                                      <p:cBhvr>
                                        <p:cTn id="74" dur="1" fill="hold">
                                          <p:stCondLst>
                                            <p:cond delay="0"/>
                                          </p:stCondLst>
                                        </p:cTn>
                                        <p:tgtEl>
                                          <p:spTgt spid="24"/>
                                        </p:tgtEl>
                                        <p:attrNameLst>
                                          <p:attrName>style.visibility</p:attrName>
                                        </p:attrNameLst>
                                      </p:cBhvr>
                                      <p:to>
                                        <p:strVal val="visible"/>
                                      </p:to>
                                    </p:set>
                                    <p:anim calcmode="lin" valueType="num">
                                      <p:cBhvr>
                                        <p:cTn id="75" dur="500" fill="hold"/>
                                        <p:tgtEl>
                                          <p:spTgt spid="24"/>
                                        </p:tgtEl>
                                        <p:attrNameLst>
                                          <p:attrName>ppt_w</p:attrName>
                                        </p:attrNameLst>
                                      </p:cBhvr>
                                      <p:tavLst>
                                        <p:tav tm="0">
                                          <p:val>
                                            <p:fltVal val="0"/>
                                          </p:val>
                                        </p:tav>
                                        <p:tav tm="100000">
                                          <p:val>
                                            <p:strVal val="#ppt_w"/>
                                          </p:val>
                                        </p:tav>
                                      </p:tavLst>
                                    </p:anim>
                                    <p:anim calcmode="lin" valueType="num">
                                      <p:cBhvr>
                                        <p:cTn id="76" dur="500" fill="hold"/>
                                        <p:tgtEl>
                                          <p:spTgt spid="24"/>
                                        </p:tgtEl>
                                        <p:attrNameLst>
                                          <p:attrName>ppt_h</p:attrName>
                                        </p:attrNameLst>
                                      </p:cBhvr>
                                      <p:tavLst>
                                        <p:tav tm="0">
                                          <p:val>
                                            <p:fltVal val="0"/>
                                          </p:val>
                                        </p:tav>
                                        <p:tav tm="100000">
                                          <p:val>
                                            <p:strVal val="#ppt_h"/>
                                          </p:val>
                                        </p:tav>
                                      </p:tavLst>
                                    </p:anim>
                                    <p:animEffect transition="in" filter="fade">
                                      <p:cBhvr>
                                        <p:cTn id="77" dur="500"/>
                                        <p:tgtEl>
                                          <p:spTgt spid="24"/>
                                        </p:tgtEl>
                                      </p:cBhvr>
                                    </p:animEffect>
                                  </p:childTnLst>
                                </p:cTn>
                              </p:par>
                              <p:par>
                                <p:cTn id="78" presetID="22" presetClass="entr" presetSubtype="1" fill="hold" grpId="0" nodeType="withEffect">
                                  <p:stCondLst>
                                    <p:cond delay="5000"/>
                                  </p:stCondLst>
                                  <p:childTnLst>
                                    <p:set>
                                      <p:cBhvr>
                                        <p:cTn id="79" dur="1" fill="hold">
                                          <p:stCondLst>
                                            <p:cond delay="0"/>
                                          </p:stCondLst>
                                        </p:cTn>
                                        <p:tgtEl>
                                          <p:spTgt spid="9"/>
                                        </p:tgtEl>
                                        <p:attrNameLst>
                                          <p:attrName>style.visibility</p:attrName>
                                        </p:attrNameLst>
                                      </p:cBhvr>
                                      <p:to>
                                        <p:strVal val="visible"/>
                                      </p:to>
                                    </p:set>
                                    <p:animEffect transition="in" filter="wipe(up)">
                                      <p:cBhvr>
                                        <p:cTn id="80" dur="500"/>
                                        <p:tgtEl>
                                          <p:spTgt spid="9"/>
                                        </p:tgtEl>
                                      </p:cBhvr>
                                    </p:animEffect>
                                  </p:childTnLst>
                                </p:cTn>
                              </p:par>
                              <p:par>
                                <p:cTn id="81" presetID="2" presetClass="entr" presetSubtype="4" decel="100000" fill="hold" nodeType="withEffect">
                                  <p:stCondLst>
                                    <p:cond delay="5250"/>
                                  </p:stCondLst>
                                  <p:childTnLst>
                                    <p:set>
                                      <p:cBhvr>
                                        <p:cTn id="82" dur="1" fill="hold">
                                          <p:stCondLst>
                                            <p:cond delay="0"/>
                                          </p:stCondLst>
                                        </p:cTn>
                                        <p:tgtEl>
                                          <p:spTgt spid="81"/>
                                        </p:tgtEl>
                                        <p:attrNameLst>
                                          <p:attrName>style.visibility</p:attrName>
                                        </p:attrNameLst>
                                      </p:cBhvr>
                                      <p:to>
                                        <p:strVal val="visible"/>
                                      </p:to>
                                    </p:set>
                                    <p:anim calcmode="lin" valueType="num">
                                      <p:cBhvr additive="base">
                                        <p:cTn id="83" dur="500" fill="hold"/>
                                        <p:tgtEl>
                                          <p:spTgt spid="81"/>
                                        </p:tgtEl>
                                        <p:attrNameLst>
                                          <p:attrName>ppt_x</p:attrName>
                                        </p:attrNameLst>
                                      </p:cBhvr>
                                      <p:tavLst>
                                        <p:tav tm="0">
                                          <p:val>
                                            <p:strVal val="#ppt_x"/>
                                          </p:val>
                                        </p:tav>
                                        <p:tav tm="100000">
                                          <p:val>
                                            <p:strVal val="#ppt_x"/>
                                          </p:val>
                                        </p:tav>
                                      </p:tavLst>
                                    </p:anim>
                                    <p:anim calcmode="lin" valueType="num">
                                      <p:cBhvr additive="base">
                                        <p:cTn id="84" dur="500" fill="hold"/>
                                        <p:tgtEl>
                                          <p:spTgt spid="81"/>
                                        </p:tgtEl>
                                        <p:attrNameLst>
                                          <p:attrName>ppt_y</p:attrName>
                                        </p:attrNameLst>
                                      </p:cBhvr>
                                      <p:tavLst>
                                        <p:tav tm="0">
                                          <p:val>
                                            <p:strVal val="1+#ppt_h/2"/>
                                          </p:val>
                                        </p:tav>
                                        <p:tav tm="100000">
                                          <p:val>
                                            <p:strVal val="#ppt_y"/>
                                          </p:val>
                                        </p:tav>
                                      </p:tavLst>
                                    </p:anim>
                                  </p:childTnLst>
                                </p:cTn>
                              </p:par>
                              <p:par>
                                <p:cTn id="85" presetID="22" presetClass="entr" presetSubtype="8" fill="hold" grpId="0" nodeType="withEffect">
                                  <p:stCondLst>
                                    <p:cond delay="550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1000"/>
                                        <p:tgtEl>
                                          <p:spTgt spid="16"/>
                                        </p:tgtEl>
                                      </p:cBhvr>
                                    </p:animEffect>
                                  </p:childTnLst>
                                </p:cTn>
                              </p:par>
                              <p:par>
                                <p:cTn id="88" presetID="53" presetClass="entr" presetSubtype="16" fill="hold" nodeType="withEffect">
                                  <p:stCondLst>
                                    <p:cond delay="5750"/>
                                  </p:stCondLst>
                                  <p:childTnLst>
                                    <p:set>
                                      <p:cBhvr>
                                        <p:cTn id="89" dur="1" fill="hold">
                                          <p:stCondLst>
                                            <p:cond delay="0"/>
                                          </p:stCondLst>
                                        </p:cTn>
                                        <p:tgtEl>
                                          <p:spTgt spid="25"/>
                                        </p:tgtEl>
                                        <p:attrNameLst>
                                          <p:attrName>style.visibility</p:attrName>
                                        </p:attrNameLst>
                                      </p:cBhvr>
                                      <p:to>
                                        <p:strVal val="visible"/>
                                      </p:to>
                                    </p:set>
                                    <p:anim calcmode="lin" valueType="num">
                                      <p:cBhvr>
                                        <p:cTn id="90" dur="500" fill="hold"/>
                                        <p:tgtEl>
                                          <p:spTgt spid="25"/>
                                        </p:tgtEl>
                                        <p:attrNameLst>
                                          <p:attrName>ppt_w</p:attrName>
                                        </p:attrNameLst>
                                      </p:cBhvr>
                                      <p:tavLst>
                                        <p:tav tm="0">
                                          <p:val>
                                            <p:fltVal val="0"/>
                                          </p:val>
                                        </p:tav>
                                        <p:tav tm="100000">
                                          <p:val>
                                            <p:strVal val="#ppt_w"/>
                                          </p:val>
                                        </p:tav>
                                      </p:tavLst>
                                    </p:anim>
                                    <p:anim calcmode="lin" valueType="num">
                                      <p:cBhvr>
                                        <p:cTn id="91" dur="500" fill="hold"/>
                                        <p:tgtEl>
                                          <p:spTgt spid="25"/>
                                        </p:tgtEl>
                                        <p:attrNameLst>
                                          <p:attrName>ppt_h</p:attrName>
                                        </p:attrNameLst>
                                      </p:cBhvr>
                                      <p:tavLst>
                                        <p:tav tm="0">
                                          <p:val>
                                            <p:fltVal val="0"/>
                                          </p:val>
                                        </p:tav>
                                        <p:tav tm="100000">
                                          <p:val>
                                            <p:strVal val="#ppt_h"/>
                                          </p:val>
                                        </p:tav>
                                      </p:tavLst>
                                    </p:anim>
                                    <p:animEffect transition="in" filter="fade">
                                      <p:cBhvr>
                                        <p:cTn id="92" dur="500"/>
                                        <p:tgtEl>
                                          <p:spTgt spid="25"/>
                                        </p:tgtEl>
                                      </p:cBhvr>
                                    </p:animEffect>
                                  </p:childTnLst>
                                </p:cTn>
                              </p:par>
                              <p:par>
                                <p:cTn id="93" presetID="22" presetClass="entr" presetSubtype="1" fill="hold" grpId="0" nodeType="withEffect">
                                  <p:stCondLst>
                                    <p:cond delay="6000"/>
                                  </p:stCondLst>
                                  <p:childTnLst>
                                    <p:set>
                                      <p:cBhvr>
                                        <p:cTn id="94" dur="1" fill="hold">
                                          <p:stCondLst>
                                            <p:cond delay="0"/>
                                          </p:stCondLst>
                                        </p:cTn>
                                        <p:tgtEl>
                                          <p:spTgt spid="10"/>
                                        </p:tgtEl>
                                        <p:attrNameLst>
                                          <p:attrName>style.visibility</p:attrName>
                                        </p:attrNameLst>
                                      </p:cBhvr>
                                      <p:to>
                                        <p:strVal val="visible"/>
                                      </p:to>
                                    </p:set>
                                    <p:animEffect transition="in" filter="wipe(up)">
                                      <p:cBhvr>
                                        <p:cTn id="95" dur="500"/>
                                        <p:tgtEl>
                                          <p:spTgt spid="10"/>
                                        </p:tgtEl>
                                      </p:cBhvr>
                                    </p:animEffect>
                                  </p:childTnLst>
                                </p:cTn>
                              </p:par>
                              <p:par>
                                <p:cTn id="96" presetID="2" presetClass="entr" presetSubtype="4" decel="100000" fill="hold" nodeType="withEffect">
                                  <p:stCondLst>
                                    <p:cond delay="6250"/>
                                  </p:stCondLst>
                                  <p:childTnLst>
                                    <p:set>
                                      <p:cBhvr>
                                        <p:cTn id="97" dur="1" fill="hold">
                                          <p:stCondLst>
                                            <p:cond delay="0"/>
                                          </p:stCondLst>
                                        </p:cTn>
                                        <p:tgtEl>
                                          <p:spTgt spid="84"/>
                                        </p:tgtEl>
                                        <p:attrNameLst>
                                          <p:attrName>style.visibility</p:attrName>
                                        </p:attrNameLst>
                                      </p:cBhvr>
                                      <p:to>
                                        <p:strVal val="visible"/>
                                      </p:to>
                                    </p:set>
                                    <p:anim calcmode="lin" valueType="num">
                                      <p:cBhvr additive="base">
                                        <p:cTn id="98" dur="500" fill="hold"/>
                                        <p:tgtEl>
                                          <p:spTgt spid="84"/>
                                        </p:tgtEl>
                                        <p:attrNameLst>
                                          <p:attrName>ppt_x</p:attrName>
                                        </p:attrNameLst>
                                      </p:cBhvr>
                                      <p:tavLst>
                                        <p:tav tm="0">
                                          <p:val>
                                            <p:strVal val="#ppt_x"/>
                                          </p:val>
                                        </p:tav>
                                        <p:tav tm="100000">
                                          <p:val>
                                            <p:strVal val="#ppt_x"/>
                                          </p:val>
                                        </p:tav>
                                      </p:tavLst>
                                    </p:anim>
                                    <p:anim calcmode="lin" valueType="num">
                                      <p:cBhvr additive="base">
                                        <p:cTn id="99" dur="500" fill="hold"/>
                                        <p:tgtEl>
                                          <p:spTgt spid="84"/>
                                        </p:tgtEl>
                                        <p:attrNameLst>
                                          <p:attrName>ppt_y</p:attrName>
                                        </p:attrNameLst>
                                      </p:cBhvr>
                                      <p:tavLst>
                                        <p:tav tm="0">
                                          <p:val>
                                            <p:strVal val="1+#ppt_h/2"/>
                                          </p:val>
                                        </p:tav>
                                        <p:tav tm="100000">
                                          <p:val>
                                            <p:strVal val="#ppt_y"/>
                                          </p:val>
                                        </p:tav>
                                      </p:tavLst>
                                    </p:anim>
                                  </p:childTnLst>
                                </p:cTn>
                              </p:par>
                              <p:par>
                                <p:cTn id="100" presetID="22" presetClass="entr" presetSubtype="8" fill="hold" grpId="0" nodeType="withEffect">
                                  <p:stCondLst>
                                    <p:cond delay="6500"/>
                                  </p:stCondLst>
                                  <p:childTnLst>
                                    <p:set>
                                      <p:cBhvr>
                                        <p:cTn id="101" dur="1" fill="hold">
                                          <p:stCondLst>
                                            <p:cond delay="0"/>
                                          </p:stCondLst>
                                        </p:cTn>
                                        <p:tgtEl>
                                          <p:spTgt spid="11"/>
                                        </p:tgtEl>
                                        <p:attrNameLst>
                                          <p:attrName>style.visibility</p:attrName>
                                        </p:attrNameLst>
                                      </p:cBhvr>
                                      <p:to>
                                        <p:strVal val="visible"/>
                                      </p:to>
                                    </p:set>
                                    <p:animEffect transition="in" filter="wipe(left)">
                                      <p:cBhvr>
                                        <p:cTn id="102" dur="1000"/>
                                        <p:tgtEl>
                                          <p:spTgt spid="11"/>
                                        </p:tgtEl>
                                      </p:cBhvr>
                                    </p:animEffect>
                                  </p:childTnLst>
                                </p:cTn>
                              </p:par>
                              <p:par>
                                <p:cTn id="103" presetID="53" presetClass="entr" presetSubtype="16" fill="hold" nodeType="withEffect">
                                  <p:stCondLst>
                                    <p:cond delay="6750"/>
                                  </p:stCondLst>
                                  <p:childTnLst>
                                    <p:set>
                                      <p:cBhvr>
                                        <p:cTn id="104" dur="1" fill="hold">
                                          <p:stCondLst>
                                            <p:cond delay="0"/>
                                          </p:stCondLst>
                                        </p:cTn>
                                        <p:tgtEl>
                                          <p:spTgt spid="26"/>
                                        </p:tgtEl>
                                        <p:attrNameLst>
                                          <p:attrName>style.visibility</p:attrName>
                                        </p:attrNameLst>
                                      </p:cBhvr>
                                      <p:to>
                                        <p:strVal val="visible"/>
                                      </p:to>
                                    </p:set>
                                    <p:anim calcmode="lin" valueType="num">
                                      <p:cBhvr>
                                        <p:cTn id="105" dur="500" fill="hold"/>
                                        <p:tgtEl>
                                          <p:spTgt spid="26"/>
                                        </p:tgtEl>
                                        <p:attrNameLst>
                                          <p:attrName>ppt_w</p:attrName>
                                        </p:attrNameLst>
                                      </p:cBhvr>
                                      <p:tavLst>
                                        <p:tav tm="0">
                                          <p:val>
                                            <p:fltVal val="0"/>
                                          </p:val>
                                        </p:tav>
                                        <p:tav tm="100000">
                                          <p:val>
                                            <p:strVal val="#ppt_w"/>
                                          </p:val>
                                        </p:tav>
                                      </p:tavLst>
                                    </p:anim>
                                    <p:anim calcmode="lin" valueType="num">
                                      <p:cBhvr>
                                        <p:cTn id="106" dur="500" fill="hold"/>
                                        <p:tgtEl>
                                          <p:spTgt spid="26"/>
                                        </p:tgtEl>
                                        <p:attrNameLst>
                                          <p:attrName>ppt_h</p:attrName>
                                        </p:attrNameLst>
                                      </p:cBhvr>
                                      <p:tavLst>
                                        <p:tav tm="0">
                                          <p:val>
                                            <p:fltVal val="0"/>
                                          </p:val>
                                        </p:tav>
                                        <p:tav tm="100000">
                                          <p:val>
                                            <p:strVal val="#ppt_h"/>
                                          </p:val>
                                        </p:tav>
                                      </p:tavLst>
                                    </p:anim>
                                    <p:animEffect transition="in" filter="fade">
                                      <p:cBhvr>
                                        <p:cTn id="107" dur="500"/>
                                        <p:tgtEl>
                                          <p:spTgt spid="26"/>
                                        </p:tgtEl>
                                      </p:cBhvr>
                                    </p:animEffect>
                                  </p:childTnLst>
                                </p:cTn>
                              </p:par>
                              <p:par>
                                <p:cTn id="108" presetID="22" presetClass="entr" presetSubtype="1" fill="hold" grpId="0" nodeType="withEffect">
                                  <p:stCondLst>
                                    <p:cond delay="7000"/>
                                  </p:stCondLst>
                                  <p:childTnLst>
                                    <p:set>
                                      <p:cBhvr>
                                        <p:cTn id="109" dur="1" fill="hold">
                                          <p:stCondLst>
                                            <p:cond delay="0"/>
                                          </p:stCondLst>
                                        </p:cTn>
                                        <p:tgtEl>
                                          <p:spTgt spid="32"/>
                                        </p:tgtEl>
                                        <p:attrNameLst>
                                          <p:attrName>style.visibility</p:attrName>
                                        </p:attrNameLst>
                                      </p:cBhvr>
                                      <p:to>
                                        <p:strVal val="visible"/>
                                      </p:to>
                                    </p:set>
                                    <p:animEffect transition="in" filter="wipe(up)">
                                      <p:cBhvr>
                                        <p:cTn id="110" dur="500"/>
                                        <p:tgtEl>
                                          <p:spTgt spid="32"/>
                                        </p:tgtEl>
                                      </p:cBhvr>
                                    </p:animEffect>
                                  </p:childTnLst>
                                </p:cTn>
                              </p:par>
                              <p:par>
                                <p:cTn id="111" presetID="2" presetClass="entr" presetSubtype="4" decel="100000" fill="hold" nodeType="withEffect">
                                  <p:stCondLst>
                                    <p:cond delay="7250"/>
                                  </p:stCondLst>
                                  <p:childTnLst>
                                    <p:set>
                                      <p:cBhvr>
                                        <p:cTn id="112" dur="1" fill="hold">
                                          <p:stCondLst>
                                            <p:cond delay="0"/>
                                          </p:stCondLst>
                                        </p:cTn>
                                        <p:tgtEl>
                                          <p:spTgt spid="87"/>
                                        </p:tgtEl>
                                        <p:attrNameLst>
                                          <p:attrName>style.visibility</p:attrName>
                                        </p:attrNameLst>
                                      </p:cBhvr>
                                      <p:to>
                                        <p:strVal val="visible"/>
                                      </p:to>
                                    </p:set>
                                    <p:anim calcmode="lin" valueType="num">
                                      <p:cBhvr additive="base">
                                        <p:cTn id="113" dur="500" fill="hold"/>
                                        <p:tgtEl>
                                          <p:spTgt spid="87"/>
                                        </p:tgtEl>
                                        <p:attrNameLst>
                                          <p:attrName>ppt_x</p:attrName>
                                        </p:attrNameLst>
                                      </p:cBhvr>
                                      <p:tavLst>
                                        <p:tav tm="0">
                                          <p:val>
                                            <p:strVal val="#ppt_x"/>
                                          </p:val>
                                        </p:tav>
                                        <p:tav tm="100000">
                                          <p:val>
                                            <p:strVal val="#ppt_x"/>
                                          </p:val>
                                        </p:tav>
                                      </p:tavLst>
                                    </p:anim>
                                    <p:anim calcmode="lin" valueType="num">
                                      <p:cBhvr additive="base">
                                        <p:cTn id="114"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2"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65" grpId="0"/>
      <p:bldP spid="6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9005" r="9005"/>
          <a:stretch>
            <a:fillRect/>
          </a:stretch>
        </p:blipFill>
        <p:spPr/>
      </p:pic>
      <p:sp>
        <p:nvSpPr>
          <p:cNvPr id="5" name="Rectangle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085490" y="4966126"/>
            <a:ext cx="6106509" cy="1891874"/>
          </a:xfrm>
          <a:prstGeom prst="rect">
            <a:avLst/>
          </a:prstGeom>
          <a:gradFill>
            <a:gsLst>
              <a:gs pos="0">
                <a:schemeClr val="accent1"/>
              </a:gs>
              <a:gs pos="10000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485164" y="4587229"/>
            <a:ext cx="742950" cy="742950"/>
            <a:chOff x="5724525" y="4082214"/>
            <a:chExt cx="742950" cy="742950"/>
          </a:xfrm>
        </p:grpSpPr>
        <p:sp>
          <p:nvSpPr>
            <p:cNvPr id="6" name="Oval 5"/>
            <p:cNvSpPr/>
            <p:nvPr/>
          </p:nvSpPr>
          <p:spPr>
            <a:xfrm>
              <a:off x="5724525" y="4082214"/>
              <a:ext cx="742950" cy="742950"/>
            </a:xfrm>
            <a:prstGeom prst="ellipse">
              <a:avLst/>
            </a:prstGeom>
            <a:solidFill>
              <a:schemeClr val="bg1"/>
            </a:solidFill>
            <a:ln>
              <a:noFill/>
            </a:ln>
            <a:effectLst>
              <a:outerShdw blurRad="254000" dist="127000" dir="5400000" algn="t"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Freeform: Shape 2"/>
            <p:cNvSpPr/>
            <p:nvPr/>
          </p:nvSpPr>
          <p:spPr>
            <a:xfrm>
              <a:off x="5940592" y="4318426"/>
              <a:ext cx="310816" cy="270525"/>
            </a:xfrm>
            <a:custGeom>
              <a:avLst/>
              <a:gdLst>
                <a:gd name="connsiteX0" fmla="*/ 242621 w 395021"/>
                <a:gd name="connsiteY0" fmla="*/ 0 h 343815"/>
                <a:gd name="connsiteX1" fmla="*/ 395021 w 395021"/>
                <a:gd name="connsiteY1" fmla="*/ 0 h 343815"/>
                <a:gd name="connsiteX2" fmla="*/ 395021 w 395021"/>
                <a:gd name="connsiteY2" fmla="*/ 164592 h 343815"/>
                <a:gd name="connsiteX3" fmla="*/ 349911 w 395021"/>
                <a:gd name="connsiteY3" fmla="*/ 279197 h 343815"/>
                <a:gd name="connsiteX4" fmla="*/ 242621 w 395021"/>
                <a:gd name="connsiteY4" fmla="*/ 343815 h 343815"/>
                <a:gd name="connsiteX5" fmla="*/ 242621 w 395021"/>
                <a:gd name="connsiteY5" fmla="*/ 273101 h 343815"/>
                <a:gd name="connsiteX6" fmla="*/ 316992 w 395021"/>
                <a:gd name="connsiteY6" fmla="*/ 164592 h 343815"/>
                <a:gd name="connsiteX7" fmla="*/ 242621 w 395021"/>
                <a:gd name="connsiteY7" fmla="*/ 164592 h 343815"/>
                <a:gd name="connsiteX8" fmla="*/ 0 w 395021"/>
                <a:gd name="connsiteY8" fmla="*/ 0 h 343815"/>
                <a:gd name="connsiteX9" fmla="*/ 152400 w 395021"/>
                <a:gd name="connsiteY9" fmla="*/ 0 h 343815"/>
                <a:gd name="connsiteX10" fmla="*/ 152400 w 395021"/>
                <a:gd name="connsiteY10" fmla="*/ 164592 h 343815"/>
                <a:gd name="connsiteX11" fmla="*/ 107290 w 395021"/>
                <a:gd name="connsiteY11" fmla="*/ 279197 h 343815"/>
                <a:gd name="connsiteX12" fmla="*/ 0 w 395021"/>
                <a:gd name="connsiteY12" fmla="*/ 343815 h 343815"/>
                <a:gd name="connsiteX13" fmla="*/ 0 w 395021"/>
                <a:gd name="connsiteY13" fmla="*/ 273101 h 343815"/>
                <a:gd name="connsiteX14" fmla="*/ 74371 w 395021"/>
                <a:gd name="connsiteY14" fmla="*/ 164592 h 343815"/>
                <a:gd name="connsiteX15" fmla="*/ 0 w 395021"/>
                <a:gd name="connsiteY15" fmla="*/ 164592 h 343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5021" h="343815">
                  <a:moveTo>
                    <a:pt x="242621" y="0"/>
                  </a:moveTo>
                  <a:lnTo>
                    <a:pt x="395021" y="0"/>
                  </a:lnTo>
                  <a:lnTo>
                    <a:pt x="395021" y="164592"/>
                  </a:lnTo>
                  <a:cubicBezTo>
                    <a:pt x="395021" y="208484"/>
                    <a:pt x="379984" y="246685"/>
                    <a:pt x="349911" y="279197"/>
                  </a:cubicBezTo>
                  <a:cubicBezTo>
                    <a:pt x="323088" y="309271"/>
                    <a:pt x="287325" y="330810"/>
                    <a:pt x="242621" y="343815"/>
                  </a:cubicBezTo>
                  <a:lnTo>
                    <a:pt x="242621" y="273101"/>
                  </a:lnTo>
                  <a:cubicBezTo>
                    <a:pt x="292202" y="256032"/>
                    <a:pt x="316992" y="219863"/>
                    <a:pt x="316992" y="164592"/>
                  </a:cubicBezTo>
                  <a:lnTo>
                    <a:pt x="242621" y="164592"/>
                  </a:lnTo>
                  <a:close/>
                  <a:moveTo>
                    <a:pt x="0" y="0"/>
                  </a:moveTo>
                  <a:lnTo>
                    <a:pt x="152400" y="0"/>
                  </a:lnTo>
                  <a:lnTo>
                    <a:pt x="152400" y="164592"/>
                  </a:lnTo>
                  <a:cubicBezTo>
                    <a:pt x="152400" y="208484"/>
                    <a:pt x="137363" y="246685"/>
                    <a:pt x="107290" y="279197"/>
                  </a:cubicBezTo>
                  <a:cubicBezTo>
                    <a:pt x="80467" y="309271"/>
                    <a:pt x="44704" y="330810"/>
                    <a:pt x="0" y="343815"/>
                  </a:cubicBezTo>
                  <a:lnTo>
                    <a:pt x="0" y="273101"/>
                  </a:lnTo>
                  <a:cubicBezTo>
                    <a:pt x="49581" y="256032"/>
                    <a:pt x="74371" y="219863"/>
                    <a:pt x="74371" y="164592"/>
                  </a:cubicBezTo>
                  <a:lnTo>
                    <a:pt x="0" y="164592"/>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5972316" y="0"/>
            <a:ext cx="1719488" cy="1494344"/>
            <a:chOff x="5972316" y="0"/>
            <a:chExt cx="1719488" cy="1494344"/>
          </a:xfrm>
        </p:grpSpPr>
        <p:sp>
          <p:nvSpPr>
            <p:cNvPr id="8" name="Rectangle 7"/>
            <p:cNvSpPr/>
            <p:nvPr/>
          </p:nvSpPr>
          <p:spPr>
            <a:xfrm>
              <a:off x="6084888" y="0"/>
              <a:ext cx="1494344" cy="1494344"/>
            </a:xfrm>
            <a:prstGeom prst="rect">
              <a:avLst/>
            </a:prstGeom>
            <a:gradFill>
              <a:gsLst>
                <a:gs pos="100000">
                  <a:schemeClr val="accent5">
                    <a:alpha val="72000"/>
                  </a:schemeClr>
                </a:gs>
                <a:gs pos="0">
                  <a:schemeClr val="accent1">
                    <a:alpha val="8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3" name="Group 42"/>
            <p:cNvGrpSpPr/>
            <p:nvPr/>
          </p:nvGrpSpPr>
          <p:grpSpPr>
            <a:xfrm>
              <a:off x="5972316" y="364911"/>
              <a:ext cx="1719488" cy="705798"/>
              <a:chOff x="5972316" y="367748"/>
              <a:chExt cx="1719488" cy="705798"/>
            </a:xfrm>
          </p:grpSpPr>
          <p:grpSp>
            <p:nvGrpSpPr>
              <p:cNvPr id="35" name="Group 34"/>
              <p:cNvGrpSpPr/>
              <p:nvPr/>
            </p:nvGrpSpPr>
            <p:grpSpPr>
              <a:xfrm>
                <a:off x="6653922" y="367748"/>
                <a:ext cx="356276" cy="356276"/>
                <a:chOff x="8216107" y="2577307"/>
                <a:chExt cx="464344" cy="464344"/>
              </a:xfrm>
              <a:solidFill>
                <a:schemeClr val="bg1"/>
              </a:solidFill>
            </p:grpSpPr>
            <p:sp>
              <p:nvSpPr>
                <p:cNvPr id="39"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0"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1"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2"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37" name="Rectangle 36"/>
              <p:cNvSpPr/>
              <p:nvPr/>
            </p:nvSpPr>
            <p:spPr>
              <a:xfrm>
                <a:off x="5972316" y="765769"/>
                <a:ext cx="1719488" cy="307777"/>
              </a:xfrm>
              <a:prstGeom prst="rect">
                <a:avLst/>
              </a:prstGeom>
            </p:spPr>
            <p:txBody>
              <a:bodyPr wrap="square">
                <a:spAutoFit/>
              </a:bodyPr>
              <a:lstStyle/>
              <a:p>
                <a:pPr algn="ctr"/>
                <a:r>
                  <a:rPr lang="en-US" sz="1400" b="1" dirty="0">
                    <a:solidFill>
                      <a:schemeClr val="bg1"/>
                    </a:solidFill>
                    <a:latin typeface="Montserrat Light" panose="00000400000000000000" pitchFamily="50" charset="0"/>
                    <a:cs typeface="Segoe UI" panose="020B0502040204020203" pitchFamily="34" charset="0"/>
                  </a:rPr>
                  <a:t>Target One</a:t>
                </a:r>
              </a:p>
            </p:txBody>
          </p:sp>
        </p:grpSp>
      </p:grpSp>
      <p:grpSp>
        <p:nvGrpSpPr>
          <p:cNvPr id="4" name="Group 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7303733" y="1494343"/>
            <a:ext cx="2641683" cy="2090685"/>
            <a:chOff x="7303733" y="1494343"/>
            <a:chExt cx="2641683" cy="2090685"/>
          </a:xfrm>
        </p:grpSpPr>
        <p:sp>
          <p:nvSpPr>
            <p:cNvPr id="9" name="Rectangle 8"/>
            <p:cNvSpPr/>
            <p:nvPr/>
          </p:nvSpPr>
          <p:spPr>
            <a:xfrm>
              <a:off x="7579232" y="1494343"/>
              <a:ext cx="2090685" cy="2090685"/>
            </a:xfrm>
            <a:prstGeom prst="rect">
              <a:avLst/>
            </a:prstGeom>
            <a:gradFill>
              <a:gsLst>
                <a:gs pos="100000">
                  <a:schemeClr val="accent5">
                    <a:alpha val="72000"/>
                  </a:schemeClr>
                </a:gs>
                <a:gs pos="0">
                  <a:schemeClr val="accent1">
                    <a:alpha val="8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4" name="Group 43"/>
            <p:cNvGrpSpPr/>
            <p:nvPr/>
          </p:nvGrpSpPr>
          <p:grpSpPr>
            <a:xfrm>
              <a:off x="7303733" y="1864176"/>
              <a:ext cx="2641683" cy="1351018"/>
              <a:chOff x="7434512" y="1794861"/>
              <a:chExt cx="2641683" cy="1351018"/>
            </a:xfrm>
          </p:grpSpPr>
          <p:grpSp>
            <p:nvGrpSpPr>
              <p:cNvPr id="25" name="Group 24"/>
              <p:cNvGrpSpPr/>
              <p:nvPr/>
            </p:nvGrpSpPr>
            <p:grpSpPr>
              <a:xfrm>
                <a:off x="8523181" y="1794861"/>
                <a:ext cx="464344" cy="465138"/>
                <a:chOff x="7275629" y="3973834"/>
                <a:chExt cx="464344" cy="465138"/>
              </a:xfrm>
              <a:solidFill>
                <a:schemeClr val="bg1"/>
              </a:solidFill>
            </p:grpSpPr>
            <p:sp>
              <p:nvSpPr>
                <p:cNvPr id="29"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0"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1"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2"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3"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4"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26" name="Group 25"/>
              <p:cNvGrpSpPr/>
              <p:nvPr/>
            </p:nvGrpSpPr>
            <p:grpSpPr>
              <a:xfrm>
                <a:off x="7434512" y="2344535"/>
                <a:ext cx="2641683" cy="801344"/>
                <a:chOff x="3454469" y="1398871"/>
                <a:chExt cx="2641683" cy="801344"/>
              </a:xfrm>
            </p:grpSpPr>
            <p:sp>
              <p:nvSpPr>
                <p:cNvPr id="27" name="Rectangle 26"/>
                <p:cNvSpPr/>
                <p:nvPr/>
              </p:nvSpPr>
              <p:spPr>
                <a:xfrm>
                  <a:off x="3454469" y="1398871"/>
                  <a:ext cx="2641683" cy="307777"/>
                </a:xfrm>
                <a:prstGeom prst="rect">
                  <a:avLst/>
                </a:prstGeom>
              </p:spPr>
              <p:txBody>
                <a:bodyPr wrap="square">
                  <a:spAutoFit/>
                </a:bodyPr>
                <a:lstStyle/>
                <a:p>
                  <a:pPr algn="ctr"/>
                  <a:r>
                    <a:rPr lang="en-US" sz="1400" b="1" dirty="0">
                      <a:solidFill>
                        <a:schemeClr val="bg1"/>
                      </a:solidFill>
                      <a:latin typeface="Montserrat Light" panose="00000400000000000000" pitchFamily="50" charset="0"/>
                      <a:cs typeface="Segoe UI" panose="020B0502040204020203" pitchFamily="34" charset="0"/>
                    </a:rPr>
                    <a:t>Target Two</a:t>
                  </a:r>
                </a:p>
              </p:txBody>
            </p:sp>
            <p:sp>
              <p:nvSpPr>
                <p:cNvPr id="28" name="Rectangle 27"/>
                <p:cNvSpPr/>
                <p:nvPr/>
              </p:nvSpPr>
              <p:spPr>
                <a:xfrm>
                  <a:off x="3860145" y="1701617"/>
                  <a:ext cx="1830330" cy="498598"/>
                </a:xfrm>
                <a:prstGeom prst="rect">
                  <a:avLst/>
                </a:prstGeom>
              </p:spPr>
              <p:txBody>
                <a:bodyPr wrap="square">
                  <a:spAutoFit/>
                </a:bodyPr>
                <a:lstStyle/>
                <a:p>
                  <a:pPr algn="ct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sp>
        <p:nvSpPr>
          <p:cNvPr id="45"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6790861" y="5495361"/>
            <a:ext cx="4695767" cy="11747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i="1"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 quis nostrud exerci. exerci tation ullamcorper nibh euismod </a:t>
            </a:r>
            <a:endParaRPr lang="en-US" sz="12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153948" y="3644724"/>
            <a:ext cx="3716299" cy="757130"/>
          </a:xfrm>
          <a:prstGeom prst="rect">
            <a:avLst/>
          </a:prstGeom>
        </p:spPr>
        <p:txBody>
          <a:bodyPr wrap="square">
            <a:spAutoFit/>
          </a:bodyPr>
          <a:lstStyle/>
          <a:p>
            <a:pP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153948" y="4559874"/>
            <a:ext cx="3716299" cy="326884"/>
          </a:xfrm>
          <a:prstGeom prst="rect">
            <a:avLst/>
          </a:prstGeom>
        </p:spPr>
        <p:txBody>
          <a:bodyPr wrap="square">
            <a:spAutoFit/>
          </a:bodyPr>
          <a:lstStyle/>
          <a:p>
            <a:pPr>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t>
            </a:r>
            <a:r>
              <a:rPr lang="id-ID" sz="1400" i="1" dirty="0">
                <a:solidFill>
                  <a:schemeClr val="bg1">
                    <a:lumMod val="65000"/>
                  </a:schemeClr>
                </a:solidFill>
                <a:latin typeface="Segoe UI Light" panose="020B0502040204020203" pitchFamily="34" charset="0"/>
                <a:cs typeface="Segoe UI Light" panose="020B0502040204020203" pitchFamily="34" charset="0"/>
              </a:rPr>
              <a:t>Ut wisi enim ad minim veniam</a:t>
            </a:r>
            <a:endParaRPr lang="en-US" sz="1400" i="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9" name="Rectangle 4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153948" y="2034284"/>
            <a:ext cx="3485947"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a:t>
            </a:r>
          </a:p>
          <a:p>
            <a:r>
              <a:rPr lang="en-US" sz="3600" dirty="0">
                <a:solidFill>
                  <a:schemeClr val="tx1">
                    <a:lumMod val="65000"/>
                    <a:lumOff val="35000"/>
                  </a:schemeClr>
                </a:solidFill>
                <a:latin typeface="Montserrat Light" panose="00000400000000000000" pitchFamily="50" charset="0"/>
                <a:cs typeface="Segoe UI" panose="020B0502040204020203" pitchFamily="34" charset="0"/>
              </a:rPr>
              <a:t>startup target</a:t>
            </a:r>
          </a:p>
        </p:txBody>
      </p:sp>
      <p:sp>
        <p:nvSpPr>
          <p:cNvPr id="50" name="Rectangle 4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153949" y="1709987"/>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
        <p:nvSpPr>
          <p:cNvPr id="10"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68D5351E-06CE-49BD-B9F5-D2F2FC4AD26C}"/>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97467668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0-#ppt_w/2"/>
                                          </p:val>
                                        </p:tav>
                                        <p:tav tm="100000">
                                          <p:val>
                                            <p:strVal val="#ppt_x"/>
                                          </p:val>
                                        </p:tav>
                                      </p:tavLst>
                                    </p:anim>
                                    <p:anim calcmode="lin" valueType="num">
                                      <p:cBhvr additive="base">
                                        <p:cTn id="12" dur="500" fill="hold"/>
                                        <p:tgtEl>
                                          <p:spTgt spid="4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75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0-#ppt_w/2"/>
                                          </p:val>
                                        </p:tav>
                                        <p:tav tm="100000">
                                          <p:val>
                                            <p:strVal val="#ppt_x"/>
                                          </p:val>
                                        </p:tav>
                                      </p:tavLst>
                                    </p:anim>
                                    <p:anim calcmode="lin" valueType="num">
                                      <p:cBhvr additive="base">
                                        <p:cTn id="20" dur="500" fill="hold"/>
                                        <p:tgtEl>
                                          <p:spTgt spid="47"/>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5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750" fill="hold"/>
                                        <p:tgtEl>
                                          <p:spTgt spid="5"/>
                                        </p:tgtEl>
                                        <p:attrNameLst>
                                          <p:attrName>ppt_x</p:attrName>
                                        </p:attrNameLst>
                                      </p:cBhvr>
                                      <p:tavLst>
                                        <p:tav tm="0">
                                          <p:val>
                                            <p:strVal val="1+#ppt_w/2"/>
                                          </p:val>
                                        </p:tav>
                                        <p:tav tm="100000">
                                          <p:val>
                                            <p:strVal val="#ppt_x"/>
                                          </p:val>
                                        </p:tav>
                                      </p:tavLst>
                                    </p:anim>
                                    <p:anim calcmode="lin" valueType="num">
                                      <p:cBhvr additive="base">
                                        <p:cTn id="24" dur="75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225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750" fill="hold"/>
                                        <p:tgtEl>
                                          <p:spTgt spid="45"/>
                                        </p:tgtEl>
                                        <p:attrNameLst>
                                          <p:attrName>ppt_x</p:attrName>
                                        </p:attrNameLst>
                                      </p:cBhvr>
                                      <p:tavLst>
                                        <p:tav tm="0">
                                          <p:val>
                                            <p:strVal val="1+#ppt_w/2"/>
                                          </p:val>
                                        </p:tav>
                                        <p:tav tm="100000">
                                          <p:val>
                                            <p:strVal val="#ppt_x"/>
                                          </p:val>
                                        </p:tav>
                                      </p:tavLst>
                                    </p:anim>
                                    <p:anim calcmode="lin" valueType="num">
                                      <p:cBhvr additive="base">
                                        <p:cTn id="32" dur="750" fill="hold"/>
                                        <p:tgtEl>
                                          <p:spTgt spid="4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275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1+#ppt_w/2"/>
                                          </p:val>
                                        </p:tav>
                                        <p:tav tm="100000">
                                          <p:val>
                                            <p:strVal val="#ppt_x"/>
                                          </p:val>
                                        </p:tav>
                                      </p:tavLst>
                                    </p:anim>
                                    <p:anim calcmode="lin" valueType="num">
                                      <p:cBhvr additive="base">
                                        <p:cTn id="36" dur="750" fill="hold"/>
                                        <p:tgtEl>
                                          <p:spTgt spid="2"/>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300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750" fill="hold"/>
                                        <p:tgtEl>
                                          <p:spTgt spid="4"/>
                                        </p:tgtEl>
                                        <p:attrNameLst>
                                          <p:attrName>ppt_x</p:attrName>
                                        </p:attrNameLst>
                                      </p:cBhvr>
                                      <p:tavLst>
                                        <p:tav tm="0">
                                          <p:val>
                                            <p:strVal val="1+#ppt_w/2"/>
                                          </p:val>
                                        </p:tav>
                                        <p:tav tm="100000">
                                          <p:val>
                                            <p:strVal val="#ppt_x"/>
                                          </p:val>
                                        </p:tav>
                                      </p:tavLst>
                                    </p:anim>
                                    <p:anim calcmode="lin" valueType="num">
                                      <p:cBhvr additive="base">
                                        <p:cTn id="40"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5" grpId="0"/>
      <p:bldP spid="46" grpId="0"/>
      <p:bldP spid="47" grpId="0"/>
      <p:bldP spid="49" grpId="0"/>
      <p:bldP spid="5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2549" b="12549"/>
          <a:stretch>
            <a:fillRect/>
          </a:stretch>
        </p:blipFill>
        <p:spPr/>
      </p:pic>
      <p:sp>
        <p:nvSpPr>
          <p:cNvPr id="15" name="Rectangle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5766" y="4729"/>
            <a:ext cx="12207766" cy="6090823"/>
          </a:xfrm>
          <a:custGeom>
            <a:avLst/>
            <a:gdLst>
              <a:gd name="connsiteX0" fmla="*/ 0 w 12192000"/>
              <a:gd name="connsiteY0" fmla="*/ 0 h 5108028"/>
              <a:gd name="connsiteX1" fmla="*/ 12192000 w 12192000"/>
              <a:gd name="connsiteY1" fmla="*/ 0 h 5108028"/>
              <a:gd name="connsiteX2" fmla="*/ 12192000 w 12192000"/>
              <a:gd name="connsiteY2" fmla="*/ 5108028 h 5108028"/>
              <a:gd name="connsiteX3" fmla="*/ 0 w 12192000"/>
              <a:gd name="connsiteY3" fmla="*/ 5108028 h 5108028"/>
              <a:gd name="connsiteX4" fmla="*/ 0 w 12192000"/>
              <a:gd name="connsiteY4" fmla="*/ 0 h 5108028"/>
              <a:gd name="connsiteX0" fmla="*/ 0 w 12192000"/>
              <a:gd name="connsiteY0" fmla="*/ 0 h 5722883"/>
              <a:gd name="connsiteX1" fmla="*/ 12192000 w 12192000"/>
              <a:gd name="connsiteY1" fmla="*/ 0 h 5722883"/>
              <a:gd name="connsiteX2" fmla="*/ 12192000 w 12192000"/>
              <a:gd name="connsiteY2" fmla="*/ 5108028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2883"/>
              <a:gd name="connsiteX1" fmla="*/ 12192000 w 12192000"/>
              <a:gd name="connsiteY1" fmla="*/ 0 h 5722883"/>
              <a:gd name="connsiteX2" fmla="*/ 12192000 w 12192000"/>
              <a:gd name="connsiteY2" fmla="*/ 2948152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2883"/>
              <a:gd name="connsiteX1" fmla="*/ 12192000 w 12192000"/>
              <a:gd name="connsiteY1" fmla="*/ 0 h 5722883"/>
              <a:gd name="connsiteX2" fmla="*/ 12192000 w 12192000"/>
              <a:gd name="connsiteY2" fmla="*/ 2948152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3065"/>
              <a:gd name="connsiteX1" fmla="*/ 12192000 w 12192000"/>
              <a:gd name="connsiteY1" fmla="*/ 0 h 5723065"/>
              <a:gd name="connsiteX2" fmla="*/ 12192000 w 12192000"/>
              <a:gd name="connsiteY2" fmla="*/ 2948152 h 5723065"/>
              <a:gd name="connsiteX3" fmla="*/ 2632841 w 12192000"/>
              <a:gd name="connsiteY3" fmla="*/ 5722883 h 5723065"/>
              <a:gd name="connsiteX4" fmla="*/ 0 w 12192000"/>
              <a:gd name="connsiteY4" fmla="*/ 5108028 h 5723065"/>
              <a:gd name="connsiteX5" fmla="*/ 0 w 12192000"/>
              <a:gd name="connsiteY5" fmla="*/ 0 h 5723065"/>
              <a:gd name="connsiteX0" fmla="*/ 0 w 12192000"/>
              <a:gd name="connsiteY0" fmla="*/ 0 h 5728622"/>
              <a:gd name="connsiteX1" fmla="*/ 12192000 w 12192000"/>
              <a:gd name="connsiteY1" fmla="*/ 0 h 5728622"/>
              <a:gd name="connsiteX2" fmla="*/ 12192000 w 12192000"/>
              <a:gd name="connsiteY2" fmla="*/ 2948152 h 5728622"/>
              <a:gd name="connsiteX3" fmla="*/ 2632841 w 12192000"/>
              <a:gd name="connsiteY3" fmla="*/ 5722883 h 5728622"/>
              <a:gd name="connsiteX4" fmla="*/ 0 w 12192000"/>
              <a:gd name="connsiteY4" fmla="*/ 5108028 h 5728622"/>
              <a:gd name="connsiteX5" fmla="*/ 0 w 12192000"/>
              <a:gd name="connsiteY5" fmla="*/ 0 h 5728622"/>
              <a:gd name="connsiteX0" fmla="*/ 0 w 12192000"/>
              <a:gd name="connsiteY0" fmla="*/ 0 h 5947636"/>
              <a:gd name="connsiteX1" fmla="*/ 12192000 w 12192000"/>
              <a:gd name="connsiteY1" fmla="*/ 0 h 5947636"/>
              <a:gd name="connsiteX2" fmla="*/ 12192000 w 12192000"/>
              <a:gd name="connsiteY2" fmla="*/ 2948152 h 5947636"/>
              <a:gd name="connsiteX3" fmla="*/ 3200399 w 12192000"/>
              <a:gd name="connsiteY3" fmla="*/ 5943600 h 5947636"/>
              <a:gd name="connsiteX4" fmla="*/ 0 w 12192000"/>
              <a:gd name="connsiteY4" fmla="*/ 5108028 h 5947636"/>
              <a:gd name="connsiteX5" fmla="*/ 0 w 12192000"/>
              <a:gd name="connsiteY5" fmla="*/ 0 h 5947636"/>
              <a:gd name="connsiteX0" fmla="*/ 0 w 12207766"/>
              <a:gd name="connsiteY0" fmla="*/ 0 h 5947636"/>
              <a:gd name="connsiteX1" fmla="*/ 12192000 w 12207766"/>
              <a:gd name="connsiteY1" fmla="*/ 0 h 5947636"/>
              <a:gd name="connsiteX2" fmla="*/ 12207766 w 12207766"/>
              <a:gd name="connsiteY2" fmla="*/ 2995448 h 5947636"/>
              <a:gd name="connsiteX3" fmla="*/ 3200399 w 12207766"/>
              <a:gd name="connsiteY3" fmla="*/ 5943600 h 5947636"/>
              <a:gd name="connsiteX4" fmla="*/ 0 w 12207766"/>
              <a:gd name="connsiteY4" fmla="*/ 5108028 h 5947636"/>
              <a:gd name="connsiteX5" fmla="*/ 0 w 12207766"/>
              <a:gd name="connsiteY5" fmla="*/ 0 h 5947636"/>
              <a:gd name="connsiteX0" fmla="*/ 0 w 12207766"/>
              <a:gd name="connsiteY0" fmla="*/ 0 h 6005400"/>
              <a:gd name="connsiteX1" fmla="*/ 12192000 w 12207766"/>
              <a:gd name="connsiteY1" fmla="*/ 0 h 6005400"/>
              <a:gd name="connsiteX2" fmla="*/ 12207766 w 12207766"/>
              <a:gd name="connsiteY2" fmla="*/ 2995448 h 6005400"/>
              <a:gd name="connsiteX3" fmla="*/ 3563256 w 12207766"/>
              <a:gd name="connsiteY3" fmla="*/ 6001657 h 6005400"/>
              <a:gd name="connsiteX4" fmla="*/ 0 w 12207766"/>
              <a:gd name="connsiteY4" fmla="*/ 5108028 h 6005400"/>
              <a:gd name="connsiteX5" fmla="*/ 0 w 12207766"/>
              <a:gd name="connsiteY5" fmla="*/ 0 h 6005400"/>
              <a:gd name="connsiteX0" fmla="*/ 0 w 12207766"/>
              <a:gd name="connsiteY0" fmla="*/ 0 h 6121039"/>
              <a:gd name="connsiteX1" fmla="*/ 12192000 w 12207766"/>
              <a:gd name="connsiteY1" fmla="*/ 0 h 6121039"/>
              <a:gd name="connsiteX2" fmla="*/ 12207766 w 12207766"/>
              <a:gd name="connsiteY2" fmla="*/ 2995448 h 6121039"/>
              <a:gd name="connsiteX3" fmla="*/ 3272971 w 12207766"/>
              <a:gd name="connsiteY3" fmla="*/ 6117771 h 6121039"/>
              <a:gd name="connsiteX4" fmla="*/ 0 w 12207766"/>
              <a:gd name="connsiteY4" fmla="*/ 5108028 h 6121039"/>
              <a:gd name="connsiteX5" fmla="*/ 0 w 12207766"/>
              <a:gd name="connsiteY5" fmla="*/ 0 h 6121039"/>
              <a:gd name="connsiteX0" fmla="*/ 0 w 12207766"/>
              <a:gd name="connsiteY0" fmla="*/ 0 h 6119210"/>
              <a:gd name="connsiteX1" fmla="*/ 12192000 w 12207766"/>
              <a:gd name="connsiteY1" fmla="*/ 0 h 6119210"/>
              <a:gd name="connsiteX2" fmla="*/ 12207766 w 12207766"/>
              <a:gd name="connsiteY2" fmla="*/ 2995448 h 6119210"/>
              <a:gd name="connsiteX3" fmla="*/ 3272971 w 12207766"/>
              <a:gd name="connsiteY3" fmla="*/ 6117771 h 6119210"/>
              <a:gd name="connsiteX4" fmla="*/ 0 w 12207766"/>
              <a:gd name="connsiteY4" fmla="*/ 3946885 h 6119210"/>
              <a:gd name="connsiteX5" fmla="*/ 0 w 12207766"/>
              <a:gd name="connsiteY5" fmla="*/ 0 h 6119210"/>
              <a:gd name="connsiteX0" fmla="*/ 0 w 12207766"/>
              <a:gd name="connsiteY0" fmla="*/ 0 h 6120111"/>
              <a:gd name="connsiteX1" fmla="*/ 12192000 w 12207766"/>
              <a:gd name="connsiteY1" fmla="*/ 0 h 6120111"/>
              <a:gd name="connsiteX2" fmla="*/ 12207766 w 12207766"/>
              <a:gd name="connsiteY2" fmla="*/ 2995448 h 6120111"/>
              <a:gd name="connsiteX3" fmla="*/ 3272971 w 12207766"/>
              <a:gd name="connsiteY3" fmla="*/ 6117771 h 6120111"/>
              <a:gd name="connsiteX4" fmla="*/ 0 w 12207766"/>
              <a:gd name="connsiteY4" fmla="*/ 4745171 h 6120111"/>
              <a:gd name="connsiteX5" fmla="*/ 0 w 12207766"/>
              <a:gd name="connsiteY5" fmla="*/ 0 h 6120111"/>
              <a:gd name="connsiteX0" fmla="*/ 0 w 12207766"/>
              <a:gd name="connsiteY0" fmla="*/ 0 h 6119811"/>
              <a:gd name="connsiteX1" fmla="*/ 12192000 w 12207766"/>
              <a:gd name="connsiteY1" fmla="*/ 0 h 6119811"/>
              <a:gd name="connsiteX2" fmla="*/ 12207766 w 12207766"/>
              <a:gd name="connsiteY2" fmla="*/ 2995448 h 6119811"/>
              <a:gd name="connsiteX3" fmla="*/ 3272971 w 12207766"/>
              <a:gd name="connsiteY3" fmla="*/ 6117771 h 6119811"/>
              <a:gd name="connsiteX4" fmla="*/ 0 w 12207766"/>
              <a:gd name="connsiteY4" fmla="*/ 4745171 h 6119811"/>
              <a:gd name="connsiteX5" fmla="*/ 0 w 12207766"/>
              <a:gd name="connsiteY5" fmla="*/ 0 h 6119811"/>
              <a:gd name="connsiteX0" fmla="*/ 0 w 12207766"/>
              <a:gd name="connsiteY0" fmla="*/ 0 h 5945915"/>
              <a:gd name="connsiteX1" fmla="*/ 12192000 w 12207766"/>
              <a:gd name="connsiteY1" fmla="*/ 0 h 5945915"/>
              <a:gd name="connsiteX2" fmla="*/ 12207766 w 12207766"/>
              <a:gd name="connsiteY2" fmla="*/ 2995448 h 5945915"/>
              <a:gd name="connsiteX3" fmla="*/ 3272971 w 12207766"/>
              <a:gd name="connsiteY3" fmla="*/ 5943599 h 5945915"/>
              <a:gd name="connsiteX4" fmla="*/ 0 w 12207766"/>
              <a:gd name="connsiteY4" fmla="*/ 4745171 h 5945915"/>
              <a:gd name="connsiteX5" fmla="*/ 0 w 12207766"/>
              <a:gd name="connsiteY5" fmla="*/ 0 h 5945915"/>
              <a:gd name="connsiteX0" fmla="*/ 0 w 12207766"/>
              <a:gd name="connsiteY0" fmla="*/ 0 h 6090823"/>
              <a:gd name="connsiteX1" fmla="*/ 12192000 w 12207766"/>
              <a:gd name="connsiteY1" fmla="*/ 0 h 6090823"/>
              <a:gd name="connsiteX2" fmla="*/ 12207766 w 12207766"/>
              <a:gd name="connsiteY2" fmla="*/ 2995448 h 6090823"/>
              <a:gd name="connsiteX3" fmla="*/ 3243943 w 12207766"/>
              <a:gd name="connsiteY3" fmla="*/ 6088742 h 6090823"/>
              <a:gd name="connsiteX4" fmla="*/ 0 w 12207766"/>
              <a:gd name="connsiteY4" fmla="*/ 4745171 h 6090823"/>
              <a:gd name="connsiteX5" fmla="*/ 0 w 12207766"/>
              <a:gd name="connsiteY5" fmla="*/ 0 h 6090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7766" h="6090823">
                <a:moveTo>
                  <a:pt x="0" y="0"/>
                </a:moveTo>
                <a:lnTo>
                  <a:pt x="12192000" y="0"/>
                </a:lnTo>
                <a:cubicBezTo>
                  <a:pt x="12197255" y="998483"/>
                  <a:pt x="12202511" y="1996965"/>
                  <a:pt x="12207766" y="2995448"/>
                </a:cubicBezTo>
                <a:cubicBezTo>
                  <a:pt x="12206015" y="2969172"/>
                  <a:pt x="3245694" y="6115018"/>
                  <a:pt x="3243943" y="6088742"/>
                </a:cubicBezTo>
                <a:cubicBezTo>
                  <a:pt x="3280729" y="6151803"/>
                  <a:pt x="21272" y="4761437"/>
                  <a:pt x="0" y="4745171"/>
                </a:cubicBezTo>
                <a:lnTo>
                  <a:pt x="0" y="0"/>
                </a:lnTo>
                <a:close/>
              </a:path>
            </a:pathLst>
          </a:custGeom>
          <a:gradFill>
            <a:gsLst>
              <a:gs pos="100000">
                <a:schemeClr val="accent5">
                  <a:alpha val="58000"/>
                </a:schemeClr>
              </a:gs>
              <a:gs pos="0">
                <a:schemeClr val="accent1">
                  <a:alpha val="9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TextBox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794900" y="2148320"/>
            <a:ext cx="2848472" cy="646331"/>
          </a:xfrm>
          <a:prstGeom prst="rect">
            <a:avLst/>
          </a:prstGeom>
          <a:noFill/>
        </p:spPr>
        <p:txBody>
          <a:bodyPr wrap="none" rtlCol="0">
            <a:spAutoFit/>
          </a:bodyPr>
          <a:lstStyle/>
          <a:p>
            <a:r>
              <a:rPr lang="en-US" sz="3600" dirty="0">
                <a:solidFill>
                  <a:schemeClr val="bg1"/>
                </a:solidFill>
                <a:latin typeface="Montserrat Light" panose="00000400000000000000" pitchFamily="50" charset="0"/>
              </a:rPr>
              <a:t>PART FOUR</a:t>
            </a:r>
            <a:endParaRPr lang="id-ID" sz="7200" dirty="0">
              <a:solidFill>
                <a:schemeClr val="bg1"/>
              </a:solidFill>
              <a:latin typeface="Montserrat" panose="00000500000000000000" pitchFamily="50" charset="0"/>
            </a:endParaRPr>
          </a:p>
        </p:txBody>
      </p:sp>
      <p:cxnSp>
        <p:nvCxnSpPr>
          <p:cNvPr id="24" name="Straight Connector 2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p:nvPr/>
        </p:nvCxnSpPr>
        <p:spPr>
          <a:xfrm>
            <a:off x="3073889" y="4098512"/>
            <a:ext cx="0" cy="812800"/>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p:nvPr/>
        </p:nvCxnSpPr>
        <p:spPr>
          <a:xfrm>
            <a:off x="3073889" y="985766"/>
            <a:ext cx="0" cy="812800"/>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sp>
        <p:nvSpPr>
          <p:cNvPr id="26" name="TextBox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07943532-47B4-42C0-86BA-DEE7A8D8BCA7}"/>
              </a:ext>
            </a:extLst>
          </p:cNvPr>
          <p:cNvSpPr txBox="1"/>
          <p:nvPr/>
        </p:nvSpPr>
        <p:spPr>
          <a:xfrm>
            <a:off x="1544345" y="2859088"/>
            <a:ext cx="5498621" cy="830997"/>
          </a:xfrm>
          <a:prstGeom prst="rect">
            <a:avLst/>
          </a:prstGeom>
          <a:noFill/>
        </p:spPr>
        <p:txBody>
          <a:bodyPr wrap="none" rtlCol="0">
            <a:spAutoFit/>
          </a:bodyPr>
          <a:lstStyle/>
          <a:p>
            <a:r>
              <a:rPr lang="en-US" sz="4800" dirty="0">
                <a:solidFill>
                  <a:schemeClr val="bg1"/>
                </a:solidFill>
                <a:latin typeface="Montserrat" panose="02000505000000020004" pitchFamily="2" charset="0"/>
              </a:rPr>
              <a:t>TEXT TITLE HERE</a:t>
            </a:r>
            <a:endParaRPr lang="id-ID" sz="9600" dirty="0">
              <a:solidFill>
                <a:schemeClr val="bg1"/>
              </a:solidFill>
              <a:latin typeface="Montserrat" panose="02000505000000020004" pitchFamily="2" charset="0"/>
            </a:endParaRPr>
          </a:p>
        </p:txBody>
      </p:sp>
      <p:sp>
        <p:nvSpPr>
          <p:cNvPr id="27" name="TextBox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0BB242E3-F3FF-4C92-BFC4-613EC76588C5}"/>
              </a:ext>
            </a:extLst>
          </p:cNvPr>
          <p:cNvSpPr txBox="1"/>
          <p:nvPr/>
        </p:nvSpPr>
        <p:spPr>
          <a:xfrm>
            <a:off x="8558663" y="205040"/>
            <a:ext cx="3384260" cy="6447919"/>
          </a:xfrm>
          <a:prstGeom prst="rect">
            <a:avLst/>
          </a:prstGeom>
          <a:noFill/>
          <a:effectLst>
            <a:outerShdw blurRad="508000" algn="ctr" rotWithShape="0">
              <a:schemeClr val="tx1">
                <a:lumMod val="95000"/>
                <a:lumOff val="5000"/>
                <a:alpha val="40000"/>
              </a:schemeClr>
            </a:outerShdw>
          </a:effectLst>
        </p:spPr>
        <p:txBody>
          <a:bodyPr wrap="none" rtlCol="0">
            <a:spAutoFit/>
          </a:bodyPr>
          <a:lstStyle/>
          <a:p>
            <a:pPr algn="ctr"/>
            <a:r>
              <a:rPr lang="en-US" sz="41300" b="1" dirty="0">
                <a:solidFill>
                  <a:schemeClr val="bg1"/>
                </a:solidFill>
                <a:latin typeface="Montserrat Light" panose="00000400000000000000" pitchFamily="50" charset="0"/>
              </a:rPr>
              <a:t>4</a:t>
            </a:r>
            <a:endParaRPr lang="id-ID" sz="41300" b="1" dirty="0">
              <a:solidFill>
                <a:schemeClr val="bg1"/>
              </a:solidFill>
              <a:latin typeface="Montserrat Light" panose="00000400000000000000" pitchFamily="50" charset="0"/>
            </a:endParaRP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B2C25BB3-8E59-42FC-A97B-87CFAF8618D1}"/>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182335787"/>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0-#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10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100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750" fill="hold"/>
                                        <p:tgtEl>
                                          <p:spTgt spid="26"/>
                                        </p:tgtEl>
                                        <p:attrNameLst>
                                          <p:attrName>ppt_x</p:attrName>
                                        </p:attrNameLst>
                                      </p:cBhvr>
                                      <p:tavLst>
                                        <p:tav tm="0">
                                          <p:val>
                                            <p:strVal val="0-#ppt_w/2"/>
                                          </p:val>
                                        </p:tav>
                                        <p:tav tm="100000">
                                          <p:val>
                                            <p:strVal val="#ppt_x"/>
                                          </p:val>
                                        </p:tav>
                                      </p:tavLst>
                                    </p:anim>
                                    <p:anim calcmode="lin" valueType="num">
                                      <p:cBhvr additive="base">
                                        <p:cTn id="24" dur="75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125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750" fill="hold"/>
                                        <p:tgtEl>
                                          <p:spTgt spid="27"/>
                                        </p:tgtEl>
                                        <p:attrNameLst>
                                          <p:attrName>ppt_x</p:attrName>
                                        </p:attrNameLst>
                                      </p:cBhvr>
                                      <p:tavLst>
                                        <p:tav tm="0">
                                          <p:val>
                                            <p:strVal val="#ppt_x"/>
                                          </p:val>
                                        </p:tav>
                                        <p:tav tm="100000">
                                          <p:val>
                                            <p:strVal val="#ppt_x"/>
                                          </p:val>
                                        </p:tav>
                                      </p:tavLst>
                                    </p:anim>
                                    <p:anim calcmode="lin" valueType="num">
                                      <p:cBhvr additive="base">
                                        <p:cTn id="28"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 grpId="0"/>
      <p:bldP spid="26" grpId="0"/>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2500" b="12500"/>
          <a:stretch>
            <a:fillRect/>
          </a:stretch>
        </p:blipFill>
        <p:spPr/>
      </p:pic>
      <p:sp>
        <p:nvSpPr>
          <p:cNvPr id="5" name="Right Triangle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rot="8100000">
            <a:off x="5364921" y="2787589"/>
            <a:ext cx="8140821" cy="8140821"/>
          </a:xfrm>
          <a:prstGeom prst="rtTriangle">
            <a:avLst/>
          </a:prstGeom>
          <a:solidFill>
            <a:schemeClr val="tx1">
              <a:lumMod val="75000"/>
              <a:lumOff val="2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888582" y="3023530"/>
            <a:ext cx="4805064" cy="794064"/>
          </a:xfrm>
          <a:prstGeom prst="rect">
            <a:avLst/>
          </a:prstGeom>
        </p:spPr>
        <p:txBody>
          <a:bodyPr wrap="square">
            <a:spAutoFit/>
          </a:bodyPr>
          <a:lstStyle/>
          <a:p>
            <a:pPr>
              <a:lnSpc>
                <a:spcPct val="120000"/>
              </a:lnSpc>
            </a:pPr>
            <a:r>
              <a:rPr lang="id-ID" sz="14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9" name="Rectangle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888582" y="1562248"/>
            <a:ext cx="3485947"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a:t>
            </a:r>
          </a:p>
          <a:p>
            <a:r>
              <a:rPr lang="en-US" sz="3600" dirty="0">
                <a:solidFill>
                  <a:schemeClr val="tx1">
                    <a:lumMod val="65000"/>
                    <a:lumOff val="35000"/>
                  </a:schemeClr>
                </a:solidFill>
                <a:latin typeface="Montserrat Light" panose="00000400000000000000" pitchFamily="50" charset="0"/>
                <a:cs typeface="Segoe UI" panose="020B0502040204020203" pitchFamily="34" charset="0"/>
              </a:rPr>
              <a:t>Workshop live</a:t>
            </a:r>
          </a:p>
        </p:txBody>
      </p:sp>
      <p:sp>
        <p:nvSpPr>
          <p:cNvPr id="20" name="Rectangle 1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888583" y="1237951"/>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
        <p:nvSpPr>
          <p:cNvPr id="31" name="Rectangle 3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064296" y="5139532"/>
            <a:ext cx="5236442" cy="1015663"/>
          </a:xfrm>
          <a:prstGeom prst="rect">
            <a:avLst/>
          </a:prstGeom>
        </p:spPr>
        <p:txBody>
          <a:bodyPr wrap="square">
            <a:spAutoFit/>
          </a:bodyPr>
          <a:lstStyle/>
          <a:p>
            <a:r>
              <a:rPr lang="en-US" sz="6000" dirty="0">
                <a:solidFill>
                  <a:schemeClr val="bg1">
                    <a:alpha val="15000"/>
                  </a:schemeClr>
                </a:solidFill>
                <a:latin typeface="Montserrat Light" panose="00000400000000000000" pitchFamily="50" charset="0"/>
                <a:cs typeface="Segoe UI" panose="020B0502040204020203" pitchFamily="34" charset="0"/>
              </a:rPr>
              <a:t>Session one</a:t>
            </a:r>
          </a:p>
        </p:txBody>
      </p:sp>
      <p:sp>
        <p:nvSpPr>
          <p:cNvPr id="32" name="Rectangle 3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663479" y="5842336"/>
            <a:ext cx="4768128" cy="1015663"/>
          </a:xfrm>
          <a:prstGeom prst="rect">
            <a:avLst/>
          </a:prstGeom>
        </p:spPr>
        <p:txBody>
          <a:bodyPr wrap="square">
            <a:spAutoFit/>
          </a:bodyPr>
          <a:lstStyle/>
          <a:p>
            <a:r>
              <a:rPr lang="en-US" sz="6000" dirty="0">
                <a:solidFill>
                  <a:schemeClr val="bg1">
                    <a:alpha val="15000"/>
                  </a:schemeClr>
                </a:solidFill>
                <a:latin typeface="Montserrat Light" panose="00000400000000000000" pitchFamily="50" charset="0"/>
                <a:cs typeface="Segoe UI" panose="020B0502040204020203" pitchFamily="34" charset="0"/>
              </a:rPr>
              <a:t>workshop</a:t>
            </a:r>
          </a:p>
        </p:txBody>
      </p:sp>
      <p:grpSp>
        <p:nvGrpSpPr>
          <p:cNvPr id="29" name="Group 2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7897496" y="831190"/>
            <a:ext cx="2986404" cy="2986404"/>
            <a:chOff x="7897496" y="831190"/>
            <a:chExt cx="2986404" cy="2986404"/>
          </a:xfrm>
        </p:grpSpPr>
        <p:sp>
          <p:nvSpPr>
            <p:cNvPr id="22" name="Diamond 21"/>
            <p:cNvSpPr/>
            <p:nvPr/>
          </p:nvSpPr>
          <p:spPr>
            <a:xfrm>
              <a:off x="7897496" y="831190"/>
              <a:ext cx="2986404" cy="2986404"/>
            </a:xfrm>
            <a:prstGeom prst="diamond">
              <a:avLst/>
            </a:prstGeom>
            <a:gradFill>
              <a:gsLst>
                <a:gs pos="0">
                  <a:schemeClr val="accent1"/>
                </a:gs>
                <a:gs pos="100000">
                  <a:schemeClr val="accent5"/>
                </a:gs>
              </a:gsLst>
              <a:lin ang="2400000" scaled="0"/>
            </a:gradFill>
            <a:ln>
              <a:noFill/>
            </a:ln>
            <a:effectLst>
              <a:outerShdw blurRad="254000" algn="c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3" name="Group 22"/>
            <p:cNvGrpSpPr/>
            <p:nvPr/>
          </p:nvGrpSpPr>
          <p:grpSpPr>
            <a:xfrm>
              <a:off x="8324329" y="1867081"/>
              <a:ext cx="2132738" cy="876522"/>
              <a:chOff x="8383928" y="3864356"/>
              <a:chExt cx="2132738" cy="876522"/>
            </a:xfrm>
          </p:grpSpPr>
          <p:sp>
            <p:nvSpPr>
              <p:cNvPr id="24" name="Rectangle 23"/>
              <p:cNvSpPr/>
              <p:nvPr/>
            </p:nvSpPr>
            <p:spPr>
              <a:xfrm>
                <a:off x="8383928" y="3864356"/>
                <a:ext cx="1111003" cy="876522"/>
              </a:xfrm>
              <a:prstGeom prst="rect">
                <a:avLst/>
              </a:prstGeom>
            </p:spPr>
            <p:txBody>
              <a:bodyPr wrap="square">
                <a:spAutoFit/>
              </a:bodyPr>
              <a:lstStyle/>
              <a:p>
                <a:pPr algn="r">
                  <a:lnSpc>
                    <a:spcPct val="120000"/>
                  </a:lnSpc>
                </a:pPr>
                <a:r>
                  <a:rPr lang="id-ID" sz="4800" b="1" dirty="0">
                    <a:solidFill>
                      <a:schemeClr val="bg1"/>
                    </a:solidFill>
                    <a:latin typeface="Montserrat" panose="00000500000000000000" pitchFamily="50" charset="0"/>
                    <a:cs typeface="Calibri"/>
                  </a:rPr>
                  <a:t>2</a:t>
                </a:r>
                <a:r>
                  <a:rPr lang="en-US" sz="4800" b="1" dirty="0">
                    <a:solidFill>
                      <a:schemeClr val="bg1"/>
                    </a:solidFill>
                    <a:latin typeface="Montserrat" panose="00000500000000000000" pitchFamily="50" charset="0"/>
                    <a:cs typeface="Calibri"/>
                  </a:rPr>
                  <a:t>2</a:t>
                </a:r>
                <a:endParaRPr lang="en-US" sz="4800" dirty="0">
                  <a:solidFill>
                    <a:schemeClr val="bg1"/>
                  </a:solidFill>
                  <a:latin typeface="Montserrat" panose="00000500000000000000" pitchFamily="50" charset="0"/>
                  <a:cs typeface="Calibri"/>
                </a:endParaRPr>
              </a:p>
            </p:txBody>
          </p:sp>
          <p:grpSp>
            <p:nvGrpSpPr>
              <p:cNvPr id="25" name="Group 24"/>
              <p:cNvGrpSpPr/>
              <p:nvPr/>
            </p:nvGrpSpPr>
            <p:grpSpPr>
              <a:xfrm>
                <a:off x="9405663" y="4041692"/>
                <a:ext cx="1111003" cy="572650"/>
                <a:chOff x="9405663" y="4115954"/>
                <a:chExt cx="1111003" cy="572650"/>
              </a:xfrm>
            </p:grpSpPr>
            <p:sp>
              <p:nvSpPr>
                <p:cNvPr id="26" name="Rectangle 25"/>
                <p:cNvSpPr/>
                <p:nvPr/>
              </p:nvSpPr>
              <p:spPr>
                <a:xfrm>
                  <a:off x="9405663" y="4115954"/>
                  <a:ext cx="1111003" cy="321050"/>
                </a:xfrm>
                <a:prstGeom prst="rect">
                  <a:avLst/>
                </a:prstGeom>
              </p:spPr>
              <p:txBody>
                <a:bodyPr wrap="square">
                  <a:spAutoFit/>
                </a:bodyPr>
                <a:lstStyle/>
                <a:p>
                  <a:pPr>
                    <a:lnSpc>
                      <a:spcPct val="120000"/>
                    </a:lnSpc>
                  </a:pPr>
                  <a:r>
                    <a:rPr lang="id-ID" sz="1400" b="1" dirty="0">
                      <a:solidFill>
                        <a:schemeClr val="bg1"/>
                      </a:solidFill>
                      <a:latin typeface="Montserrat" panose="00000500000000000000" pitchFamily="50" charset="0"/>
                      <a:cs typeface="Calibri"/>
                    </a:rPr>
                    <a:t>March</a:t>
                  </a:r>
                  <a:endParaRPr lang="en-US" sz="1400" b="1" dirty="0">
                    <a:solidFill>
                      <a:schemeClr val="bg1"/>
                    </a:solidFill>
                    <a:latin typeface="Montserrat" panose="00000500000000000000" pitchFamily="50" charset="0"/>
                    <a:cs typeface="Calibri"/>
                  </a:endParaRPr>
                </a:p>
              </p:txBody>
            </p:sp>
            <p:sp>
              <p:nvSpPr>
                <p:cNvPr id="27" name="Rectangle 26"/>
                <p:cNvSpPr/>
                <p:nvPr/>
              </p:nvSpPr>
              <p:spPr>
                <a:xfrm>
                  <a:off x="9405663" y="4367554"/>
                  <a:ext cx="1111003" cy="321050"/>
                </a:xfrm>
                <a:prstGeom prst="rect">
                  <a:avLst/>
                </a:prstGeom>
              </p:spPr>
              <p:txBody>
                <a:bodyPr wrap="square">
                  <a:spAutoFit/>
                </a:bodyPr>
                <a:lstStyle/>
                <a:p>
                  <a:pPr>
                    <a:lnSpc>
                      <a:spcPct val="120000"/>
                    </a:lnSpc>
                  </a:pPr>
                  <a:r>
                    <a:rPr lang="id-ID" sz="1400" dirty="0">
                      <a:solidFill>
                        <a:schemeClr val="bg1"/>
                      </a:solidFill>
                      <a:latin typeface="Montserrat" panose="00000500000000000000" pitchFamily="50" charset="0"/>
                      <a:cs typeface="Calibri"/>
                    </a:rPr>
                    <a:t>2017</a:t>
                  </a:r>
                  <a:endParaRPr lang="en-US" sz="1400" dirty="0">
                    <a:solidFill>
                      <a:schemeClr val="bg1"/>
                    </a:solidFill>
                    <a:latin typeface="Montserrat" panose="00000500000000000000" pitchFamily="50" charset="0"/>
                    <a:cs typeface="Calibri"/>
                  </a:endParaRPr>
                </a:p>
              </p:txBody>
            </p:sp>
          </p:grpSp>
        </p:grpSp>
        <p:sp>
          <p:nvSpPr>
            <p:cNvPr id="28" name="Diamond 27"/>
            <p:cNvSpPr/>
            <p:nvPr/>
          </p:nvSpPr>
          <p:spPr>
            <a:xfrm>
              <a:off x="8075297" y="1008991"/>
              <a:ext cx="2630802" cy="2630802"/>
            </a:xfrm>
            <a:prstGeom prst="diamond">
              <a:avLst/>
            </a:prstGeom>
            <a:noFill/>
            <a:ln>
              <a:solidFill>
                <a:schemeClr val="bg1">
                  <a:alpha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4" name="Rectangle 5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901281" y="4862920"/>
            <a:ext cx="2130109" cy="757130"/>
          </a:xfrm>
          <a:prstGeom prst="rect">
            <a:avLst/>
          </a:prstGeom>
        </p:spPr>
        <p:txBody>
          <a:bodyPr wrap="square">
            <a:spAutoFit/>
          </a:bodyPr>
          <a:lstStyle/>
          <a:p>
            <a:pP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55" name="Rectangle 5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888581" y="4531531"/>
            <a:ext cx="1820672" cy="387798"/>
          </a:xfrm>
          <a:prstGeom prst="rect">
            <a:avLst/>
          </a:prstGeom>
        </p:spPr>
        <p:txBody>
          <a:bodyPr wrap="square">
            <a:spAutoFit/>
          </a:bodyPr>
          <a:lstStyle/>
          <a:p>
            <a:pPr>
              <a:lnSpc>
                <a:spcPct val="120000"/>
              </a:lnSpc>
            </a:pPr>
            <a:r>
              <a:rPr lang="id-ID" sz="1600" b="1" dirty="0">
                <a:solidFill>
                  <a:schemeClr val="tx1">
                    <a:lumMod val="75000"/>
                    <a:lumOff val="25000"/>
                  </a:schemeClr>
                </a:solidFill>
                <a:latin typeface="Montserrat Light" panose="00000400000000000000" pitchFamily="50" charset="0"/>
                <a:cs typeface="Calibri"/>
              </a:rPr>
              <a:t>Feature 1</a:t>
            </a:r>
            <a:endParaRPr lang="en-US" sz="1400" dirty="0">
              <a:solidFill>
                <a:schemeClr val="bg1">
                  <a:lumMod val="65000"/>
                </a:schemeClr>
              </a:solidFill>
              <a:latin typeface="Montserrat Light" panose="00000400000000000000" pitchFamily="50" charset="0"/>
              <a:cs typeface="Calibri"/>
            </a:endParaRPr>
          </a:p>
        </p:txBody>
      </p:sp>
      <p:sp>
        <p:nvSpPr>
          <p:cNvPr id="56" name="Rectangle 5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206940" y="4862920"/>
            <a:ext cx="1505618" cy="757130"/>
          </a:xfrm>
          <a:prstGeom prst="rect">
            <a:avLst/>
          </a:prstGeom>
        </p:spPr>
        <p:txBody>
          <a:bodyPr wrap="square">
            <a:spAutoFit/>
          </a:bodyPr>
          <a:lstStyle/>
          <a:p>
            <a:pP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57" name="Rectangle 5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194238" y="4531531"/>
            <a:ext cx="1820672" cy="387798"/>
          </a:xfrm>
          <a:prstGeom prst="rect">
            <a:avLst/>
          </a:prstGeom>
        </p:spPr>
        <p:txBody>
          <a:bodyPr wrap="square">
            <a:spAutoFit/>
          </a:bodyPr>
          <a:lstStyle/>
          <a:p>
            <a:pPr>
              <a:lnSpc>
                <a:spcPct val="120000"/>
              </a:lnSpc>
            </a:pPr>
            <a:r>
              <a:rPr lang="id-ID" sz="1600" b="1" dirty="0">
                <a:solidFill>
                  <a:schemeClr val="tx1">
                    <a:lumMod val="75000"/>
                    <a:lumOff val="25000"/>
                  </a:schemeClr>
                </a:solidFill>
                <a:latin typeface="Montserrat Light" panose="00000400000000000000" pitchFamily="50" charset="0"/>
                <a:cs typeface="Calibri"/>
              </a:rPr>
              <a:t>Feature 2</a:t>
            </a:r>
            <a:endParaRPr lang="en-US" sz="1400" dirty="0">
              <a:solidFill>
                <a:schemeClr val="bg1">
                  <a:lumMod val="65000"/>
                </a:schemeClr>
              </a:solidFill>
              <a:latin typeface="Montserrat Light" panose="00000400000000000000" pitchFamily="50" charset="0"/>
              <a:cs typeface="Calibri"/>
            </a:endParaRPr>
          </a:p>
        </p:txBody>
      </p:sp>
      <p:grpSp>
        <p:nvGrpSpPr>
          <p:cNvPr id="58" name="Group 5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3271353" y="4124923"/>
            <a:ext cx="229288" cy="333406"/>
            <a:chOff x="10146507" y="3505994"/>
            <a:chExt cx="319881" cy="465138"/>
          </a:xfrm>
          <a:solidFill>
            <a:schemeClr val="tx1">
              <a:lumMod val="75000"/>
              <a:lumOff val="25000"/>
            </a:schemeClr>
          </a:solidFill>
        </p:grpSpPr>
        <p:sp>
          <p:nvSpPr>
            <p:cNvPr id="59" name="AutoShape 30"/>
            <p:cNvSpPr>
              <a:spLocks/>
            </p:cNvSpPr>
            <p:nvPr/>
          </p:nvSpPr>
          <p:spPr bwMode="auto">
            <a:xfrm>
              <a:off x="10146507" y="3505994"/>
              <a:ext cx="319881" cy="465138"/>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0" name="AutoShape 31"/>
            <p:cNvSpPr>
              <a:spLocks/>
            </p:cNvSpPr>
            <p:nvPr/>
          </p:nvSpPr>
          <p:spPr bwMode="auto">
            <a:xfrm>
              <a:off x="10205244" y="3709194"/>
              <a:ext cx="205581" cy="166688"/>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61" name="Group 6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1038064" y="4151379"/>
            <a:ext cx="333406" cy="280494"/>
            <a:chOff x="5356342" y="3093565"/>
            <a:chExt cx="465138" cy="391319"/>
          </a:xfrm>
          <a:solidFill>
            <a:schemeClr val="tx1">
              <a:lumMod val="75000"/>
              <a:lumOff val="25000"/>
            </a:schemeClr>
          </a:solidFill>
        </p:grpSpPr>
        <p:sp>
          <p:nvSpPr>
            <p:cNvPr id="62"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3"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64"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761C032E-BD55-4B00-AED9-5183DA2ABA8D}"/>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8" name="图片占位符 7"/>
          <p:cNvPicPr>
            <a:picLocks noGrp="1" noChangeAspect="1"/>
          </p:cNvPicPr>
          <p:nvPr>
            <p:ph type="pic" sz="quarter" idx="12"/>
          </p:nvPr>
        </p:nvPicPr>
        <p:blipFill>
          <a:blip r:embed="rId4">
            <a:extLst>
              <a:ext uri="{28A0092B-C50C-407E-A947-70E740481C1C}">
                <a14:useLocalDpi xmlns:a14="http://schemas.microsoft.com/office/drawing/2010/main" val="0"/>
              </a:ext>
            </a:extLst>
          </a:blip>
          <a:srcRect l="16686" r="16686"/>
          <a:stretch>
            <a:fillRect/>
          </a:stretch>
        </p:blipFill>
        <p:spPr/>
      </p:pic>
      <p:pic>
        <p:nvPicPr>
          <p:cNvPr id="9" name="图片占位符 8"/>
          <p:cNvPicPr>
            <a:picLocks noGrp="1" noChangeAspect="1"/>
          </p:cNvPicPr>
          <p:nvPr>
            <p:ph type="pic" sz="quarter" idx="11"/>
          </p:nvPr>
        </p:nvPicPr>
        <p:blipFill>
          <a:blip r:embed="rId5">
            <a:extLst>
              <a:ext uri="{28A0092B-C50C-407E-A947-70E740481C1C}">
                <a14:useLocalDpi xmlns:a14="http://schemas.microsoft.com/office/drawing/2010/main" val="0"/>
              </a:ext>
            </a:extLst>
          </a:blip>
          <a:srcRect l="16686" r="16686"/>
          <a:stretch>
            <a:fillRect/>
          </a:stretch>
        </p:blipFill>
        <p:spPr/>
      </p:pic>
    </p:spTree>
    <p:extLst>
      <p:ext uri="{BB962C8B-B14F-4D97-AF65-F5344CB8AC3E}">
        <p14:creationId xmlns:p14="http://schemas.microsoft.com/office/powerpoint/2010/main" val="981553097"/>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ppt_x"/>
                                          </p:val>
                                        </p:tav>
                                        <p:tav tm="100000">
                                          <p:val>
                                            <p:strVal val="#ppt_x"/>
                                          </p:val>
                                        </p:tav>
                                      </p:tavLst>
                                    </p:anim>
                                    <p:anim calcmode="lin" valueType="num">
                                      <p:cBhvr additive="base">
                                        <p:cTn id="20" dur="75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175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750" fill="hold"/>
                                        <p:tgtEl>
                                          <p:spTgt spid="31"/>
                                        </p:tgtEl>
                                        <p:attrNameLst>
                                          <p:attrName>ppt_x</p:attrName>
                                        </p:attrNameLst>
                                      </p:cBhvr>
                                      <p:tavLst>
                                        <p:tav tm="0">
                                          <p:val>
                                            <p:strVal val="1+#ppt_w/2"/>
                                          </p:val>
                                        </p:tav>
                                        <p:tav tm="100000">
                                          <p:val>
                                            <p:strVal val="#ppt_x"/>
                                          </p:val>
                                        </p:tav>
                                      </p:tavLst>
                                    </p:anim>
                                    <p:anim calcmode="lin" valueType="num">
                                      <p:cBhvr additive="base">
                                        <p:cTn id="24" dur="750" fill="hold"/>
                                        <p:tgtEl>
                                          <p:spTgt spid="31"/>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0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750" fill="hold"/>
                                        <p:tgtEl>
                                          <p:spTgt spid="32"/>
                                        </p:tgtEl>
                                        <p:attrNameLst>
                                          <p:attrName>ppt_x</p:attrName>
                                        </p:attrNameLst>
                                      </p:cBhvr>
                                      <p:tavLst>
                                        <p:tav tm="0">
                                          <p:val>
                                            <p:strVal val="1+#ppt_w/2"/>
                                          </p:val>
                                        </p:tav>
                                        <p:tav tm="100000">
                                          <p:val>
                                            <p:strVal val="#ppt_x"/>
                                          </p:val>
                                        </p:tav>
                                      </p:tavLst>
                                    </p:anim>
                                    <p:anim calcmode="lin" valueType="num">
                                      <p:cBhvr additive="base">
                                        <p:cTn id="28" dur="75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750" fill="hold"/>
                                        <p:tgtEl>
                                          <p:spTgt spid="29"/>
                                        </p:tgtEl>
                                        <p:attrNameLst>
                                          <p:attrName>ppt_x</p:attrName>
                                        </p:attrNameLst>
                                      </p:cBhvr>
                                      <p:tavLst>
                                        <p:tav tm="0">
                                          <p:val>
                                            <p:strVal val="#ppt_x"/>
                                          </p:val>
                                        </p:tav>
                                        <p:tav tm="100000">
                                          <p:val>
                                            <p:strVal val="#ppt_x"/>
                                          </p:val>
                                        </p:tav>
                                      </p:tavLst>
                                    </p:anim>
                                    <p:anim calcmode="lin" valueType="num">
                                      <p:cBhvr additive="base">
                                        <p:cTn id="32" dur="750" fill="hold"/>
                                        <p:tgtEl>
                                          <p:spTgt spid="29"/>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750"/>
                                  </p:stCondLst>
                                  <p:childTnLst>
                                    <p:set>
                                      <p:cBhvr>
                                        <p:cTn id="34" dur="1" fill="hold">
                                          <p:stCondLst>
                                            <p:cond delay="0"/>
                                          </p:stCondLst>
                                        </p:cTn>
                                        <p:tgtEl>
                                          <p:spTgt spid="61"/>
                                        </p:tgtEl>
                                        <p:attrNameLst>
                                          <p:attrName>style.visibility</p:attrName>
                                        </p:attrNameLst>
                                      </p:cBhvr>
                                      <p:to>
                                        <p:strVal val="visible"/>
                                      </p:to>
                                    </p:set>
                                    <p:anim calcmode="lin" valueType="num">
                                      <p:cBhvr additive="base">
                                        <p:cTn id="35" dur="500" fill="hold"/>
                                        <p:tgtEl>
                                          <p:spTgt spid="61"/>
                                        </p:tgtEl>
                                        <p:attrNameLst>
                                          <p:attrName>ppt_x</p:attrName>
                                        </p:attrNameLst>
                                      </p:cBhvr>
                                      <p:tavLst>
                                        <p:tav tm="0">
                                          <p:val>
                                            <p:strVal val="#ppt_x"/>
                                          </p:val>
                                        </p:tav>
                                        <p:tav tm="100000">
                                          <p:val>
                                            <p:strVal val="#ppt_x"/>
                                          </p:val>
                                        </p:tav>
                                      </p:tavLst>
                                    </p:anim>
                                    <p:anim calcmode="lin" valueType="num">
                                      <p:cBhvr additive="base">
                                        <p:cTn id="36" dur="500" fill="hold"/>
                                        <p:tgtEl>
                                          <p:spTgt spid="61"/>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3000"/>
                                  </p:stCondLst>
                                  <p:childTnLst>
                                    <p:set>
                                      <p:cBhvr>
                                        <p:cTn id="38" dur="1" fill="hold">
                                          <p:stCondLst>
                                            <p:cond delay="0"/>
                                          </p:stCondLst>
                                        </p:cTn>
                                        <p:tgtEl>
                                          <p:spTgt spid="55"/>
                                        </p:tgtEl>
                                        <p:attrNameLst>
                                          <p:attrName>style.visibility</p:attrName>
                                        </p:attrNameLst>
                                      </p:cBhvr>
                                      <p:to>
                                        <p:strVal val="visible"/>
                                      </p:to>
                                    </p:set>
                                    <p:anim calcmode="lin" valueType="num">
                                      <p:cBhvr additive="base">
                                        <p:cTn id="39" dur="500" fill="hold"/>
                                        <p:tgtEl>
                                          <p:spTgt spid="55"/>
                                        </p:tgtEl>
                                        <p:attrNameLst>
                                          <p:attrName>ppt_x</p:attrName>
                                        </p:attrNameLst>
                                      </p:cBhvr>
                                      <p:tavLst>
                                        <p:tav tm="0">
                                          <p:val>
                                            <p:strVal val="#ppt_x"/>
                                          </p:val>
                                        </p:tav>
                                        <p:tav tm="100000">
                                          <p:val>
                                            <p:strVal val="#ppt_x"/>
                                          </p:val>
                                        </p:tav>
                                      </p:tavLst>
                                    </p:anim>
                                    <p:anim calcmode="lin" valueType="num">
                                      <p:cBhvr additive="base">
                                        <p:cTn id="40" dur="500" fill="hold"/>
                                        <p:tgtEl>
                                          <p:spTgt spid="55"/>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325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ppt_x"/>
                                          </p:val>
                                        </p:tav>
                                        <p:tav tm="100000">
                                          <p:val>
                                            <p:strVal val="#ppt_x"/>
                                          </p:val>
                                        </p:tav>
                                      </p:tavLst>
                                    </p:anim>
                                    <p:anim calcmode="lin" valueType="num">
                                      <p:cBhvr additive="base">
                                        <p:cTn id="44" dur="500" fill="hold"/>
                                        <p:tgtEl>
                                          <p:spTgt spid="54"/>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375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fill="hold"/>
                                        <p:tgtEl>
                                          <p:spTgt spid="58"/>
                                        </p:tgtEl>
                                        <p:attrNameLst>
                                          <p:attrName>ppt_x</p:attrName>
                                        </p:attrNameLst>
                                      </p:cBhvr>
                                      <p:tavLst>
                                        <p:tav tm="0">
                                          <p:val>
                                            <p:strVal val="#ppt_x"/>
                                          </p:val>
                                        </p:tav>
                                        <p:tav tm="100000">
                                          <p:val>
                                            <p:strVal val="#ppt_x"/>
                                          </p:val>
                                        </p:tav>
                                      </p:tavLst>
                                    </p:anim>
                                    <p:anim calcmode="lin" valueType="num">
                                      <p:cBhvr additive="base">
                                        <p:cTn id="48" dur="500" fill="hold"/>
                                        <p:tgtEl>
                                          <p:spTgt spid="58"/>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400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ppt_x"/>
                                          </p:val>
                                        </p:tav>
                                        <p:tav tm="100000">
                                          <p:val>
                                            <p:strVal val="#ppt_x"/>
                                          </p:val>
                                        </p:tav>
                                      </p:tavLst>
                                    </p:anim>
                                    <p:anim calcmode="lin" valueType="num">
                                      <p:cBhvr additive="base">
                                        <p:cTn id="52" dur="500" fill="hold"/>
                                        <p:tgtEl>
                                          <p:spTgt spid="57"/>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425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ppt_x"/>
                                          </p:val>
                                        </p:tav>
                                        <p:tav tm="100000">
                                          <p:val>
                                            <p:strVal val="#ppt_x"/>
                                          </p:val>
                                        </p:tav>
                                      </p:tavLst>
                                    </p:anim>
                                    <p:anim calcmode="lin" valueType="num">
                                      <p:cBhvr additive="base">
                                        <p:cTn id="56"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9" grpId="0"/>
      <p:bldP spid="20" grpId="0"/>
      <p:bldP spid="31" grpId="0"/>
      <p:bldP spid="32" grpId="0"/>
      <p:bldP spid="54" grpId="0"/>
      <p:bldP spid="55" grpId="0"/>
      <p:bldP spid="56" grpId="0"/>
      <p:bldP spid="5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8134" b="38134"/>
          <a:stretch>
            <a:fillRect/>
          </a:stretch>
        </p:blipFill>
        <p:spPr/>
      </p:pic>
      <p:sp>
        <p:nvSpPr>
          <p:cNvPr id="6" name="Rectangle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0" y="4862285"/>
            <a:ext cx="12192000" cy="1995714"/>
          </a:xfrm>
          <a:prstGeom prst="rect">
            <a:avLst/>
          </a:prstGeom>
          <a:solidFill>
            <a:schemeClr val="tx1">
              <a:lumMod val="75000"/>
              <a:lumOff val="2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Rounded Corners 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082078" y="5657643"/>
            <a:ext cx="1900455" cy="404999"/>
          </a:xfrm>
          <a:prstGeom prst="roundRect">
            <a:avLst>
              <a:gd name="adj" fmla="val 50000"/>
            </a:avLst>
          </a:prstGeom>
          <a:gradFill>
            <a:gsLst>
              <a:gs pos="0">
                <a:schemeClr val="accent1"/>
              </a:gs>
              <a:gs pos="100000">
                <a:schemeClr val="accent5"/>
              </a:gs>
            </a:gsLst>
            <a:lin ang="2400000" scaled="0"/>
          </a:gra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Segoe UI" panose="020B0502040204020203" pitchFamily="34" charset="0"/>
                <a:cs typeface="Segoe UI" panose="020B0502040204020203" pitchFamily="34" charset="0"/>
              </a:rPr>
              <a:t>Order Now</a:t>
            </a:r>
            <a:endParaRPr lang="id-ID" sz="1100" dirty="0">
              <a:solidFill>
                <a:schemeClr val="bg1"/>
              </a:solidFill>
              <a:latin typeface="Segoe UI" panose="020B0502040204020203" pitchFamily="34" charset="0"/>
              <a:cs typeface="Segoe UI" panose="020B0502040204020203" pitchFamily="34" charset="0"/>
            </a:endParaRPr>
          </a:p>
        </p:txBody>
      </p:sp>
      <p:sp>
        <p:nvSpPr>
          <p:cNvPr id="8" name="Rectangle: Rounded Corners 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9311186" y="5657643"/>
            <a:ext cx="1900455" cy="404999"/>
          </a:xfrm>
          <a:prstGeom prst="roundRect">
            <a:avLst>
              <a:gd name="adj" fmla="val 50000"/>
            </a:avLst>
          </a:prstGeom>
          <a:noFill/>
          <a:ln>
            <a:solidFill>
              <a:schemeClr val="bg1">
                <a:alpha val="6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Segoe UI" panose="020B0502040204020203" pitchFamily="34" charset="0"/>
                <a:cs typeface="Segoe UI" panose="020B0502040204020203" pitchFamily="34" charset="0"/>
              </a:rPr>
              <a:t>Other feature</a:t>
            </a:r>
            <a:endParaRPr lang="id-ID" sz="1100" dirty="0">
              <a:solidFill>
                <a:schemeClr val="bg1"/>
              </a:solidFill>
              <a:latin typeface="Segoe UI" panose="020B0502040204020203" pitchFamily="34" charset="0"/>
              <a:cs typeface="Segoe UI" panose="020B0502040204020203" pitchFamily="34" charset="0"/>
            </a:endParaRPr>
          </a:p>
        </p:txBody>
      </p:sp>
      <p:sp>
        <p:nvSpPr>
          <p:cNvPr id="17" name="Rectangle 1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26155" y="3236618"/>
            <a:ext cx="3323331" cy="794064"/>
          </a:xfrm>
          <a:prstGeom prst="rect">
            <a:avLst/>
          </a:prstGeom>
        </p:spPr>
        <p:txBody>
          <a:bodyPr wrap="square">
            <a:spAutoFit/>
          </a:bodyPr>
          <a:lstStyle/>
          <a:p>
            <a:pPr>
              <a:lnSpc>
                <a:spcPct val="120000"/>
              </a:lnSpc>
            </a:pPr>
            <a:r>
              <a:rPr lang="id-ID" sz="14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26155" y="1775336"/>
            <a:ext cx="3485947"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a:t>
            </a:r>
          </a:p>
          <a:p>
            <a:r>
              <a:rPr lang="en-US" sz="3600" dirty="0">
                <a:solidFill>
                  <a:schemeClr val="tx1">
                    <a:lumMod val="65000"/>
                    <a:lumOff val="35000"/>
                  </a:schemeClr>
                </a:solidFill>
                <a:latin typeface="Montserrat Light" panose="00000400000000000000" pitchFamily="50" charset="0"/>
                <a:cs typeface="Segoe UI" panose="020B0502040204020203" pitchFamily="34" charset="0"/>
              </a:rPr>
              <a:t>Feature slide</a:t>
            </a:r>
          </a:p>
        </p:txBody>
      </p:sp>
      <p:sp>
        <p:nvSpPr>
          <p:cNvPr id="31" name="Rectangle 3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26156" y="1451039"/>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grpSp>
        <p:nvGrpSpPr>
          <p:cNvPr id="21" name="Group 2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5269430" y="1866914"/>
            <a:ext cx="354469" cy="354469"/>
            <a:chOff x="4427654" y="3049909"/>
            <a:chExt cx="464344" cy="464344"/>
          </a:xfrm>
          <a:solidFill>
            <a:schemeClr val="tx1">
              <a:lumMod val="75000"/>
              <a:lumOff val="25000"/>
            </a:schemeClr>
          </a:solidFill>
        </p:grpSpPr>
        <p:sp>
          <p:nvSpPr>
            <p:cNvPr id="22" name="AutoShape 123"/>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3" name="AutoShape 124"/>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4" name="AutoShape 125"/>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25" name="Rectangle 2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191333" y="2624914"/>
            <a:ext cx="1611161" cy="978729"/>
          </a:xfrm>
          <a:prstGeom prst="rect">
            <a:avLst/>
          </a:prstGeom>
        </p:spPr>
        <p:txBody>
          <a:bodyPr wrap="square">
            <a:spAutoFit/>
          </a:bodyPr>
          <a:lstStyle/>
          <a:p>
            <a:pP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178633" y="2293525"/>
            <a:ext cx="1820672" cy="353751"/>
          </a:xfrm>
          <a:prstGeom prst="rect">
            <a:avLst/>
          </a:prstGeom>
        </p:spPr>
        <p:txBody>
          <a:bodyPr wrap="square">
            <a:spAutoFit/>
          </a:bodyPr>
          <a:lstStyle/>
          <a:p>
            <a:pPr>
              <a:lnSpc>
                <a:spcPct val="120000"/>
              </a:lnSpc>
            </a:pPr>
            <a:r>
              <a:rPr lang="id-ID" sz="1600" b="1" dirty="0">
                <a:solidFill>
                  <a:schemeClr val="tx1">
                    <a:lumMod val="75000"/>
                    <a:lumOff val="25000"/>
                  </a:schemeClr>
                </a:solidFill>
                <a:latin typeface="Montserrat Light" panose="00000400000000000000" pitchFamily="50" charset="0"/>
                <a:cs typeface="Calibri"/>
              </a:rPr>
              <a:t>Feature 1</a:t>
            </a:r>
            <a:endParaRPr lang="en-US" sz="1400" dirty="0">
              <a:solidFill>
                <a:schemeClr val="tx1">
                  <a:lumMod val="75000"/>
                  <a:lumOff val="25000"/>
                </a:schemeClr>
              </a:solidFill>
              <a:latin typeface="Montserrat Light" panose="00000400000000000000" pitchFamily="50" charset="0"/>
              <a:cs typeface="Calibri"/>
            </a:endParaRPr>
          </a:p>
        </p:txBody>
      </p:sp>
      <p:grpSp>
        <p:nvGrpSpPr>
          <p:cNvPr id="18" name="Group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7375465" y="1877517"/>
            <a:ext cx="355075" cy="332655"/>
            <a:chOff x="5368132" y="3540125"/>
            <a:chExt cx="465138" cy="435769"/>
          </a:xfrm>
          <a:solidFill>
            <a:schemeClr val="tx1">
              <a:lumMod val="75000"/>
              <a:lumOff val="25000"/>
            </a:schemeClr>
          </a:solidFill>
        </p:grpSpPr>
        <p:sp>
          <p:nvSpPr>
            <p:cNvPr id="19"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0"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sp>
        <p:nvSpPr>
          <p:cNvPr id="27" name="Rectangle 2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297502" y="2624914"/>
            <a:ext cx="1611161" cy="978729"/>
          </a:xfrm>
          <a:prstGeom prst="rect">
            <a:avLst/>
          </a:prstGeom>
        </p:spPr>
        <p:txBody>
          <a:bodyPr wrap="square">
            <a:spAutoFit/>
          </a:bodyPr>
          <a:lstStyle/>
          <a:p>
            <a:pP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284801" y="2293525"/>
            <a:ext cx="1820672" cy="353751"/>
          </a:xfrm>
          <a:prstGeom prst="rect">
            <a:avLst/>
          </a:prstGeom>
        </p:spPr>
        <p:txBody>
          <a:bodyPr wrap="square">
            <a:spAutoFit/>
          </a:bodyPr>
          <a:lstStyle/>
          <a:p>
            <a:pPr>
              <a:lnSpc>
                <a:spcPct val="120000"/>
              </a:lnSpc>
            </a:pPr>
            <a:r>
              <a:rPr lang="id-ID" sz="1600" b="1" dirty="0">
                <a:solidFill>
                  <a:schemeClr val="tx1">
                    <a:lumMod val="75000"/>
                    <a:lumOff val="25000"/>
                  </a:schemeClr>
                </a:solidFill>
                <a:latin typeface="Montserrat Light" panose="00000400000000000000" pitchFamily="50" charset="0"/>
                <a:cs typeface="Calibri"/>
              </a:rPr>
              <a:t>Feature 2</a:t>
            </a:r>
            <a:endParaRPr lang="en-US" sz="1400" dirty="0">
              <a:solidFill>
                <a:schemeClr val="tx1">
                  <a:lumMod val="75000"/>
                  <a:lumOff val="25000"/>
                </a:schemeClr>
              </a:solidFill>
              <a:latin typeface="Montserrat Light" panose="00000400000000000000" pitchFamily="50" charset="0"/>
              <a:cs typeface="Calibri"/>
            </a:endParaRPr>
          </a:p>
        </p:txBody>
      </p:sp>
      <p:sp>
        <p:nvSpPr>
          <p:cNvPr id="32" name="AutoShape 5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a:spLocks/>
          </p:cNvSpPr>
          <p:nvPr/>
        </p:nvSpPr>
        <p:spPr bwMode="auto">
          <a:xfrm>
            <a:off x="9440990" y="1877517"/>
            <a:ext cx="355075" cy="35446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tx1">
              <a:lumMod val="85000"/>
              <a:lumOff val="1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3" name="Rectangle 3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9403670" y="2636077"/>
            <a:ext cx="1727619" cy="978729"/>
          </a:xfrm>
          <a:prstGeom prst="rect">
            <a:avLst/>
          </a:prstGeom>
        </p:spPr>
        <p:txBody>
          <a:bodyPr wrap="square">
            <a:spAutoFit/>
          </a:bodyPr>
          <a:lstStyle/>
          <a:p>
            <a:pPr>
              <a:lnSpc>
                <a:spcPct val="12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4" name="Rectangle 3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9390969" y="2304688"/>
            <a:ext cx="1820672" cy="353751"/>
          </a:xfrm>
          <a:prstGeom prst="rect">
            <a:avLst/>
          </a:prstGeom>
        </p:spPr>
        <p:txBody>
          <a:bodyPr wrap="square">
            <a:spAutoFit/>
          </a:bodyPr>
          <a:lstStyle/>
          <a:p>
            <a:pPr>
              <a:lnSpc>
                <a:spcPct val="120000"/>
              </a:lnSpc>
            </a:pPr>
            <a:r>
              <a:rPr lang="id-ID" sz="1600" b="1" dirty="0">
                <a:solidFill>
                  <a:schemeClr val="tx1">
                    <a:lumMod val="75000"/>
                    <a:lumOff val="25000"/>
                  </a:schemeClr>
                </a:solidFill>
                <a:latin typeface="Montserrat Light" panose="00000400000000000000" pitchFamily="50" charset="0"/>
                <a:cs typeface="Calibri"/>
              </a:rPr>
              <a:t>Feature 3</a:t>
            </a:r>
            <a:endParaRPr lang="en-US" sz="1400" dirty="0">
              <a:solidFill>
                <a:schemeClr val="tx1">
                  <a:lumMod val="75000"/>
                  <a:lumOff val="25000"/>
                </a:schemeClr>
              </a:solidFill>
              <a:latin typeface="Montserrat Light" panose="00000400000000000000" pitchFamily="50" charset="0"/>
              <a:cs typeface="Calibri"/>
            </a:endParaRPr>
          </a:p>
        </p:txBody>
      </p:sp>
      <p:sp>
        <p:nvSpPr>
          <p:cNvPr id="40" name="Rectangle 3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26155" y="5376378"/>
            <a:ext cx="5248976" cy="514949"/>
          </a:xfrm>
          <a:prstGeom prst="rect">
            <a:avLst/>
          </a:prstGeom>
        </p:spPr>
        <p:txBody>
          <a:bodyPr wrap="square">
            <a:spAutoFit/>
          </a:bodyPr>
          <a:lstStyle/>
          <a:p>
            <a:pPr>
              <a:lnSpc>
                <a:spcPct val="120000"/>
              </a:lnSpc>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1" name="Rectangle 4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26155" y="6017024"/>
            <a:ext cx="3716299" cy="326884"/>
          </a:xfrm>
          <a:prstGeom prst="rect">
            <a:avLst/>
          </a:prstGeom>
        </p:spPr>
        <p:txBody>
          <a:bodyPr wrap="square">
            <a:spAutoFit/>
          </a:bodyPr>
          <a:lstStyle/>
          <a:p>
            <a:pPr>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t>
            </a:r>
            <a:r>
              <a:rPr lang="id-ID" sz="1400" i="1" dirty="0">
                <a:solidFill>
                  <a:schemeClr val="bg1">
                    <a:lumMod val="95000"/>
                  </a:schemeClr>
                </a:solidFill>
                <a:latin typeface="Segoe UI Light" panose="020B0502040204020203" pitchFamily="34" charset="0"/>
                <a:cs typeface="Segoe UI Light" panose="020B0502040204020203" pitchFamily="34" charset="0"/>
              </a:rPr>
              <a:t>Ut wisi enim ad minim veniam</a:t>
            </a:r>
            <a:endParaRPr lang="en-US" sz="14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937D5BE4-1AD6-461B-A2CB-9232B93F7955}"/>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85699412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0-#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1+#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25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1+#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50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1+#ppt_w/2"/>
                                          </p:val>
                                        </p:tav>
                                        <p:tav tm="100000">
                                          <p:val>
                                            <p:strVal val="#ppt_x"/>
                                          </p:val>
                                        </p:tav>
                                      </p:tavLst>
                                    </p:anim>
                                    <p:anim calcmode="lin" valueType="num">
                                      <p:cBhvr additive="base">
                                        <p:cTn id="28" dur="500" fill="hold"/>
                                        <p:tgtEl>
                                          <p:spTgt spid="25"/>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20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1+#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25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500" fill="hold"/>
                                        <p:tgtEl>
                                          <p:spTgt spid="28"/>
                                        </p:tgtEl>
                                        <p:attrNameLst>
                                          <p:attrName>ppt_x</p:attrName>
                                        </p:attrNameLst>
                                      </p:cBhvr>
                                      <p:tavLst>
                                        <p:tav tm="0">
                                          <p:val>
                                            <p:strVal val="1+#ppt_w/2"/>
                                          </p:val>
                                        </p:tav>
                                        <p:tav tm="100000">
                                          <p:val>
                                            <p:strVal val="#ppt_x"/>
                                          </p:val>
                                        </p:tav>
                                      </p:tavLst>
                                    </p:anim>
                                    <p:anim calcmode="lin" valueType="num">
                                      <p:cBhvr additive="base">
                                        <p:cTn id="36" dur="500" fill="hold"/>
                                        <p:tgtEl>
                                          <p:spTgt spid="28"/>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250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1+#ppt_w/2"/>
                                          </p:val>
                                        </p:tav>
                                        <p:tav tm="100000">
                                          <p:val>
                                            <p:strVal val="#ppt_x"/>
                                          </p:val>
                                        </p:tav>
                                      </p:tavLst>
                                    </p:anim>
                                    <p:anim calcmode="lin" valueType="num">
                                      <p:cBhvr additive="base">
                                        <p:cTn id="40" dur="500" fill="hold"/>
                                        <p:tgtEl>
                                          <p:spTgt spid="27"/>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300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325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1+#ppt_w/2"/>
                                          </p:val>
                                        </p:tav>
                                        <p:tav tm="100000">
                                          <p:val>
                                            <p:strVal val="#ppt_x"/>
                                          </p:val>
                                        </p:tav>
                                      </p:tavLst>
                                    </p:anim>
                                    <p:anim calcmode="lin" valueType="num">
                                      <p:cBhvr additive="base">
                                        <p:cTn id="48" dur="500" fill="hold"/>
                                        <p:tgtEl>
                                          <p:spTgt spid="34"/>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350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1+#ppt_w/2"/>
                                          </p:val>
                                        </p:tav>
                                        <p:tav tm="100000">
                                          <p:val>
                                            <p:strVal val="#ppt_x"/>
                                          </p:val>
                                        </p:tav>
                                      </p:tavLst>
                                    </p:anim>
                                    <p:anim calcmode="lin" valueType="num">
                                      <p:cBhvr additive="base">
                                        <p:cTn id="52" dur="500" fill="hold"/>
                                        <p:tgtEl>
                                          <p:spTgt spid="33"/>
                                        </p:tgtEl>
                                        <p:attrNameLst>
                                          <p:attrName>ppt_y</p:attrName>
                                        </p:attrNameLst>
                                      </p:cBhvr>
                                      <p:tavLst>
                                        <p:tav tm="0">
                                          <p:val>
                                            <p:strVal val="#ppt_y"/>
                                          </p:val>
                                        </p:tav>
                                        <p:tav tm="100000">
                                          <p:val>
                                            <p:strVal val="#ppt_y"/>
                                          </p:val>
                                        </p:tav>
                                      </p:tavLst>
                                    </p:anim>
                                  </p:childTnLst>
                                </p:cTn>
                              </p:par>
                              <p:par>
                                <p:cTn id="53" presetID="2" presetClass="entr" presetSubtype="4" decel="100000" fill="hold" grpId="0" nodeType="withEffect">
                                  <p:stCondLst>
                                    <p:cond delay="400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750" fill="hold"/>
                                        <p:tgtEl>
                                          <p:spTgt spid="6"/>
                                        </p:tgtEl>
                                        <p:attrNameLst>
                                          <p:attrName>ppt_x</p:attrName>
                                        </p:attrNameLst>
                                      </p:cBhvr>
                                      <p:tavLst>
                                        <p:tav tm="0">
                                          <p:val>
                                            <p:strVal val="#ppt_x"/>
                                          </p:val>
                                        </p:tav>
                                        <p:tav tm="100000">
                                          <p:val>
                                            <p:strVal val="#ppt_x"/>
                                          </p:val>
                                        </p:tav>
                                      </p:tavLst>
                                    </p:anim>
                                    <p:anim calcmode="lin" valueType="num">
                                      <p:cBhvr additive="base">
                                        <p:cTn id="56" dur="750" fill="hold"/>
                                        <p:tgtEl>
                                          <p:spTgt spid="6"/>
                                        </p:tgtEl>
                                        <p:attrNameLst>
                                          <p:attrName>ppt_y</p:attrName>
                                        </p:attrNameLst>
                                      </p:cBhvr>
                                      <p:tavLst>
                                        <p:tav tm="0">
                                          <p:val>
                                            <p:strVal val="1+#ppt_h/2"/>
                                          </p:val>
                                        </p:tav>
                                        <p:tav tm="100000">
                                          <p:val>
                                            <p:strVal val="#ppt_y"/>
                                          </p:val>
                                        </p:tav>
                                      </p:tavLst>
                                    </p:anim>
                                  </p:childTnLst>
                                </p:cTn>
                              </p:par>
                              <p:par>
                                <p:cTn id="57" presetID="2" presetClass="entr" presetSubtype="2" decel="100000" fill="hold" grpId="0" nodeType="withEffect">
                                  <p:stCondLst>
                                    <p:cond delay="4500"/>
                                  </p:stCondLst>
                                  <p:childTnLst>
                                    <p:set>
                                      <p:cBhvr>
                                        <p:cTn id="58" dur="1" fill="hold">
                                          <p:stCondLst>
                                            <p:cond delay="0"/>
                                          </p:stCondLst>
                                        </p:cTn>
                                        <p:tgtEl>
                                          <p:spTgt spid="40"/>
                                        </p:tgtEl>
                                        <p:attrNameLst>
                                          <p:attrName>style.visibility</p:attrName>
                                        </p:attrNameLst>
                                      </p:cBhvr>
                                      <p:to>
                                        <p:strVal val="visible"/>
                                      </p:to>
                                    </p:set>
                                    <p:anim calcmode="lin" valueType="num">
                                      <p:cBhvr additive="base">
                                        <p:cTn id="59" dur="750" fill="hold"/>
                                        <p:tgtEl>
                                          <p:spTgt spid="40"/>
                                        </p:tgtEl>
                                        <p:attrNameLst>
                                          <p:attrName>ppt_x</p:attrName>
                                        </p:attrNameLst>
                                      </p:cBhvr>
                                      <p:tavLst>
                                        <p:tav tm="0">
                                          <p:val>
                                            <p:strVal val="1+#ppt_w/2"/>
                                          </p:val>
                                        </p:tav>
                                        <p:tav tm="100000">
                                          <p:val>
                                            <p:strVal val="#ppt_x"/>
                                          </p:val>
                                        </p:tav>
                                      </p:tavLst>
                                    </p:anim>
                                    <p:anim calcmode="lin" valueType="num">
                                      <p:cBhvr additive="base">
                                        <p:cTn id="60" dur="750" fill="hold"/>
                                        <p:tgtEl>
                                          <p:spTgt spid="40"/>
                                        </p:tgtEl>
                                        <p:attrNameLst>
                                          <p:attrName>ppt_y</p:attrName>
                                        </p:attrNameLst>
                                      </p:cBhvr>
                                      <p:tavLst>
                                        <p:tav tm="0">
                                          <p:val>
                                            <p:strVal val="#ppt_y"/>
                                          </p:val>
                                        </p:tav>
                                        <p:tav tm="100000">
                                          <p:val>
                                            <p:strVal val="#ppt_y"/>
                                          </p:val>
                                        </p:tav>
                                      </p:tavLst>
                                    </p:anim>
                                  </p:childTnLst>
                                </p:cTn>
                              </p:par>
                              <p:par>
                                <p:cTn id="61" presetID="2" presetClass="entr" presetSubtype="2" decel="100000" fill="hold" grpId="0" nodeType="withEffect">
                                  <p:stCondLst>
                                    <p:cond delay="475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750" fill="hold"/>
                                        <p:tgtEl>
                                          <p:spTgt spid="41"/>
                                        </p:tgtEl>
                                        <p:attrNameLst>
                                          <p:attrName>ppt_x</p:attrName>
                                        </p:attrNameLst>
                                      </p:cBhvr>
                                      <p:tavLst>
                                        <p:tav tm="0">
                                          <p:val>
                                            <p:strVal val="1+#ppt_w/2"/>
                                          </p:val>
                                        </p:tav>
                                        <p:tav tm="100000">
                                          <p:val>
                                            <p:strVal val="#ppt_x"/>
                                          </p:val>
                                        </p:tav>
                                      </p:tavLst>
                                    </p:anim>
                                    <p:anim calcmode="lin" valueType="num">
                                      <p:cBhvr additive="base">
                                        <p:cTn id="64" dur="750" fill="hold"/>
                                        <p:tgtEl>
                                          <p:spTgt spid="41"/>
                                        </p:tgtEl>
                                        <p:attrNameLst>
                                          <p:attrName>ppt_y</p:attrName>
                                        </p:attrNameLst>
                                      </p:cBhvr>
                                      <p:tavLst>
                                        <p:tav tm="0">
                                          <p:val>
                                            <p:strVal val="#ppt_y"/>
                                          </p:val>
                                        </p:tav>
                                        <p:tav tm="100000">
                                          <p:val>
                                            <p:strVal val="#ppt_y"/>
                                          </p:val>
                                        </p:tav>
                                      </p:tavLst>
                                    </p:anim>
                                  </p:childTnLst>
                                </p:cTn>
                              </p:par>
                              <p:par>
                                <p:cTn id="65" presetID="2" presetClass="entr" presetSubtype="2" decel="100000" fill="hold" grpId="0" nodeType="withEffect">
                                  <p:stCondLst>
                                    <p:cond delay="5250"/>
                                  </p:stCondLst>
                                  <p:childTnLst>
                                    <p:set>
                                      <p:cBhvr>
                                        <p:cTn id="66" dur="1" fill="hold">
                                          <p:stCondLst>
                                            <p:cond delay="0"/>
                                          </p:stCondLst>
                                        </p:cTn>
                                        <p:tgtEl>
                                          <p:spTgt spid="7"/>
                                        </p:tgtEl>
                                        <p:attrNameLst>
                                          <p:attrName>style.visibility</p:attrName>
                                        </p:attrNameLst>
                                      </p:cBhvr>
                                      <p:to>
                                        <p:strVal val="visible"/>
                                      </p:to>
                                    </p:set>
                                    <p:anim calcmode="lin" valueType="num">
                                      <p:cBhvr additive="base">
                                        <p:cTn id="67" dur="750" fill="hold"/>
                                        <p:tgtEl>
                                          <p:spTgt spid="7"/>
                                        </p:tgtEl>
                                        <p:attrNameLst>
                                          <p:attrName>ppt_x</p:attrName>
                                        </p:attrNameLst>
                                      </p:cBhvr>
                                      <p:tavLst>
                                        <p:tav tm="0">
                                          <p:val>
                                            <p:strVal val="1+#ppt_w/2"/>
                                          </p:val>
                                        </p:tav>
                                        <p:tav tm="100000">
                                          <p:val>
                                            <p:strVal val="#ppt_x"/>
                                          </p:val>
                                        </p:tav>
                                      </p:tavLst>
                                    </p:anim>
                                    <p:anim calcmode="lin" valueType="num">
                                      <p:cBhvr additive="base">
                                        <p:cTn id="68" dur="750" fill="hold"/>
                                        <p:tgtEl>
                                          <p:spTgt spid="7"/>
                                        </p:tgtEl>
                                        <p:attrNameLst>
                                          <p:attrName>ppt_y</p:attrName>
                                        </p:attrNameLst>
                                      </p:cBhvr>
                                      <p:tavLst>
                                        <p:tav tm="0">
                                          <p:val>
                                            <p:strVal val="#ppt_y"/>
                                          </p:val>
                                        </p:tav>
                                        <p:tav tm="100000">
                                          <p:val>
                                            <p:strVal val="#ppt_y"/>
                                          </p:val>
                                        </p:tav>
                                      </p:tavLst>
                                    </p:anim>
                                  </p:childTnLst>
                                </p:cTn>
                              </p:par>
                              <p:par>
                                <p:cTn id="69" presetID="2" presetClass="entr" presetSubtype="2" decel="100000" fill="hold" grpId="0" nodeType="withEffect">
                                  <p:stCondLst>
                                    <p:cond delay="5500"/>
                                  </p:stCondLst>
                                  <p:childTnLst>
                                    <p:set>
                                      <p:cBhvr>
                                        <p:cTn id="70" dur="1" fill="hold">
                                          <p:stCondLst>
                                            <p:cond delay="0"/>
                                          </p:stCondLst>
                                        </p:cTn>
                                        <p:tgtEl>
                                          <p:spTgt spid="8"/>
                                        </p:tgtEl>
                                        <p:attrNameLst>
                                          <p:attrName>style.visibility</p:attrName>
                                        </p:attrNameLst>
                                      </p:cBhvr>
                                      <p:to>
                                        <p:strVal val="visible"/>
                                      </p:to>
                                    </p:set>
                                    <p:anim calcmode="lin" valueType="num">
                                      <p:cBhvr additive="base">
                                        <p:cTn id="71" dur="750" fill="hold"/>
                                        <p:tgtEl>
                                          <p:spTgt spid="8"/>
                                        </p:tgtEl>
                                        <p:attrNameLst>
                                          <p:attrName>ppt_x</p:attrName>
                                        </p:attrNameLst>
                                      </p:cBhvr>
                                      <p:tavLst>
                                        <p:tav tm="0">
                                          <p:val>
                                            <p:strVal val="1+#ppt_w/2"/>
                                          </p:val>
                                        </p:tav>
                                        <p:tav tm="100000">
                                          <p:val>
                                            <p:strVal val="#ppt_x"/>
                                          </p:val>
                                        </p:tav>
                                      </p:tavLst>
                                    </p:anim>
                                    <p:anim calcmode="lin" valueType="num">
                                      <p:cBhvr additive="base">
                                        <p:cTn id="72" dur="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7" grpId="0"/>
      <p:bldP spid="30" grpId="0"/>
      <p:bldP spid="31" grpId="0"/>
      <p:bldP spid="25" grpId="0"/>
      <p:bldP spid="26" grpId="0"/>
      <p:bldP spid="27" grpId="0"/>
      <p:bldP spid="28" grpId="0"/>
      <p:bldP spid="32" grpId="0" animBg="1"/>
      <p:bldP spid="33" grpId="0"/>
      <p:bldP spid="34" grpId="0"/>
      <p:bldP spid="40" grpId="0"/>
      <p:bldP spid="4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2549" b="12549"/>
          <a:stretch>
            <a:fillRect/>
          </a:stretch>
        </p:blipFill>
        <p:spPr/>
      </p:pic>
      <p:sp>
        <p:nvSpPr>
          <p:cNvPr id="15" name="Rectangle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5766" y="0"/>
            <a:ext cx="12207766" cy="6090823"/>
          </a:xfrm>
          <a:custGeom>
            <a:avLst/>
            <a:gdLst>
              <a:gd name="connsiteX0" fmla="*/ 0 w 12192000"/>
              <a:gd name="connsiteY0" fmla="*/ 0 h 5108028"/>
              <a:gd name="connsiteX1" fmla="*/ 12192000 w 12192000"/>
              <a:gd name="connsiteY1" fmla="*/ 0 h 5108028"/>
              <a:gd name="connsiteX2" fmla="*/ 12192000 w 12192000"/>
              <a:gd name="connsiteY2" fmla="*/ 5108028 h 5108028"/>
              <a:gd name="connsiteX3" fmla="*/ 0 w 12192000"/>
              <a:gd name="connsiteY3" fmla="*/ 5108028 h 5108028"/>
              <a:gd name="connsiteX4" fmla="*/ 0 w 12192000"/>
              <a:gd name="connsiteY4" fmla="*/ 0 h 5108028"/>
              <a:gd name="connsiteX0" fmla="*/ 0 w 12192000"/>
              <a:gd name="connsiteY0" fmla="*/ 0 h 5722883"/>
              <a:gd name="connsiteX1" fmla="*/ 12192000 w 12192000"/>
              <a:gd name="connsiteY1" fmla="*/ 0 h 5722883"/>
              <a:gd name="connsiteX2" fmla="*/ 12192000 w 12192000"/>
              <a:gd name="connsiteY2" fmla="*/ 5108028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2883"/>
              <a:gd name="connsiteX1" fmla="*/ 12192000 w 12192000"/>
              <a:gd name="connsiteY1" fmla="*/ 0 h 5722883"/>
              <a:gd name="connsiteX2" fmla="*/ 12192000 w 12192000"/>
              <a:gd name="connsiteY2" fmla="*/ 2948152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2883"/>
              <a:gd name="connsiteX1" fmla="*/ 12192000 w 12192000"/>
              <a:gd name="connsiteY1" fmla="*/ 0 h 5722883"/>
              <a:gd name="connsiteX2" fmla="*/ 12192000 w 12192000"/>
              <a:gd name="connsiteY2" fmla="*/ 2948152 h 5722883"/>
              <a:gd name="connsiteX3" fmla="*/ 2632841 w 12192000"/>
              <a:gd name="connsiteY3" fmla="*/ 5722883 h 5722883"/>
              <a:gd name="connsiteX4" fmla="*/ 0 w 12192000"/>
              <a:gd name="connsiteY4" fmla="*/ 5108028 h 5722883"/>
              <a:gd name="connsiteX5" fmla="*/ 0 w 12192000"/>
              <a:gd name="connsiteY5" fmla="*/ 0 h 5722883"/>
              <a:gd name="connsiteX0" fmla="*/ 0 w 12192000"/>
              <a:gd name="connsiteY0" fmla="*/ 0 h 5723065"/>
              <a:gd name="connsiteX1" fmla="*/ 12192000 w 12192000"/>
              <a:gd name="connsiteY1" fmla="*/ 0 h 5723065"/>
              <a:gd name="connsiteX2" fmla="*/ 12192000 w 12192000"/>
              <a:gd name="connsiteY2" fmla="*/ 2948152 h 5723065"/>
              <a:gd name="connsiteX3" fmla="*/ 2632841 w 12192000"/>
              <a:gd name="connsiteY3" fmla="*/ 5722883 h 5723065"/>
              <a:gd name="connsiteX4" fmla="*/ 0 w 12192000"/>
              <a:gd name="connsiteY4" fmla="*/ 5108028 h 5723065"/>
              <a:gd name="connsiteX5" fmla="*/ 0 w 12192000"/>
              <a:gd name="connsiteY5" fmla="*/ 0 h 5723065"/>
              <a:gd name="connsiteX0" fmla="*/ 0 w 12192000"/>
              <a:gd name="connsiteY0" fmla="*/ 0 h 5728622"/>
              <a:gd name="connsiteX1" fmla="*/ 12192000 w 12192000"/>
              <a:gd name="connsiteY1" fmla="*/ 0 h 5728622"/>
              <a:gd name="connsiteX2" fmla="*/ 12192000 w 12192000"/>
              <a:gd name="connsiteY2" fmla="*/ 2948152 h 5728622"/>
              <a:gd name="connsiteX3" fmla="*/ 2632841 w 12192000"/>
              <a:gd name="connsiteY3" fmla="*/ 5722883 h 5728622"/>
              <a:gd name="connsiteX4" fmla="*/ 0 w 12192000"/>
              <a:gd name="connsiteY4" fmla="*/ 5108028 h 5728622"/>
              <a:gd name="connsiteX5" fmla="*/ 0 w 12192000"/>
              <a:gd name="connsiteY5" fmla="*/ 0 h 5728622"/>
              <a:gd name="connsiteX0" fmla="*/ 0 w 12192000"/>
              <a:gd name="connsiteY0" fmla="*/ 0 h 5947636"/>
              <a:gd name="connsiteX1" fmla="*/ 12192000 w 12192000"/>
              <a:gd name="connsiteY1" fmla="*/ 0 h 5947636"/>
              <a:gd name="connsiteX2" fmla="*/ 12192000 w 12192000"/>
              <a:gd name="connsiteY2" fmla="*/ 2948152 h 5947636"/>
              <a:gd name="connsiteX3" fmla="*/ 3200399 w 12192000"/>
              <a:gd name="connsiteY3" fmla="*/ 5943600 h 5947636"/>
              <a:gd name="connsiteX4" fmla="*/ 0 w 12192000"/>
              <a:gd name="connsiteY4" fmla="*/ 5108028 h 5947636"/>
              <a:gd name="connsiteX5" fmla="*/ 0 w 12192000"/>
              <a:gd name="connsiteY5" fmla="*/ 0 h 5947636"/>
              <a:gd name="connsiteX0" fmla="*/ 0 w 12207766"/>
              <a:gd name="connsiteY0" fmla="*/ 0 h 5947636"/>
              <a:gd name="connsiteX1" fmla="*/ 12192000 w 12207766"/>
              <a:gd name="connsiteY1" fmla="*/ 0 h 5947636"/>
              <a:gd name="connsiteX2" fmla="*/ 12207766 w 12207766"/>
              <a:gd name="connsiteY2" fmla="*/ 2995448 h 5947636"/>
              <a:gd name="connsiteX3" fmla="*/ 3200399 w 12207766"/>
              <a:gd name="connsiteY3" fmla="*/ 5943600 h 5947636"/>
              <a:gd name="connsiteX4" fmla="*/ 0 w 12207766"/>
              <a:gd name="connsiteY4" fmla="*/ 5108028 h 5947636"/>
              <a:gd name="connsiteX5" fmla="*/ 0 w 12207766"/>
              <a:gd name="connsiteY5" fmla="*/ 0 h 5947636"/>
              <a:gd name="connsiteX0" fmla="*/ 0 w 12207766"/>
              <a:gd name="connsiteY0" fmla="*/ 0 h 6005400"/>
              <a:gd name="connsiteX1" fmla="*/ 12192000 w 12207766"/>
              <a:gd name="connsiteY1" fmla="*/ 0 h 6005400"/>
              <a:gd name="connsiteX2" fmla="*/ 12207766 w 12207766"/>
              <a:gd name="connsiteY2" fmla="*/ 2995448 h 6005400"/>
              <a:gd name="connsiteX3" fmla="*/ 3563256 w 12207766"/>
              <a:gd name="connsiteY3" fmla="*/ 6001657 h 6005400"/>
              <a:gd name="connsiteX4" fmla="*/ 0 w 12207766"/>
              <a:gd name="connsiteY4" fmla="*/ 5108028 h 6005400"/>
              <a:gd name="connsiteX5" fmla="*/ 0 w 12207766"/>
              <a:gd name="connsiteY5" fmla="*/ 0 h 6005400"/>
              <a:gd name="connsiteX0" fmla="*/ 0 w 12207766"/>
              <a:gd name="connsiteY0" fmla="*/ 0 h 6121039"/>
              <a:gd name="connsiteX1" fmla="*/ 12192000 w 12207766"/>
              <a:gd name="connsiteY1" fmla="*/ 0 h 6121039"/>
              <a:gd name="connsiteX2" fmla="*/ 12207766 w 12207766"/>
              <a:gd name="connsiteY2" fmla="*/ 2995448 h 6121039"/>
              <a:gd name="connsiteX3" fmla="*/ 3272971 w 12207766"/>
              <a:gd name="connsiteY3" fmla="*/ 6117771 h 6121039"/>
              <a:gd name="connsiteX4" fmla="*/ 0 w 12207766"/>
              <a:gd name="connsiteY4" fmla="*/ 5108028 h 6121039"/>
              <a:gd name="connsiteX5" fmla="*/ 0 w 12207766"/>
              <a:gd name="connsiteY5" fmla="*/ 0 h 6121039"/>
              <a:gd name="connsiteX0" fmla="*/ 0 w 12207766"/>
              <a:gd name="connsiteY0" fmla="*/ 0 h 6119210"/>
              <a:gd name="connsiteX1" fmla="*/ 12192000 w 12207766"/>
              <a:gd name="connsiteY1" fmla="*/ 0 h 6119210"/>
              <a:gd name="connsiteX2" fmla="*/ 12207766 w 12207766"/>
              <a:gd name="connsiteY2" fmla="*/ 2995448 h 6119210"/>
              <a:gd name="connsiteX3" fmla="*/ 3272971 w 12207766"/>
              <a:gd name="connsiteY3" fmla="*/ 6117771 h 6119210"/>
              <a:gd name="connsiteX4" fmla="*/ 0 w 12207766"/>
              <a:gd name="connsiteY4" fmla="*/ 3946885 h 6119210"/>
              <a:gd name="connsiteX5" fmla="*/ 0 w 12207766"/>
              <a:gd name="connsiteY5" fmla="*/ 0 h 6119210"/>
              <a:gd name="connsiteX0" fmla="*/ 0 w 12207766"/>
              <a:gd name="connsiteY0" fmla="*/ 0 h 6120111"/>
              <a:gd name="connsiteX1" fmla="*/ 12192000 w 12207766"/>
              <a:gd name="connsiteY1" fmla="*/ 0 h 6120111"/>
              <a:gd name="connsiteX2" fmla="*/ 12207766 w 12207766"/>
              <a:gd name="connsiteY2" fmla="*/ 2995448 h 6120111"/>
              <a:gd name="connsiteX3" fmla="*/ 3272971 w 12207766"/>
              <a:gd name="connsiteY3" fmla="*/ 6117771 h 6120111"/>
              <a:gd name="connsiteX4" fmla="*/ 0 w 12207766"/>
              <a:gd name="connsiteY4" fmla="*/ 4745171 h 6120111"/>
              <a:gd name="connsiteX5" fmla="*/ 0 w 12207766"/>
              <a:gd name="connsiteY5" fmla="*/ 0 h 6120111"/>
              <a:gd name="connsiteX0" fmla="*/ 0 w 12207766"/>
              <a:gd name="connsiteY0" fmla="*/ 0 h 6119811"/>
              <a:gd name="connsiteX1" fmla="*/ 12192000 w 12207766"/>
              <a:gd name="connsiteY1" fmla="*/ 0 h 6119811"/>
              <a:gd name="connsiteX2" fmla="*/ 12207766 w 12207766"/>
              <a:gd name="connsiteY2" fmla="*/ 2995448 h 6119811"/>
              <a:gd name="connsiteX3" fmla="*/ 3272971 w 12207766"/>
              <a:gd name="connsiteY3" fmla="*/ 6117771 h 6119811"/>
              <a:gd name="connsiteX4" fmla="*/ 0 w 12207766"/>
              <a:gd name="connsiteY4" fmla="*/ 4745171 h 6119811"/>
              <a:gd name="connsiteX5" fmla="*/ 0 w 12207766"/>
              <a:gd name="connsiteY5" fmla="*/ 0 h 6119811"/>
              <a:gd name="connsiteX0" fmla="*/ 0 w 12207766"/>
              <a:gd name="connsiteY0" fmla="*/ 0 h 5945915"/>
              <a:gd name="connsiteX1" fmla="*/ 12192000 w 12207766"/>
              <a:gd name="connsiteY1" fmla="*/ 0 h 5945915"/>
              <a:gd name="connsiteX2" fmla="*/ 12207766 w 12207766"/>
              <a:gd name="connsiteY2" fmla="*/ 2995448 h 5945915"/>
              <a:gd name="connsiteX3" fmla="*/ 3272971 w 12207766"/>
              <a:gd name="connsiteY3" fmla="*/ 5943599 h 5945915"/>
              <a:gd name="connsiteX4" fmla="*/ 0 w 12207766"/>
              <a:gd name="connsiteY4" fmla="*/ 4745171 h 5945915"/>
              <a:gd name="connsiteX5" fmla="*/ 0 w 12207766"/>
              <a:gd name="connsiteY5" fmla="*/ 0 h 5945915"/>
              <a:gd name="connsiteX0" fmla="*/ 0 w 12207766"/>
              <a:gd name="connsiteY0" fmla="*/ 0 h 6090823"/>
              <a:gd name="connsiteX1" fmla="*/ 12192000 w 12207766"/>
              <a:gd name="connsiteY1" fmla="*/ 0 h 6090823"/>
              <a:gd name="connsiteX2" fmla="*/ 12207766 w 12207766"/>
              <a:gd name="connsiteY2" fmla="*/ 2995448 h 6090823"/>
              <a:gd name="connsiteX3" fmla="*/ 3243943 w 12207766"/>
              <a:gd name="connsiteY3" fmla="*/ 6088742 h 6090823"/>
              <a:gd name="connsiteX4" fmla="*/ 0 w 12207766"/>
              <a:gd name="connsiteY4" fmla="*/ 4745171 h 6090823"/>
              <a:gd name="connsiteX5" fmla="*/ 0 w 12207766"/>
              <a:gd name="connsiteY5" fmla="*/ 0 h 6090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7766" h="6090823">
                <a:moveTo>
                  <a:pt x="0" y="0"/>
                </a:moveTo>
                <a:lnTo>
                  <a:pt x="12192000" y="0"/>
                </a:lnTo>
                <a:cubicBezTo>
                  <a:pt x="12197255" y="998483"/>
                  <a:pt x="12202511" y="1996965"/>
                  <a:pt x="12207766" y="2995448"/>
                </a:cubicBezTo>
                <a:cubicBezTo>
                  <a:pt x="12206015" y="2969172"/>
                  <a:pt x="3245694" y="6115018"/>
                  <a:pt x="3243943" y="6088742"/>
                </a:cubicBezTo>
                <a:cubicBezTo>
                  <a:pt x="3280729" y="6151803"/>
                  <a:pt x="21272" y="4761437"/>
                  <a:pt x="0" y="4745171"/>
                </a:cubicBezTo>
                <a:lnTo>
                  <a:pt x="0" y="0"/>
                </a:lnTo>
                <a:close/>
              </a:path>
            </a:pathLst>
          </a:custGeom>
          <a:gradFill>
            <a:gsLst>
              <a:gs pos="100000">
                <a:schemeClr val="accent5">
                  <a:alpha val="58000"/>
                </a:schemeClr>
              </a:gs>
              <a:gs pos="0">
                <a:schemeClr val="accent1">
                  <a:alpha val="9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TextBox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794900" y="2148320"/>
            <a:ext cx="2567947" cy="646331"/>
          </a:xfrm>
          <a:prstGeom prst="rect">
            <a:avLst/>
          </a:prstGeom>
          <a:noFill/>
        </p:spPr>
        <p:txBody>
          <a:bodyPr wrap="none" rtlCol="0">
            <a:spAutoFit/>
          </a:bodyPr>
          <a:lstStyle/>
          <a:p>
            <a:r>
              <a:rPr lang="en-US" sz="3600" dirty="0">
                <a:solidFill>
                  <a:schemeClr val="bg1"/>
                </a:solidFill>
                <a:latin typeface="Montserrat Light" panose="00000400000000000000" pitchFamily="50" charset="0"/>
              </a:rPr>
              <a:t>PART ONE</a:t>
            </a:r>
            <a:endParaRPr lang="id-ID" sz="7200" dirty="0">
              <a:solidFill>
                <a:schemeClr val="bg1"/>
              </a:solidFill>
              <a:latin typeface="Montserrat" panose="00000500000000000000" pitchFamily="50" charset="0"/>
            </a:endParaRPr>
          </a:p>
        </p:txBody>
      </p:sp>
      <p:cxnSp>
        <p:nvCxnSpPr>
          <p:cNvPr id="24" name="Straight Connector 2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p:nvPr/>
        </p:nvCxnSpPr>
        <p:spPr>
          <a:xfrm>
            <a:off x="3073889" y="4098512"/>
            <a:ext cx="0" cy="812800"/>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p:nvPr/>
        </p:nvCxnSpPr>
        <p:spPr>
          <a:xfrm>
            <a:off x="3073889" y="985766"/>
            <a:ext cx="0" cy="812800"/>
          </a:xfrm>
          <a:prstGeom prst="line">
            <a:avLst/>
          </a:prstGeom>
          <a:ln>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sp>
        <p:nvSpPr>
          <p:cNvPr id="26" name="TextBox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07943532-47B4-42C0-86BA-DEE7A8D8BCA7}"/>
              </a:ext>
            </a:extLst>
          </p:cNvPr>
          <p:cNvSpPr txBox="1"/>
          <p:nvPr/>
        </p:nvSpPr>
        <p:spPr>
          <a:xfrm>
            <a:off x="1544345" y="2859088"/>
            <a:ext cx="5498621" cy="830997"/>
          </a:xfrm>
          <a:prstGeom prst="rect">
            <a:avLst/>
          </a:prstGeom>
          <a:noFill/>
        </p:spPr>
        <p:txBody>
          <a:bodyPr wrap="none" rtlCol="0">
            <a:spAutoFit/>
          </a:bodyPr>
          <a:lstStyle/>
          <a:p>
            <a:r>
              <a:rPr lang="en-US" sz="4800" dirty="0">
                <a:solidFill>
                  <a:schemeClr val="bg1"/>
                </a:solidFill>
                <a:latin typeface="Montserrat" panose="02000505000000020004" pitchFamily="2" charset="0"/>
              </a:rPr>
              <a:t>TEXT TITLE HERE</a:t>
            </a:r>
            <a:endParaRPr lang="id-ID" sz="9600" dirty="0">
              <a:solidFill>
                <a:schemeClr val="bg1"/>
              </a:solidFill>
              <a:latin typeface="Montserrat" panose="02000505000000020004" pitchFamily="2" charset="0"/>
            </a:endParaRPr>
          </a:p>
        </p:txBody>
      </p:sp>
      <p:sp>
        <p:nvSpPr>
          <p:cNvPr id="27" name="TextBox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EC5ADF5C-8512-43E7-BC7E-5C34E3DC5B22}"/>
              </a:ext>
            </a:extLst>
          </p:cNvPr>
          <p:cNvSpPr txBox="1"/>
          <p:nvPr/>
        </p:nvSpPr>
        <p:spPr>
          <a:xfrm>
            <a:off x="9104485" y="205040"/>
            <a:ext cx="2292615" cy="6447919"/>
          </a:xfrm>
          <a:prstGeom prst="rect">
            <a:avLst/>
          </a:prstGeom>
          <a:noFill/>
          <a:effectLst>
            <a:outerShdw blurRad="508000" algn="ctr" rotWithShape="0">
              <a:schemeClr val="tx1">
                <a:lumMod val="95000"/>
                <a:lumOff val="5000"/>
                <a:alpha val="40000"/>
              </a:schemeClr>
            </a:outerShdw>
          </a:effectLst>
        </p:spPr>
        <p:txBody>
          <a:bodyPr wrap="none" rtlCol="0">
            <a:spAutoFit/>
          </a:bodyPr>
          <a:lstStyle/>
          <a:p>
            <a:pPr algn="ctr"/>
            <a:r>
              <a:rPr lang="en-US" sz="41300" b="1" dirty="0">
                <a:solidFill>
                  <a:schemeClr val="bg1"/>
                </a:solidFill>
                <a:latin typeface="Montserrat Light" panose="00000400000000000000" pitchFamily="50" charset="0"/>
              </a:rPr>
              <a:t>1</a:t>
            </a:r>
            <a:endParaRPr lang="id-ID" sz="41300" b="1" dirty="0">
              <a:solidFill>
                <a:schemeClr val="bg1"/>
              </a:solidFill>
              <a:latin typeface="Montserrat Light" panose="00000400000000000000" pitchFamily="50" charset="0"/>
            </a:endParaRP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ACA4DD7E-A612-4ED9-B16D-DC2D4F4F3AE3}"/>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211152915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0-#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10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100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750" fill="hold"/>
                                        <p:tgtEl>
                                          <p:spTgt spid="26"/>
                                        </p:tgtEl>
                                        <p:attrNameLst>
                                          <p:attrName>ppt_x</p:attrName>
                                        </p:attrNameLst>
                                      </p:cBhvr>
                                      <p:tavLst>
                                        <p:tav tm="0">
                                          <p:val>
                                            <p:strVal val="0-#ppt_w/2"/>
                                          </p:val>
                                        </p:tav>
                                        <p:tav tm="100000">
                                          <p:val>
                                            <p:strVal val="#ppt_x"/>
                                          </p:val>
                                        </p:tav>
                                      </p:tavLst>
                                    </p:anim>
                                    <p:anim calcmode="lin" valueType="num">
                                      <p:cBhvr additive="base">
                                        <p:cTn id="24" dur="75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125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750" fill="hold"/>
                                        <p:tgtEl>
                                          <p:spTgt spid="27"/>
                                        </p:tgtEl>
                                        <p:attrNameLst>
                                          <p:attrName>ppt_x</p:attrName>
                                        </p:attrNameLst>
                                      </p:cBhvr>
                                      <p:tavLst>
                                        <p:tav tm="0">
                                          <p:val>
                                            <p:strVal val="#ppt_x"/>
                                          </p:val>
                                        </p:tav>
                                        <p:tav tm="100000">
                                          <p:val>
                                            <p:strVal val="#ppt_x"/>
                                          </p:val>
                                        </p:tav>
                                      </p:tavLst>
                                    </p:anim>
                                    <p:anim calcmode="lin" valueType="num">
                                      <p:cBhvr additive="base">
                                        <p:cTn id="28"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 grpId="0"/>
      <p:bldP spid="26" grpId="0"/>
      <p:bldP spid="2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14015" b="14015"/>
          <a:stretch>
            <a:fillRect/>
          </a:stretch>
        </p:blipFill>
        <p:spPr/>
      </p:pic>
      <p:sp>
        <p:nvSpPr>
          <p:cNvPr id="68" name="Rectangle 6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4294416" y="2596409"/>
            <a:ext cx="7113814" cy="3412185"/>
          </a:xfrm>
          <a:prstGeom prst="rect">
            <a:avLst/>
          </a:prstGeom>
          <a:gradFill flip="none" rotWithShape="1">
            <a:gsLst>
              <a:gs pos="13000">
                <a:schemeClr val="accent5">
                  <a:alpha val="0"/>
                </a:schemeClr>
              </a:gs>
              <a:gs pos="100000">
                <a:schemeClr val="accent1">
                  <a:alpha val="9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Rectangle 5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039007" y="1708454"/>
            <a:ext cx="8113986" cy="535531"/>
          </a:xfrm>
          <a:prstGeom prst="rect">
            <a:avLst/>
          </a:prstGeom>
        </p:spPr>
        <p:txBody>
          <a:bodyPr wrap="square">
            <a:spAutoFit/>
          </a:bodyPr>
          <a:lstStyle/>
          <a:p>
            <a:pPr algn="ct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 adipiscing</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57" name="Rectangle 5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611411" y="829705"/>
            <a:ext cx="7085469" cy="646331"/>
          </a:xfrm>
          <a:prstGeom prst="rect">
            <a:avLst/>
          </a:prstGeom>
        </p:spPr>
        <p:txBody>
          <a:bodyPr wrap="square">
            <a:spAutoFit/>
          </a:bodyPr>
          <a:lstStyle/>
          <a:p>
            <a:pPr algn="ctr"/>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Our agenda for this month</a:t>
            </a:r>
            <a:endParaRPr lang="en-US" sz="3600" dirty="0">
              <a:solidFill>
                <a:schemeClr val="tx1">
                  <a:lumMod val="65000"/>
                  <a:lumOff val="35000"/>
                </a:schemeClr>
              </a:solidFill>
              <a:latin typeface="Montserrat Light" panose="00000400000000000000" pitchFamily="50" charset="0"/>
              <a:cs typeface="Segoe UI" panose="020B0502040204020203" pitchFamily="34" charset="0"/>
            </a:endParaRPr>
          </a:p>
        </p:txBody>
      </p:sp>
      <p:sp>
        <p:nvSpPr>
          <p:cNvPr id="69" name="Rectangle 6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049932" y="4758953"/>
            <a:ext cx="2208429" cy="353751"/>
          </a:xfrm>
          <a:prstGeom prst="rect">
            <a:avLst/>
          </a:prstGeom>
        </p:spPr>
        <p:txBody>
          <a:bodyPr wrap="square">
            <a:spAutoFit/>
          </a:bodyPr>
          <a:lstStyle/>
          <a:p>
            <a:pPr>
              <a:lnSpc>
                <a:spcPct val="120000"/>
              </a:lnSpc>
            </a:pPr>
            <a:r>
              <a:rPr lang="en-US" sz="1600" dirty="0">
                <a:solidFill>
                  <a:schemeClr val="bg1"/>
                </a:solidFill>
                <a:latin typeface="Montserrat Light" panose="00000400000000000000" pitchFamily="50" charset="0"/>
                <a:cs typeface="Segoe UI Light" panose="020B0502040204020203" pitchFamily="34" charset="0"/>
              </a:rPr>
              <a:t>Title Text Goes Here</a:t>
            </a:r>
          </a:p>
        </p:txBody>
      </p:sp>
      <p:sp>
        <p:nvSpPr>
          <p:cNvPr id="70" name="Rectangle 6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049934" y="5140839"/>
            <a:ext cx="3805661" cy="535531"/>
          </a:xfrm>
          <a:prstGeom prst="rect">
            <a:avLst/>
          </a:prstGeom>
        </p:spPr>
        <p:txBody>
          <a:bodyPr wrap="square">
            <a:spAutoFit/>
          </a:bodyPr>
          <a:lstStyle/>
          <a:p>
            <a:pPr>
              <a:lnSpc>
                <a:spcPct val="12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 commodo consequat.</a:t>
            </a:r>
            <a:endParaRPr lang="en-US" sz="1200" dirty="0">
              <a:solidFill>
                <a:schemeClr val="bg1"/>
              </a:solidFill>
              <a:latin typeface="Segoe UI Light" panose="020B0502040204020203" pitchFamily="34" charset="0"/>
              <a:cs typeface="Segoe UI Light" panose="020B0502040204020203" pitchFamily="34" charset="0"/>
            </a:endParaRPr>
          </a:p>
        </p:txBody>
      </p:sp>
      <p:grpSp>
        <p:nvGrpSpPr>
          <p:cNvPr id="71" name="Group 7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704597" y="4487437"/>
            <a:ext cx="571062" cy="540289"/>
            <a:chOff x="971926" y="3964728"/>
            <a:chExt cx="966992" cy="914884"/>
          </a:xfrm>
        </p:grpSpPr>
        <p:sp>
          <p:nvSpPr>
            <p:cNvPr id="72" name="Right Triangle 71"/>
            <p:cNvSpPr/>
            <p:nvPr/>
          </p:nvSpPr>
          <p:spPr>
            <a:xfrm rot="5400000">
              <a:off x="1024034" y="3964728"/>
              <a:ext cx="914884" cy="914884"/>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lumMod val="65000"/>
                    <a:lumOff val="35000"/>
                  </a:schemeClr>
                </a:solidFill>
                <a:latin typeface="Montserrat" panose="00000500000000000000" pitchFamily="50" charset="0"/>
              </a:endParaRPr>
            </a:p>
          </p:txBody>
        </p:sp>
        <p:sp>
          <p:nvSpPr>
            <p:cNvPr id="73" name="Rectangle 72"/>
            <p:cNvSpPr/>
            <p:nvPr/>
          </p:nvSpPr>
          <p:spPr>
            <a:xfrm>
              <a:off x="971926" y="3964728"/>
              <a:ext cx="670950" cy="594128"/>
            </a:xfrm>
            <a:prstGeom prst="rect">
              <a:avLst/>
            </a:prstGeom>
          </p:spPr>
          <p:txBody>
            <a:bodyPr wrap="square">
              <a:spAutoFit/>
            </a:bodyPr>
            <a:lstStyle/>
            <a:p>
              <a:pPr algn="ctr">
                <a:lnSpc>
                  <a:spcPct val="120000"/>
                </a:lnSpc>
              </a:pPr>
              <a:r>
                <a:rPr lang="en-US" sz="1400" spc="-150" dirty="0">
                  <a:solidFill>
                    <a:schemeClr val="tx1">
                      <a:lumMod val="65000"/>
                      <a:lumOff val="35000"/>
                    </a:schemeClr>
                  </a:solidFill>
                  <a:latin typeface="Montserrat" panose="00000500000000000000" pitchFamily="50" charset="0"/>
                  <a:cs typeface="Segoe UI Light" panose="020B0502040204020203" pitchFamily="34" charset="0"/>
                </a:rPr>
                <a:t>01</a:t>
              </a:r>
            </a:p>
          </p:txBody>
        </p:sp>
      </p:grpSp>
      <p:grpSp>
        <p:nvGrpSpPr>
          <p:cNvPr id="2" name="Group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294416" y="2820229"/>
            <a:ext cx="1338364" cy="494472"/>
            <a:chOff x="4294416" y="2820229"/>
            <a:chExt cx="1338364" cy="494472"/>
          </a:xfrm>
        </p:grpSpPr>
        <p:sp>
          <p:nvSpPr>
            <p:cNvPr id="66" name="Rectangle: Top Corners Rounded 65"/>
            <p:cNvSpPr/>
            <p:nvPr/>
          </p:nvSpPr>
          <p:spPr>
            <a:xfrm rot="5400000">
              <a:off x="4716362" y="2398283"/>
              <a:ext cx="494472" cy="1338363"/>
            </a:xfrm>
            <a:prstGeom prst="round2SameRect">
              <a:avLst>
                <a:gd name="adj1" fmla="val 50000"/>
                <a:gd name="adj2" fmla="val 0"/>
              </a:avLst>
            </a:prstGeom>
            <a:gradFill>
              <a:gsLst>
                <a:gs pos="0">
                  <a:schemeClr val="accent5">
                    <a:alpha val="72000"/>
                  </a:schemeClr>
                </a:gs>
                <a:gs pos="85000">
                  <a:schemeClr val="accent1">
                    <a:alpha val="85000"/>
                  </a:schemeClr>
                </a:gs>
              </a:gsLst>
              <a:path path="circle">
                <a:fillToRect r="100000" b="100000"/>
              </a:path>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7" name="Rectangle 66"/>
            <p:cNvSpPr/>
            <p:nvPr/>
          </p:nvSpPr>
          <p:spPr>
            <a:xfrm>
              <a:off x="4346330" y="2928964"/>
              <a:ext cx="1286450" cy="276999"/>
            </a:xfrm>
            <a:prstGeom prst="rect">
              <a:avLst/>
            </a:prstGeom>
          </p:spPr>
          <p:txBody>
            <a:bodyPr wrap="square">
              <a:spAutoFit/>
            </a:bodyPr>
            <a:lstStyle/>
            <a:p>
              <a:pPr algn="ctr"/>
              <a:r>
                <a:rPr lang="en-US" sz="1200" dirty="0">
                  <a:solidFill>
                    <a:schemeClr val="bg1"/>
                  </a:solidFill>
                  <a:latin typeface="Montserrat Light" panose="00000400000000000000" pitchFamily="50" charset="0"/>
                  <a:cs typeface="Segoe UI" panose="020B0502040204020203" pitchFamily="34" charset="0"/>
                </a:rPr>
                <a:t>10 April 2017</a:t>
              </a:r>
            </a:p>
          </p:txBody>
        </p:sp>
      </p:grpSp>
      <p:grpSp>
        <p:nvGrpSpPr>
          <p:cNvPr id="74" name="Group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61B774BB-6241-4312-9049-AF54541D6756}"/>
              </a:ext>
            </a:extLst>
          </p:cNvPr>
          <p:cNvGrpSpPr/>
          <p:nvPr/>
        </p:nvGrpSpPr>
        <p:grpSpPr>
          <a:xfrm>
            <a:off x="977953" y="2596503"/>
            <a:ext cx="2771350" cy="3412185"/>
            <a:chOff x="4443836" y="1841141"/>
            <a:chExt cx="3156346" cy="3886206"/>
          </a:xfrm>
          <a:effectLst>
            <a:outerShdw blurRad="304800" algn="ctr" rotWithShape="0">
              <a:prstClr val="black">
                <a:alpha val="10000"/>
              </a:prstClr>
            </a:outerShdw>
          </a:effectLst>
        </p:grpSpPr>
        <p:sp>
          <p:nvSpPr>
            <p:cNvPr id="75" name="Rounded Rectangle 372">
              <a:extLst>
                <a:ext uri="{FF2B5EF4-FFF2-40B4-BE49-F238E27FC236}">
                  <a16:creationId xmlns:a16="http://schemas.microsoft.com/office/drawing/2014/main" id="{E8366F07-6916-44C8-94A1-FE24281C9977}"/>
                </a:ext>
              </a:extLst>
            </p:cNvPr>
            <p:cNvSpPr/>
            <p:nvPr/>
          </p:nvSpPr>
          <p:spPr>
            <a:xfrm>
              <a:off x="4443836" y="1841142"/>
              <a:ext cx="3156346" cy="3886205"/>
            </a:xfrm>
            <a:prstGeom prst="roundRect">
              <a:avLst>
                <a:gd name="adj" fmla="val 1231"/>
              </a:avLst>
            </a:prstGeom>
            <a:solidFill>
              <a:schemeClr val="bg1"/>
            </a:solidFill>
            <a:ln>
              <a:noFill/>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ontserrat Light" panose="00000400000000000000" pitchFamily="50" charset="0"/>
              </a:endParaRPr>
            </a:p>
          </p:txBody>
        </p:sp>
        <p:sp>
          <p:nvSpPr>
            <p:cNvPr id="76" name="Rounded Rectangle 374">
              <a:extLst>
                <a:ext uri="{FF2B5EF4-FFF2-40B4-BE49-F238E27FC236}">
                  <a16:creationId xmlns:a16="http://schemas.microsoft.com/office/drawing/2014/main" id="{7C2E72B2-5D3C-4827-AA6E-7736DB8AA910}"/>
                </a:ext>
              </a:extLst>
            </p:cNvPr>
            <p:cNvSpPr/>
            <p:nvPr/>
          </p:nvSpPr>
          <p:spPr>
            <a:xfrm>
              <a:off x="6236897" y="2898670"/>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3</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77" name="Rounded Rectangle 375">
              <a:extLst>
                <a:ext uri="{FF2B5EF4-FFF2-40B4-BE49-F238E27FC236}">
                  <a16:creationId xmlns:a16="http://schemas.microsoft.com/office/drawing/2014/main" id="{75023C6F-C39A-4A7E-A2BD-5BCC0715CD00}"/>
                </a:ext>
              </a:extLst>
            </p:cNvPr>
            <p:cNvSpPr/>
            <p:nvPr/>
          </p:nvSpPr>
          <p:spPr>
            <a:xfrm>
              <a:off x="6679632" y="2898670"/>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4</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78" name="Rounded Rectangle 376">
              <a:extLst>
                <a:ext uri="{FF2B5EF4-FFF2-40B4-BE49-F238E27FC236}">
                  <a16:creationId xmlns:a16="http://schemas.microsoft.com/office/drawing/2014/main" id="{BAAF5A68-E8E3-4DC0-8D92-DDBF5ACABF36}"/>
                </a:ext>
              </a:extLst>
            </p:cNvPr>
            <p:cNvSpPr/>
            <p:nvPr/>
          </p:nvSpPr>
          <p:spPr>
            <a:xfrm>
              <a:off x="7122365" y="2898670"/>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accent5">
                      <a:lumMod val="75000"/>
                    </a:schemeClr>
                  </a:solidFill>
                  <a:latin typeface="Montserrat Light" panose="00000400000000000000" pitchFamily="50" charset="0"/>
                  <a:ea typeface="Roboto Light" charset="0"/>
                  <a:cs typeface="Roboto Light" charset="0"/>
                </a:rPr>
                <a:t>5</a:t>
              </a:r>
              <a:endParaRPr lang="en-US" sz="1100" dirty="0">
                <a:solidFill>
                  <a:schemeClr val="accent5">
                    <a:lumMod val="75000"/>
                  </a:schemeClr>
                </a:solidFill>
                <a:latin typeface="Montserrat Light" panose="00000400000000000000" pitchFamily="50" charset="0"/>
                <a:ea typeface="Roboto Light" charset="0"/>
                <a:cs typeface="Roboto Light" charset="0"/>
              </a:endParaRPr>
            </a:p>
          </p:txBody>
        </p:sp>
        <p:sp>
          <p:nvSpPr>
            <p:cNvPr id="79" name="Rounded Rectangle 377">
              <a:extLst>
                <a:ext uri="{FF2B5EF4-FFF2-40B4-BE49-F238E27FC236}">
                  <a16:creationId xmlns:a16="http://schemas.microsoft.com/office/drawing/2014/main" id="{FACFDC71-CB29-4496-ABF5-6365F32682C1}"/>
                </a:ext>
              </a:extLst>
            </p:cNvPr>
            <p:cNvSpPr/>
            <p:nvPr/>
          </p:nvSpPr>
          <p:spPr>
            <a:xfrm>
              <a:off x="4465959" y="3341403"/>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6</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80" name="Rounded Rectangle 378">
              <a:extLst>
                <a:ext uri="{FF2B5EF4-FFF2-40B4-BE49-F238E27FC236}">
                  <a16:creationId xmlns:a16="http://schemas.microsoft.com/office/drawing/2014/main" id="{5F1A9973-BECF-4F0A-B46C-4D68258C2DE2}"/>
                </a:ext>
              </a:extLst>
            </p:cNvPr>
            <p:cNvSpPr/>
            <p:nvPr/>
          </p:nvSpPr>
          <p:spPr>
            <a:xfrm>
              <a:off x="4908694" y="3341403"/>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7</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81" name="Rounded Rectangle 379">
              <a:extLst>
                <a:ext uri="{FF2B5EF4-FFF2-40B4-BE49-F238E27FC236}">
                  <a16:creationId xmlns:a16="http://schemas.microsoft.com/office/drawing/2014/main" id="{ADDEB351-5028-4124-83C2-C37310D2FD6F}"/>
                </a:ext>
              </a:extLst>
            </p:cNvPr>
            <p:cNvSpPr/>
            <p:nvPr/>
          </p:nvSpPr>
          <p:spPr>
            <a:xfrm>
              <a:off x="5351427" y="3341403"/>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8</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82" name="Rounded Rectangle 380">
              <a:extLst>
                <a:ext uri="{FF2B5EF4-FFF2-40B4-BE49-F238E27FC236}">
                  <a16:creationId xmlns:a16="http://schemas.microsoft.com/office/drawing/2014/main" id="{A7002199-0C39-4702-A3AF-BCD58A987400}"/>
                </a:ext>
              </a:extLst>
            </p:cNvPr>
            <p:cNvSpPr/>
            <p:nvPr/>
          </p:nvSpPr>
          <p:spPr>
            <a:xfrm>
              <a:off x="5794162" y="3341403"/>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9</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83" name="Rounded Rectangle 382">
              <a:extLst>
                <a:ext uri="{FF2B5EF4-FFF2-40B4-BE49-F238E27FC236}">
                  <a16:creationId xmlns:a16="http://schemas.microsoft.com/office/drawing/2014/main" id="{17CD8531-C188-4DE2-BD62-187D575507FE}"/>
                </a:ext>
              </a:extLst>
            </p:cNvPr>
            <p:cNvSpPr/>
            <p:nvPr/>
          </p:nvSpPr>
          <p:spPr>
            <a:xfrm>
              <a:off x="6679632" y="3341403"/>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11</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84" name="Rounded Rectangle 383">
              <a:extLst>
                <a:ext uri="{FF2B5EF4-FFF2-40B4-BE49-F238E27FC236}">
                  <a16:creationId xmlns:a16="http://schemas.microsoft.com/office/drawing/2014/main" id="{86732ACE-F3DB-402C-A91D-E5D2F339AFA3}"/>
                </a:ext>
              </a:extLst>
            </p:cNvPr>
            <p:cNvSpPr/>
            <p:nvPr/>
          </p:nvSpPr>
          <p:spPr>
            <a:xfrm>
              <a:off x="7122365" y="3341403"/>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accent5">
                      <a:lumMod val="75000"/>
                    </a:schemeClr>
                  </a:solidFill>
                  <a:latin typeface="Montserrat Light" panose="00000400000000000000" pitchFamily="50" charset="0"/>
                  <a:ea typeface="Roboto Light" charset="0"/>
                  <a:cs typeface="Roboto Light" charset="0"/>
                </a:rPr>
                <a:t>12</a:t>
              </a:r>
              <a:endParaRPr lang="en-US" sz="1100" dirty="0">
                <a:solidFill>
                  <a:schemeClr val="accent5">
                    <a:lumMod val="75000"/>
                  </a:schemeClr>
                </a:solidFill>
                <a:latin typeface="Montserrat Light" panose="00000400000000000000" pitchFamily="50" charset="0"/>
                <a:ea typeface="Roboto Light" charset="0"/>
                <a:cs typeface="Roboto Light" charset="0"/>
              </a:endParaRPr>
            </a:p>
          </p:txBody>
        </p:sp>
        <p:sp>
          <p:nvSpPr>
            <p:cNvPr id="85" name="Rounded Rectangle 386">
              <a:extLst>
                <a:ext uri="{FF2B5EF4-FFF2-40B4-BE49-F238E27FC236}">
                  <a16:creationId xmlns:a16="http://schemas.microsoft.com/office/drawing/2014/main" id="{83CDA729-1D77-4F62-B1E2-A53A7FE0579E}"/>
                </a:ext>
              </a:extLst>
            </p:cNvPr>
            <p:cNvSpPr/>
            <p:nvPr/>
          </p:nvSpPr>
          <p:spPr>
            <a:xfrm>
              <a:off x="5794162" y="3784138"/>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16</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86" name="Rounded Rectangle 387">
              <a:extLst>
                <a:ext uri="{FF2B5EF4-FFF2-40B4-BE49-F238E27FC236}">
                  <a16:creationId xmlns:a16="http://schemas.microsoft.com/office/drawing/2014/main" id="{D6813325-0B81-4C63-8FE3-0F4578011245}"/>
                </a:ext>
              </a:extLst>
            </p:cNvPr>
            <p:cNvSpPr/>
            <p:nvPr/>
          </p:nvSpPr>
          <p:spPr>
            <a:xfrm>
              <a:off x="6236897" y="3784138"/>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17</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87" name="Rounded Rectangle 388">
              <a:extLst>
                <a:ext uri="{FF2B5EF4-FFF2-40B4-BE49-F238E27FC236}">
                  <a16:creationId xmlns:a16="http://schemas.microsoft.com/office/drawing/2014/main" id="{B74301AF-7159-41A1-9EC9-445920B3A471}"/>
                </a:ext>
              </a:extLst>
            </p:cNvPr>
            <p:cNvSpPr/>
            <p:nvPr/>
          </p:nvSpPr>
          <p:spPr>
            <a:xfrm>
              <a:off x="6679632" y="3784138"/>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18</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88" name="Rounded Rectangle 389">
              <a:extLst>
                <a:ext uri="{FF2B5EF4-FFF2-40B4-BE49-F238E27FC236}">
                  <a16:creationId xmlns:a16="http://schemas.microsoft.com/office/drawing/2014/main" id="{1B88B81A-F821-49F7-8126-1977A099DA85}"/>
                </a:ext>
              </a:extLst>
            </p:cNvPr>
            <p:cNvSpPr/>
            <p:nvPr/>
          </p:nvSpPr>
          <p:spPr>
            <a:xfrm>
              <a:off x="7122365" y="3784138"/>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accent5">
                      <a:lumMod val="75000"/>
                    </a:schemeClr>
                  </a:solidFill>
                  <a:latin typeface="Montserrat Light" panose="00000400000000000000" pitchFamily="50" charset="0"/>
                  <a:ea typeface="Roboto Light" charset="0"/>
                  <a:cs typeface="Roboto Light" charset="0"/>
                </a:rPr>
                <a:t>19</a:t>
              </a:r>
              <a:endParaRPr lang="en-US" sz="1100" dirty="0">
                <a:solidFill>
                  <a:schemeClr val="accent5">
                    <a:lumMod val="75000"/>
                  </a:schemeClr>
                </a:solidFill>
                <a:latin typeface="Montserrat Light" panose="00000400000000000000" pitchFamily="50" charset="0"/>
                <a:ea typeface="Roboto Light" charset="0"/>
                <a:cs typeface="Roboto Light" charset="0"/>
              </a:endParaRPr>
            </a:p>
          </p:txBody>
        </p:sp>
        <p:sp>
          <p:nvSpPr>
            <p:cNvPr id="89" name="Rounded Rectangle 390">
              <a:extLst>
                <a:ext uri="{FF2B5EF4-FFF2-40B4-BE49-F238E27FC236}">
                  <a16:creationId xmlns:a16="http://schemas.microsoft.com/office/drawing/2014/main" id="{04F47AD0-3919-43F8-A023-F887C10FEA1F}"/>
                </a:ext>
              </a:extLst>
            </p:cNvPr>
            <p:cNvSpPr/>
            <p:nvPr/>
          </p:nvSpPr>
          <p:spPr>
            <a:xfrm>
              <a:off x="4465959" y="4226872"/>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20</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90" name="Rounded Rectangle 391">
              <a:extLst>
                <a:ext uri="{FF2B5EF4-FFF2-40B4-BE49-F238E27FC236}">
                  <a16:creationId xmlns:a16="http://schemas.microsoft.com/office/drawing/2014/main" id="{165AA897-01ED-4D1A-9C73-8A697EFD72ED}"/>
                </a:ext>
              </a:extLst>
            </p:cNvPr>
            <p:cNvSpPr/>
            <p:nvPr/>
          </p:nvSpPr>
          <p:spPr>
            <a:xfrm>
              <a:off x="4908694" y="4226872"/>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21</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91" name="Rounded Rectangle 394">
              <a:extLst>
                <a:ext uri="{FF2B5EF4-FFF2-40B4-BE49-F238E27FC236}">
                  <a16:creationId xmlns:a16="http://schemas.microsoft.com/office/drawing/2014/main" id="{0FCFD868-BAED-4B68-BD21-B0AE0A069502}"/>
                </a:ext>
              </a:extLst>
            </p:cNvPr>
            <p:cNvSpPr/>
            <p:nvPr/>
          </p:nvSpPr>
          <p:spPr>
            <a:xfrm>
              <a:off x="6236897" y="4226872"/>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24</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92" name="Rounded Rectangle 395">
              <a:extLst>
                <a:ext uri="{FF2B5EF4-FFF2-40B4-BE49-F238E27FC236}">
                  <a16:creationId xmlns:a16="http://schemas.microsoft.com/office/drawing/2014/main" id="{0F696F0E-4095-497B-99AF-81EBA597A140}"/>
                </a:ext>
              </a:extLst>
            </p:cNvPr>
            <p:cNvSpPr/>
            <p:nvPr/>
          </p:nvSpPr>
          <p:spPr>
            <a:xfrm>
              <a:off x="6679632" y="4226872"/>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25</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93" name="Rounded Rectangle 396">
              <a:extLst>
                <a:ext uri="{FF2B5EF4-FFF2-40B4-BE49-F238E27FC236}">
                  <a16:creationId xmlns:a16="http://schemas.microsoft.com/office/drawing/2014/main" id="{9A51D48A-E766-4385-8062-2A16E57B65C6}"/>
                </a:ext>
              </a:extLst>
            </p:cNvPr>
            <p:cNvSpPr/>
            <p:nvPr/>
          </p:nvSpPr>
          <p:spPr>
            <a:xfrm>
              <a:off x="7122365" y="4226872"/>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accent5">
                      <a:lumMod val="75000"/>
                    </a:schemeClr>
                  </a:solidFill>
                  <a:latin typeface="Montserrat Light" panose="00000400000000000000" pitchFamily="50" charset="0"/>
                  <a:ea typeface="Roboto Light" charset="0"/>
                  <a:cs typeface="Roboto Light" charset="0"/>
                </a:rPr>
                <a:t>26</a:t>
              </a:r>
              <a:endParaRPr lang="en-US" sz="1100" dirty="0">
                <a:solidFill>
                  <a:schemeClr val="accent5">
                    <a:lumMod val="75000"/>
                  </a:schemeClr>
                </a:solidFill>
                <a:latin typeface="Montserrat Light" panose="00000400000000000000" pitchFamily="50" charset="0"/>
                <a:ea typeface="Roboto Light" charset="0"/>
                <a:cs typeface="Roboto Light" charset="0"/>
              </a:endParaRPr>
            </a:p>
          </p:txBody>
        </p:sp>
        <p:sp>
          <p:nvSpPr>
            <p:cNvPr id="94" name="Rounded Rectangle 397">
              <a:extLst>
                <a:ext uri="{FF2B5EF4-FFF2-40B4-BE49-F238E27FC236}">
                  <a16:creationId xmlns:a16="http://schemas.microsoft.com/office/drawing/2014/main" id="{5C17F690-5D12-4E8E-B475-7F618A3FF017}"/>
                </a:ext>
              </a:extLst>
            </p:cNvPr>
            <p:cNvSpPr/>
            <p:nvPr/>
          </p:nvSpPr>
          <p:spPr>
            <a:xfrm>
              <a:off x="4465959" y="4669606"/>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27</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95" name="Rounded Rectangle 398">
              <a:extLst>
                <a:ext uri="{FF2B5EF4-FFF2-40B4-BE49-F238E27FC236}">
                  <a16:creationId xmlns:a16="http://schemas.microsoft.com/office/drawing/2014/main" id="{236FB0F2-B8CD-43F9-BC66-2ADDCA70237D}"/>
                </a:ext>
              </a:extLst>
            </p:cNvPr>
            <p:cNvSpPr/>
            <p:nvPr/>
          </p:nvSpPr>
          <p:spPr>
            <a:xfrm>
              <a:off x="4908694" y="4669606"/>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28</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96" name="Rounded Rectangle 399">
              <a:extLst>
                <a:ext uri="{FF2B5EF4-FFF2-40B4-BE49-F238E27FC236}">
                  <a16:creationId xmlns:a16="http://schemas.microsoft.com/office/drawing/2014/main" id="{7A3E0A9D-619E-4421-94BC-47EC3B43E94E}"/>
                </a:ext>
              </a:extLst>
            </p:cNvPr>
            <p:cNvSpPr/>
            <p:nvPr/>
          </p:nvSpPr>
          <p:spPr>
            <a:xfrm>
              <a:off x="5794162" y="4669606"/>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30</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97" name="Rectangle 26">
              <a:extLst>
                <a:ext uri="{FF2B5EF4-FFF2-40B4-BE49-F238E27FC236}">
                  <a16:creationId xmlns:a16="http://schemas.microsoft.com/office/drawing/2014/main" id="{271559AB-1F77-4EFE-99C1-8969333F091F}"/>
                </a:ext>
              </a:extLst>
            </p:cNvPr>
            <p:cNvSpPr/>
            <p:nvPr/>
          </p:nvSpPr>
          <p:spPr>
            <a:xfrm>
              <a:off x="4465959" y="2455935"/>
              <a:ext cx="442735" cy="44273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solidFill>
                    <a:schemeClr val="tx1"/>
                  </a:solidFill>
                  <a:latin typeface="Montserrat Light" panose="00000400000000000000" pitchFamily="50" charset="0"/>
                  <a:ea typeface="Roboto" charset="0"/>
                  <a:cs typeface="Roboto" charset="0"/>
                </a:rPr>
                <a:t>M</a:t>
              </a:r>
            </a:p>
          </p:txBody>
        </p:sp>
        <p:sp>
          <p:nvSpPr>
            <p:cNvPr id="98" name="Rectangle 27">
              <a:extLst>
                <a:ext uri="{FF2B5EF4-FFF2-40B4-BE49-F238E27FC236}">
                  <a16:creationId xmlns:a16="http://schemas.microsoft.com/office/drawing/2014/main" id="{352D9D89-915F-46AE-962A-AE90048B2E4C}"/>
                </a:ext>
              </a:extLst>
            </p:cNvPr>
            <p:cNvSpPr/>
            <p:nvPr/>
          </p:nvSpPr>
          <p:spPr>
            <a:xfrm>
              <a:off x="4908694" y="2455935"/>
              <a:ext cx="442735" cy="44273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solidFill>
                    <a:schemeClr val="tx1"/>
                  </a:solidFill>
                  <a:latin typeface="Montserrat Light" panose="00000400000000000000" pitchFamily="50" charset="0"/>
                  <a:ea typeface="Roboto" charset="0"/>
                  <a:cs typeface="Roboto" charset="0"/>
                </a:rPr>
                <a:t>T</a:t>
              </a:r>
            </a:p>
          </p:txBody>
        </p:sp>
        <p:sp>
          <p:nvSpPr>
            <p:cNvPr id="99" name="Rectangle 28">
              <a:extLst>
                <a:ext uri="{FF2B5EF4-FFF2-40B4-BE49-F238E27FC236}">
                  <a16:creationId xmlns:a16="http://schemas.microsoft.com/office/drawing/2014/main" id="{66408E0D-1F72-4E6F-89FC-15704B04315B}"/>
                </a:ext>
              </a:extLst>
            </p:cNvPr>
            <p:cNvSpPr/>
            <p:nvPr/>
          </p:nvSpPr>
          <p:spPr>
            <a:xfrm>
              <a:off x="5351427" y="2455935"/>
              <a:ext cx="442735" cy="44273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solidFill>
                    <a:schemeClr val="tx1"/>
                  </a:solidFill>
                  <a:latin typeface="Montserrat Light" panose="00000400000000000000" pitchFamily="50" charset="0"/>
                  <a:ea typeface="Roboto" charset="0"/>
                  <a:cs typeface="Roboto" charset="0"/>
                </a:rPr>
                <a:t>W</a:t>
              </a:r>
            </a:p>
          </p:txBody>
        </p:sp>
        <p:sp>
          <p:nvSpPr>
            <p:cNvPr id="100" name="Rectangle 29">
              <a:extLst>
                <a:ext uri="{FF2B5EF4-FFF2-40B4-BE49-F238E27FC236}">
                  <a16:creationId xmlns:a16="http://schemas.microsoft.com/office/drawing/2014/main" id="{25C29691-50DF-44B6-8A8B-C33B65C3F589}"/>
                </a:ext>
              </a:extLst>
            </p:cNvPr>
            <p:cNvSpPr/>
            <p:nvPr/>
          </p:nvSpPr>
          <p:spPr>
            <a:xfrm>
              <a:off x="5794162" y="2455935"/>
              <a:ext cx="442735" cy="44273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solidFill>
                    <a:schemeClr val="tx1"/>
                  </a:solidFill>
                  <a:latin typeface="Montserrat Light" panose="00000400000000000000" pitchFamily="50" charset="0"/>
                  <a:ea typeface="Roboto" charset="0"/>
                  <a:cs typeface="Roboto" charset="0"/>
                </a:rPr>
                <a:t>T</a:t>
              </a:r>
            </a:p>
          </p:txBody>
        </p:sp>
        <p:sp>
          <p:nvSpPr>
            <p:cNvPr id="101" name="Rectangle 30">
              <a:extLst>
                <a:ext uri="{FF2B5EF4-FFF2-40B4-BE49-F238E27FC236}">
                  <a16:creationId xmlns:a16="http://schemas.microsoft.com/office/drawing/2014/main" id="{BAEC77FE-C083-4C2A-BC27-7D5D81C4E19B}"/>
                </a:ext>
              </a:extLst>
            </p:cNvPr>
            <p:cNvSpPr/>
            <p:nvPr/>
          </p:nvSpPr>
          <p:spPr>
            <a:xfrm>
              <a:off x="6236897" y="2455935"/>
              <a:ext cx="442735" cy="44273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solidFill>
                    <a:schemeClr val="tx1"/>
                  </a:solidFill>
                  <a:latin typeface="Montserrat Light" panose="00000400000000000000" pitchFamily="50" charset="0"/>
                  <a:ea typeface="Roboto" charset="0"/>
                  <a:cs typeface="Roboto" charset="0"/>
                </a:rPr>
                <a:t>F</a:t>
              </a:r>
            </a:p>
          </p:txBody>
        </p:sp>
        <p:sp>
          <p:nvSpPr>
            <p:cNvPr id="102" name="Rectangle 31">
              <a:extLst>
                <a:ext uri="{FF2B5EF4-FFF2-40B4-BE49-F238E27FC236}">
                  <a16:creationId xmlns:a16="http://schemas.microsoft.com/office/drawing/2014/main" id="{152233E6-F5CB-4863-B204-BBB683383B88}"/>
                </a:ext>
              </a:extLst>
            </p:cNvPr>
            <p:cNvSpPr/>
            <p:nvPr/>
          </p:nvSpPr>
          <p:spPr>
            <a:xfrm>
              <a:off x="6679632" y="2455935"/>
              <a:ext cx="442735" cy="44273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solidFill>
                    <a:schemeClr val="tx1"/>
                  </a:solidFill>
                  <a:latin typeface="Montserrat Light" panose="00000400000000000000" pitchFamily="50" charset="0"/>
                  <a:ea typeface="Roboto" charset="0"/>
                  <a:cs typeface="Roboto" charset="0"/>
                </a:rPr>
                <a:t>S</a:t>
              </a:r>
            </a:p>
          </p:txBody>
        </p:sp>
        <p:sp>
          <p:nvSpPr>
            <p:cNvPr id="103" name="Rectangle 32">
              <a:extLst>
                <a:ext uri="{FF2B5EF4-FFF2-40B4-BE49-F238E27FC236}">
                  <a16:creationId xmlns:a16="http://schemas.microsoft.com/office/drawing/2014/main" id="{18D8107D-3D5C-4C9B-A247-2EC35134C21D}"/>
                </a:ext>
              </a:extLst>
            </p:cNvPr>
            <p:cNvSpPr/>
            <p:nvPr/>
          </p:nvSpPr>
          <p:spPr>
            <a:xfrm>
              <a:off x="7122365" y="2455935"/>
              <a:ext cx="442735" cy="44273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sz="1050" b="1" dirty="0">
                  <a:solidFill>
                    <a:schemeClr val="tx1"/>
                  </a:solidFill>
                  <a:latin typeface="Montserrat Light" panose="00000400000000000000" pitchFamily="50" charset="0"/>
                  <a:ea typeface="Roboto" charset="0"/>
                  <a:cs typeface="Roboto" charset="0"/>
                </a:rPr>
                <a:t>S</a:t>
              </a:r>
            </a:p>
          </p:txBody>
        </p:sp>
        <p:sp>
          <p:nvSpPr>
            <p:cNvPr id="104" name="Rounded Rectangle 407">
              <a:extLst>
                <a:ext uri="{FF2B5EF4-FFF2-40B4-BE49-F238E27FC236}">
                  <a16:creationId xmlns:a16="http://schemas.microsoft.com/office/drawing/2014/main" id="{80ECFA4E-119A-4B7D-BE79-BAA75FF99BE4}"/>
                </a:ext>
              </a:extLst>
            </p:cNvPr>
            <p:cNvSpPr/>
            <p:nvPr/>
          </p:nvSpPr>
          <p:spPr>
            <a:xfrm>
              <a:off x="5794162" y="2898670"/>
              <a:ext cx="442735" cy="442735"/>
            </a:xfrm>
            <a:prstGeom prst="round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2</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105" name="Rounded Rectangle 408">
              <a:extLst>
                <a:ext uri="{FF2B5EF4-FFF2-40B4-BE49-F238E27FC236}">
                  <a16:creationId xmlns:a16="http://schemas.microsoft.com/office/drawing/2014/main" id="{DEEF2F71-76D8-428E-8C90-8CD90C04ED23}"/>
                </a:ext>
              </a:extLst>
            </p:cNvPr>
            <p:cNvSpPr/>
            <p:nvPr/>
          </p:nvSpPr>
          <p:spPr>
            <a:xfrm>
              <a:off x="5351427" y="3784138"/>
              <a:ext cx="442735" cy="442735"/>
            </a:xfrm>
            <a:prstGeom prst="round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15</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106" name="Rounded Rectangle 409">
              <a:extLst>
                <a:ext uri="{FF2B5EF4-FFF2-40B4-BE49-F238E27FC236}">
                  <a16:creationId xmlns:a16="http://schemas.microsoft.com/office/drawing/2014/main" id="{D5C0B964-A2A7-4EFA-AE18-F3ACB0D7F635}"/>
                </a:ext>
              </a:extLst>
            </p:cNvPr>
            <p:cNvSpPr/>
            <p:nvPr/>
          </p:nvSpPr>
          <p:spPr>
            <a:xfrm>
              <a:off x="5351427" y="4669606"/>
              <a:ext cx="442735" cy="442735"/>
            </a:xfrm>
            <a:prstGeom prst="round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29</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107" name="Round Same Side Corner Rectangle 410">
              <a:extLst>
                <a:ext uri="{FF2B5EF4-FFF2-40B4-BE49-F238E27FC236}">
                  <a16:creationId xmlns:a16="http://schemas.microsoft.com/office/drawing/2014/main" id="{CEC6D8C6-547A-405C-89C5-267689BF995A}"/>
                </a:ext>
              </a:extLst>
            </p:cNvPr>
            <p:cNvSpPr/>
            <p:nvPr/>
          </p:nvSpPr>
          <p:spPr>
            <a:xfrm>
              <a:off x="4443836" y="1841141"/>
              <a:ext cx="3156346" cy="442522"/>
            </a:xfrm>
            <a:prstGeom prst="round2SameRect">
              <a:avLst>
                <a:gd name="adj1" fmla="val 6505"/>
                <a:gd name="adj2" fmla="val 0"/>
              </a:avLst>
            </a:prstGeom>
            <a:gradFill>
              <a:gsLst>
                <a:gs pos="0">
                  <a:schemeClr val="accent1"/>
                </a:gs>
                <a:gs pos="100000">
                  <a:schemeClr val="accent5"/>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Montserrat Light" panose="00000400000000000000" pitchFamily="50" charset="0"/>
                  <a:ea typeface="Roboto Light" charset="0"/>
                  <a:cs typeface="Roboto Light" charset="0"/>
                </a:rPr>
                <a:t>May</a:t>
              </a:r>
            </a:p>
          </p:txBody>
        </p:sp>
        <p:sp>
          <p:nvSpPr>
            <p:cNvPr id="108" name="Rounded Rectangle 411">
              <a:extLst>
                <a:ext uri="{FF2B5EF4-FFF2-40B4-BE49-F238E27FC236}">
                  <a16:creationId xmlns:a16="http://schemas.microsoft.com/office/drawing/2014/main" id="{B2D115AC-7A5B-46BC-9E2D-F6BCDA41050D}"/>
                </a:ext>
              </a:extLst>
            </p:cNvPr>
            <p:cNvSpPr/>
            <p:nvPr/>
          </p:nvSpPr>
          <p:spPr>
            <a:xfrm>
              <a:off x="6236897" y="4669606"/>
              <a:ext cx="442735" cy="442735"/>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1</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09" name="Rounded Rectangle 412">
              <a:extLst>
                <a:ext uri="{FF2B5EF4-FFF2-40B4-BE49-F238E27FC236}">
                  <a16:creationId xmlns:a16="http://schemas.microsoft.com/office/drawing/2014/main" id="{13C50FAA-B818-43C3-9266-804D3BEA7736}"/>
                </a:ext>
              </a:extLst>
            </p:cNvPr>
            <p:cNvSpPr/>
            <p:nvPr/>
          </p:nvSpPr>
          <p:spPr>
            <a:xfrm>
              <a:off x="6679632" y="4669606"/>
              <a:ext cx="442735" cy="442735"/>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2</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10" name="Rounded Rectangle 413">
              <a:extLst>
                <a:ext uri="{FF2B5EF4-FFF2-40B4-BE49-F238E27FC236}">
                  <a16:creationId xmlns:a16="http://schemas.microsoft.com/office/drawing/2014/main" id="{DBD30689-C9B0-44B1-A93F-9E714B6D8274}"/>
                </a:ext>
              </a:extLst>
            </p:cNvPr>
            <p:cNvSpPr/>
            <p:nvPr/>
          </p:nvSpPr>
          <p:spPr>
            <a:xfrm>
              <a:off x="7122365" y="4669606"/>
              <a:ext cx="442735" cy="442735"/>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3</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11" name="Rounded Rectangle 414">
              <a:extLst>
                <a:ext uri="{FF2B5EF4-FFF2-40B4-BE49-F238E27FC236}">
                  <a16:creationId xmlns:a16="http://schemas.microsoft.com/office/drawing/2014/main" id="{1F4CD42A-6E74-49B1-97FD-0FF0683DAC48}"/>
                </a:ext>
              </a:extLst>
            </p:cNvPr>
            <p:cNvSpPr/>
            <p:nvPr/>
          </p:nvSpPr>
          <p:spPr>
            <a:xfrm>
              <a:off x="4465959" y="5127088"/>
              <a:ext cx="442735" cy="442735"/>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4</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12" name="Rounded Rectangle 415">
              <a:extLst>
                <a:ext uri="{FF2B5EF4-FFF2-40B4-BE49-F238E27FC236}">
                  <a16:creationId xmlns:a16="http://schemas.microsoft.com/office/drawing/2014/main" id="{5AD2B95B-6F37-4D0C-8788-F9C6168C5C9B}"/>
                </a:ext>
              </a:extLst>
            </p:cNvPr>
            <p:cNvSpPr/>
            <p:nvPr/>
          </p:nvSpPr>
          <p:spPr>
            <a:xfrm>
              <a:off x="4908694" y="5127088"/>
              <a:ext cx="442735" cy="442735"/>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5</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13" name="Rounded Rectangle 416">
              <a:extLst>
                <a:ext uri="{FF2B5EF4-FFF2-40B4-BE49-F238E27FC236}">
                  <a16:creationId xmlns:a16="http://schemas.microsoft.com/office/drawing/2014/main" id="{13A40E49-3E62-4AB4-BBF3-5C0A9F4A7717}"/>
                </a:ext>
              </a:extLst>
            </p:cNvPr>
            <p:cNvSpPr/>
            <p:nvPr/>
          </p:nvSpPr>
          <p:spPr>
            <a:xfrm>
              <a:off x="5794162" y="5127088"/>
              <a:ext cx="442735" cy="442735"/>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7</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14" name="Rounded Rectangle 417">
              <a:extLst>
                <a:ext uri="{FF2B5EF4-FFF2-40B4-BE49-F238E27FC236}">
                  <a16:creationId xmlns:a16="http://schemas.microsoft.com/office/drawing/2014/main" id="{0EF2CDD4-33B5-4FE3-8B38-9A3B89FE6FCC}"/>
                </a:ext>
              </a:extLst>
            </p:cNvPr>
            <p:cNvSpPr/>
            <p:nvPr/>
          </p:nvSpPr>
          <p:spPr>
            <a:xfrm>
              <a:off x="5351427" y="5127088"/>
              <a:ext cx="442735" cy="442735"/>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6</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15" name="Rounded Rectangle 418">
              <a:extLst>
                <a:ext uri="{FF2B5EF4-FFF2-40B4-BE49-F238E27FC236}">
                  <a16:creationId xmlns:a16="http://schemas.microsoft.com/office/drawing/2014/main" id="{E60ADDB1-EFB4-41D5-814F-032866D685A9}"/>
                </a:ext>
              </a:extLst>
            </p:cNvPr>
            <p:cNvSpPr/>
            <p:nvPr/>
          </p:nvSpPr>
          <p:spPr>
            <a:xfrm>
              <a:off x="6236897" y="5127088"/>
              <a:ext cx="442735" cy="442735"/>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8</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16" name="Rounded Rectangle 419">
              <a:extLst>
                <a:ext uri="{FF2B5EF4-FFF2-40B4-BE49-F238E27FC236}">
                  <a16:creationId xmlns:a16="http://schemas.microsoft.com/office/drawing/2014/main" id="{221823FE-096B-4E2D-B9A6-F33642A5E4B2}"/>
                </a:ext>
              </a:extLst>
            </p:cNvPr>
            <p:cNvSpPr/>
            <p:nvPr/>
          </p:nvSpPr>
          <p:spPr>
            <a:xfrm>
              <a:off x="6679632" y="5127088"/>
              <a:ext cx="442735" cy="442735"/>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9</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17" name="Rounded Rectangle 420">
              <a:extLst>
                <a:ext uri="{FF2B5EF4-FFF2-40B4-BE49-F238E27FC236}">
                  <a16:creationId xmlns:a16="http://schemas.microsoft.com/office/drawing/2014/main" id="{261A3E53-F2D1-4C64-8A82-5E20168FD58D}"/>
                </a:ext>
              </a:extLst>
            </p:cNvPr>
            <p:cNvSpPr/>
            <p:nvPr/>
          </p:nvSpPr>
          <p:spPr>
            <a:xfrm>
              <a:off x="7122365" y="5127088"/>
              <a:ext cx="442735" cy="442735"/>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10</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18" name="Rounded Rectangle 421">
              <a:extLst>
                <a:ext uri="{FF2B5EF4-FFF2-40B4-BE49-F238E27FC236}">
                  <a16:creationId xmlns:a16="http://schemas.microsoft.com/office/drawing/2014/main" id="{21FC99E4-A10E-4547-A251-EF5ABDA43ADA}"/>
                </a:ext>
              </a:extLst>
            </p:cNvPr>
            <p:cNvSpPr/>
            <p:nvPr/>
          </p:nvSpPr>
          <p:spPr>
            <a:xfrm>
              <a:off x="4465959" y="2898670"/>
              <a:ext cx="442735" cy="442735"/>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30</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19" name="Rounded Rectangle 422">
              <a:extLst>
                <a:ext uri="{FF2B5EF4-FFF2-40B4-BE49-F238E27FC236}">
                  <a16:creationId xmlns:a16="http://schemas.microsoft.com/office/drawing/2014/main" id="{D4B0E753-FCD4-4646-88F3-6E8602FFFF90}"/>
                </a:ext>
              </a:extLst>
            </p:cNvPr>
            <p:cNvSpPr/>
            <p:nvPr/>
          </p:nvSpPr>
          <p:spPr>
            <a:xfrm>
              <a:off x="4908694" y="2898670"/>
              <a:ext cx="442735" cy="442735"/>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lumMod val="75000"/>
                    </a:schemeClr>
                  </a:solidFill>
                  <a:latin typeface="Montserrat Light" panose="00000400000000000000" pitchFamily="50" charset="0"/>
                  <a:ea typeface="Roboto Light" charset="0"/>
                  <a:cs typeface="Roboto Light" charset="0"/>
                </a:rPr>
                <a:t>31</a:t>
              </a:r>
              <a:endParaRPr lang="en-US" sz="1100" dirty="0">
                <a:solidFill>
                  <a:schemeClr val="bg1">
                    <a:lumMod val="75000"/>
                  </a:schemeClr>
                </a:solidFill>
                <a:latin typeface="Montserrat Light" panose="00000400000000000000" pitchFamily="50" charset="0"/>
                <a:ea typeface="Roboto Light" charset="0"/>
                <a:cs typeface="Roboto Light" charset="0"/>
              </a:endParaRPr>
            </a:p>
          </p:txBody>
        </p:sp>
        <p:sp>
          <p:nvSpPr>
            <p:cNvPr id="120" name="Rounded Rectangle 381">
              <a:extLst>
                <a:ext uri="{FF2B5EF4-FFF2-40B4-BE49-F238E27FC236}">
                  <a16:creationId xmlns:a16="http://schemas.microsoft.com/office/drawing/2014/main" id="{8685EAB2-67EC-4118-B61E-89C61367F8B5}"/>
                </a:ext>
              </a:extLst>
            </p:cNvPr>
            <p:cNvSpPr/>
            <p:nvPr/>
          </p:nvSpPr>
          <p:spPr>
            <a:xfrm>
              <a:off x="6236897" y="3341403"/>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10</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121" name="Rounded Rectangle 385">
              <a:extLst>
                <a:ext uri="{FF2B5EF4-FFF2-40B4-BE49-F238E27FC236}">
                  <a16:creationId xmlns:a16="http://schemas.microsoft.com/office/drawing/2014/main" id="{C31BB720-E19F-4018-A17A-18213AA9A80B}"/>
                </a:ext>
              </a:extLst>
            </p:cNvPr>
            <p:cNvSpPr/>
            <p:nvPr/>
          </p:nvSpPr>
          <p:spPr>
            <a:xfrm>
              <a:off x="4908694" y="3784138"/>
              <a:ext cx="442735" cy="442735"/>
            </a:xfrm>
            <a:prstGeom prst="round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14</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122" name="Rounded Rectangle 393">
              <a:extLst>
                <a:ext uri="{FF2B5EF4-FFF2-40B4-BE49-F238E27FC236}">
                  <a16:creationId xmlns:a16="http://schemas.microsoft.com/office/drawing/2014/main" id="{953822A1-DB4D-400D-9D2F-A1D2E491FA46}"/>
                </a:ext>
              </a:extLst>
            </p:cNvPr>
            <p:cNvSpPr/>
            <p:nvPr/>
          </p:nvSpPr>
          <p:spPr>
            <a:xfrm>
              <a:off x="5794162" y="4226872"/>
              <a:ext cx="442735" cy="442735"/>
            </a:xfrm>
            <a:prstGeom prst="round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23</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123" name="Rounded Rectangle 384">
              <a:extLst>
                <a:ext uri="{FF2B5EF4-FFF2-40B4-BE49-F238E27FC236}">
                  <a16:creationId xmlns:a16="http://schemas.microsoft.com/office/drawing/2014/main" id="{6A8A8E87-6F57-42A0-90DA-F099F250A4F7}"/>
                </a:ext>
              </a:extLst>
            </p:cNvPr>
            <p:cNvSpPr/>
            <p:nvPr/>
          </p:nvSpPr>
          <p:spPr>
            <a:xfrm>
              <a:off x="4465959" y="3784138"/>
              <a:ext cx="442735" cy="442735"/>
            </a:xfrm>
            <a:prstGeom prst="round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tx1">
                      <a:lumMod val="65000"/>
                      <a:lumOff val="35000"/>
                    </a:schemeClr>
                  </a:solidFill>
                  <a:latin typeface="Montserrat Light" panose="00000400000000000000" pitchFamily="50" charset="0"/>
                  <a:ea typeface="Roboto Light" charset="0"/>
                  <a:cs typeface="Roboto Light" charset="0"/>
                </a:rPr>
                <a:t>13</a:t>
              </a:r>
              <a:endParaRPr lang="en-US" sz="1100" dirty="0">
                <a:solidFill>
                  <a:schemeClr val="tx1">
                    <a:lumMod val="65000"/>
                    <a:lumOff val="35000"/>
                  </a:schemeClr>
                </a:solidFill>
                <a:latin typeface="Montserrat Light" panose="00000400000000000000" pitchFamily="50" charset="0"/>
                <a:ea typeface="Roboto Light" charset="0"/>
                <a:cs typeface="Roboto Light" charset="0"/>
              </a:endParaRPr>
            </a:p>
          </p:txBody>
        </p:sp>
        <p:sp>
          <p:nvSpPr>
            <p:cNvPr id="124" name="Rounded Rectangle 373">
              <a:extLst>
                <a:ext uri="{FF2B5EF4-FFF2-40B4-BE49-F238E27FC236}">
                  <a16:creationId xmlns:a16="http://schemas.microsoft.com/office/drawing/2014/main" id="{2B9E1B9B-8856-41CD-8F7A-901059BFA5F2}"/>
                </a:ext>
              </a:extLst>
            </p:cNvPr>
            <p:cNvSpPr/>
            <p:nvPr/>
          </p:nvSpPr>
          <p:spPr>
            <a:xfrm>
              <a:off x="5351427" y="2898670"/>
              <a:ext cx="442735" cy="442735"/>
            </a:xfrm>
            <a:prstGeom prst="roundRect">
              <a:avLst/>
            </a:prstGeom>
            <a:gradFill>
              <a:gsLst>
                <a:gs pos="0">
                  <a:schemeClr val="accent1"/>
                </a:gs>
                <a:gs pos="100000">
                  <a:schemeClr val="accent5"/>
                </a:gs>
              </a:gsLst>
              <a:lin ang="3000000" scaled="0"/>
            </a:gradFill>
            <a:ln>
              <a:noFill/>
            </a:ln>
            <a:effectLst>
              <a:outerShdw blurRad="215900" dist="38100" sx="106000" sy="106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solidFill>
                  <a:latin typeface="Montserrat Light" panose="00000400000000000000" pitchFamily="50" charset="0"/>
                  <a:ea typeface="Roboto Light" charset="0"/>
                  <a:cs typeface="Roboto Light" charset="0"/>
                </a:rPr>
                <a:t>1</a:t>
              </a:r>
              <a:endParaRPr lang="en-US" sz="1100" dirty="0">
                <a:solidFill>
                  <a:schemeClr val="bg1"/>
                </a:solidFill>
                <a:latin typeface="Montserrat Light" panose="00000400000000000000" pitchFamily="50" charset="0"/>
                <a:ea typeface="Roboto Light" charset="0"/>
                <a:cs typeface="Roboto Light" charset="0"/>
              </a:endParaRPr>
            </a:p>
          </p:txBody>
        </p:sp>
        <p:sp>
          <p:nvSpPr>
            <p:cNvPr id="125" name="Rounded Rectangle 392">
              <a:extLst>
                <a:ext uri="{FF2B5EF4-FFF2-40B4-BE49-F238E27FC236}">
                  <a16:creationId xmlns:a16="http://schemas.microsoft.com/office/drawing/2014/main" id="{A01491E7-897F-4593-8AB4-04461DB052FD}"/>
                </a:ext>
              </a:extLst>
            </p:cNvPr>
            <p:cNvSpPr/>
            <p:nvPr/>
          </p:nvSpPr>
          <p:spPr>
            <a:xfrm>
              <a:off x="5351427" y="4226872"/>
              <a:ext cx="442735" cy="442735"/>
            </a:xfrm>
            <a:prstGeom prst="roundRect">
              <a:avLst/>
            </a:prstGeom>
            <a:gradFill>
              <a:gsLst>
                <a:gs pos="0">
                  <a:schemeClr val="accent1"/>
                </a:gs>
                <a:gs pos="100000">
                  <a:schemeClr val="accent5"/>
                </a:gs>
              </a:gsLst>
              <a:lin ang="3000000" scaled="0"/>
            </a:gradFill>
            <a:ln>
              <a:noFill/>
            </a:ln>
            <a:effectLst>
              <a:outerShdw blurRad="215900" dist="38100" sx="106000" sy="106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id-ID" sz="1100" dirty="0">
                  <a:solidFill>
                    <a:schemeClr val="bg1"/>
                  </a:solidFill>
                  <a:latin typeface="Montserrat Light" panose="00000400000000000000" pitchFamily="50" charset="0"/>
                  <a:ea typeface="Roboto Light" charset="0"/>
                  <a:cs typeface="Roboto Light" charset="0"/>
                </a:rPr>
                <a:t>22</a:t>
              </a:r>
              <a:endParaRPr lang="en-US" sz="1100" dirty="0">
                <a:solidFill>
                  <a:schemeClr val="bg1"/>
                </a:solidFill>
                <a:latin typeface="Montserrat Light" panose="00000400000000000000" pitchFamily="50" charset="0"/>
                <a:ea typeface="Roboto Light" charset="0"/>
                <a:cs typeface="Roboto Light" charset="0"/>
              </a:endParaRPr>
            </a:p>
          </p:txBody>
        </p:sp>
      </p:grpSp>
      <p:sp>
        <p:nvSpPr>
          <p:cNvPr id="3"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1ABD14E6-A702-4373-8695-8637A11E9B0B}"/>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302115877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750" fill="hold"/>
                                        <p:tgtEl>
                                          <p:spTgt spid="57"/>
                                        </p:tgtEl>
                                        <p:attrNameLst>
                                          <p:attrName>ppt_x</p:attrName>
                                        </p:attrNameLst>
                                      </p:cBhvr>
                                      <p:tavLst>
                                        <p:tav tm="0">
                                          <p:val>
                                            <p:strVal val="#ppt_x"/>
                                          </p:val>
                                        </p:tav>
                                        <p:tav tm="100000">
                                          <p:val>
                                            <p:strVal val="#ppt_x"/>
                                          </p:val>
                                        </p:tav>
                                      </p:tavLst>
                                    </p:anim>
                                    <p:anim calcmode="lin" valueType="num">
                                      <p:cBhvr additive="base">
                                        <p:cTn id="8" dur="750" fill="hold"/>
                                        <p:tgtEl>
                                          <p:spTgt spid="57"/>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750" fill="hold"/>
                                        <p:tgtEl>
                                          <p:spTgt spid="56"/>
                                        </p:tgtEl>
                                        <p:attrNameLst>
                                          <p:attrName>ppt_x</p:attrName>
                                        </p:attrNameLst>
                                      </p:cBhvr>
                                      <p:tavLst>
                                        <p:tav tm="0">
                                          <p:val>
                                            <p:strVal val="#ppt_x"/>
                                          </p:val>
                                        </p:tav>
                                        <p:tav tm="100000">
                                          <p:val>
                                            <p:strVal val="#ppt_x"/>
                                          </p:val>
                                        </p:tav>
                                      </p:tavLst>
                                    </p:anim>
                                    <p:anim calcmode="lin" valueType="num">
                                      <p:cBhvr additive="base">
                                        <p:cTn id="12" dur="750" fill="hold"/>
                                        <p:tgtEl>
                                          <p:spTgt spid="56"/>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1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175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par>
                                <p:cTn id="20" presetID="2" presetClass="entr" presetSubtype="2" decel="100000" fill="hold" nodeType="withEffect">
                                  <p:stCondLst>
                                    <p:cond delay="225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750" fill="hold"/>
                                        <p:tgtEl>
                                          <p:spTgt spid="71"/>
                                        </p:tgtEl>
                                        <p:attrNameLst>
                                          <p:attrName>ppt_x</p:attrName>
                                        </p:attrNameLst>
                                      </p:cBhvr>
                                      <p:tavLst>
                                        <p:tav tm="0">
                                          <p:val>
                                            <p:strVal val="1+#ppt_w/2"/>
                                          </p:val>
                                        </p:tav>
                                        <p:tav tm="100000">
                                          <p:val>
                                            <p:strVal val="#ppt_x"/>
                                          </p:val>
                                        </p:tav>
                                      </p:tavLst>
                                    </p:anim>
                                    <p:anim calcmode="lin" valueType="num">
                                      <p:cBhvr additive="base">
                                        <p:cTn id="23" dur="750" fill="hold"/>
                                        <p:tgtEl>
                                          <p:spTgt spid="71"/>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2500"/>
                                  </p:stCondLst>
                                  <p:childTnLst>
                                    <p:set>
                                      <p:cBhvr>
                                        <p:cTn id="25" dur="1" fill="hold">
                                          <p:stCondLst>
                                            <p:cond delay="0"/>
                                          </p:stCondLst>
                                        </p:cTn>
                                        <p:tgtEl>
                                          <p:spTgt spid="69"/>
                                        </p:tgtEl>
                                        <p:attrNameLst>
                                          <p:attrName>style.visibility</p:attrName>
                                        </p:attrNameLst>
                                      </p:cBhvr>
                                      <p:to>
                                        <p:strVal val="visible"/>
                                      </p:to>
                                    </p:set>
                                    <p:anim calcmode="lin" valueType="num">
                                      <p:cBhvr additive="base">
                                        <p:cTn id="26" dur="750" fill="hold"/>
                                        <p:tgtEl>
                                          <p:spTgt spid="69"/>
                                        </p:tgtEl>
                                        <p:attrNameLst>
                                          <p:attrName>ppt_x</p:attrName>
                                        </p:attrNameLst>
                                      </p:cBhvr>
                                      <p:tavLst>
                                        <p:tav tm="0">
                                          <p:val>
                                            <p:strVal val="1+#ppt_w/2"/>
                                          </p:val>
                                        </p:tav>
                                        <p:tav tm="100000">
                                          <p:val>
                                            <p:strVal val="#ppt_x"/>
                                          </p:val>
                                        </p:tav>
                                      </p:tavLst>
                                    </p:anim>
                                    <p:anim calcmode="lin" valueType="num">
                                      <p:cBhvr additive="base">
                                        <p:cTn id="27" dur="750" fill="hold"/>
                                        <p:tgtEl>
                                          <p:spTgt spid="69"/>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750"/>
                                  </p:stCondLst>
                                  <p:childTnLst>
                                    <p:set>
                                      <p:cBhvr>
                                        <p:cTn id="29" dur="1" fill="hold">
                                          <p:stCondLst>
                                            <p:cond delay="0"/>
                                          </p:stCondLst>
                                        </p:cTn>
                                        <p:tgtEl>
                                          <p:spTgt spid="70"/>
                                        </p:tgtEl>
                                        <p:attrNameLst>
                                          <p:attrName>style.visibility</p:attrName>
                                        </p:attrNameLst>
                                      </p:cBhvr>
                                      <p:to>
                                        <p:strVal val="visible"/>
                                      </p:to>
                                    </p:set>
                                    <p:anim calcmode="lin" valueType="num">
                                      <p:cBhvr additive="base">
                                        <p:cTn id="30" dur="750" fill="hold"/>
                                        <p:tgtEl>
                                          <p:spTgt spid="70"/>
                                        </p:tgtEl>
                                        <p:attrNameLst>
                                          <p:attrName>ppt_x</p:attrName>
                                        </p:attrNameLst>
                                      </p:cBhvr>
                                      <p:tavLst>
                                        <p:tav tm="0">
                                          <p:val>
                                            <p:strVal val="1+#ppt_w/2"/>
                                          </p:val>
                                        </p:tav>
                                        <p:tav tm="100000">
                                          <p:val>
                                            <p:strVal val="#ppt_x"/>
                                          </p:val>
                                        </p:tav>
                                      </p:tavLst>
                                    </p:anim>
                                    <p:anim calcmode="lin" valueType="num">
                                      <p:cBhvr additive="base">
                                        <p:cTn id="31" dur="750" fill="hold"/>
                                        <p:tgtEl>
                                          <p:spTgt spid="70"/>
                                        </p:tgtEl>
                                        <p:attrNameLst>
                                          <p:attrName>ppt_y</p:attrName>
                                        </p:attrNameLst>
                                      </p:cBhvr>
                                      <p:tavLst>
                                        <p:tav tm="0">
                                          <p:val>
                                            <p:strVal val="#ppt_y"/>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74"/>
                                        </p:tgtEl>
                                        <p:attrNameLst>
                                          <p:attrName>style.visibility</p:attrName>
                                        </p:attrNameLst>
                                      </p:cBhvr>
                                      <p:to>
                                        <p:strVal val="visible"/>
                                      </p:to>
                                    </p:set>
                                    <p:anim calcmode="lin" valueType="num">
                                      <p:cBhvr additive="base">
                                        <p:cTn id="34" dur="750" fill="hold"/>
                                        <p:tgtEl>
                                          <p:spTgt spid="74"/>
                                        </p:tgtEl>
                                        <p:attrNameLst>
                                          <p:attrName>ppt_x</p:attrName>
                                        </p:attrNameLst>
                                      </p:cBhvr>
                                      <p:tavLst>
                                        <p:tav tm="0">
                                          <p:val>
                                            <p:strVal val="#ppt_x"/>
                                          </p:val>
                                        </p:tav>
                                        <p:tav tm="100000">
                                          <p:val>
                                            <p:strVal val="#ppt_x"/>
                                          </p:val>
                                        </p:tav>
                                      </p:tavLst>
                                    </p:anim>
                                    <p:anim calcmode="lin" valueType="num">
                                      <p:cBhvr additive="base">
                                        <p:cTn id="35" dur="75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56" grpId="0"/>
      <p:bldP spid="57" grpId="0"/>
      <p:bldP spid="69" grpId="0"/>
      <p:bldP spid="7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59AEF913-4FF1-4D62-96E7-A53D89E1EE13}"/>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31111" r="31111"/>
          <a:stretch>
            <a:fillRect/>
          </a:stretch>
        </p:blipFill>
        <p:spPr/>
      </p:pic>
      <p:sp>
        <p:nvSpPr>
          <p:cNvPr id="4" name="Rectangle 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314950" y="0"/>
            <a:ext cx="6877051" cy="6858000"/>
          </a:xfrm>
          <a:prstGeom prst="rect">
            <a:avLst/>
          </a:prstGeom>
          <a:gradFill>
            <a:gsLst>
              <a:gs pos="33000">
                <a:schemeClr val="bg1"/>
              </a:gs>
              <a:gs pos="0">
                <a:schemeClr val="bg1"/>
              </a:gs>
              <a:gs pos="100000">
                <a:schemeClr val="bg1">
                  <a:alpha val="82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7" name="Picture 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PicPr>
            <a:picLocks noChangeAspect="1"/>
          </p:cNvPicPr>
          <p:nvPr/>
        </p:nvPicPr>
        <p:blipFill>
          <a:blip r:embed="rId4"/>
          <a:stretch>
            <a:fillRect/>
          </a:stretch>
        </p:blipFill>
        <p:spPr>
          <a:xfrm>
            <a:off x="6711993" y="1121935"/>
            <a:ext cx="4255377" cy="4761389"/>
          </a:xfrm>
          <a:prstGeom prst="rect">
            <a:avLst/>
          </a:prstGeom>
          <a:effectLst>
            <a:outerShdw blurRad="635000" dist="381000" algn="l" rotWithShape="0">
              <a:prstClr val="black">
                <a:alpha val="40000"/>
              </a:prstClr>
            </a:outerShdw>
          </a:effectLst>
        </p:spPr>
      </p:pic>
      <p:sp>
        <p:nvSpPr>
          <p:cNvPr id="23" name="Rectangle 2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645585" y="3644724"/>
            <a:ext cx="3716299" cy="757130"/>
          </a:xfrm>
          <a:prstGeom prst="rect">
            <a:avLst/>
          </a:prstGeom>
        </p:spPr>
        <p:txBody>
          <a:bodyPr wrap="square">
            <a:spAutoFit/>
          </a:bodyPr>
          <a:lstStyle/>
          <a:p>
            <a:pP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4" name="Rectangle 2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645585" y="4559874"/>
            <a:ext cx="3716299" cy="326884"/>
          </a:xfrm>
          <a:prstGeom prst="rect">
            <a:avLst/>
          </a:prstGeom>
        </p:spPr>
        <p:txBody>
          <a:bodyPr wrap="square">
            <a:spAutoFit/>
          </a:bodyPr>
          <a:lstStyle/>
          <a:p>
            <a:pPr>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t>
            </a:r>
            <a:r>
              <a:rPr lang="id-ID" sz="1400" i="1" dirty="0">
                <a:solidFill>
                  <a:schemeClr val="bg1">
                    <a:lumMod val="65000"/>
                  </a:schemeClr>
                </a:solidFill>
                <a:latin typeface="Segoe UI Light" panose="020B0502040204020203" pitchFamily="34" charset="0"/>
                <a:cs typeface="Segoe UI Light" panose="020B0502040204020203" pitchFamily="34" charset="0"/>
              </a:rPr>
              <a:t>Ut wisi enim ad minim veniam</a:t>
            </a:r>
            <a:endParaRPr lang="en-US" sz="1400" i="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153948" y="2034284"/>
            <a:ext cx="3485947"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a:t>
            </a:r>
          </a:p>
          <a:p>
            <a:r>
              <a:rPr lang="en-US" sz="3600" dirty="0">
                <a:solidFill>
                  <a:schemeClr val="tx1">
                    <a:lumMod val="65000"/>
                    <a:lumOff val="35000"/>
                  </a:schemeClr>
                </a:solidFill>
                <a:latin typeface="Montserrat Light" panose="00000400000000000000" pitchFamily="50" charset="0"/>
                <a:cs typeface="Segoe UI" panose="020B0502040204020203" pitchFamily="34" charset="0"/>
              </a:rPr>
              <a:t>smartwatch</a:t>
            </a:r>
          </a:p>
        </p:txBody>
      </p:sp>
      <p:sp>
        <p:nvSpPr>
          <p:cNvPr id="29" name="Rectangle 2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153949" y="1709987"/>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80113E41-5DF1-4112-AD10-4269BB079339}"/>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5" name="图片占位符 4"/>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30965" r="30965"/>
          <a:stretch>
            <a:fillRect/>
          </a:stretch>
        </p:blipFill>
        <p:spPr/>
      </p:pic>
    </p:spTree>
    <p:extLst>
      <p:ext uri="{BB962C8B-B14F-4D97-AF65-F5344CB8AC3E}">
        <p14:creationId xmlns:p14="http://schemas.microsoft.com/office/powerpoint/2010/main" val="1030800787"/>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75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0-#ppt_w/2"/>
                                          </p:val>
                                        </p:tav>
                                        <p:tav tm="100000">
                                          <p:val>
                                            <p:strVal val="#ppt_x"/>
                                          </p:val>
                                        </p:tav>
                                      </p:tavLst>
                                    </p:anim>
                                    <p:anim calcmode="lin" valueType="num">
                                      <p:cBhvr additive="base">
                                        <p:cTn id="16" dur="500" fill="hold"/>
                                        <p:tgtEl>
                                          <p:spTgt spid="2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7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1+#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8" grpId="0"/>
      <p:bldP spid="2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BD2EDB88-1658-465C-8285-4BB3F5B8D6BA}"/>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t="7753" b="7753"/>
          <a:stretch>
            <a:fillRect/>
          </a:stretch>
        </p:blipFill>
        <p:spPr/>
      </p:pic>
      <p:sp>
        <p:nvSpPr>
          <p:cNvPr id="9" name="Rectangle 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0" y="0"/>
            <a:ext cx="12192000" cy="6858000"/>
          </a:xfrm>
          <a:prstGeom prst="rect">
            <a:avLst/>
          </a:prstGeom>
          <a:gradFill>
            <a:gsLst>
              <a:gs pos="0">
                <a:schemeClr val="accent1">
                  <a:alpha val="65000"/>
                </a:schemeClr>
              </a:gs>
              <a:gs pos="100000">
                <a:schemeClr val="accent5">
                  <a:alpha val="6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 name="Picture 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4900" y="950649"/>
            <a:ext cx="3213234" cy="5592370"/>
          </a:xfrm>
          <a:prstGeom prst="rect">
            <a:avLst/>
          </a:prstGeom>
        </p:spPr>
      </p:pic>
      <p:grpSp>
        <p:nvGrpSpPr>
          <p:cNvPr id="10" name="Group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373526" y="369296"/>
            <a:ext cx="1612823" cy="403600"/>
            <a:chOff x="3045639" y="5407564"/>
            <a:chExt cx="1612823" cy="403600"/>
          </a:xfrm>
          <a:solidFill>
            <a:schemeClr val="bg1"/>
          </a:solidFill>
        </p:grpSpPr>
        <p:sp>
          <p:nvSpPr>
            <p:cNvPr id="11" name="Freeform: Shape 10"/>
            <p:cNvSpPr/>
            <p:nvPr/>
          </p:nvSpPr>
          <p:spPr>
            <a:xfrm>
              <a:off x="3045639" y="5407564"/>
              <a:ext cx="421374" cy="403600"/>
            </a:xfrm>
            <a:custGeom>
              <a:avLst/>
              <a:gdLst>
                <a:gd name="connsiteX0" fmla="*/ 960120 w 1202877"/>
                <a:gd name="connsiteY0" fmla="*/ 334292 h 1152144"/>
                <a:gd name="connsiteX1" fmla="*/ 1082418 w 1202877"/>
                <a:gd name="connsiteY1" fmla="*/ 366608 h 1152144"/>
                <a:gd name="connsiteX2" fmla="*/ 1169620 w 1202877"/>
                <a:gd name="connsiteY2" fmla="*/ 452436 h 1152144"/>
                <a:gd name="connsiteX3" fmla="*/ 1202877 w 1202877"/>
                <a:gd name="connsiteY3" fmla="*/ 575095 h 1152144"/>
                <a:gd name="connsiteX4" fmla="*/ 1169620 w 1202877"/>
                <a:gd name="connsiteY4" fmla="*/ 698261 h 1152144"/>
                <a:gd name="connsiteX5" fmla="*/ 1082418 w 1202877"/>
                <a:gd name="connsiteY5" fmla="*/ 785031 h 1152144"/>
                <a:gd name="connsiteX6" fmla="*/ 960120 w 1202877"/>
                <a:gd name="connsiteY6" fmla="*/ 817853 h 1152144"/>
                <a:gd name="connsiteX7" fmla="*/ 837063 w 1202877"/>
                <a:gd name="connsiteY7" fmla="*/ 785031 h 1152144"/>
                <a:gd name="connsiteX8" fmla="*/ 748455 w 1202877"/>
                <a:gd name="connsiteY8" fmla="*/ 698261 h 1152144"/>
                <a:gd name="connsiteX9" fmla="*/ 714441 w 1202877"/>
                <a:gd name="connsiteY9" fmla="*/ 575095 h 1152144"/>
                <a:gd name="connsiteX10" fmla="*/ 748237 w 1202877"/>
                <a:gd name="connsiteY10" fmla="*/ 452436 h 1152144"/>
                <a:gd name="connsiteX11" fmla="*/ 836630 w 1202877"/>
                <a:gd name="connsiteY11" fmla="*/ 366608 h 1152144"/>
                <a:gd name="connsiteX12" fmla="*/ 960120 w 1202877"/>
                <a:gd name="connsiteY12" fmla="*/ 334292 h 1152144"/>
                <a:gd name="connsiteX13" fmla="*/ 569775 w 1202877"/>
                <a:gd name="connsiteY13" fmla="*/ 0 h 1152144"/>
                <a:gd name="connsiteX14" fmla="*/ 628525 w 1202877"/>
                <a:gd name="connsiteY14" fmla="*/ 0 h 1152144"/>
                <a:gd name="connsiteX15" fmla="*/ 1106213 w 1202877"/>
                <a:gd name="connsiteY15" fmla="*/ 253985 h 1152144"/>
                <a:gd name="connsiteX16" fmla="*/ 1112012 w 1202877"/>
                <a:gd name="connsiteY16" fmla="*/ 264669 h 1152144"/>
                <a:gd name="connsiteX17" fmla="*/ 1056676 w 1202877"/>
                <a:gd name="connsiteY17" fmla="*/ 243039 h 1152144"/>
                <a:gd name="connsiteX18" fmla="*/ 959144 w 1202877"/>
                <a:gd name="connsiteY18" fmla="*/ 231098 h 1152144"/>
                <a:gd name="connsiteX19" fmla="*/ 774852 w 1202877"/>
                <a:gd name="connsiteY19" fmla="*/ 276735 h 1152144"/>
                <a:gd name="connsiteX20" fmla="*/ 646055 w 1202877"/>
                <a:gd name="connsiteY20" fmla="*/ 398818 h 1152144"/>
                <a:gd name="connsiteX21" fmla="*/ 597600 w 1202877"/>
                <a:gd name="connsiteY21" fmla="*/ 575095 h 1152144"/>
                <a:gd name="connsiteX22" fmla="*/ 646055 w 1202877"/>
                <a:gd name="connsiteY22" fmla="*/ 751448 h 1152144"/>
                <a:gd name="connsiteX23" fmla="*/ 774852 w 1202877"/>
                <a:gd name="connsiteY23" fmla="*/ 874686 h 1152144"/>
                <a:gd name="connsiteX24" fmla="*/ 959144 w 1202877"/>
                <a:gd name="connsiteY24" fmla="*/ 921047 h 1152144"/>
                <a:gd name="connsiteX25" fmla="*/ 1056676 w 1202877"/>
                <a:gd name="connsiteY25" fmla="*/ 908962 h 1152144"/>
                <a:gd name="connsiteX26" fmla="*/ 1112271 w 1202877"/>
                <a:gd name="connsiteY26" fmla="*/ 886999 h 1152144"/>
                <a:gd name="connsiteX27" fmla="*/ 1106213 w 1202877"/>
                <a:gd name="connsiteY27" fmla="*/ 898160 h 1152144"/>
                <a:gd name="connsiteX28" fmla="*/ 628525 w 1202877"/>
                <a:gd name="connsiteY28" fmla="*/ 1152144 h 1152144"/>
                <a:gd name="connsiteX29" fmla="*/ 569775 w 1202877"/>
                <a:gd name="connsiteY29" fmla="*/ 1152144 h 1152144"/>
                <a:gd name="connsiteX30" fmla="*/ 92087 w 1202877"/>
                <a:gd name="connsiteY30" fmla="*/ 898160 h 1152144"/>
                <a:gd name="connsiteX31" fmla="*/ 85562 w 1202877"/>
                <a:gd name="connsiteY31" fmla="*/ 886137 h 1152144"/>
                <a:gd name="connsiteX32" fmla="*/ 142172 w 1202877"/>
                <a:gd name="connsiteY32" fmla="*/ 908957 h 1152144"/>
                <a:gd name="connsiteX33" fmla="*/ 237821 w 1202877"/>
                <a:gd name="connsiteY33" fmla="*/ 921047 h 1152144"/>
                <a:gd name="connsiteX34" fmla="*/ 380126 w 1202877"/>
                <a:gd name="connsiteY34" fmla="*/ 890622 h 1152144"/>
                <a:gd name="connsiteX35" fmla="*/ 501961 w 1202877"/>
                <a:gd name="connsiteY35" fmla="*/ 809079 h 1152144"/>
                <a:gd name="connsiteX36" fmla="*/ 433733 w 1202877"/>
                <a:gd name="connsiteY36" fmla="*/ 733035 h 1152144"/>
                <a:gd name="connsiteX37" fmla="*/ 344916 w 1202877"/>
                <a:gd name="connsiteY37" fmla="*/ 792140 h 1152144"/>
                <a:gd name="connsiteX38" fmla="*/ 243670 w 1202877"/>
                <a:gd name="connsiteY38" fmla="*/ 813955 h 1152144"/>
                <a:gd name="connsiteX39" fmla="*/ 119849 w 1202877"/>
                <a:gd name="connsiteY39" fmla="*/ 781420 h 1152144"/>
                <a:gd name="connsiteX40" fmla="*/ 32850 w 1202877"/>
                <a:gd name="connsiteY40" fmla="*/ 695374 h 1152144"/>
                <a:gd name="connsiteX41" fmla="*/ 0 w 1202877"/>
                <a:gd name="connsiteY41" fmla="*/ 573146 h 1152144"/>
                <a:gd name="connsiteX42" fmla="*/ 70664 w 1202877"/>
                <a:gd name="connsiteY42" fmla="*/ 402779 h 1152144"/>
                <a:gd name="connsiteX43" fmla="*/ 243670 w 1202877"/>
                <a:gd name="connsiteY43" fmla="*/ 333317 h 1152144"/>
                <a:gd name="connsiteX44" fmla="*/ 346012 w 1202877"/>
                <a:gd name="connsiteY44" fmla="*/ 356592 h 1152144"/>
                <a:gd name="connsiteX45" fmla="*/ 433733 w 1202877"/>
                <a:gd name="connsiteY45" fmla="*/ 420083 h 1152144"/>
                <a:gd name="connsiteX46" fmla="*/ 500986 w 1202877"/>
                <a:gd name="connsiteY46" fmla="*/ 336239 h 1152144"/>
                <a:gd name="connsiteX47" fmla="*/ 382684 w 1202877"/>
                <a:gd name="connsiteY47" fmla="*/ 259208 h 1152144"/>
                <a:gd name="connsiteX48" fmla="*/ 241720 w 1202877"/>
                <a:gd name="connsiteY48" fmla="*/ 231098 h 1152144"/>
                <a:gd name="connsiteX49" fmla="*/ 145105 w 1202877"/>
                <a:gd name="connsiteY49" fmla="*/ 243035 h 1152144"/>
                <a:gd name="connsiteX50" fmla="*/ 85229 w 1202877"/>
                <a:gd name="connsiteY50" fmla="*/ 266621 h 1152144"/>
                <a:gd name="connsiteX51" fmla="*/ 92087 w 1202877"/>
                <a:gd name="connsiteY51" fmla="*/ 253985 h 1152144"/>
                <a:gd name="connsiteX52" fmla="*/ 569775 w 1202877"/>
                <a:gd name="connsiteY52" fmla="*/ 0 h 115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02877" h="1152144">
                  <a:moveTo>
                    <a:pt x="960120" y="334292"/>
                  </a:moveTo>
                  <a:cubicBezTo>
                    <a:pt x="1005164" y="334756"/>
                    <a:pt x="1045931" y="345528"/>
                    <a:pt x="1082418" y="366608"/>
                  </a:cubicBezTo>
                  <a:cubicBezTo>
                    <a:pt x="1118906" y="387689"/>
                    <a:pt x="1147973" y="416298"/>
                    <a:pt x="1169620" y="452436"/>
                  </a:cubicBezTo>
                  <a:cubicBezTo>
                    <a:pt x="1191268" y="488575"/>
                    <a:pt x="1202353" y="529460"/>
                    <a:pt x="1202877" y="575095"/>
                  </a:cubicBezTo>
                  <a:cubicBezTo>
                    <a:pt x="1202353" y="620755"/>
                    <a:pt x="1191268" y="661810"/>
                    <a:pt x="1169620" y="698261"/>
                  </a:cubicBezTo>
                  <a:cubicBezTo>
                    <a:pt x="1147973" y="734713"/>
                    <a:pt x="1118906" y="763636"/>
                    <a:pt x="1082418" y="785031"/>
                  </a:cubicBezTo>
                  <a:cubicBezTo>
                    <a:pt x="1045931" y="806425"/>
                    <a:pt x="1005164" y="817366"/>
                    <a:pt x="960120" y="817853"/>
                  </a:cubicBezTo>
                  <a:cubicBezTo>
                    <a:pt x="915039" y="817366"/>
                    <a:pt x="874020" y="806425"/>
                    <a:pt x="837063" y="785031"/>
                  </a:cubicBezTo>
                  <a:cubicBezTo>
                    <a:pt x="800107" y="763636"/>
                    <a:pt x="770570" y="734713"/>
                    <a:pt x="748455" y="698261"/>
                  </a:cubicBezTo>
                  <a:cubicBezTo>
                    <a:pt x="726338" y="661810"/>
                    <a:pt x="715000" y="620755"/>
                    <a:pt x="714441" y="575095"/>
                  </a:cubicBezTo>
                  <a:cubicBezTo>
                    <a:pt x="714981" y="529460"/>
                    <a:pt x="726248" y="488575"/>
                    <a:pt x="748237" y="452436"/>
                  </a:cubicBezTo>
                  <a:cubicBezTo>
                    <a:pt x="770227" y="416298"/>
                    <a:pt x="799691" y="387689"/>
                    <a:pt x="836630" y="366608"/>
                  </a:cubicBezTo>
                  <a:cubicBezTo>
                    <a:pt x="873569" y="345528"/>
                    <a:pt x="914732" y="334756"/>
                    <a:pt x="960120" y="334292"/>
                  </a:cubicBezTo>
                  <a:close/>
                  <a:moveTo>
                    <a:pt x="569775" y="0"/>
                  </a:moveTo>
                  <a:lnTo>
                    <a:pt x="628525" y="0"/>
                  </a:lnTo>
                  <a:cubicBezTo>
                    <a:pt x="827373" y="0"/>
                    <a:pt x="1002689" y="100749"/>
                    <a:pt x="1106213" y="253985"/>
                  </a:cubicBezTo>
                  <a:lnTo>
                    <a:pt x="1112012" y="264669"/>
                  </a:lnTo>
                  <a:lnTo>
                    <a:pt x="1056676" y="243039"/>
                  </a:lnTo>
                  <a:cubicBezTo>
                    <a:pt x="1025960" y="235396"/>
                    <a:pt x="993450" y="231416"/>
                    <a:pt x="959144" y="231098"/>
                  </a:cubicBezTo>
                  <a:cubicBezTo>
                    <a:pt x="890535" y="231716"/>
                    <a:pt x="829105" y="246929"/>
                    <a:pt x="774852" y="276735"/>
                  </a:cubicBezTo>
                  <a:cubicBezTo>
                    <a:pt x="720600" y="306543"/>
                    <a:pt x="677668" y="347237"/>
                    <a:pt x="646055" y="398818"/>
                  </a:cubicBezTo>
                  <a:cubicBezTo>
                    <a:pt x="614442" y="450398"/>
                    <a:pt x="598291" y="509158"/>
                    <a:pt x="597600" y="575095"/>
                  </a:cubicBezTo>
                  <a:cubicBezTo>
                    <a:pt x="598291" y="640752"/>
                    <a:pt x="614442" y="699535"/>
                    <a:pt x="646055" y="751448"/>
                  </a:cubicBezTo>
                  <a:cubicBezTo>
                    <a:pt x="677668" y="803359"/>
                    <a:pt x="720600" y="844439"/>
                    <a:pt x="774852" y="874686"/>
                  </a:cubicBezTo>
                  <a:cubicBezTo>
                    <a:pt x="829105" y="904933"/>
                    <a:pt x="890535" y="920387"/>
                    <a:pt x="959144" y="921047"/>
                  </a:cubicBezTo>
                  <a:cubicBezTo>
                    <a:pt x="993450" y="920717"/>
                    <a:pt x="1025960" y="916689"/>
                    <a:pt x="1056676" y="908962"/>
                  </a:cubicBezTo>
                  <a:lnTo>
                    <a:pt x="1112271" y="886999"/>
                  </a:lnTo>
                  <a:lnTo>
                    <a:pt x="1106213" y="898160"/>
                  </a:lnTo>
                  <a:cubicBezTo>
                    <a:pt x="1002689" y="1051396"/>
                    <a:pt x="827373" y="1152144"/>
                    <a:pt x="628525" y="1152144"/>
                  </a:cubicBezTo>
                  <a:lnTo>
                    <a:pt x="569775" y="1152144"/>
                  </a:lnTo>
                  <a:cubicBezTo>
                    <a:pt x="370928" y="1152144"/>
                    <a:pt x="195611" y="1051396"/>
                    <a:pt x="92087" y="898160"/>
                  </a:cubicBezTo>
                  <a:lnTo>
                    <a:pt x="85562" y="886137"/>
                  </a:lnTo>
                  <a:lnTo>
                    <a:pt x="142172" y="908957"/>
                  </a:lnTo>
                  <a:cubicBezTo>
                    <a:pt x="172298" y="916690"/>
                    <a:pt x="204181" y="920720"/>
                    <a:pt x="237821" y="921047"/>
                  </a:cubicBezTo>
                  <a:cubicBezTo>
                    <a:pt x="286718" y="920641"/>
                    <a:pt x="334152" y="910499"/>
                    <a:pt x="380126" y="890622"/>
                  </a:cubicBezTo>
                  <a:cubicBezTo>
                    <a:pt x="426098" y="870744"/>
                    <a:pt x="466710" y="843564"/>
                    <a:pt x="501961" y="809079"/>
                  </a:cubicBezTo>
                  <a:lnTo>
                    <a:pt x="433733" y="733035"/>
                  </a:lnTo>
                  <a:cubicBezTo>
                    <a:pt x="407478" y="758161"/>
                    <a:pt x="377871" y="777862"/>
                    <a:pt x="344916" y="792140"/>
                  </a:cubicBezTo>
                  <a:cubicBezTo>
                    <a:pt x="311959" y="806419"/>
                    <a:pt x="278210" y="813690"/>
                    <a:pt x="243670" y="813955"/>
                  </a:cubicBezTo>
                  <a:cubicBezTo>
                    <a:pt x="197704" y="813474"/>
                    <a:pt x="156429" y="802628"/>
                    <a:pt x="119849" y="781420"/>
                  </a:cubicBezTo>
                  <a:cubicBezTo>
                    <a:pt x="83269" y="760213"/>
                    <a:pt x="54269" y="731531"/>
                    <a:pt x="32850" y="695374"/>
                  </a:cubicBezTo>
                  <a:cubicBezTo>
                    <a:pt x="11431" y="659217"/>
                    <a:pt x="480" y="618476"/>
                    <a:pt x="0" y="573146"/>
                  </a:cubicBezTo>
                  <a:cubicBezTo>
                    <a:pt x="1624" y="504292"/>
                    <a:pt x="25179" y="447504"/>
                    <a:pt x="70664" y="402779"/>
                  </a:cubicBezTo>
                  <a:cubicBezTo>
                    <a:pt x="116149" y="358055"/>
                    <a:pt x="173818" y="334901"/>
                    <a:pt x="243670" y="333317"/>
                  </a:cubicBezTo>
                  <a:cubicBezTo>
                    <a:pt x="278759" y="333581"/>
                    <a:pt x="312873" y="341339"/>
                    <a:pt x="346012" y="356592"/>
                  </a:cubicBezTo>
                  <a:cubicBezTo>
                    <a:pt x="379150" y="371845"/>
                    <a:pt x="408391" y="393008"/>
                    <a:pt x="433733" y="420083"/>
                  </a:cubicBezTo>
                  <a:lnTo>
                    <a:pt x="500986" y="336239"/>
                  </a:lnTo>
                  <a:cubicBezTo>
                    <a:pt x="467217" y="303321"/>
                    <a:pt x="427783" y="277645"/>
                    <a:pt x="382684" y="259208"/>
                  </a:cubicBezTo>
                  <a:cubicBezTo>
                    <a:pt x="337585" y="240773"/>
                    <a:pt x="290596" y="231402"/>
                    <a:pt x="241720" y="231098"/>
                  </a:cubicBezTo>
                  <a:cubicBezTo>
                    <a:pt x="207749" y="231419"/>
                    <a:pt x="175544" y="235398"/>
                    <a:pt x="145105" y="243035"/>
                  </a:cubicBezTo>
                  <a:lnTo>
                    <a:pt x="85229" y="266621"/>
                  </a:lnTo>
                  <a:lnTo>
                    <a:pt x="92087" y="253985"/>
                  </a:lnTo>
                  <a:cubicBezTo>
                    <a:pt x="195611" y="100749"/>
                    <a:pt x="370928" y="0"/>
                    <a:pt x="569775" y="0"/>
                  </a:cubicBezTo>
                  <a:close/>
                </a:path>
              </a:pathLst>
            </a:custGeom>
            <a:gradFill flip="none" rotWithShape="1">
              <a:gsLst>
                <a:gs pos="0">
                  <a:schemeClr val="bg1">
                    <a:lumMod val="95000"/>
                  </a:schemeClr>
                </a:gs>
                <a:gs pos="100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400" dirty="0">
                <a:latin typeface="Montserrat Light" panose="00000400000000000000" pitchFamily="50" charset="0"/>
              </a:endParaRPr>
            </a:p>
          </p:txBody>
        </p:sp>
        <p:sp>
          <p:nvSpPr>
            <p:cNvPr id="12" name="Freeform: Shape 11"/>
            <p:cNvSpPr/>
            <p:nvPr/>
          </p:nvSpPr>
          <p:spPr>
            <a:xfrm>
              <a:off x="3794651" y="5544793"/>
              <a:ext cx="212253" cy="129143"/>
            </a:xfrm>
            <a:custGeom>
              <a:avLst/>
              <a:gdLst/>
              <a:ahLst/>
              <a:cxnLst/>
              <a:rect l="l" t="t" r="r" b="b"/>
              <a:pathLst>
                <a:path w="199082" h="121130">
                  <a:moveTo>
                    <a:pt x="63541" y="0"/>
                  </a:moveTo>
                  <a:cubicBezTo>
                    <a:pt x="74932" y="71"/>
                    <a:pt x="84333" y="2839"/>
                    <a:pt x="91743" y="8305"/>
                  </a:cubicBezTo>
                  <a:cubicBezTo>
                    <a:pt x="99154" y="13771"/>
                    <a:pt x="104150" y="21509"/>
                    <a:pt x="106731" y="31519"/>
                  </a:cubicBezTo>
                  <a:cubicBezTo>
                    <a:pt x="110569" y="20924"/>
                    <a:pt x="116552" y="13043"/>
                    <a:pt x="124680" y="7877"/>
                  </a:cubicBezTo>
                  <a:cubicBezTo>
                    <a:pt x="132808" y="2711"/>
                    <a:pt x="142679" y="85"/>
                    <a:pt x="154295" y="0"/>
                  </a:cubicBezTo>
                  <a:cubicBezTo>
                    <a:pt x="168466" y="137"/>
                    <a:pt x="179447" y="4314"/>
                    <a:pt x="187236" y="12531"/>
                  </a:cubicBezTo>
                  <a:cubicBezTo>
                    <a:pt x="195025" y="20747"/>
                    <a:pt x="198974" y="32182"/>
                    <a:pt x="199082" y="46835"/>
                  </a:cubicBezTo>
                  <a:lnTo>
                    <a:pt x="199082" y="121130"/>
                  </a:lnTo>
                  <a:lnTo>
                    <a:pt x="181280" y="121130"/>
                  </a:lnTo>
                  <a:lnTo>
                    <a:pt x="181280" y="51636"/>
                  </a:lnTo>
                  <a:cubicBezTo>
                    <a:pt x="181190" y="40815"/>
                    <a:pt x="178226" y="32452"/>
                    <a:pt x="172390" y="26547"/>
                  </a:cubicBezTo>
                  <a:cubicBezTo>
                    <a:pt x="166554" y="20641"/>
                    <a:pt x="158388" y="17650"/>
                    <a:pt x="147892" y="17574"/>
                  </a:cubicBezTo>
                  <a:cubicBezTo>
                    <a:pt x="135347" y="18107"/>
                    <a:pt x="125675" y="22356"/>
                    <a:pt x="118877" y="30318"/>
                  </a:cubicBezTo>
                  <a:cubicBezTo>
                    <a:pt x="112078" y="38282"/>
                    <a:pt x="108638" y="48816"/>
                    <a:pt x="108557" y="61923"/>
                  </a:cubicBezTo>
                  <a:lnTo>
                    <a:pt x="108557" y="121130"/>
                  </a:lnTo>
                  <a:lnTo>
                    <a:pt x="90526" y="121130"/>
                  </a:lnTo>
                  <a:lnTo>
                    <a:pt x="90526" y="51636"/>
                  </a:lnTo>
                  <a:cubicBezTo>
                    <a:pt x="90450" y="40815"/>
                    <a:pt x="87515" y="32452"/>
                    <a:pt x="81722" y="26547"/>
                  </a:cubicBezTo>
                  <a:cubicBezTo>
                    <a:pt x="75928" y="20641"/>
                    <a:pt x="67734" y="17650"/>
                    <a:pt x="57138" y="17574"/>
                  </a:cubicBezTo>
                  <a:cubicBezTo>
                    <a:pt x="44683" y="18107"/>
                    <a:pt x="35002" y="22356"/>
                    <a:pt x="28094" y="30320"/>
                  </a:cubicBezTo>
                  <a:cubicBezTo>
                    <a:pt x="21185" y="38285"/>
                    <a:pt x="17679" y="48824"/>
                    <a:pt x="17574" y="61937"/>
                  </a:cubicBezTo>
                  <a:lnTo>
                    <a:pt x="17574" y="121130"/>
                  </a:lnTo>
                  <a:lnTo>
                    <a:pt x="0" y="121130"/>
                  </a:lnTo>
                  <a:lnTo>
                    <a:pt x="0" y="686"/>
                  </a:lnTo>
                  <a:lnTo>
                    <a:pt x="17574" y="686"/>
                  </a:lnTo>
                  <a:lnTo>
                    <a:pt x="17574" y="27861"/>
                  </a:lnTo>
                  <a:cubicBezTo>
                    <a:pt x="21633" y="18519"/>
                    <a:pt x="27579" y="11563"/>
                    <a:pt x="35412" y="6992"/>
                  </a:cubicBezTo>
                  <a:cubicBezTo>
                    <a:pt x="43245" y="2421"/>
                    <a:pt x="52621" y="90"/>
                    <a:pt x="6354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Shape 12"/>
            <p:cNvSpPr/>
            <p:nvPr/>
          </p:nvSpPr>
          <p:spPr>
            <a:xfrm>
              <a:off x="4216458" y="5544793"/>
              <a:ext cx="117445" cy="129143"/>
            </a:xfrm>
            <a:custGeom>
              <a:avLst/>
              <a:gdLst/>
              <a:ahLst/>
              <a:cxnLst/>
              <a:rect l="l" t="t" r="r" b="b"/>
              <a:pathLst>
                <a:path w="110157" h="121130">
                  <a:moveTo>
                    <a:pt x="64455" y="0"/>
                  </a:moveTo>
                  <a:cubicBezTo>
                    <a:pt x="78965" y="137"/>
                    <a:pt x="90183" y="4314"/>
                    <a:pt x="98111" y="12531"/>
                  </a:cubicBezTo>
                  <a:cubicBezTo>
                    <a:pt x="106038" y="20747"/>
                    <a:pt x="110054" y="32182"/>
                    <a:pt x="110157" y="46835"/>
                  </a:cubicBezTo>
                  <a:lnTo>
                    <a:pt x="110157" y="121130"/>
                  </a:lnTo>
                  <a:lnTo>
                    <a:pt x="92355" y="121130"/>
                  </a:lnTo>
                  <a:lnTo>
                    <a:pt x="92355" y="51636"/>
                  </a:lnTo>
                  <a:cubicBezTo>
                    <a:pt x="92264" y="40925"/>
                    <a:pt x="89244" y="32628"/>
                    <a:pt x="83293" y="26747"/>
                  </a:cubicBezTo>
                  <a:cubicBezTo>
                    <a:pt x="77342" y="20865"/>
                    <a:pt x="69005" y="17884"/>
                    <a:pt x="58280" y="17803"/>
                  </a:cubicBezTo>
                  <a:cubicBezTo>
                    <a:pt x="46317" y="18083"/>
                    <a:pt x="36855" y="21694"/>
                    <a:pt x="29894" y="28635"/>
                  </a:cubicBezTo>
                  <a:cubicBezTo>
                    <a:pt x="22934" y="35575"/>
                    <a:pt x="18903" y="44848"/>
                    <a:pt x="17803" y="56452"/>
                  </a:cubicBezTo>
                  <a:lnTo>
                    <a:pt x="17803" y="121130"/>
                  </a:lnTo>
                  <a:lnTo>
                    <a:pt x="0" y="121130"/>
                  </a:lnTo>
                  <a:lnTo>
                    <a:pt x="0" y="686"/>
                  </a:lnTo>
                  <a:lnTo>
                    <a:pt x="17803" y="686"/>
                  </a:lnTo>
                  <a:lnTo>
                    <a:pt x="17803" y="27175"/>
                  </a:lnTo>
                  <a:cubicBezTo>
                    <a:pt x="22076" y="18062"/>
                    <a:pt x="28165" y="11278"/>
                    <a:pt x="36069" y="6821"/>
                  </a:cubicBezTo>
                  <a:cubicBezTo>
                    <a:pt x="43973" y="2364"/>
                    <a:pt x="53435" y="90"/>
                    <a:pt x="6445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Shape 13"/>
            <p:cNvSpPr/>
            <p:nvPr/>
          </p:nvSpPr>
          <p:spPr>
            <a:xfrm>
              <a:off x="4049852" y="5544549"/>
              <a:ext cx="123658" cy="129630"/>
            </a:xfrm>
            <a:custGeom>
              <a:avLst/>
              <a:gdLst/>
              <a:ahLst/>
              <a:cxnLst/>
              <a:rect l="l" t="t" r="r" b="b"/>
              <a:pathLst>
                <a:path w="115985" h="121587">
                  <a:moveTo>
                    <a:pt x="59650" y="0"/>
                  </a:moveTo>
                  <a:cubicBezTo>
                    <a:pt x="79115" y="161"/>
                    <a:pt x="93574" y="6292"/>
                    <a:pt x="103025" y="18391"/>
                  </a:cubicBezTo>
                  <a:cubicBezTo>
                    <a:pt x="112476" y="30491"/>
                    <a:pt x="116759" y="46906"/>
                    <a:pt x="115871" y="67637"/>
                  </a:cubicBezTo>
                  <a:lnTo>
                    <a:pt x="17573" y="67637"/>
                  </a:lnTo>
                  <a:cubicBezTo>
                    <a:pt x="19336" y="79547"/>
                    <a:pt x="24100" y="88898"/>
                    <a:pt x="31866" y="95690"/>
                  </a:cubicBezTo>
                  <a:cubicBezTo>
                    <a:pt x="39631" y="102482"/>
                    <a:pt x="49427" y="105942"/>
                    <a:pt x="61251" y="106071"/>
                  </a:cubicBezTo>
                  <a:cubicBezTo>
                    <a:pt x="68721" y="106056"/>
                    <a:pt x="75620" y="104769"/>
                    <a:pt x="81947" y="102210"/>
                  </a:cubicBezTo>
                  <a:cubicBezTo>
                    <a:pt x="88274" y="99651"/>
                    <a:pt x="93800" y="95905"/>
                    <a:pt x="98526" y="90972"/>
                  </a:cubicBezTo>
                  <a:lnTo>
                    <a:pt x="108341" y="101495"/>
                  </a:lnTo>
                  <a:cubicBezTo>
                    <a:pt x="102585" y="107928"/>
                    <a:pt x="95597" y="112875"/>
                    <a:pt x="87376" y="116337"/>
                  </a:cubicBezTo>
                  <a:cubicBezTo>
                    <a:pt x="79155" y="119799"/>
                    <a:pt x="69989" y="121549"/>
                    <a:pt x="59879" y="121587"/>
                  </a:cubicBezTo>
                  <a:cubicBezTo>
                    <a:pt x="41877" y="121297"/>
                    <a:pt x="27466" y="115652"/>
                    <a:pt x="16647" y="104652"/>
                  </a:cubicBezTo>
                  <a:cubicBezTo>
                    <a:pt x="5828" y="93651"/>
                    <a:pt x="279" y="79031"/>
                    <a:pt x="0" y="60793"/>
                  </a:cubicBezTo>
                  <a:cubicBezTo>
                    <a:pt x="298" y="42555"/>
                    <a:pt x="5867" y="27936"/>
                    <a:pt x="16705" y="16935"/>
                  </a:cubicBezTo>
                  <a:cubicBezTo>
                    <a:pt x="27542" y="5935"/>
                    <a:pt x="41858" y="290"/>
                    <a:pt x="59650" y="0"/>
                  </a:cubicBezTo>
                  <a:close/>
                  <a:moveTo>
                    <a:pt x="59650" y="15288"/>
                  </a:moveTo>
                  <a:cubicBezTo>
                    <a:pt x="48064" y="15431"/>
                    <a:pt x="38536" y="18862"/>
                    <a:pt x="31065" y="25582"/>
                  </a:cubicBezTo>
                  <a:cubicBezTo>
                    <a:pt x="23595" y="32303"/>
                    <a:pt x="19098" y="41454"/>
                    <a:pt x="17573" y="53035"/>
                  </a:cubicBezTo>
                  <a:lnTo>
                    <a:pt x="99898" y="53035"/>
                  </a:lnTo>
                  <a:cubicBezTo>
                    <a:pt x="99193" y="41354"/>
                    <a:pt x="95286" y="32174"/>
                    <a:pt x="88178" y="25497"/>
                  </a:cubicBezTo>
                  <a:cubicBezTo>
                    <a:pt x="81070" y="18819"/>
                    <a:pt x="71561" y="15416"/>
                    <a:pt x="59650" y="1528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Freeform: Shape 14"/>
            <p:cNvSpPr/>
            <p:nvPr/>
          </p:nvSpPr>
          <p:spPr>
            <a:xfrm>
              <a:off x="4376851" y="5544548"/>
              <a:ext cx="115007" cy="129633"/>
            </a:xfrm>
            <a:custGeom>
              <a:avLst/>
              <a:gdLst/>
              <a:ahLst/>
              <a:cxnLst/>
              <a:rect l="l" t="t" r="r" b="b"/>
              <a:pathLst>
                <a:path w="107870" h="121590">
                  <a:moveTo>
                    <a:pt x="59636" y="3"/>
                  </a:moveTo>
                  <a:cubicBezTo>
                    <a:pt x="69384" y="-69"/>
                    <a:pt x="78176" y="1443"/>
                    <a:pt x="86010" y="4539"/>
                  </a:cubicBezTo>
                  <a:cubicBezTo>
                    <a:pt x="93845" y="7634"/>
                    <a:pt x="100522" y="12056"/>
                    <a:pt x="106041" y="17806"/>
                  </a:cubicBezTo>
                  <a:lnTo>
                    <a:pt x="96212" y="30383"/>
                  </a:lnTo>
                  <a:cubicBezTo>
                    <a:pt x="91630" y="26000"/>
                    <a:pt x="86334" y="22589"/>
                    <a:pt x="80324" y="20150"/>
                  </a:cubicBezTo>
                  <a:cubicBezTo>
                    <a:pt x="74314" y="17710"/>
                    <a:pt x="67646" y="16472"/>
                    <a:pt x="60322" y="16434"/>
                  </a:cubicBezTo>
                  <a:cubicBezTo>
                    <a:pt x="47639" y="16638"/>
                    <a:pt x="37400" y="20745"/>
                    <a:pt x="29603" y="28753"/>
                  </a:cubicBezTo>
                  <a:cubicBezTo>
                    <a:pt x="21807" y="36762"/>
                    <a:pt x="17797" y="47443"/>
                    <a:pt x="17573" y="60796"/>
                  </a:cubicBezTo>
                  <a:cubicBezTo>
                    <a:pt x="17797" y="74160"/>
                    <a:pt x="21807" y="84879"/>
                    <a:pt x="29603" y="92954"/>
                  </a:cubicBezTo>
                  <a:cubicBezTo>
                    <a:pt x="37400" y="101029"/>
                    <a:pt x="47639" y="105173"/>
                    <a:pt x="60322" y="105388"/>
                  </a:cubicBezTo>
                  <a:cubicBezTo>
                    <a:pt x="68246" y="105369"/>
                    <a:pt x="75371" y="104035"/>
                    <a:pt x="81696" y="101386"/>
                  </a:cubicBezTo>
                  <a:cubicBezTo>
                    <a:pt x="88020" y="98737"/>
                    <a:pt x="93316" y="94888"/>
                    <a:pt x="97583" y="89838"/>
                  </a:cubicBezTo>
                  <a:lnTo>
                    <a:pt x="107870" y="100814"/>
                  </a:lnTo>
                  <a:cubicBezTo>
                    <a:pt x="102460" y="107375"/>
                    <a:pt x="95678" y="112464"/>
                    <a:pt x="87525" y="116083"/>
                  </a:cubicBezTo>
                  <a:cubicBezTo>
                    <a:pt x="79371" y="119702"/>
                    <a:pt x="70075" y="121538"/>
                    <a:pt x="59636" y="121590"/>
                  </a:cubicBezTo>
                  <a:cubicBezTo>
                    <a:pt x="41849" y="121301"/>
                    <a:pt x="27538" y="115656"/>
                    <a:pt x="16702" y="104656"/>
                  </a:cubicBezTo>
                  <a:cubicBezTo>
                    <a:pt x="5866" y="93656"/>
                    <a:pt x="299" y="79036"/>
                    <a:pt x="0" y="60796"/>
                  </a:cubicBezTo>
                  <a:cubicBezTo>
                    <a:pt x="313" y="42556"/>
                    <a:pt x="5909" y="27936"/>
                    <a:pt x="16787" y="16937"/>
                  </a:cubicBezTo>
                  <a:cubicBezTo>
                    <a:pt x="27666" y="5937"/>
                    <a:pt x="41949" y="292"/>
                    <a:pt x="59636" y="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Freeform: Shape 15"/>
            <p:cNvSpPr/>
            <p:nvPr/>
          </p:nvSpPr>
          <p:spPr>
            <a:xfrm>
              <a:off x="4534804" y="5544549"/>
              <a:ext cx="123658" cy="129630"/>
            </a:xfrm>
            <a:custGeom>
              <a:avLst/>
              <a:gdLst/>
              <a:ahLst/>
              <a:cxnLst/>
              <a:rect l="l" t="t" r="r" b="b"/>
              <a:pathLst>
                <a:path w="115985" h="121587">
                  <a:moveTo>
                    <a:pt x="59650" y="0"/>
                  </a:moveTo>
                  <a:cubicBezTo>
                    <a:pt x="79115" y="161"/>
                    <a:pt x="93574" y="6292"/>
                    <a:pt x="103025" y="18391"/>
                  </a:cubicBezTo>
                  <a:cubicBezTo>
                    <a:pt x="112477" y="30491"/>
                    <a:pt x="116759" y="46906"/>
                    <a:pt x="115871" y="67637"/>
                  </a:cubicBezTo>
                  <a:lnTo>
                    <a:pt x="17573" y="67637"/>
                  </a:lnTo>
                  <a:cubicBezTo>
                    <a:pt x="19336" y="79547"/>
                    <a:pt x="24100" y="88898"/>
                    <a:pt x="31866" y="95690"/>
                  </a:cubicBezTo>
                  <a:cubicBezTo>
                    <a:pt x="39631" y="102482"/>
                    <a:pt x="49427" y="105942"/>
                    <a:pt x="61251" y="106071"/>
                  </a:cubicBezTo>
                  <a:cubicBezTo>
                    <a:pt x="68722" y="106056"/>
                    <a:pt x="75620" y="104769"/>
                    <a:pt x="81947" y="102210"/>
                  </a:cubicBezTo>
                  <a:cubicBezTo>
                    <a:pt x="88274" y="99651"/>
                    <a:pt x="93800" y="95905"/>
                    <a:pt x="98526" y="90972"/>
                  </a:cubicBezTo>
                  <a:lnTo>
                    <a:pt x="108341" y="101495"/>
                  </a:lnTo>
                  <a:cubicBezTo>
                    <a:pt x="102585" y="107928"/>
                    <a:pt x="95597" y="112875"/>
                    <a:pt x="87376" y="116337"/>
                  </a:cubicBezTo>
                  <a:cubicBezTo>
                    <a:pt x="79155" y="119799"/>
                    <a:pt x="69989" y="121549"/>
                    <a:pt x="59879" y="121587"/>
                  </a:cubicBezTo>
                  <a:cubicBezTo>
                    <a:pt x="41877" y="121297"/>
                    <a:pt x="27466" y="115652"/>
                    <a:pt x="16647" y="104652"/>
                  </a:cubicBezTo>
                  <a:cubicBezTo>
                    <a:pt x="5828" y="93651"/>
                    <a:pt x="279" y="79031"/>
                    <a:pt x="0" y="60793"/>
                  </a:cubicBezTo>
                  <a:cubicBezTo>
                    <a:pt x="298" y="42555"/>
                    <a:pt x="5867" y="27936"/>
                    <a:pt x="16704" y="16935"/>
                  </a:cubicBezTo>
                  <a:cubicBezTo>
                    <a:pt x="27542" y="5935"/>
                    <a:pt x="41858" y="290"/>
                    <a:pt x="59650" y="0"/>
                  </a:cubicBezTo>
                  <a:close/>
                  <a:moveTo>
                    <a:pt x="59650" y="15288"/>
                  </a:moveTo>
                  <a:cubicBezTo>
                    <a:pt x="48064" y="15431"/>
                    <a:pt x="38536" y="18862"/>
                    <a:pt x="31065" y="25582"/>
                  </a:cubicBezTo>
                  <a:cubicBezTo>
                    <a:pt x="23595" y="32303"/>
                    <a:pt x="19098" y="41454"/>
                    <a:pt x="17573" y="53035"/>
                  </a:cubicBezTo>
                  <a:lnTo>
                    <a:pt x="99898" y="53035"/>
                  </a:lnTo>
                  <a:cubicBezTo>
                    <a:pt x="99193" y="41354"/>
                    <a:pt x="95286" y="32174"/>
                    <a:pt x="88178" y="25497"/>
                  </a:cubicBezTo>
                  <a:cubicBezTo>
                    <a:pt x="81070" y="18819"/>
                    <a:pt x="71561" y="15416"/>
                    <a:pt x="59650" y="1528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p:cNvSpPr/>
            <p:nvPr/>
          </p:nvSpPr>
          <p:spPr>
            <a:xfrm>
              <a:off x="3539450" y="5544793"/>
              <a:ext cx="212253" cy="129143"/>
            </a:xfrm>
            <a:custGeom>
              <a:avLst/>
              <a:gdLst/>
              <a:ahLst/>
              <a:cxnLst/>
              <a:rect l="l" t="t" r="r" b="b"/>
              <a:pathLst>
                <a:path w="199082" h="121130">
                  <a:moveTo>
                    <a:pt x="63541" y="0"/>
                  </a:moveTo>
                  <a:cubicBezTo>
                    <a:pt x="74932" y="71"/>
                    <a:pt x="84333" y="2839"/>
                    <a:pt x="91743" y="8305"/>
                  </a:cubicBezTo>
                  <a:cubicBezTo>
                    <a:pt x="99154" y="13771"/>
                    <a:pt x="104150" y="21509"/>
                    <a:pt x="106731" y="31519"/>
                  </a:cubicBezTo>
                  <a:cubicBezTo>
                    <a:pt x="110569" y="20924"/>
                    <a:pt x="116552" y="13043"/>
                    <a:pt x="124680" y="7877"/>
                  </a:cubicBezTo>
                  <a:cubicBezTo>
                    <a:pt x="132808" y="2711"/>
                    <a:pt x="142679" y="85"/>
                    <a:pt x="154295" y="0"/>
                  </a:cubicBezTo>
                  <a:cubicBezTo>
                    <a:pt x="168466" y="137"/>
                    <a:pt x="179447" y="4314"/>
                    <a:pt x="187236" y="12531"/>
                  </a:cubicBezTo>
                  <a:cubicBezTo>
                    <a:pt x="195025" y="20747"/>
                    <a:pt x="198974" y="32182"/>
                    <a:pt x="199082" y="46835"/>
                  </a:cubicBezTo>
                  <a:lnTo>
                    <a:pt x="199082" y="121130"/>
                  </a:lnTo>
                  <a:lnTo>
                    <a:pt x="181280" y="121130"/>
                  </a:lnTo>
                  <a:lnTo>
                    <a:pt x="181280" y="51636"/>
                  </a:lnTo>
                  <a:cubicBezTo>
                    <a:pt x="181190" y="40815"/>
                    <a:pt x="178226" y="32452"/>
                    <a:pt x="172390" y="26547"/>
                  </a:cubicBezTo>
                  <a:cubicBezTo>
                    <a:pt x="166554" y="20641"/>
                    <a:pt x="158388" y="17650"/>
                    <a:pt x="147892" y="17574"/>
                  </a:cubicBezTo>
                  <a:cubicBezTo>
                    <a:pt x="135347" y="18107"/>
                    <a:pt x="125675" y="22356"/>
                    <a:pt x="118877" y="30318"/>
                  </a:cubicBezTo>
                  <a:cubicBezTo>
                    <a:pt x="112078" y="38282"/>
                    <a:pt x="108638" y="48816"/>
                    <a:pt x="108557" y="61923"/>
                  </a:cubicBezTo>
                  <a:lnTo>
                    <a:pt x="108557" y="121130"/>
                  </a:lnTo>
                  <a:lnTo>
                    <a:pt x="90526" y="121130"/>
                  </a:lnTo>
                  <a:lnTo>
                    <a:pt x="90526" y="51636"/>
                  </a:lnTo>
                  <a:cubicBezTo>
                    <a:pt x="90450" y="40815"/>
                    <a:pt x="87515" y="32452"/>
                    <a:pt x="81722" y="26547"/>
                  </a:cubicBezTo>
                  <a:cubicBezTo>
                    <a:pt x="75928" y="20641"/>
                    <a:pt x="67734" y="17650"/>
                    <a:pt x="57138" y="17574"/>
                  </a:cubicBezTo>
                  <a:cubicBezTo>
                    <a:pt x="44683" y="18107"/>
                    <a:pt x="35002" y="22356"/>
                    <a:pt x="28094" y="30320"/>
                  </a:cubicBezTo>
                  <a:cubicBezTo>
                    <a:pt x="21185" y="38285"/>
                    <a:pt x="17679" y="48824"/>
                    <a:pt x="17574" y="61937"/>
                  </a:cubicBezTo>
                  <a:lnTo>
                    <a:pt x="17574" y="121130"/>
                  </a:lnTo>
                  <a:lnTo>
                    <a:pt x="0" y="121130"/>
                  </a:lnTo>
                  <a:lnTo>
                    <a:pt x="0" y="686"/>
                  </a:lnTo>
                  <a:lnTo>
                    <a:pt x="17574" y="686"/>
                  </a:lnTo>
                  <a:lnTo>
                    <a:pt x="17574" y="27861"/>
                  </a:lnTo>
                  <a:cubicBezTo>
                    <a:pt x="21633" y="18519"/>
                    <a:pt x="27579" y="11563"/>
                    <a:pt x="35412" y="6992"/>
                  </a:cubicBezTo>
                  <a:cubicBezTo>
                    <a:pt x="43245" y="2421"/>
                    <a:pt x="52621" y="90"/>
                    <a:pt x="6354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8" name="Rectangle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599598" y="4030117"/>
            <a:ext cx="3872164" cy="757130"/>
          </a:xfrm>
          <a:prstGeom prst="rect">
            <a:avLst/>
          </a:prstGeom>
        </p:spPr>
        <p:txBody>
          <a:bodyPr wrap="square">
            <a:spAutoFit/>
          </a:bodyPr>
          <a:lstStyle/>
          <a:p>
            <a:pPr>
              <a:lnSpc>
                <a:spcPct val="120000"/>
              </a:lnSpc>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9" name="Rectangle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599598" y="4787247"/>
            <a:ext cx="3716299" cy="326884"/>
          </a:xfrm>
          <a:prstGeom prst="rect">
            <a:avLst/>
          </a:prstGeom>
        </p:spPr>
        <p:txBody>
          <a:bodyPr wrap="square">
            <a:spAutoFit/>
          </a:bodyPr>
          <a:lstStyle/>
          <a:p>
            <a:pPr>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t>
            </a:r>
            <a:r>
              <a:rPr lang="id-ID" sz="1400" i="1" dirty="0">
                <a:solidFill>
                  <a:schemeClr val="bg1">
                    <a:lumMod val="95000"/>
                  </a:schemeClr>
                </a:solidFill>
                <a:latin typeface="Segoe UI Light" panose="020B0502040204020203" pitchFamily="34" charset="0"/>
                <a:cs typeface="Segoe UI Light" panose="020B0502040204020203" pitchFamily="34" charset="0"/>
              </a:rPr>
              <a:t>Ut wisi enim ad minim veniam</a:t>
            </a:r>
            <a:endParaRPr lang="en-US" sz="14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599598" y="1372358"/>
            <a:ext cx="4630902" cy="2308324"/>
          </a:xfrm>
          <a:prstGeom prst="rect">
            <a:avLst/>
          </a:prstGeom>
        </p:spPr>
        <p:txBody>
          <a:bodyPr wrap="square">
            <a:spAutoFit/>
          </a:bodyPr>
          <a:lstStyle/>
          <a:p>
            <a:r>
              <a:rPr lang="en-US" sz="4800" dirty="0">
                <a:solidFill>
                  <a:schemeClr val="bg1"/>
                </a:solidFill>
                <a:latin typeface="Montserrat" panose="00000500000000000000" pitchFamily="50" charset="0"/>
                <a:cs typeface="Segoe UI" panose="020B0502040204020203" pitchFamily="34" charset="0"/>
              </a:rPr>
              <a:t>Business</a:t>
            </a:r>
          </a:p>
          <a:p>
            <a:r>
              <a:rPr lang="en-US" sz="4800" dirty="0">
                <a:solidFill>
                  <a:schemeClr val="bg1"/>
                </a:solidFill>
                <a:latin typeface="Montserrat" panose="00000500000000000000" pitchFamily="50" charset="0"/>
                <a:cs typeface="Segoe UI" panose="020B0502040204020203" pitchFamily="34" charset="0"/>
              </a:rPr>
              <a:t>Smartphone</a:t>
            </a:r>
          </a:p>
          <a:p>
            <a:r>
              <a:rPr lang="en-US" sz="4800" dirty="0">
                <a:solidFill>
                  <a:schemeClr val="bg1"/>
                </a:solidFill>
                <a:latin typeface="Montserrat" panose="00000500000000000000" pitchFamily="50" charset="0"/>
                <a:cs typeface="Segoe UI" panose="020B0502040204020203" pitchFamily="34" charset="0"/>
              </a:rPr>
              <a:t>mockup</a:t>
            </a:r>
          </a:p>
        </p:txBody>
      </p:sp>
      <p:sp>
        <p:nvSpPr>
          <p:cNvPr id="22" name="Rectangle 2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599599" y="1048061"/>
            <a:ext cx="2114168" cy="307777"/>
          </a:xfrm>
          <a:prstGeom prst="rect">
            <a:avLst/>
          </a:prstGeom>
        </p:spPr>
        <p:txBody>
          <a:bodyPr wrap="square">
            <a:spAutoFit/>
          </a:bodyPr>
          <a:lstStyle/>
          <a:p>
            <a:r>
              <a:rPr lang="en-US" sz="1400" dirty="0">
                <a:solidFill>
                  <a:schemeClr val="bg1">
                    <a:lumMod val="95000"/>
                  </a:schemeClr>
                </a:solidFill>
                <a:latin typeface="Montserrat Light" panose="00000400000000000000" pitchFamily="50" charset="0"/>
                <a:cs typeface="Segoe UI" panose="020B0502040204020203" pitchFamily="34" charset="0"/>
              </a:rPr>
              <a:t>Creative Business</a:t>
            </a:r>
          </a:p>
        </p:txBody>
      </p:sp>
      <p:sp>
        <p:nvSpPr>
          <p:cNvPr id="46" name="Rectangle: Rounded Corners 4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698658" y="5341877"/>
            <a:ext cx="1676400" cy="404999"/>
          </a:xfrm>
          <a:prstGeom prst="roundRect">
            <a:avLst>
              <a:gd name="adj" fmla="val 50000"/>
            </a:avLst>
          </a:prstGeom>
          <a:solidFill>
            <a:schemeClr val="bg1"/>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gradFill>
                  <a:gsLst>
                    <a:gs pos="0">
                      <a:schemeClr val="accent1"/>
                    </a:gs>
                    <a:gs pos="100000">
                      <a:schemeClr val="accent5"/>
                    </a:gs>
                  </a:gsLst>
                  <a:lin ang="0" scaled="0"/>
                </a:gradFill>
                <a:latin typeface="Segoe UI" panose="020B0502040204020203" pitchFamily="34" charset="0"/>
                <a:cs typeface="Segoe UI" panose="020B0502040204020203" pitchFamily="34" charset="0"/>
              </a:rPr>
              <a:t>Order Now</a:t>
            </a:r>
            <a:endParaRPr lang="id-ID" sz="1100" dirty="0">
              <a:gradFill>
                <a:gsLst>
                  <a:gs pos="0">
                    <a:schemeClr val="accent1"/>
                  </a:gs>
                  <a:gs pos="100000">
                    <a:schemeClr val="accent5"/>
                  </a:gs>
                </a:gsLst>
                <a:lin ang="0" scaled="0"/>
              </a:gradFill>
              <a:latin typeface="Segoe UI" panose="020B0502040204020203" pitchFamily="34" charset="0"/>
              <a:cs typeface="Segoe UI" panose="020B0502040204020203" pitchFamily="34" charset="0"/>
            </a:endParaRP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416463BB-BF1A-41DC-93D8-75E025EF832A}"/>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8" name="图片占位符 7"/>
          <p:cNvPicPr>
            <a:picLocks noGrp="1" noChangeAspect="1"/>
          </p:cNvPicPr>
          <p:nvPr>
            <p:ph type="pic" sz="quarter" idx="13"/>
          </p:nvPr>
        </p:nvPicPr>
        <p:blipFill>
          <a:blip r:embed="rId5">
            <a:extLst>
              <a:ext uri="{28A0092B-C50C-407E-A947-70E740481C1C}">
                <a14:useLocalDpi xmlns:a14="http://schemas.microsoft.com/office/drawing/2010/main" val="0"/>
              </a:ext>
            </a:extLst>
          </a:blip>
          <a:srcRect l="31144" r="31144"/>
          <a:stretch>
            <a:fillRect/>
          </a:stretch>
        </p:blipFill>
        <p:spPr/>
      </p:pic>
      <p:pic>
        <p:nvPicPr>
          <p:cNvPr id="25" name="图片占位符 24"/>
          <p:cNvPicPr>
            <a:picLocks noGrp="1" noChangeAspect="1"/>
          </p:cNvPicPr>
          <p:nvPr>
            <p:ph type="pic" sz="quarter" idx="12"/>
          </p:nvPr>
        </p:nvPicPr>
        <p:blipFill>
          <a:blip r:embed="rId6">
            <a:extLst>
              <a:ext uri="{28A0092B-C50C-407E-A947-70E740481C1C}">
                <a14:useLocalDpi xmlns:a14="http://schemas.microsoft.com/office/drawing/2010/main" val="0"/>
              </a:ext>
            </a:extLst>
          </a:blip>
          <a:srcRect l="30494" r="30494"/>
          <a:stretch>
            <a:fillRect/>
          </a:stretch>
        </p:blipFill>
        <p:spPr>
          <a:xfrm>
            <a:off x="2437834" y="1372358"/>
            <a:ext cx="2051050" cy="3625850"/>
          </a:xfrm>
        </p:spPr>
      </p:pic>
      <p:pic>
        <p:nvPicPr>
          <p:cNvPr id="20" name="图片占位符 19"/>
          <p:cNvPicPr>
            <a:picLocks noGrp="1" noChangeAspect="1"/>
          </p:cNvPicPr>
          <p:nvPr>
            <p:ph type="pic" sz="quarter" idx="11"/>
          </p:nvPr>
        </p:nvPicPr>
        <p:blipFill>
          <a:blip r:embed="rId7">
            <a:extLst>
              <a:ext uri="{28A0092B-C50C-407E-A947-70E740481C1C}">
                <a14:useLocalDpi xmlns:a14="http://schemas.microsoft.com/office/drawing/2010/main" val="0"/>
              </a:ext>
            </a:extLst>
          </a:blip>
          <a:srcRect l="31144" r="31144"/>
          <a:stretch>
            <a:fillRect/>
          </a:stretch>
        </p:blipFill>
        <p:spPr>
          <a:xfrm>
            <a:off x="1381490" y="1935145"/>
            <a:ext cx="2051050" cy="3625850"/>
          </a:xfrm>
        </p:spPr>
      </p:pic>
    </p:spTree>
    <p:extLst>
      <p:ext uri="{BB962C8B-B14F-4D97-AF65-F5344CB8AC3E}">
        <p14:creationId xmlns:p14="http://schemas.microsoft.com/office/powerpoint/2010/main" val="334584503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17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1+#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1+#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275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300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1" grpId="0"/>
      <p:bldP spid="22" grpId="0"/>
      <p:bldP spid="4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占位符 2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A18FA206-D5E3-4774-B155-DC9562A561E3}"/>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16667" r="16667"/>
          <a:stretch>
            <a:fillRect/>
          </a:stretch>
        </p:blipFill>
        <p:spPr/>
      </p:pic>
      <p:sp>
        <p:nvSpPr>
          <p:cNvPr id="10" name="Right Triangle 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rot="5400000">
            <a:off x="-31533" y="1"/>
            <a:ext cx="9588488" cy="9588488"/>
          </a:xfrm>
          <a:prstGeom prst="rtTriangle">
            <a:avLst/>
          </a:prstGeom>
          <a:gradFill>
            <a:gsLst>
              <a:gs pos="0">
                <a:schemeClr val="accent5">
                  <a:alpha val="72000"/>
                </a:schemeClr>
              </a:gs>
              <a:gs pos="85000">
                <a:schemeClr val="accent1">
                  <a:alpha val="85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248951" y="3168770"/>
            <a:ext cx="3716299" cy="757130"/>
          </a:xfrm>
          <a:prstGeom prst="rect">
            <a:avLst/>
          </a:prstGeom>
        </p:spPr>
        <p:txBody>
          <a:bodyPr wrap="square">
            <a:spAutoFit/>
          </a:bodyPr>
          <a:lstStyle/>
          <a:p>
            <a:pPr>
              <a:lnSpc>
                <a:spcPct val="120000"/>
              </a:lnSpc>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2" name="Rectangle 1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248951" y="4083920"/>
            <a:ext cx="3716299" cy="326884"/>
          </a:xfrm>
          <a:prstGeom prst="rect">
            <a:avLst/>
          </a:prstGeom>
        </p:spPr>
        <p:txBody>
          <a:bodyPr wrap="square">
            <a:spAutoFit/>
          </a:bodyPr>
          <a:lstStyle/>
          <a:p>
            <a:pPr>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t>
            </a:r>
            <a:r>
              <a:rPr lang="id-ID" sz="1400" i="1" dirty="0">
                <a:solidFill>
                  <a:schemeClr val="bg1">
                    <a:lumMod val="95000"/>
                  </a:schemeClr>
                </a:solidFill>
                <a:latin typeface="Segoe UI Light" panose="020B0502040204020203" pitchFamily="34" charset="0"/>
                <a:cs typeface="Segoe UI Light" panose="020B0502040204020203" pitchFamily="34" charset="0"/>
              </a:rPr>
              <a:t>Ut wisi enim ad minim veniam</a:t>
            </a:r>
            <a:endParaRPr lang="en-US" sz="14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4" name="Rectangle 1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16270" y="1501030"/>
            <a:ext cx="4158930" cy="1200329"/>
          </a:xfrm>
          <a:prstGeom prst="rect">
            <a:avLst/>
          </a:prstGeom>
        </p:spPr>
        <p:txBody>
          <a:bodyPr wrap="square">
            <a:spAutoFit/>
          </a:bodyPr>
          <a:lstStyle/>
          <a:p>
            <a:r>
              <a:rPr lang="en-US" sz="3600" dirty="0">
                <a:solidFill>
                  <a:schemeClr val="bg1"/>
                </a:solidFill>
                <a:latin typeface="Montserrat Light" panose="00000400000000000000" pitchFamily="50" charset="0"/>
                <a:cs typeface="Segoe UI" panose="020B0502040204020203" pitchFamily="34" charset="0"/>
              </a:rPr>
              <a:t>Business</a:t>
            </a:r>
          </a:p>
          <a:p>
            <a:r>
              <a:rPr lang="en-US" sz="3600" dirty="0">
                <a:solidFill>
                  <a:schemeClr val="bg1"/>
                </a:solidFill>
                <a:latin typeface="Montserrat Light" panose="00000400000000000000" pitchFamily="50" charset="0"/>
                <a:cs typeface="Segoe UI" panose="020B0502040204020203" pitchFamily="34" charset="0"/>
              </a:rPr>
              <a:t>Desktop mockup</a:t>
            </a:r>
          </a:p>
        </p:txBody>
      </p:sp>
      <p:sp>
        <p:nvSpPr>
          <p:cNvPr id="15" name="Rectangle 1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16271" y="1176733"/>
            <a:ext cx="2114168" cy="307777"/>
          </a:xfrm>
          <a:prstGeom prst="rect">
            <a:avLst/>
          </a:prstGeom>
        </p:spPr>
        <p:txBody>
          <a:bodyPr wrap="square">
            <a:spAutoFit/>
          </a:bodyPr>
          <a:lstStyle/>
          <a:p>
            <a:r>
              <a:rPr lang="en-US" sz="1400" dirty="0">
                <a:solidFill>
                  <a:schemeClr val="bg1">
                    <a:lumMod val="95000"/>
                  </a:schemeClr>
                </a:solidFill>
                <a:latin typeface="Montserrat Light" panose="00000400000000000000" pitchFamily="50" charset="0"/>
                <a:cs typeface="Segoe UI" panose="020B0502040204020203" pitchFamily="34" charset="0"/>
              </a:rPr>
              <a:t>Creative Business</a:t>
            </a:r>
          </a:p>
        </p:txBody>
      </p:sp>
      <p:grpSp>
        <p:nvGrpSpPr>
          <p:cNvPr id="18" name="Group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373526" y="369296"/>
            <a:ext cx="1612823" cy="403600"/>
            <a:chOff x="3045639" y="5407564"/>
            <a:chExt cx="1612823" cy="403600"/>
          </a:xfrm>
          <a:solidFill>
            <a:schemeClr val="bg1"/>
          </a:solidFill>
        </p:grpSpPr>
        <p:sp>
          <p:nvSpPr>
            <p:cNvPr id="19" name="Freeform: Shape 18"/>
            <p:cNvSpPr/>
            <p:nvPr/>
          </p:nvSpPr>
          <p:spPr>
            <a:xfrm>
              <a:off x="3045639" y="5407564"/>
              <a:ext cx="421374" cy="403600"/>
            </a:xfrm>
            <a:custGeom>
              <a:avLst/>
              <a:gdLst>
                <a:gd name="connsiteX0" fmla="*/ 960120 w 1202877"/>
                <a:gd name="connsiteY0" fmla="*/ 334292 h 1152144"/>
                <a:gd name="connsiteX1" fmla="*/ 1082418 w 1202877"/>
                <a:gd name="connsiteY1" fmla="*/ 366608 h 1152144"/>
                <a:gd name="connsiteX2" fmla="*/ 1169620 w 1202877"/>
                <a:gd name="connsiteY2" fmla="*/ 452436 h 1152144"/>
                <a:gd name="connsiteX3" fmla="*/ 1202877 w 1202877"/>
                <a:gd name="connsiteY3" fmla="*/ 575095 h 1152144"/>
                <a:gd name="connsiteX4" fmla="*/ 1169620 w 1202877"/>
                <a:gd name="connsiteY4" fmla="*/ 698261 h 1152144"/>
                <a:gd name="connsiteX5" fmla="*/ 1082418 w 1202877"/>
                <a:gd name="connsiteY5" fmla="*/ 785031 h 1152144"/>
                <a:gd name="connsiteX6" fmla="*/ 960120 w 1202877"/>
                <a:gd name="connsiteY6" fmla="*/ 817853 h 1152144"/>
                <a:gd name="connsiteX7" fmla="*/ 837063 w 1202877"/>
                <a:gd name="connsiteY7" fmla="*/ 785031 h 1152144"/>
                <a:gd name="connsiteX8" fmla="*/ 748455 w 1202877"/>
                <a:gd name="connsiteY8" fmla="*/ 698261 h 1152144"/>
                <a:gd name="connsiteX9" fmla="*/ 714441 w 1202877"/>
                <a:gd name="connsiteY9" fmla="*/ 575095 h 1152144"/>
                <a:gd name="connsiteX10" fmla="*/ 748237 w 1202877"/>
                <a:gd name="connsiteY10" fmla="*/ 452436 h 1152144"/>
                <a:gd name="connsiteX11" fmla="*/ 836630 w 1202877"/>
                <a:gd name="connsiteY11" fmla="*/ 366608 h 1152144"/>
                <a:gd name="connsiteX12" fmla="*/ 960120 w 1202877"/>
                <a:gd name="connsiteY12" fmla="*/ 334292 h 1152144"/>
                <a:gd name="connsiteX13" fmla="*/ 569775 w 1202877"/>
                <a:gd name="connsiteY13" fmla="*/ 0 h 1152144"/>
                <a:gd name="connsiteX14" fmla="*/ 628525 w 1202877"/>
                <a:gd name="connsiteY14" fmla="*/ 0 h 1152144"/>
                <a:gd name="connsiteX15" fmla="*/ 1106213 w 1202877"/>
                <a:gd name="connsiteY15" fmla="*/ 253985 h 1152144"/>
                <a:gd name="connsiteX16" fmla="*/ 1112012 w 1202877"/>
                <a:gd name="connsiteY16" fmla="*/ 264669 h 1152144"/>
                <a:gd name="connsiteX17" fmla="*/ 1056676 w 1202877"/>
                <a:gd name="connsiteY17" fmla="*/ 243039 h 1152144"/>
                <a:gd name="connsiteX18" fmla="*/ 959144 w 1202877"/>
                <a:gd name="connsiteY18" fmla="*/ 231098 h 1152144"/>
                <a:gd name="connsiteX19" fmla="*/ 774852 w 1202877"/>
                <a:gd name="connsiteY19" fmla="*/ 276735 h 1152144"/>
                <a:gd name="connsiteX20" fmla="*/ 646055 w 1202877"/>
                <a:gd name="connsiteY20" fmla="*/ 398818 h 1152144"/>
                <a:gd name="connsiteX21" fmla="*/ 597600 w 1202877"/>
                <a:gd name="connsiteY21" fmla="*/ 575095 h 1152144"/>
                <a:gd name="connsiteX22" fmla="*/ 646055 w 1202877"/>
                <a:gd name="connsiteY22" fmla="*/ 751448 h 1152144"/>
                <a:gd name="connsiteX23" fmla="*/ 774852 w 1202877"/>
                <a:gd name="connsiteY23" fmla="*/ 874686 h 1152144"/>
                <a:gd name="connsiteX24" fmla="*/ 959144 w 1202877"/>
                <a:gd name="connsiteY24" fmla="*/ 921047 h 1152144"/>
                <a:gd name="connsiteX25" fmla="*/ 1056676 w 1202877"/>
                <a:gd name="connsiteY25" fmla="*/ 908962 h 1152144"/>
                <a:gd name="connsiteX26" fmla="*/ 1112271 w 1202877"/>
                <a:gd name="connsiteY26" fmla="*/ 886999 h 1152144"/>
                <a:gd name="connsiteX27" fmla="*/ 1106213 w 1202877"/>
                <a:gd name="connsiteY27" fmla="*/ 898160 h 1152144"/>
                <a:gd name="connsiteX28" fmla="*/ 628525 w 1202877"/>
                <a:gd name="connsiteY28" fmla="*/ 1152144 h 1152144"/>
                <a:gd name="connsiteX29" fmla="*/ 569775 w 1202877"/>
                <a:gd name="connsiteY29" fmla="*/ 1152144 h 1152144"/>
                <a:gd name="connsiteX30" fmla="*/ 92087 w 1202877"/>
                <a:gd name="connsiteY30" fmla="*/ 898160 h 1152144"/>
                <a:gd name="connsiteX31" fmla="*/ 85562 w 1202877"/>
                <a:gd name="connsiteY31" fmla="*/ 886137 h 1152144"/>
                <a:gd name="connsiteX32" fmla="*/ 142172 w 1202877"/>
                <a:gd name="connsiteY32" fmla="*/ 908957 h 1152144"/>
                <a:gd name="connsiteX33" fmla="*/ 237821 w 1202877"/>
                <a:gd name="connsiteY33" fmla="*/ 921047 h 1152144"/>
                <a:gd name="connsiteX34" fmla="*/ 380126 w 1202877"/>
                <a:gd name="connsiteY34" fmla="*/ 890622 h 1152144"/>
                <a:gd name="connsiteX35" fmla="*/ 501961 w 1202877"/>
                <a:gd name="connsiteY35" fmla="*/ 809079 h 1152144"/>
                <a:gd name="connsiteX36" fmla="*/ 433733 w 1202877"/>
                <a:gd name="connsiteY36" fmla="*/ 733035 h 1152144"/>
                <a:gd name="connsiteX37" fmla="*/ 344916 w 1202877"/>
                <a:gd name="connsiteY37" fmla="*/ 792140 h 1152144"/>
                <a:gd name="connsiteX38" fmla="*/ 243670 w 1202877"/>
                <a:gd name="connsiteY38" fmla="*/ 813955 h 1152144"/>
                <a:gd name="connsiteX39" fmla="*/ 119849 w 1202877"/>
                <a:gd name="connsiteY39" fmla="*/ 781420 h 1152144"/>
                <a:gd name="connsiteX40" fmla="*/ 32850 w 1202877"/>
                <a:gd name="connsiteY40" fmla="*/ 695374 h 1152144"/>
                <a:gd name="connsiteX41" fmla="*/ 0 w 1202877"/>
                <a:gd name="connsiteY41" fmla="*/ 573146 h 1152144"/>
                <a:gd name="connsiteX42" fmla="*/ 70664 w 1202877"/>
                <a:gd name="connsiteY42" fmla="*/ 402779 h 1152144"/>
                <a:gd name="connsiteX43" fmla="*/ 243670 w 1202877"/>
                <a:gd name="connsiteY43" fmla="*/ 333317 h 1152144"/>
                <a:gd name="connsiteX44" fmla="*/ 346012 w 1202877"/>
                <a:gd name="connsiteY44" fmla="*/ 356592 h 1152144"/>
                <a:gd name="connsiteX45" fmla="*/ 433733 w 1202877"/>
                <a:gd name="connsiteY45" fmla="*/ 420083 h 1152144"/>
                <a:gd name="connsiteX46" fmla="*/ 500986 w 1202877"/>
                <a:gd name="connsiteY46" fmla="*/ 336239 h 1152144"/>
                <a:gd name="connsiteX47" fmla="*/ 382684 w 1202877"/>
                <a:gd name="connsiteY47" fmla="*/ 259208 h 1152144"/>
                <a:gd name="connsiteX48" fmla="*/ 241720 w 1202877"/>
                <a:gd name="connsiteY48" fmla="*/ 231098 h 1152144"/>
                <a:gd name="connsiteX49" fmla="*/ 145105 w 1202877"/>
                <a:gd name="connsiteY49" fmla="*/ 243035 h 1152144"/>
                <a:gd name="connsiteX50" fmla="*/ 85229 w 1202877"/>
                <a:gd name="connsiteY50" fmla="*/ 266621 h 1152144"/>
                <a:gd name="connsiteX51" fmla="*/ 92087 w 1202877"/>
                <a:gd name="connsiteY51" fmla="*/ 253985 h 1152144"/>
                <a:gd name="connsiteX52" fmla="*/ 569775 w 1202877"/>
                <a:gd name="connsiteY52" fmla="*/ 0 h 115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02877" h="1152144">
                  <a:moveTo>
                    <a:pt x="960120" y="334292"/>
                  </a:moveTo>
                  <a:cubicBezTo>
                    <a:pt x="1005164" y="334756"/>
                    <a:pt x="1045931" y="345528"/>
                    <a:pt x="1082418" y="366608"/>
                  </a:cubicBezTo>
                  <a:cubicBezTo>
                    <a:pt x="1118906" y="387689"/>
                    <a:pt x="1147973" y="416298"/>
                    <a:pt x="1169620" y="452436"/>
                  </a:cubicBezTo>
                  <a:cubicBezTo>
                    <a:pt x="1191268" y="488575"/>
                    <a:pt x="1202353" y="529460"/>
                    <a:pt x="1202877" y="575095"/>
                  </a:cubicBezTo>
                  <a:cubicBezTo>
                    <a:pt x="1202353" y="620755"/>
                    <a:pt x="1191268" y="661810"/>
                    <a:pt x="1169620" y="698261"/>
                  </a:cubicBezTo>
                  <a:cubicBezTo>
                    <a:pt x="1147973" y="734713"/>
                    <a:pt x="1118906" y="763636"/>
                    <a:pt x="1082418" y="785031"/>
                  </a:cubicBezTo>
                  <a:cubicBezTo>
                    <a:pt x="1045931" y="806425"/>
                    <a:pt x="1005164" y="817366"/>
                    <a:pt x="960120" y="817853"/>
                  </a:cubicBezTo>
                  <a:cubicBezTo>
                    <a:pt x="915039" y="817366"/>
                    <a:pt x="874020" y="806425"/>
                    <a:pt x="837063" y="785031"/>
                  </a:cubicBezTo>
                  <a:cubicBezTo>
                    <a:pt x="800107" y="763636"/>
                    <a:pt x="770570" y="734713"/>
                    <a:pt x="748455" y="698261"/>
                  </a:cubicBezTo>
                  <a:cubicBezTo>
                    <a:pt x="726338" y="661810"/>
                    <a:pt x="715000" y="620755"/>
                    <a:pt x="714441" y="575095"/>
                  </a:cubicBezTo>
                  <a:cubicBezTo>
                    <a:pt x="714981" y="529460"/>
                    <a:pt x="726248" y="488575"/>
                    <a:pt x="748237" y="452436"/>
                  </a:cubicBezTo>
                  <a:cubicBezTo>
                    <a:pt x="770227" y="416298"/>
                    <a:pt x="799691" y="387689"/>
                    <a:pt x="836630" y="366608"/>
                  </a:cubicBezTo>
                  <a:cubicBezTo>
                    <a:pt x="873569" y="345528"/>
                    <a:pt x="914732" y="334756"/>
                    <a:pt x="960120" y="334292"/>
                  </a:cubicBezTo>
                  <a:close/>
                  <a:moveTo>
                    <a:pt x="569775" y="0"/>
                  </a:moveTo>
                  <a:lnTo>
                    <a:pt x="628525" y="0"/>
                  </a:lnTo>
                  <a:cubicBezTo>
                    <a:pt x="827373" y="0"/>
                    <a:pt x="1002689" y="100749"/>
                    <a:pt x="1106213" y="253985"/>
                  </a:cubicBezTo>
                  <a:lnTo>
                    <a:pt x="1112012" y="264669"/>
                  </a:lnTo>
                  <a:lnTo>
                    <a:pt x="1056676" y="243039"/>
                  </a:lnTo>
                  <a:cubicBezTo>
                    <a:pt x="1025960" y="235396"/>
                    <a:pt x="993450" y="231416"/>
                    <a:pt x="959144" y="231098"/>
                  </a:cubicBezTo>
                  <a:cubicBezTo>
                    <a:pt x="890535" y="231716"/>
                    <a:pt x="829105" y="246929"/>
                    <a:pt x="774852" y="276735"/>
                  </a:cubicBezTo>
                  <a:cubicBezTo>
                    <a:pt x="720600" y="306543"/>
                    <a:pt x="677668" y="347237"/>
                    <a:pt x="646055" y="398818"/>
                  </a:cubicBezTo>
                  <a:cubicBezTo>
                    <a:pt x="614442" y="450398"/>
                    <a:pt x="598291" y="509158"/>
                    <a:pt x="597600" y="575095"/>
                  </a:cubicBezTo>
                  <a:cubicBezTo>
                    <a:pt x="598291" y="640752"/>
                    <a:pt x="614442" y="699535"/>
                    <a:pt x="646055" y="751448"/>
                  </a:cubicBezTo>
                  <a:cubicBezTo>
                    <a:pt x="677668" y="803359"/>
                    <a:pt x="720600" y="844439"/>
                    <a:pt x="774852" y="874686"/>
                  </a:cubicBezTo>
                  <a:cubicBezTo>
                    <a:pt x="829105" y="904933"/>
                    <a:pt x="890535" y="920387"/>
                    <a:pt x="959144" y="921047"/>
                  </a:cubicBezTo>
                  <a:cubicBezTo>
                    <a:pt x="993450" y="920717"/>
                    <a:pt x="1025960" y="916689"/>
                    <a:pt x="1056676" y="908962"/>
                  </a:cubicBezTo>
                  <a:lnTo>
                    <a:pt x="1112271" y="886999"/>
                  </a:lnTo>
                  <a:lnTo>
                    <a:pt x="1106213" y="898160"/>
                  </a:lnTo>
                  <a:cubicBezTo>
                    <a:pt x="1002689" y="1051396"/>
                    <a:pt x="827373" y="1152144"/>
                    <a:pt x="628525" y="1152144"/>
                  </a:cubicBezTo>
                  <a:lnTo>
                    <a:pt x="569775" y="1152144"/>
                  </a:lnTo>
                  <a:cubicBezTo>
                    <a:pt x="370928" y="1152144"/>
                    <a:pt x="195611" y="1051396"/>
                    <a:pt x="92087" y="898160"/>
                  </a:cubicBezTo>
                  <a:lnTo>
                    <a:pt x="85562" y="886137"/>
                  </a:lnTo>
                  <a:lnTo>
                    <a:pt x="142172" y="908957"/>
                  </a:lnTo>
                  <a:cubicBezTo>
                    <a:pt x="172298" y="916690"/>
                    <a:pt x="204181" y="920720"/>
                    <a:pt x="237821" y="921047"/>
                  </a:cubicBezTo>
                  <a:cubicBezTo>
                    <a:pt x="286718" y="920641"/>
                    <a:pt x="334152" y="910499"/>
                    <a:pt x="380126" y="890622"/>
                  </a:cubicBezTo>
                  <a:cubicBezTo>
                    <a:pt x="426098" y="870744"/>
                    <a:pt x="466710" y="843564"/>
                    <a:pt x="501961" y="809079"/>
                  </a:cubicBezTo>
                  <a:lnTo>
                    <a:pt x="433733" y="733035"/>
                  </a:lnTo>
                  <a:cubicBezTo>
                    <a:pt x="407478" y="758161"/>
                    <a:pt x="377871" y="777862"/>
                    <a:pt x="344916" y="792140"/>
                  </a:cubicBezTo>
                  <a:cubicBezTo>
                    <a:pt x="311959" y="806419"/>
                    <a:pt x="278210" y="813690"/>
                    <a:pt x="243670" y="813955"/>
                  </a:cubicBezTo>
                  <a:cubicBezTo>
                    <a:pt x="197704" y="813474"/>
                    <a:pt x="156429" y="802628"/>
                    <a:pt x="119849" y="781420"/>
                  </a:cubicBezTo>
                  <a:cubicBezTo>
                    <a:pt x="83269" y="760213"/>
                    <a:pt x="54269" y="731531"/>
                    <a:pt x="32850" y="695374"/>
                  </a:cubicBezTo>
                  <a:cubicBezTo>
                    <a:pt x="11431" y="659217"/>
                    <a:pt x="480" y="618476"/>
                    <a:pt x="0" y="573146"/>
                  </a:cubicBezTo>
                  <a:cubicBezTo>
                    <a:pt x="1624" y="504292"/>
                    <a:pt x="25179" y="447504"/>
                    <a:pt x="70664" y="402779"/>
                  </a:cubicBezTo>
                  <a:cubicBezTo>
                    <a:pt x="116149" y="358055"/>
                    <a:pt x="173818" y="334901"/>
                    <a:pt x="243670" y="333317"/>
                  </a:cubicBezTo>
                  <a:cubicBezTo>
                    <a:pt x="278759" y="333581"/>
                    <a:pt x="312873" y="341339"/>
                    <a:pt x="346012" y="356592"/>
                  </a:cubicBezTo>
                  <a:cubicBezTo>
                    <a:pt x="379150" y="371845"/>
                    <a:pt x="408391" y="393008"/>
                    <a:pt x="433733" y="420083"/>
                  </a:cubicBezTo>
                  <a:lnTo>
                    <a:pt x="500986" y="336239"/>
                  </a:lnTo>
                  <a:cubicBezTo>
                    <a:pt x="467217" y="303321"/>
                    <a:pt x="427783" y="277645"/>
                    <a:pt x="382684" y="259208"/>
                  </a:cubicBezTo>
                  <a:cubicBezTo>
                    <a:pt x="337585" y="240773"/>
                    <a:pt x="290596" y="231402"/>
                    <a:pt x="241720" y="231098"/>
                  </a:cubicBezTo>
                  <a:cubicBezTo>
                    <a:pt x="207749" y="231419"/>
                    <a:pt x="175544" y="235398"/>
                    <a:pt x="145105" y="243035"/>
                  </a:cubicBezTo>
                  <a:lnTo>
                    <a:pt x="85229" y="266621"/>
                  </a:lnTo>
                  <a:lnTo>
                    <a:pt x="92087" y="253985"/>
                  </a:lnTo>
                  <a:cubicBezTo>
                    <a:pt x="195611" y="100749"/>
                    <a:pt x="370928" y="0"/>
                    <a:pt x="569775" y="0"/>
                  </a:cubicBezTo>
                  <a:close/>
                </a:path>
              </a:pathLst>
            </a:custGeom>
            <a:gradFill flip="none" rotWithShape="1">
              <a:gsLst>
                <a:gs pos="0">
                  <a:schemeClr val="bg1">
                    <a:lumMod val="95000"/>
                  </a:schemeClr>
                </a:gs>
                <a:gs pos="100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400" dirty="0">
                <a:latin typeface="Montserrat Light" panose="00000400000000000000" pitchFamily="50" charset="0"/>
              </a:endParaRPr>
            </a:p>
          </p:txBody>
        </p:sp>
        <p:sp>
          <p:nvSpPr>
            <p:cNvPr id="20" name="Freeform: Shape 19"/>
            <p:cNvSpPr/>
            <p:nvPr/>
          </p:nvSpPr>
          <p:spPr>
            <a:xfrm>
              <a:off x="3794651" y="5544793"/>
              <a:ext cx="212253" cy="129143"/>
            </a:xfrm>
            <a:custGeom>
              <a:avLst/>
              <a:gdLst/>
              <a:ahLst/>
              <a:cxnLst/>
              <a:rect l="l" t="t" r="r" b="b"/>
              <a:pathLst>
                <a:path w="199082" h="121130">
                  <a:moveTo>
                    <a:pt x="63541" y="0"/>
                  </a:moveTo>
                  <a:cubicBezTo>
                    <a:pt x="74932" y="71"/>
                    <a:pt x="84333" y="2839"/>
                    <a:pt x="91743" y="8305"/>
                  </a:cubicBezTo>
                  <a:cubicBezTo>
                    <a:pt x="99154" y="13771"/>
                    <a:pt x="104150" y="21509"/>
                    <a:pt x="106731" y="31519"/>
                  </a:cubicBezTo>
                  <a:cubicBezTo>
                    <a:pt x="110569" y="20924"/>
                    <a:pt x="116552" y="13043"/>
                    <a:pt x="124680" y="7877"/>
                  </a:cubicBezTo>
                  <a:cubicBezTo>
                    <a:pt x="132808" y="2711"/>
                    <a:pt x="142679" y="85"/>
                    <a:pt x="154295" y="0"/>
                  </a:cubicBezTo>
                  <a:cubicBezTo>
                    <a:pt x="168466" y="137"/>
                    <a:pt x="179447" y="4314"/>
                    <a:pt x="187236" y="12531"/>
                  </a:cubicBezTo>
                  <a:cubicBezTo>
                    <a:pt x="195025" y="20747"/>
                    <a:pt x="198974" y="32182"/>
                    <a:pt x="199082" y="46835"/>
                  </a:cubicBezTo>
                  <a:lnTo>
                    <a:pt x="199082" y="121130"/>
                  </a:lnTo>
                  <a:lnTo>
                    <a:pt x="181280" y="121130"/>
                  </a:lnTo>
                  <a:lnTo>
                    <a:pt x="181280" y="51636"/>
                  </a:lnTo>
                  <a:cubicBezTo>
                    <a:pt x="181190" y="40815"/>
                    <a:pt x="178226" y="32452"/>
                    <a:pt x="172390" y="26547"/>
                  </a:cubicBezTo>
                  <a:cubicBezTo>
                    <a:pt x="166554" y="20641"/>
                    <a:pt x="158388" y="17650"/>
                    <a:pt x="147892" y="17574"/>
                  </a:cubicBezTo>
                  <a:cubicBezTo>
                    <a:pt x="135347" y="18107"/>
                    <a:pt x="125675" y="22356"/>
                    <a:pt x="118877" y="30318"/>
                  </a:cubicBezTo>
                  <a:cubicBezTo>
                    <a:pt x="112078" y="38282"/>
                    <a:pt x="108638" y="48816"/>
                    <a:pt x="108557" y="61923"/>
                  </a:cubicBezTo>
                  <a:lnTo>
                    <a:pt x="108557" y="121130"/>
                  </a:lnTo>
                  <a:lnTo>
                    <a:pt x="90526" y="121130"/>
                  </a:lnTo>
                  <a:lnTo>
                    <a:pt x="90526" y="51636"/>
                  </a:lnTo>
                  <a:cubicBezTo>
                    <a:pt x="90450" y="40815"/>
                    <a:pt x="87515" y="32452"/>
                    <a:pt x="81722" y="26547"/>
                  </a:cubicBezTo>
                  <a:cubicBezTo>
                    <a:pt x="75928" y="20641"/>
                    <a:pt x="67734" y="17650"/>
                    <a:pt x="57138" y="17574"/>
                  </a:cubicBezTo>
                  <a:cubicBezTo>
                    <a:pt x="44683" y="18107"/>
                    <a:pt x="35002" y="22356"/>
                    <a:pt x="28094" y="30320"/>
                  </a:cubicBezTo>
                  <a:cubicBezTo>
                    <a:pt x="21185" y="38285"/>
                    <a:pt x="17679" y="48824"/>
                    <a:pt x="17574" y="61937"/>
                  </a:cubicBezTo>
                  <a:lnTo>
                    <a:pt x="17574" y="121130"/>
                  </a:lnTo>
                  <a:lnTo>
                    <a:pt x="0" y="121130"/>
                  </a:lnTo>
                  <a:lnTo>
                    <a:pt x="0" y="686"/>
                  </a:lnTo>
                  <a:lnTo>
                    <a:pt x="17574" y="686"/>
                  </a:lnTo>
                  <a:lnTo>
                    <a:pt x="17574" y="27861"/>
                  </a:lnTo>
                  <a:cubicBezTo>
                    <a:pt x="21633" y="18519"/>
                    <a:pt x="27579" y="11563"/>
                    <a:pt x="35412" y="6992"/>
                  </a:cubicBezTo>
                  <a:cubicBezTo>
                    <a:pt x="43245" y="2421"/>
                    <a:pt x="52621" y="90"/>
                    <a:pt x="6354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Freeform: Shape 20"/>
            <p:cNvSpPr/>
            <p:nvPr/>
          </p:nvSpPr>
          <p:spPr>
            <a:xfrm>
              <a:off x="4216458" y="5544793"/>
              <a:ext cx="117445" cy="129143"/>
            </a:xfrm>
            <a:custGeom>
              <a:avLst/>
              <a:gdLst/>
              <a:ahLst/>
              <a:cxnLst/>
              <a:rect l="l" t="t" r="r" b="b"/>
              <a:pathLst>
                <a:path w="110157" h="121130">
                  <a:moveTo>
                    <a:pt x="64455" y="0"/>
                  </a:moveTo>
                  <a:cubicBezTo>
                    <a:pt x="78965" y="137"/>
                    <a:pt x="90183" y="4314"/>
                    <a:pt x="98111" y="12531"/>
                  </a:cubicBezTo>
                  <a:cubicBezTo>
                    <a:pt x="106038" y="20747"/>
                    <a:pt x="110054" y="32182"/>
                    <a:pt x="110157" y="46835"/>
                  </a:cubicBezTo>
                  <a:lnTo>
                    <a:pt x="110157" y="121130"/>
                  </a:lnTo>
                  <a:lnTo>
                    <a:pt x="92355" y="121130"/>
                  </a:lnTo>
                  <a:lnTo>
                    <a:pt x="92355" y="51636"/>
                  </a:lnTo>
                  <a:cubicBezTo>
                    <a:pt x="92264" y="40925"/>
                    <a:pt x="89244" y="32628"/>
                    <a:pt x="83293" y="26747"/>
                  </a:cubicBezTo>
                  <a:cubicBezTo>
                    <a:pt x="77342" y="20865"/>
                    <a:pt x="69005" y="17884"/>
                    <a:pt x="58280" y="17803"/>
                  </a:cubicBezTo>
                  <a:cubicBezTo>
                    <a:pt x="46317" y="18083"/>
                    <a:pt x="36855" y="21694"/>
                    <a:pt x="29894" y="28635"/>
                  </a:cubicBezTo>
                  <a:cubicBezTo>
                    <a:pt x="22934" y="35575"/>
                    <a:pt x="18903" y="44848"/>
                    <a:pt x="17803" y="56452"/>
                  </a:cubicBezTo>
                  <a:lnTo>
                    <a:pt x="17803" y="121130"/>
                  </a:lnTo>
                  <a:lnTo>
                    <a:pt x="0" y="121130"/>
                  </a:lnTo>
                  <a:lnTo>
                    <a:pt x="0" y="686"/>
                  </a:lnTo>
                  <a:lnTo>
                    <a:pt x="17803" y="686"/>
                  </a:lnTo>
                  <a:lnTo>
                    <a:pt x="17803" y="27175"/>
                  </a:lnTo>
                  <a:cubicBezTo>
                    <a:pt x="22076" y="18062"/>
                    <a:pt x="28165" y="11278"/>
                    <a:pt x="36069" y="6821"/>
                  </a:cubicBezTo>
                  <a:cubicBezTo>
                    <a:pt x="43973" y="2364"/>
                    <a:pt x="53435" y="90"/>
                    <a:pt x="64455"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Freeform: Shape 21"/>
            <p:cNvSpPr/>
            <p:nvPr/>
          </p:nvSpPr>
          <p:spPr>
            <a:xfrm>
              <a:off x="4049852" y="5544549"/>
              <a:ext cx="123658" cy="129630"/>
            </a:xfrm>
            <a:custGeom>
              <a:avLst/>
              <a:gdLst/>
              <a:ahLst/>
              <a:cxnLst/>
              <a:rect l="l" t="t" r="r" b="b"/>
              <a:pathLst>
                <a:path w="115985" h="121587">
                  <a:moveTo>
                    <a:pt x="59650" y="0"/>
                  </a:moveTo>
                  <a:cubicBezTo>
                    <a:pt x="79115" y="161"/>
                    <a:pt x="93574" y="6292"/>
                    <a:pt x="103025" y="18391"/>
                  </a:cubicBezTo>
                  <a:cubicBezTo>
                    <a:pt x="112476" y="30491"/>
                    <a:pt x="116759" y="46906"/>
                    <a:pt x="115871" y="67637"/>
                  </a:cubicBezTo>
                  <a:lnTo>
                    <a:pt x="17573" y="67637"/>
                  </a:lnTo>
                  <a:cubicBezTo>
                    <a:pt x="19336" y="79547"/>
                    <a:pt x="24100" y="88898"/>
                    <a:pt x="31866" y="95690"/>
                  </a:cubicBezTo>
                  <a:cubicBezTo>
                    <a:pt x="39631" y="102482"/>
                    <a:pt x="49427" y="105942"/>
                    <a:pt x="61251" y="106071"/>
                  </a:cubicBezTo>
                  <a:cubicBezTo>
                    <a:pt x="68721" y="106056"/>
                    <a:pt x="75620" y="104769"/>
                    <a:pt x="81947" y="102210"/>
                  </a:cubicBezTo>
                  <a:cubicBezTo>
                    <a:pt x="88274" y="99651"/>
                    <a:pt x="93800" y="95905"/>
                    <a:pt x="98526" y="90972"/>
                  </a:cubicBezTo>
                  <a:lnTo>
                    <a:pt x="108341" y="101495"/>
                  </a:lnTo>
                  <a:cubicBezTo>
                    <a:pt x="102585" y="107928"/>
                    <a:pt x="95597" y="112875"/>
                    <a:pt x="87376" y="116337"/>
                  </a:cubicBezTo>
                  <a:cubicBezTo>
                    <a:pt x="79155" y="119799"/>
                    <a:pt x="69989" y="121549"/>
                    <a:pt x="59879" y="121587"/>
                  </a:cubicBezTo>
                  <a:cubicBezTo>
                    <a:pt x="41877" y="121297"/>
                    <a:pt x="27466" y="115652"/>
                    <a:pt x="16647" y="104652"/>
                  </a:cubicBezTo>
                  <a:cubicBezTo>
                    <a:pt x="5828" y="93651"/>
                    <a:pt x="279" y="79031"/>
                    <a:pt x="0" y="60793"/>
                  </a:cubicBezTo>
                  <a:cubicBezTo>
                    <a:pt x="298" y="42555"/>
                    <a:pt x="5867" y="27936"/>
                    <a:pt x="16705" y="16935"/>
                  </a:cubicBezTo>
                  <a:cubicBezTo>
                    <a:pt x="27542" y="5935"/>
                    <a:pt x="41858" y="290"/>
                    <a:pt x="59650" y="0"/>
                  </a:cubicBezTo>
                  <a:close/>
                  <a:moveTo>
                    <a:pt x="59650" y="15288"/>
                  </a:moveTo>
                  <a:cubicBezTo>
                    <a:pt x="48064" y="15431"/>
                    <a:pt x="38536" y="18862"/>
                    <a:pt x="31065" y="25582"/>
                  </a:cubicBezTo>
                  <a:cubicBezTo>
                    <a:pt x="23595" y="32303"/>
                    <a:pt x="19098" y="41454"/>
                    <a:pt x="17573" y="53035"/>
                  </a:cubicBezTo>
                  <a:lnTo>
                    <a:pt x="99898" y="53035"/>
                  </a:lnTo>
                  <a:cubicBezTo>
                    <a:pt x="99193" y="41354"/>
                    <a:pt x="95286" y="32174"/>
                    <a:pt x="88178" y="25497"/>
                  </a:cubicBezTo>
                  <a:cubicBezTo>
                    <a:pt x="81070" y="18819"/>
                    <a:pt x="71561" y="15416"/>
                    <a:pt x="59650" y="1528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p:cNvSpPr/>
            <p:nvPr/>
          </p:nvSpPr>
          <p:spPr>
            <a:xfrm>
              <a:off x="4376851" y="5544548"/>
              <a:ext cx="115007" cy="129633"/>
            </a:xfrm>
            <a:custGeom>
              <a:avLst/>
              <a:gdLst/>
              <a:ahLst/>
              <a:cxnLst/>
              <a:rect l="l" t="t" r="r" b="b"/>
              <a:pathLst>
                <a:path w="107870" h="121590">
                  <a:moveTo>
                    <a:pt x="59636" y="3"/>
                  </a:moveTo>
                  <a:cubicBezTo>
                    <a:pt x="69384" y="-69"/>
                    <a:pt x="78176" y="1443"/>
                    <a:pt x="86010" y="4539"/>
                  </a:cubicBezTo>
                  <a:cubicBezTo>
                    <a:pt x="93845" y="7634"/>
                    <a:pt x="100522" y="12056"/>
                    <a:pt x="106041" y="17806"/>
                  </a:cubicBezTo>
                  <a:lnTo>
                    <a:pt x="96212" y="30383"/>
                  </a:lnTo>
                  <a:cubicBezTo>
                    <a:pt x="91630" y="26000"/>
                    <a:pt x="86334" y="22589"/>
                    <a:pt x="80324" y="20150"/>
                  </a:cubicBezTo>
                  <a:cubicBezTo>
                    <a:pt x="74314" y="17710"/>
                    <a:pt x="67646" y="16472"/>
                    <a:pt x="60322" y="16434"/>
                  </a:cubicBezTo>
                  <a:cubicBezTo>
                    <a:pt x="47639" y="16638"/>
                    <a:pt x="37400" y="20745"/>
                    <a:pt x="29603" y="28753"/>
                  </a:cubicBezTo>
                  <a:cubicBezTo>
                    <a:pt x="21807" y="36762"/>
                    <a:pt x="17797" y="47443"/>
                    <a:pt x="17573" y="60796"/>
                  </a:cubicBezTo>
                  <a:cubicBezTo>
                    <a:pt x="17797" y="74160"/>
                    <a:pt x="21807" y="84879"/>
                    <a:pt x="29603" y="92954"/>
                  </a:cubicBezTo>
                  <a:cubicBezTo>
                    <a:pt x="37400" y="101029"/>
                    <a:pt x="47639" y="105173"/>
                    <a:pt x="60322" y="105388"/>
                  </a:cubicBezTo>
                  <a:cubicBezTo>
                    <a:pt x="68246" y="105369"/>
                    <a:pt x="75371" y="104035"/>
                    <a:pt x="81696" y="101386"/>
                  </a:cubicBezTo>
                  <a:cubicBezTo>
                    <a:pt x="88020" y="98737"/>
                    <a:pt x="93316" y="94888"/>
                    <a:pt x="97583" y="89838"/>
                  </a:cubicBezTo>
                  <a:lnTo>
                    <a:pt x="107870" y="100814"/>
                  </a:lnTo>
                  <a:cubicBezTo>
                    <a:pt x="102460" y="107375"/>
                    <a:pt x="95678" y="112464"/>
                    <a:pt x="87525" y="116083"/>
                  </a:cubicBezTo>
                  <a:cubicBezTo>
                    <a:pt x="79371" y="119702"/>
                    <a:pt x="70075" y="121538"/>
                    <a:pt x="59636" y="121590"/>
                  </a:cubicBezTo>
                  <a:cubicBezTo>
                    <a:pt x="41849" y="121301"/>
                    <a:pt x="27538" y="115656"/>
                    <a:pt x="16702" y="104656"/>
                  </a:cubicBezTo>
                  <a:cubicBezTo>
                    <a:pt x="5866" y="93656"/>
                    <a:pt x="299" y="79036"/>
                    <a:pt x="0" y="60796"/>
                  </a:cubicBezTo>
                  <a:cubicBezTo>
                    <a:pt x="313" y="42556"/>
                    <a:pt x="5909" y="27936"/>
                    <a:pt x="16787" y="16937"/>
                  </a:cubicBezTo>
                  <a:cubicBezTo>
                    <a:pt x="27666" y="5937"/>
                    <a:pt x="41949" y="292"/>
                    <a:pt x="59636" y="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Freeform: Shape 23"/>
            <p:cNvSpPr/>
            <p:nvPr/>
          </p:nvSpPr>
          <p:spPr>
            <a:xfrm>
              <a:off x="4534804" y="5544549"/>
              <a:ext cx="123658" cy="129630"/>
            </a:xfrm>
            <a:custGeom>
              <a:avLst/>
              <a:gdLst/>
              <a:ahLst/>
              <a:cxnLst/>
              <a:rect l="l" t="t" r="r" b="b"/>
              <a:pathLst>
                <a:path w="115985" h="121587">
                  <a:moveTo>
                    <a:pt x="59650" y="0"/>
                  </a:moveTo>
                  <a:cubicBezTo>
                    <a:pt x="79115" y="161"/>
                    <a:pt x="93574" y="6292"/>
                    <a:pt x="103025" y="18391"/>
                  </a:cubicBezTo>
                  <a:cubicBezTo>
                    <a:pt x="112477" y="30491"/>
                    <a:pt x="116759" y="46906"/>
                    <a:pt x="115871" y="67637"/>
                  </a:cubicBezTo>
                  <a:lnTo>
                    <a:pt x="17573" y="67637"/>
                  </a:lnTo>
                  <a:cubicBezTo>
                    <a:pt x="19336" y="79547"/>
                    <a:pt x="24100" y="88898"/>
                    <a:pt x="31866" y="95690"/>
                  </a:cubicBezTo>
                  <a:cubicBezTo>
                    <a:pt x="39631" y="102482"/>
                    <a:pt x="49427" y="105942"/>
                    <a:pt x="61251" y="106071"/>
                  </a:cubicBezTo>
                  <a:cubicBezTo>
                    <a:pt x="68722" y="106056"/>
                    <a:pt x="75620" y="104769"/>
                    <a:pt x="81947" y="102210"/>
                  </a:cubicBezTo>
                  <a:cubicBezTo>
                    <a:pt x="88274" y="99651"/>
                    <a:pt x="93800" y="95905"/>
                    <a:pt x="98526" y="90972"/>
                  </a:cubicBezTo>
                  <a:lnTo>
                    <a:pt x="108341" y="101495"/>
                  </a:lnTo>
                  <a:cubicBezTo>
                    <a:pt x="102585" y="107928"/>
                    <a:pt x="95597" y="112875"/>
                    <a:pt x="87376" y="116337"/>
                  </a:cubicBezTo>
                  <a:cubicBezTo>
                    <a:pt x="79155" y="119799"/>
                    <a:pt x="69989" y="121549"/>
                    <a:pt x="59879" y="121587"/>
                  </a:cubicBezTo>
                  <a:cubicBezTo>
                    <a:pt x="41877" y="121297"/>
                    <a:pt x="27466" y="115652"/>
                    <a:pt x="16647" y="104652"/>
                  </a:cubicBezTo>
                  <a:cubicBezTo>
                    <a:pt x="5828" y="93651"/>
                    <a:pt x="279" y="79031"/>
                    <a:pt x="0" y="60793"/>
                  </a:cubicBezTo>
                  <a:cubicBezTo>
                    <a:pt x="298" y="42555"/>
                    <a:pt x="5867" y="27936"/>
                    <a:pt x="16704" y="16935"/>
                  </a:cubicBezTo>
                  <a:cubicBezTo>
                    <a:pt x="27542" y="5935"/>
                    <a:pt x="41858" y="290"/>
                    <a:pt x="59650" y="0"/>
                  </a:cubicBezTo>
                  <a:close/>
                  <a:moveTo>
                    <a:pt x="59650" y="15288"/>
                  </a:moveTo>
                  <a:cubicBezTo>
                    <a:pt x="48064" y="15431"/>
                    <a:pt x="38536" y="18862"/>
                    <a:pt x="31065" y="25582"/>
                  </a:cubicBezTo>
                  <a:cubicBezTo>
                    <a:pt x="23595" y="32303"/>
                    <a:pt x="19098" y="41454"/>
                    <a:pt x="17573" y="53035"/>
                  </a:cubicBezTo>
                  <a:lnTo>
                    <a:pt x="99898" y="53035"/>
                  </a:lnTo>
                  <a:cubicBezTo>
                    <a:pt x="99193" y="41354"/>
                    <a:pt x="95286" y="32174"/>
                    <a:pt x="88178" y="25497"/>
                  </a:cubicBezTo>
                  <a:cubicBezTo>
                    <a:pt x="81070" y="18819"/>
                    <a:pt x="71561" y="15416"/>
                    <a:pt x="59650" y="1528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Shape 24"/>
            <p:cNvSpPr/>
            <p:nvPr/>
          </p:nvSpPr>
          <p:spPr>
            <a:xfrm>
              <a:off x="3539450" y="5544793"/>
              <a:ext cx="212253" cy="129143"/>
            </a:xfrm>
            <a:custGeom>
              <a:avLst/>
              <a:gdLst/>
              <a:ahLst/>
              <a:cxnLst/>
              <a:rect l="l" t="t" r="r" b="b"/>
              <a:pathLst>
                <a:path w="199082" h="121130">
                  <a:moveTo>
                    <a:pt x="63541" y="0"/>
                  </a:moveTo>
                  <a:cubicBezTo>
                    <a:pt x="74932" y="71"/>
                    <a:pt x="84333" y="2839"/>
                    <a:pt x="91743" y="8305"/>
                  </a:cubicBezTo>
                  <a:cubicBezTo>
                    <a:pt x="99154" y="13771"/>
                    <a:pt x="104150" y="21509"/>
                    <a:pt x="106731" y="31519"/>
                  </a:cubicBezTo>
                  <a:cubicBezTo>
                    <a:pt x="110569" y="20924"/>
                    <a:pt x="116552" y="13043"/>
                    <a:pt x="124680" y="7877"/>
                  </a:cubicBezTo>
                  <a:cubicBezTo>
                    <a:pt x="132808" y="2711"/>
                    <a:pt x="142679" y="85"/>
                    <a:pt x="154295" y="0"/>
                  </a:cubicBezTo>
                  <a:cubicBezTo>
                    <a:pt x="168466" y="137"/>
                    <a:pt x="179447" y="4314"/>
                    <a:pt x="187236" y="12531"/>
                  </a:cubicBezTo>
                  <a:cubicBezTo>
                    <a:pt x="195025" y="20747"/>
                    <a:pt x="198974" y="32182"/>
                    <a:pt x="199082" y="46835"/>
                  </a:cubicBezTo>
                  <a:lnTo>
                    <a:pt x="199082" y="121130"/>
                  </a:lnTo>
                  <a:lnTo>
                    <a:pt x="181280" y="121130"/>
                  </a:lnTo>
                  <a:lnTo>
                    <a:pt x="181280" y="51636"/>
                  </a:lnTo>
                  <a:cubicBezTo>
                    <a:pt x="181190" y="40815"/>
                    <a:pt x="178226" y="32452"/>
                    <a:pt x="172390" y="26547"/>
                  </a:cubicBezTo>
                  <a:cubicBezTo>
                    <a:pt x="166554" y="20641"/>
                    <a:pt x="158388" y="17650"/>
                    <a:pt x="147892" y="17574"/>
                  </a:cubicBezTo>
                  <a:cubicBezTo>
                    <a:pt x="135347" y="18107"/>
                    <a:pt x="125675" y="22356"/>
                    <a:pt x="118877" y="30318"/>
                  </a:cubicBezTo>
                  <a:cubicBezTo>
                    <a:pt x="112078" y="38282"/>
                    <a:pt x="108638" y="48816"/>
                    <a:pt x="108557" y="61923"/>
                  </a:cubicBezTo>
                  <a:lnTo>
                    <a:pt x="108557" y="121130"/>
                  </a:lnTo>
                  <a:lnTo>
                    <a:pt x="90526" y="121130"/>
                  </a:lnTo>
                  <a:lnTo>
                    <a:pt x="90526" y="51636"/>
                  </a:lnTo>
                  <a:cubicBezTo>
                    <a:pt x="90450" y="40815"/>
                    <a:pt x="87515" y="32452"/>
                    <a:pt x="81722" y="26547"/>
                  </a:cubicBezTo>
                  <a:cubicBezTo>
                    <a:pt x="75928" y="20641"/>
                    <a:pt x="67734" y="17650"/>
                    <a:pt x="57138" y="17574"/>
                  </a:cubicBezTo>
                  <a:cubicBezTo>
                    <a:pt x="44683" y="18107"/>
                    <a:pt x="35002" y="22356"/>
                    <a:pt x="28094" y="30320"/>
                  </a:cubicBezTo>
                  <a:cubicBezTo>
                    <a:pt x="21185" y="38285"/>
                    <a:pt x="17679" y="48824"/>
                    <a:pt x="17574" y="61937"/>
                  </a:cubicBezTo>
                  <a:lnTo>
                    <a:pt x="17574" y="121130"/>
                  </a:lnTo>
                  <a:lnTo>
                    <a:pt x="0" y="121130"/>
                  </a:lnTo>
                  <a:lnTo>
                    <a:pt x="0" y="686"/>
                  </a:lnTo>
                  <a:lnTo>
                    <a:pt x="17574" y="686"/>
                  </a:lnTo>
                  <a:lnTo>
                    <a:pt x="17574" y="27861"/>
                  </a:lnTo>
                  <a:cubicBezTo>
                    <a:pt x="21633" y="18519"/>
                    <a:pt x="27579" y="11563"/>
                    <a:pt x="35412" y="6992"/>
                  </a:cubicBezTo>
                  <a:cubicBezTo>
                    <a:pt x="43245" y="2421"/>
                    <a:pt x="52621" y="90"/>
                    <a:pt x="6354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pic>
        <p:nvPicPr>
          <p:cNvPr id="47" name="Picture 4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PicPr>
            <a:picLocks noChangeAspect="1"/>
          </p:cNvPicPr>
          <p:nvPr/>
        </p:nvPicPr>
        <p:blipFill>
          <a:blip r:embed="rId4"/>
          <a:stretch>
            <a:fillRect/>
          </a:stretch>
        </p:blipFill>
        <p:spPr>
          <a:xfrm>
            <a:off x="5308602" y="-28466"/>
            <a:ext cx="6883398" cy="6883398"/>
          </a:xfrm>
          <a:prstGeom prst="rect">
            <a:avLst/>
          </a:prstGeom>
        </p:spPr>
      </p:pic>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057EF442-AEFD-4A5B-B698-FF49AD2B0858}"/>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4" name="图片占位符 3"/>
          <p:cNvPicPr>
            <a:picLocks noGrp="1" noChangeAspect="1"/>
          </p:cNvPicPr>
          <p:nvPr>
            <p:ph type="pic" sz="quarter" idx="11"/>
          </p:nvPr>
        </p:nvPicPr>
        <p:blipFill>
          <a:blip r:embed="rId5">
            <a:extLst>
              <a:ext uri="{28A0092B-C50C-407E-A947-70E740481C1C}">
                <a14:useLocalDpi xmlns:a14="http://schemas.microsoft.com/office/drawing/2010/main" val="0"/>
              </a:ext>
            </a:extLst>
          </a:blip>
          <a:srcRect l="12569" r="12569"/>
          <a:stretch>
            <a:fillRect/>
          </a:stretch>
        </p:blipFill>
        <p:spPr/>
      </p:pic>
    </p:spTree>
    <p:extLst>
      <p:ext uri="{BB962C8B-B14F-4D97-AF65-F5344CB8AC3E}">
        <p14:creationId xmlns:p14="http://schemas.microsoft.com/office/powerpoint/2010/main" val="54093918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50"/>
                                        <p:tgtEl>
                                          <p:spTgt spid="18"/>
                                        </p:tgtEl>
                                      </p:cBhvr>
                                    </p:animEffect>
                                  </p:childTnLst>
                                </p:cTn>
                              </p:par>
                              <p:par>
                                <p:cTn id="8" presetID="2" presetClass="entr" presetSubtype="8" decel="100000" fill="hold" grpId="0" nodeType="withEffect">
                                  <p:stCondLst>
                                    <p:cond delay="50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500" fill="hold"/>
                                        <p:tgtEl>
                                          <p:spTgt spid="15"/>
                                        </p:tgtEl>
                                        <p:attrNameLst>
                                          <p:attrName>ppt_x</p:attrName>
                                        </p:attrNameLst>
                                      </p:cBhvr>
                                      <p:tavLst>
                                        <p:tav tm="0">
                                          <p:val>
                                            <p:strVal val="0-#ppt_w/2"/>
                                          </p:val>
                                        </p:tav>
                                        <p:tav tm="100000">
                                          <p:val>
                                            <p:strVal val="#ppt_x"/>
                                          </p:val>
                                        </p:tav>
                                      </p:tavLst>
                                    </p:anim>
                                    <p:anim calcmode="lin" valueType="num">
                                      <p:cBhvr additive="base">
                                        <p:cTn id="11" dur="500" fill="hold"/>
                                        <p:tgtEl>
                                          <p:spTgt spid="15"/>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75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25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0-#ppt_w/2"/>
                                          </p:val>
                                        </p:tav>
                                        <p:tav tm="100000">
                                          <p:val>
                                            <p:strVal val="#ppt_x"/>
                                          </p:val>
                                        </p:tav>
                                      </p:tavLst>
                                    </p:anim>
                                    <p:anim calcmode="lin" valueType="num">
                                      <p:cBhvr additive="base">
                                        <p:cTn id="19" dur="500" fill="hold"/>
                                        <p:tgtEl>
                                          <p:spTgt spid="11"/>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15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2000"/>
                                  </p:stCondLst>
                                  <p:childTnLst>
                                    <p:set>
                                      <p:cBhvr>
                                        <p:cTn id="25" dur="1" fill="hold">
                                          <p:stCondLst>
                                            <p:cond delay="0"/>
                                          </p:stCondLst>
                                        </p:cTn>
                                        <p:tgtEl>
                                          <p:spTgt spid="47"/>
                                        </p:tgtEl>
                                        <p:attrNameLst>
                                          <p:attrName>style.visibility</p:attrName>
                                        </p:attrNameLst>
                                      </p:cBhvr>
                                      <p:to>
                                        <p:strVal val="visible"/>
                                      </p:to>
                                    </p:set>
                                    <p:anim calcmode="lin" valueType="num">
                                      <p:cBhvr additive="base">
                                        <p:cTn id="26" dur="750" fill="hold"/>
                                        <p:tgtEl>
                                          <p:spTgt spid="47"/>
                                        </p:tgtEl>
                                        <p:attrNameLst>
                                          <p:attrName>ppt_x</p:attrName>
                                        </p:attrNameLst>
                                      </p:cBhvr>
                                      <p:tavLst>
                                        <p:tav tm="0">
                                          <p:val>
                                            <p:strVal val="1+#ppt_w/2"/>
                                          </p:val>
                                        </p:tav>
                                        <p:tav tm="100000">
                                          <p:val>
                                            <p:strVal val="#ppt_x"/>
                                          </p:val>
                                        </p:tav>
                                      </p:tavLst>
                                    </p:anim>
                                    <p:anim calcmode="lin" valueType="num">
                                      <p:cBhvr additive="base">
                                        <p:cTn id="27" dur="75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3605831" y="2705725"/>
            <a:ext cx="4980339" cy="1446550"/>
          </a:xfrm>
          <a:prstGeom prst="rect">
            <a:avLst/>
          </a:prstGeom>
          <a:noFill/>
        </p:spPr>
        <p:txBody>
          <a:bodyPr wrap="none" rtlCol="0">
            <a:spAutoFit/>
          </a:bodyPr>
          <a:lstStyle/>
          <a:p>
            <a:pPr algn="ctr"/>
            <a:r>
              <a:rPr lang="en-US" sz="4400" dirty="0">
                <a:gradFill>
                  <a:gsLst>
                    <a:gs pos="100000">
                      <a:schemeClr val="accent1"/>
                    </a:gs>
                    <a:gs pos="0">
                      <a:schemeClr val="accent5"/>
                    </a:gs>
                  </a:gsLst>
                  <a:lin ang="5400000" scaled="0"/>
                </a:gradFill>
                <a:latin typeface="Montserrat Light" panose="00000400000000000000" pitchFamily="50" charset="0"/>
              </a:rPr>
              <a:t>A big thanks,</a:t>
            </a:r>
          </a:p>
          <a:p>
            <a:pPr algn="ctr"/>
            <a:r>
              <a:rPr lang="en-US" sz="4400" dirty="0">
                <a:gradFill>
                  <a:gsLst>
                    <a:gs pos="100000">
                      <a:schemeClr val="accent1"/>
                    </a:gs>
                    <a:gs pos="0">
                      <a:schemeClr val="accent5"/>
                    </a:gs>
                  </a:gsLst>
                  <a:lin ang="5400000" scaled="0"/>
                </a:gradFill>
                <a:latin typeface="Montserrat Light" panose="00000400000000000000" pitchFamily="50" charset="0"/>
              </a:rPr>
              <a:t>for your attention</a:t>
            </a:r>
            <a:endParaRPr lang="id-ID" sz="4400" dirty="0">
              <a:gradFill>
                <a:gsLst>
                  <a:gs pos="100000">
                    <a:schemeClr val="accent1"/>
                  </a:gs>
                  <a:gs pos="0">
                    <a:schemeClr val="accent5"/>
                  </a:gs>
                </a:gsLst>
                <a:lin ang="5400000" scaled="0"/>
              </a:gradFill>
              <a:latin typeface="Montserrat Light" panose="00000400000000000000" pitchFamily="50" charset="0"/>
            </a:endParaRP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99BE4E59-02DF-41F1-A684-BEA91391696A}"/>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714827196"/>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7781" b="37781"/>
          <a:stretch>
            <a:fillRect/>
          </a:stretch>
        </p:blipFill>
        <p:spPr/>
      </p:pic>
      <p:sp>
        <p:nvSpPr>
          <p:cNvPr id="11" name="Rectangle: Rounded Corners 1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94900" y="2565298"/>
            <a:ext cx="10602200" cy="1727404"/>
          </a:xfrm>
          <a:prstGeom prst="roundRect">
            <a:avLst>
              <a:gd name="adj" fmla="val 1935"/>
            </a:avLst>
          </a:prstGeom>
          <a:solidFill>
            <a:schemeClr val="bg1">
              <a:alpha val="1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368713" y="4642259"/>
            <a:ext cx="3716299" cy="757130"/>
          </a:xfrm>
          <a:prstGeom prst="rect">
            <a:avLst/>
          </a:prstGeom>
        </p:spPr>
        <p:txBody>
          <a:bodyPr wrap="square">
            <a:spAutoFit/>
          </a:bodyPr>
          <a:lstStyle/>
          <a:p>
            <a:pPr>
              <a:lnSpc>
                <a:spcPct val="120000"/>
              </a:lnSpc>
            </a:pPr>
            <a:r>
              <a:rPr lang="id-ID" sz="1200" b="1" dirty="0">
                <a:solidFill>
                  <a:schemeClr val="bg1"/>
                </a:solidFill>
                <a:latin typeface="Segoe UI Light" panose="020B0502040204020203" pitchFamily="34" charset="0"/>
                <a:cs typeface="Segoe UI Light" panose="020B0502040204020203" pitchFamily="34" charset="0"/>
              </a:rPr>
              <a:t>Ut wisi enim ad minim veniam</a:t>
            </a:r>
            <a:r>
              <a:rPr lang="id-ID" sz="1200" dirty="0">
                <a:solidFill>
                  <a:schemeClr val="bg1"/>
                </a:solidFill>
                <a:latin typeface="Segoe UI Light" panose="020B0502040204020203" pitchFamily="34" charset="0"/>
                <a:cs typeface="Segoe UI Light" panose="020B0502040204020203" pitchFamily="34" charset="0"/>
              </a:rPr>
              <a:t>, quis nostrud exerci tation ullamcorper suscipit lobortis nisl ut aliquip ex ea commodo consequat. </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6" name="Rectangle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368713" y="5557409"/>
            <a:ext cx="3716299" cy="326884"/>
          </a:xfrm>
          <a:prstGeom prst="rect">
            <a:avLst/>
          </a:prstGeom>
        </p:spPr>
        <p:txBody>
          <a:bodyPr wrap="square">
            <a:spAutoFit/>
          </a:bodyPr>
          <a:lstStyle/>
          <a:p>
            <a:pPr>
              <a:lnSpc>
                <a:spcPct val="120000"/>
              </a:lnSpc>
            </a:pPr>
            <a:r>
              <a:rPr lang="en-US" sz="1400" i="1" dirty="0">
                <a:solidFill>
                  <a:schemeClr val="bg1"/>
                </a:solidFill>
                <a:latin typeface="Segoe UI Light" panose="020B0502040204020203" pitchFamily="34" charset="0"/>
                <a:cs typeface="Segoe UI Light" panose="020B0502040204020203" pitchFamily="34" charset="0"/>
              </a:rPr>
              <a:t>“</a:t>
            </a:r>
            <a:r>
              <a:rPr lang="id-ID" sz="1400" i="1" dirty="0">
                <a:solidFill>
                  <a:schemeClr val="bg1"/>
                </a:solidFill>
                <a:latin typeface="Segoe UI Light" panose="020B0502040204020203" pitchFamily="34" charset="0"/>
                <a:cs typeface="Segoe UI Light" panose="020B0502040204020203" pitchFamily="34" charset="0"/>
              </a:rPr>
              <a:t>Ut wisi enim ad minim veniam</a:t>
            </a:r>
            <a:endParaRPr lang="en-US" sz="1400" i="1" dirty="0">
              <a:solidFill>
                <a:schemeClr val="bg1"/>
              </a:solidFill>
              <a:latin typeface="Segoe UI Light" panose="020B0502040204020203" pitchFamily="34" charset="0"/>
              <a:cs typeface="Segoe UI Light" panose="020B0502040204020203" pitchFamily="34" charset="0"/>
            </a:endParaRPr>
          </a:p>
        </p:txBody>
      </p:sp>
      <p:sp>
        <p:nvSpPr>
          <p:cNvPr id="8" name="Rectangle 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094037" y="1015412"/>
            <a:ext cx="3485947" cy="1200329"/>
          </a:xfrm>
          <a:prstGeom prst="rect">
            <a:avLst/>
          </a:prstGeom>
        </p:spPr>
        <p:txBody>
          <a:bodyPr wrap="square">
            <a:spAutoFit/>
          </a:bodyPr>
          <a:lstStyle/>
          <a:p>
            <a:r>
              <a:rPr lang="en-US" sz="3600" dirty="0">
                <a:solidFill>
                  <a:schemeClr val="bg1"/>
                </a:solidFill>
                <a:latin typeface="Montserrat Light" panose="00000400000000000000" pitchFamily="50" charset="0"/>
                <a:cs typeface="Segoe UI" panose="020B0502040204020203" pitchFamily="34" charset="0"/>
              </a:rPr>
              <a:t>Business</a:t>
            </a:r>
          </a:p>
          <a:p>
            <a:r>
              <a:rPr lang="en-US" sz="3600" dirty="0">
                <a:solidFill>
                  <a:schemeClr val="bg1"/>
                </a:solidFill>
                <a:latin typeface="Montserrat Light" panose="00000400000000000000" pitchFamily="50" charset="0"/>
                <a:cs typeface="Segoe UI" panose="020B0502040204020203" pitchFamily="34" charset="0"/>
              </a:rPr>
              <a:t>Opening slide</a:t>
            </a:r>
          </a:p>
        </p:txBody>
      </p:sp>
      <p:sp>
        <p:nvSpPr>
          <p:cNvPr id="15" name="TextBox 1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909612" y="2248435"/>
            <a:ext cx="10372776" cy="2215991"/>
          </a:xfrm>
          <a:prstGeom prst="rect">
            <a:avLst/>
          </a:prstGeom>
          <a:noFill/>
        </p:spPr>
        <p:txBody>
          <a:bodyPr wrap="none" rtlCol="0">
            <a:spAutoFit/>
          </a:bodyPr>
          <a:lstStyle/>
          <a:p>
            <a:pPr algn="ctr"/>
            <a:r>
              <a:rPr lang="en-US" sz="13800" dirty="0">
                <a:solidFill>
                  <a:schemeClr val="bg1">
                    <a:alpha val="10000"/>
                  </a:schemeClr>
                </a:solidFill>
                <a:latin typeface="Montserrat Light" panose="00000400000000000000" pitchFamily="50" charset="0"/>
              </a:rPr>
              <a:t>Commence</a:t>
            </a:r>
            <a:endParaRPr lang="id-ID" sz="13800" dirty="0">
              <a:solidFill>
                <a:schemeClr val="bg1">
                  <a:alpha val="10000"/>
                </a:schemeClr>
              </a:solidFill>
              <a:latin typeface="Montserrat Light" panose="00000400000000000000" pitchFamily="50" charset="0"/>
            </a:endParaRP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97DC42BE-53F0-4045-B85E-BBD02A6E4B5D}"/>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109424284"/>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7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250"/>
                                        <p:tgtEl>
                                          <p:spTgt spid="15"/>
                                        </p:tgtEl>
                                      </p:cBhvr>
                                    </p:animEffect>
                                  </p:childTnLst>
                                </p:cTn>
                              </p:par>
                              <p:par>
                                <p:cTn id="12" presetID="10" presetClass="entr" presetSubtype="0" fill="hold" grpId="0" nodeType="withEffect">
                                  <p:stCondLst>
                                    <p:cond delay="75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50"/>
                                        <p:tgtEl>
                                          <p:spTgt spid="11"/>
                                        </p:tgtEl>
                                      </p:cBhvr>
                                    </p:animEffect>
                                  </p:childTnLst>
                                </p:cTn>
                              </p:par>
                              <p:par>
                                <p:cTn id="15" presetID="2" presetClass="entr" presetSubtype="2" decel="100000" fill="hold" grpId="0" nodeType="withEffect">
                                  <p:stCondLst>
                                    <p:cond delay="125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5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P spid="6" grpId="0"/>
      <p:bldP spid="8"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0370" r="20370"/>
          <a:stretch>
            <a:fillRect/>
          </a:stretch>
        </p:blipFill>
        <p:spPr/>
      </p:pic>
      <p:sp>
        <p:nvSpPr>
          <p:cNvPr id="7" name="Rectangle 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0" y="0"/>
            <a:ext cx="6096000" cy="6858000"/>
          </a:xfrm>
          <a:prstGeom prst="rect">
            <a:avLst/>
          </a:prstGeom>
          <a:gradFill>
            <a:gsLst>
              <a:gs pos="0">
                <a:schemeClr val="accent5">
                  <a:alpha val="72000"/>
                </a:schemeClr>
              </a:gs>
              <a:gs pos="85000">
                <a:schemeClr val="accent1">
                  <a:alpha val="85000"/>
                </a:schemeClr>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78830" y="3811012"/>
            <a:ext cx="5236442" cy="1446550"/>
          </a:xfrm>
          <a:prstGeom prst="rect">
            <a:avLst/>
          </a:prstGeom>
        </p:spPr>
        <p:txBody>
          <a:bodyPr wrap="square">
            <a:spAutoFit/>
          </a:bodyPr>
          <a:lstStyle/>
          <a:p>
            <a:r>
              <a:rPr lang="en-US" sz="8800" dirty="0">
                <a:solidFill>
                  <a:schemeClr val="bg1">
                    <a:alpha val="15000"/>
                  </a:schemeClr>
                </a:solidFill>
                <a:latin typeface="Montserrat Light" panose="00000400000000000000" pitchFamily="50" charset="0"/>
                <a:cs typeface="Segoe UI" panose="020B0502040204020203" pitchFamily="34" charset="0"/>
              </a:rPr>
              <a:t>Business </a:t>
            </a:r>
          </a:p>
        </p:txBody>
      </p:sp>
      <p:sp>
        <p:nvSpPr>
          <p:cNvPr id="19" name="Rectangle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996394" y="4870554"/>
            <a:ext cx="4768128" cy="1446550"/>
          </a:xfrm>
          <a:prstGeom prst="rect">
            <a:avLst/>
          </a:prstGeom>
        </p:spPr>
        <p:txBody>
          <a:bodyPr wrap="square">
            <a:spAutoFit/>
          </a:bodyPr>
          <a:lstStyle/>
          <a:p>
            <a:r>
              <a:rPr lang="en-US" sz="8800" dirty="0">
                <a:solidFill>
                  <a:schemeClr val="bg1">
                    <a:alpha val="15000"/>
                  </a:schemeClr>
                </a:solidFill>
                <a:latin typeface="Montserrat Light" panose="00000400000000000000" pitchFamily="50" charset="0"/>
                <a:cs typeface="Segoe UI" panose="020B0502040204020203" pitchFamily="34" charset="0"/>
              </a:rPr>
              <a:t>startup</a:t>
            </a:r>
          </a:p>
        </p:txBody>
      </p:sp>
      <p:sp>
        <p:nvSpPr>
          <p:cNvPr id="11" name="Rectangle 1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324710" y="1025288"/>
            <a:ext cx="360000" cy="36000"/>
          </a:xfrm>
          <a:prstGeom prst="rect">
            <a:avLst/>
          </a:prstGeom>
          <a:gradFill>
            <a:gsLst>
              <a:gs pos="0">
                <a:schemeClr val="accent1"/>
              </a:gs>
              <a:gs pos="100000">
                <a:schemeClr val="accent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878386" y="3146918"/>
            <a:ext cx="3841028" cy="978729"/>
          </a:xfrm>
          <a:prstGeom prst="rect">
            <a:avLst/>
          </a:prstGeom>
        </p:spPr>
        <p:txBody>
          <a:bodyPr wrap="square">
            <a:spAutoFit/>
          </a:bodyPr>
          <a:lstStyle/>
          <a:p>
            <a:pP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 adipiscing</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 name="Rectangle 1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878386" y="1195696"/>
            <a:ext cx="3062648" cy="1754326"/>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Business </a:t>
            </a:r>
            <a:r>
              <a:rPr lang="en-US" sz="3600" dirty="0">
                <a:solidFill>
                  <a:schemeClr val="tx1">
                    <a:lumMod val="65000"/>
                    <a:lumOff val="35000"/>
                  </a:schemeClr>
                </a:solidFill>
                <a:latin typeface="Montserrat Light" panose="00000400000000000000" pitchFamily="50" charset="0"/>
                <a:cs typeface="Segoe UI" panose="020B0502040204020203" pitchFamily="34" charset="0"/>
              </a:rPr>
              <a:t>startup presentation</a:t>
            </a:r>
          </a:p>
        </p:txBody>
      </p:sp>
      <p:sp>
        <p:nvSpPr>
          <p:cNvPr id="17" name="Rectangle 1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878386" y="871399"/>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
        <p:nvSpPr>
          <p:cNvPr id="29"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6881472" y="5416046"/>
            <a:ext cx="4065928" cy="5705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defRPr/>
            </a:pPr>
            <a:r>
              <a:rPr lang="en-US" sz="1400" i="1" dirty="0">
                <a:solidFill>
                  <a:schemeClr val="bg1">
                    <a:lumMod val="65000"/>
                  </a:schemeClr>
                </a:solidFill>
                <a:latin typeface="Segoe UI Light" panose="020B0502040204020203" pitchFamily="34" charset="0"/>
                <a:cs typeface="Segoe UI Light" panose="020B0502040204020203" pitchFamily="34" charset="0"/>
              </a:rPr>
              <a:t>“</a:t>
            </a:r>
            <a:r>
              <a:rPr lang="id-ID" sz="1400" i="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en-US" sz="1400" i="1" dirty="0">
                <a:solidFill>
                  <a:schemeClr val="bg1">
                    <a:lumMod val="65000"/>
                  </a:schemeClr>
                </a:solidFill>
                <a:latin typeface="Segoe UI Light" panose="020B0502040204020203" pitchFamily="34" charset="0"/>
                <a:cs typeface="Segoe UI Light" panose="020B0502040204020203" pitchFamily="34" charset="0"/>
              </a:rPr>
              <a:t> </a:t>
            </a:r>
            <a:r>
              <a:rPr lang="id-ID" sz="1400" i="1" dirty="0">
                <a:solidFill>
                  <a:schemeClr val="bg1">
                    <a:lumMod val="65000"/>
                  </a:schemeClr>
                </a:solidFill>
                <a:latin typeface="Segoe UI Light" panose="020B0502040204020203" pitchFamily="34" charset="0"/>
                <a:cs typeface="Segoe UI Light" panose="020B0502040204020203" pitchFamily="34" charset="0"/>
              </a:rPr>
              <a:t>quisnostrud exerci</a:t>
            </a:r>
            <a:endParaRPr lang="en-US" sz="1400" i="1" dirty="0">
              <a:solidFill>
                <a:schemeClr val="bg1">
                  <a:lumMod val="65000"/>
                </a:schemeClr>
              </a:solidFill>
              <a:latin typeface="Segoe UI Light" panose="020B0502040204020203" pitchFamily="34" charset="0"/>
              <a:cs typeface="Segoe UI Light" panose="020B0502040204020203" pitchFamily="34" charset="0"/>
            </a:endParaRPr>
          </a:p>
          <a:p>
            <a:pPr marL="0" indent="0">
              <a:lnSpc>
                <a:spcPct val="100000"/>
              </a:lnSpc>
              <a:spcBef>
                <a:spcPts val="0"/>
              </a:spcBef>
              <a:buNone/>
              <a:defRPr/>
            </a:pPr>
            <a:r>
              <a:rPr lang="id-ID" sz="1400" i="1" dirty="0">
                <a:solidFill>
                  <a:schemeClr val="bg1">
                    <a:lumMod val="65000"/>
                  </a:schemeClr>
                </a:solidFill>
                <a:latin typeface="Segoe UI Light" panose="020B0502040204020203" pitchFamily="34" charset="0"/>
                <a:cs typeface="Segoe UI Light" panose="020B0502040204020203" pitchFamily="34" charset="0"/>
              </a:rPr>
              <a:t>tation ullamcorper</a:t>
            </a:r>
          </a:p>
        </p:txBody>
      </p:sp>
      <p:sp>
        <p:nvSpPr>
          <p:cNvPr id="30" name="TextBox 2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6878386" y="4304832"/>
            <a:ext cx="910827" cy="523220"/>
          </a:xfrm>
          <a:prstGeom prst="rect">
            <a:avLst/>
          </a:prstGeom>
          <a:noFill/>
        </p:spPr>
        <p:txBody>
          <a:bodyPr wrap="none" rtlCol="0">
            <a:spAutoFit/>
          </a:bodyPr>
          <a:lstStyle/>
          <a:p>
            <a:r>
              <a:rPr lang="en-US" sz="2800" b="1" dirty="0">
                <a:solidFill>
                  <a:schemeClr val="tx1">
                    <a:lumMod val="65000"/>
                    <a:lumOff val="35000"/>
                  </a:schemeClr>
                </a:solidFill>
                <a:latin typeface="Montserrat Light" panose="00000400000000000000" pitchFamily="50" charset="0"/>
              </a:rPr>
              <a:t>110+</a:t>
            </a:r>
            <a:endParaRPr lang="id-ID" sz="2800" b="1" dirty="0">
              <a:solidFill>
                <a:schemeClr val="tx1">
                  <a:lumMod val="65000"/>
                  <a:lumOff val="35000"/>
                </a:schemeClr>
              </a:solidFill>
              <a:latin typeface="Montserrat Light" panose="00000400000000000000" pitchFamily="50" charset="0"/>
            </a:endParaRPr>
          </a:p>
        </p:txBody>
      </p:sp>
      <p:sp>
        <p:nvSpPr>
          <p:cNvPr id="31" name="Rectangle 3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878386" y="4863782"/>
            <a:ext cx="1597360" cy="307777"/>
          </a:xfrm>
          <a:prstGeom prst="rect">
            <a:avLst/>
          </a:prstGeom>
        </p:spPr>
        <p:txBody>
          <a:bodyPr wrap="none">
            <a:spAutoFit/>
          </a:bodyPr>
          <a:lstStyle/>
          <a:p>
            <a:r>
              <a:rPr lang="en-US" sz="1400" dirty="0">
                <a:solidFill>
                  <a:schemeClr val="bg1">
                    <a:lumMod val="65000"/>
                  </a:schemeClr>
                </a:solidFill>
                <a:latin typeface="Montserrat Light" panose="00000400000000000000" pitchFamily="50" charset="0"/>
                <a:cs typeface="Segoe UI Light" panose="020B0502040204020203" pitchFamily="34" charset="0"/>
              </a:rPr>
              <a:t>This is great text</a:t>
            </a:r>
            <a:endParaRPr lang="id-ID" sz="1400" dirty="0">
              <a:solidFill>
                <a:schemeClr val="bg1">
                  <a:lumMod val="65000"/>
                </a:schemeClr>
              </a:solidFill>
              <a:latin typeface="Montserrat Light" panose="00000400000000000000" pitchFamily="50" charset="0"/>
            </a:endParaRPr>
          </a:p>
        </p:txBody>
      </p:sp>
      <p:sp>
        <p:nvSpPr>
          <p:cNvPr id="32" name="TextBox 3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p:nvPr/>
        </p:nvSpPr>
        <p:spPr>
          <a:xfrm>
            <a:off x="8653739" y="4304832"/>
            <a:ext cx="981359" cy="523220"/>
          </a:xfrm>
          <a:prstGeom prst="rect">
            <a:avLst/>
          </a:prstGeom>
          <a:noFill/>
        </p:spPr>
        <p:txBody>
          <a:bodyPr wrap="none" rtlCol="0">
            <a:spAutoFit/>
          </a:bodyPr>
          <a:lstStyle/>
          <a:p>
            <a:r>
              <a:rPr lang="en-US" sz="2800" b="1" dirty="0">
                <a:solidFill>
                  <a:schemeClr val="tx1">
                    <a:lumMod val="65000"/>
                    <a:lumOff val="35000"/>
                  </a:schemeClr>
                </a:solidFill>
                <a:latin typeface="Montserrat Light" panose="00000400000000000000" pitchFamily="50" charset="0"/>
              </a:rPr>
              <a:t>150+</a:t>
            </a:r>
            <a:endParaRPr lang="id-ID" sz="2800" b="1" dirty="0">
              <a:solidFill>
                <a:schemeClr val="tx1">
                  <a:lumMod val="65000"/>
                  <a:lumOff val="35000"/>
                </a:schemeClr>
              </a:solidFill>
              <a:latin typeface="Montserrat Light" panose="00000400000000000000" pitchFamily="50" charset="0"/>
            </a:endParaRPr>
          </a:p>
        </p:txBody>
      </p:sp>
      <p:sp>
        <p:nvSpPr>
          <p:cNvPr id="33" name="Rectangle 3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8653739" y="4863782"/>
            <a:ext cx="1597360" cy="307777"/>
          </a:xfrm>
          <a:prstGeom prst="rect">
            <a:avLst/>
          </a:prstGeom>
        </p:spPr>
        <p:txBody>
          <a:bodyPr wrap="none">
            <a:spAutoFit/>
          </a:bodyPr>
          <a:lstStyle/>
          <a:p>
            <a:r>
              <a:rPr lang="en-US" sz="1400" dirty="0">
                <a:solidFill>
                  <a:schemeClr val="bg1">
                    <a:lumMod val="65000"/>
                  </a:schemeClr>
                </a:solidFill>
                <a:latin typeface="Montserrat Light" panose="00000400000000000000" pitchFamily="50" charset="0"/>
                <a:cs typeface="Segoe UI Light" panose="020B0502040204020203" pitchFamily="34" charset="0"/>
              </a:rPr>
              <a:t>This is great text</a:t>
            </a:r>
            <a:endParaRPr lang="id-ID" sz="1400" dirty="0">
              <a:solidFill>
                <a:schemeClr val="bg1">
                  <a:lumMod val="65000"/>
                </a:schemeClr>
              </a:solidFill>
              <a:latin typeface="Montserrat Light" panose="00000400000000000000" pitchFamily="50" charset="0"/>
            </a:endParaRPr>
          </a:p>
        </p:txBody>
      </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94362CD1-BCFD-4754-93FE-0FC800ADE966}"/>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Tree>
    <p:extLst>
      <p:ext uri="{BB962C8B-B14F-4D97-AF65-F5344CB8AC3E}">
        <p14:creationId xmlns:p14="http://schemas.microsoft.com/office/powerpoint/2010/main" val="22038937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750" fill="hold"/>
                                        <p:tgtEl>
                                          <p:spTgt spid="18"/>
                                        </p:tgtEl>
                                        <p:attrNameLst>
                                          <p:attrName>ppt_x</p:attrName>
                                        </p:attrNameLst>
                                      </p:cBhvr>
                                      <p:tavLst>
                                        <p:tav tm="0">
                                          <p:val>
                                            <p:strVal val="0-#ppt_w/2"/>
                                          </p:val>
                                        </p:tav>
                                        <p:tav tm="100000">
                                          <p:val>
                                            <p:strVal val="#ppt_x"/>
                                          </p:val>
                                        </p:tav>
                                      </p:tavLst>
                                    </p:anim>
                                    <p:anim calcmode="lin" valueType="num">
                                      <p:cBhvr additive="base">
                                        <p:cTn id="12" dur="75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0-#ppt_w/2"/>
                                          </p:val>
                                        </p:tav>
                                        <p:tav tm="100000">
                                          <p:val>
                                            <p:strVal val="#ppt_x"/>
                                          </p:val>
                                        </p:tav>
                                      </p:tavLst>
                                    </p:anim>
                                    <p:anim calcmode="lin" valueType="num">
                                      <p:cBhvr additive="base">
                                        <p:cTn id="16" dur="75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1+#ppt_w/2"/>
                                          </p:val>
                                        </p:tav>
                                        <p:tav tm="100000">
                                          <p:val>
                                            <p:strVal val="#ppt_x"/>
                                          </p:val>
                                        </p:tav>
                                      </p:tavLst>
                                    </p:anim>
                                    <p:anim calcmode="lin" valueType="num">
                                      <p:cBhvr additive="base">
                                        <p:cTn id="20" dur="75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2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1+#ppt_w/2"/>
                                          </p:val>
                                        </p:tav>
                                        <p:tav tm="100000">
                                          <p:val>
                                            <p:strVal val="#ppt_x"/>
                                          </p:val>
                                        </p:tav>
                                      </p:tavLst>
                                    </p:anim>
                                    <p:anim calcmode="lin" valueType="num">
                                      <p:cBhvr additive="base">
                                        <p:cTn id="24" dur="75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750" fill="hold"/>
                                        <p:tgtEl>
                                          <p:spTgt spid="15"/>
                                        </p:tgtEl>
                                        <p:attrNameLst>
                                          <p:attrName>ppt_x</p:attrName>
                                        </p:attrNameLst>
                                      </p:cBhvr>
                                      <p:tavLst>
                                        <p:tav tm="0">
                                          <p:val>
                                            <p:strVal val="1+#ppt_w/2"/>
                                          </p:val>
                                        </p:tav>
                                        <p:tav tm="100000">
                                          <p:val>
                                            <p:strVal val="#ppt_x"/>
                                          </p:val>
                                        </p:tav>
                                      </p:tavLst>
                                    </p:anim>
                                    <p:anim calcmode="lin" valueType="num">
                                      <p:cBhvr additive="base">
                                        <p:cTn id="28" dur="75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75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750" fill="hold"/>
                                        <p:tgtEl>
                                          <p:spTgt spid="14"/>
                                        </p:tgtEl>
                                        <p:attrNameLst>
                                          <p:attrName>ppt_x</p:attrName>
                                        </p:attrNameLst>
                                      </p:cBhvr>
                                      <p:tavLst>
                                        <p:tav tm="0">
                                          <p:val>
                                            <p:strVal val="1+#ppt_w/2"/>
                                          </p:val>
                                        </p:tav>
                                        <p:tav tm="100000">
                                          <p:val>
                                            <p:strVal val="#ppt_x"/>
                                          </p:val>
                                        </p:tav>
                                      </p:tavLst>
                                    </p:anim>
                                    <p:anim calcmode="lin" valueType="num">
                                      <p:cBhvr additive="base">
                                        <p:cTn id="32" dur="75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25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750" fill="hold"/>
                                        <p:tgtEl>
                                          <p:spTgt spid="30"/>
                                        </p:tgtEl>
                                        <p:attrNameLst>
                                          <p:attrName>ppt_x</p:attrName>
                                        </p:attrNameLst>
                                      </p:cBhvr>
                                      <p:tavLst>
                                        <p:tav tm="0">
                                          <p:val>
                                            <p:strVal val="1+#ppt_w/2"/>
                                          </p:val>
                                        </p:tav>
                                        <p:tav tm="100000">
                                          <p:val>
                                            <p:strVal val="#ppt_x"/>
                                          </p:val>
                                        </p:tav>
                                      </p:tavLst>
                                    </p:anim>
                                    <p:anim calcmode="lin" valueType="num">
                                      <p:cBhvr additive="base">
                                        <p:cTn id="36" dur="750" fill="hold"/>
                                        <p:tgtEl>
                                          <p:spTgt spid="30"/>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250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750" fill="hold"/>
                                        <p:tgtEl>
                                          <p:spTgt spid="31"/>
                                        </p:tgtEl>
                                        <p:attrNameLst>
                                          <p:attrName>ppt_x</p:attrName>
                                        </p:attrNameLst>
                                      </p:cBhvr>
                                      <p:tavLst>
                                        <p:tav tm="0">
                                          <p:val>
                                            <p:strVal val="1+#ppt_w/2"/>
                                          </p:val>
                                        </p:tav>
                                        <p:tav tm="100000">
                                          <p:val>
                                            <p:strVal val="#ppt_x"/>
                                          </p:val>
                                        </p:tav>
                                      </p:tavLst>
                                    </p:anim>
                                    <p:anim calcmode="lin" valueType="num">
                                      <p:cBhvr additive="base">
                                        <p:cTn id="40" dur="750" fill="hold"/>
                                        <p:tgtEl>
                                          <p:spTgt spid="31"/>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75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750" fill="hold"/>
                                        <p:tgtEl>
                                          <p:spTgt spid="32"/>
                                        </p:tgtEl>
                                        <p:attrNameLst>
                                          <p:attrName>ppt_x</p:attrName>
                                        </p:attrNameLst>
                                      </p:cBhvr>
                                      <p:tavLst>
                                        <p:tav tm="0">
                                          <p:val>
                                            <p:strVal val="1+#ppt_w/2"/>
                                          </p:val>
                                        </p:tav>
                                        <p:tav tm="100000">
                                          <p:val>
                                            <p:strVal val="#ppt_x"/>
                                          </p:val>
                                        </p:tav>
                                      </p:tavLst>
                                    </p:anim>
                                    <p:anim calcmode="lin" valueType="num">
                                      <p:cBhvr additive="base">
                                        <p:cTn id="44" dur="750" fill="hold"/>
                                        <p:tgtEl>
                                          <p:spTgt spid="32"/>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30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750" fill="hold"/>
                                        <p:tgtEl>
                                          <p:spTgt spid="33"/>
                                        </p:tgtEl>
                                        <p:attrNameLst>
                                          <p:attrName>ppt_x</p:attrName>
                                        </p:attrNameLst>
                                      </p:cBhvr>
                                      <p:tavLst>
                                        <p:tav tm="0">
                                          <p:val>
                                            <p:strVal val="1+#ppt_w/2"/>
                                          </p:val>
                                        </p:tav>
                                        <p:tav tm="100000">
                                          <p:val>
                                            <p:strVal val="#ppt_x"/>
                                          </p:val>
                                        </p:tav>
                                      </p:tavLst>
                                    </p:anim>
                                    <p:anim calcmode="lin" valueType="num">
                                      <p:cBhvr additive="base">
                                        <p:cTn id="48" dur="750" fill="hold"/>
                                        <p:tgtEl>
                                          <p:spTgt spid="33"/>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325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750" fill="hold"/>
                                        <p:tgtEl>
                                          <p:spTgt spid="29"/>
                                        </p:tgtEl>
                                        <p:attrNameLst>
                                          <p:attrName>ppt_x</p:attrName>
                                        </p:attrNameLst>
                                      </p:cBhvr>
                                      <p:tavLst>
                                        <p:tav tm="0">
                                          <p:val>
                                            <p:strVal val="1+#ppt_w/2"/>
                                          </p:val>
                                        </p:tav>
                                        <p:tav tm="100000">
                                          <p:val>
                                            <p:strVal val="#ppt_x"/>
                                          </p:val>
                                        </p:tav>
                                      </p:tavLst>
                                    </p:anim>
                                    <p:anim calcmode="lin" valueType="num">
                                      <p:cBhvr additive="base">
                                        <p:cTn id="52" dur="75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p:bldP spid="19" grpId="0"/>
      <p:bldP spid="11" grpId="0" animBg="1"/>
      <p:bldP spid="14" grpId="0"/>
      <p:bldP spid="15" grpId="0"/>
      <p:bldP spid="17" grpId="0"/>
      <p:bldP spid="29" grpId="0"/>
      <p:bldP spid="30"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gs>
            <a:gs pos="100000">
              <a:schemeClr val="accent1"/>
            </a:gs>
          </a:gsLst>
          <a:lin ang="5400000" scaled="0"/>
          <a:tileRect/>
        </a:gradFill>
        <a:effectLst/>
      </p:bgPr>
    </p:bg>
    <p:spTree>
      <p:nvGrpSpPr>
        <p:cNvPr id="1" name=""/>
        <p:cNvGrpSpPr/>
        <p:nvPr/>
      </p:nvGrpSpPr>
      <p:grpSpPr>
        <a:xfrm>
          <a:off x="0" y="0"/>
          <a:ext cx="0" cy="0"/>
          <a:chOff x="0" y="0"/>
          <a:chExt cx="0" cy="0"/>
        </a:xfrm>
      </p:grpSpPr>
      <p:sp>
        <p:nvSpPr>
          <p:cNvPr id="2" name="Rectangle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2039007" y="1406156"/>
            <a:ext cx="8113986" cy="514949"/>
          </a:xfrm>
          <a:prstGeom prst="rect">
            <a:avLst/>
          </a:prstGeom>
        </p:spPr>
        <p:txBody>
          <a:bodyPr wrap="square">
            <a:spAutoFit/>
          </a:bodyPr>
          <a:lstStyle/>
          <a:p>
            <a:pPr algn="ctr">
              <a:lnSpc>
                <a:spcPct val="120000"/>
              </a:lnSpc>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Lorem ipsum dolor sit amet, consectetuer adipiscing</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 name="Rectangle 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004457" y="527407"/>
            <a:ext cx="6183086" cy="646331"/>
          </a:xfrm>
          <a:prstGeom prst="rect">
            <a:avLst/>
          </a:prstGeom>
        </p:spPr>
        <p:txBody>
          <a:bodyPr wrap="square">
            <a:spAutoFit/>
          </a:bodyPr>
          <a:lstStyle/>
          <a:p>
            <a:pPr algn="ctr"/>
            <a:r>
              <a:rPr lang="en-US" sz="3600" dirty="0">
                <a:solidFill>
                  <a:schemeClr val="bg1"/>
                </a:solidFill>
                <a:latin typeface="Montserrat Light" panose="00000400000000000000" pitchFamily="50" charset="0"/>
                <a:cs typeface="Segoe UI" panose="020B0502040204020203" pitchFamily="34" charset="0"/>
              </a:rPr>
              <a:t>Our timeline</a:t>
            </a:r>
          </a:p>
        </p:txBody>
      </p:sp>
      <p:cxnSp>
        <p:nvCxnSpPr>
          <p:cNvPr id="4" name="Straight Connector 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a:cxnSpLocks/>
          </p:cNvCxnSpPr>
          <p:nvPr/>
        </p:nvCxnSpPr>
        <p:spPr>
          <a:xfrm>
            <a:off x="6096000" y="2554579"/>
            <a:ext cx="0" cy="4303421"/>
          </a:xfrm>
          <a:prstGeom prst="line">
            <a:avLst/>
          </a:prstGeom>
          <a:ln w="12700">
            <a:solidFill>
              <a:schemeClr val="bg1">
                <a:lumMod val="95000"/>
                <a:alpha val="40000"/>
              </a:schemeClr>
            </a:solidFill>
          </a:ln>
        </p:spPr>
        <p:style>
          <a:lnRef idx="1">
            <a:schemeClr val="accent1"/>
          </a:lnRef>
          <a:fillRef idx="0">
            <a:schemeClr val="accent1"/>
          </a:fillRef>
          <a:effectRef idx="0">
            <a:schemeClr val="accent1"/>
          </a:effectRef>
          <a:fontRef idx="minor">
            <a:schemeClr val="tx1"/>
          </a:fontRef>
        </p:style>
      </p:cxnSp>
      <p:sp>
        <p:nvSpPr>
          <p:cNvPr id="5" name="Rectangle: Rounded Corners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346700" y="2121191"/>
            <a:ext cx="1498600" cy="433388"/>
          </a:xfrm>
          <a:prstGeom prst="roundRect">
            <a:avLst/>
          </a:prstGeom>
          <a:solidFill>
            <a:schemeClr val="bg1"/>
          </a:solidFill>
          <a:ln>
            <a:noFill/>
          </a:ln>
          <a:effectLst>
            <a:outerShdw blurRad="190500" dist="381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lumMod val="50000"/>
                    <a:lumOff val="50000"/>
                  </a:schemeClr>
                </a:solidFill>
                <a:latin typeface="Montserrat Light" panose="00000400000000000000" pitchFamily="50" charset="0"/>
              </a:rPr>
              <a:t>Start</a:t>
            </a:r>
            <a:endParaRPr lang="id-ID" sz="1600" dirty="0">
              <a:solidFill>
                <a:schemeClr val="tx1">
                  <a:lumMod val="50000"/>
                  <a:lumOff val="50000"/>
                </a:schemeClr>
              </a:solidFill>
              <a:latin typeface="Montserrat Light" panose="00000400000000000000" pitchFamily="50" charset="0"/>
            </a:endParaRPr>
          </a:p>
        </p:txBody>
      </p:sp>
      <p:sp>
        <p:nvSpPr>
          <p:cNvPr id="6" name="Oval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036945" y="3125464"/>
            <a:ext cx="118110" cy="118110"/>
          </a:xfrm>
          <a:prstGeom prst="ellipse">
            <a:avLst/>
          </a:prstGeom>
          <a:gradFill>
            <a:gsLst>
              <a:gs pos="0">
                <a:schemeClr val="accent5"/>
              </a:gs>
              <a:gs pos="100000">
                <a:schemeClr val="accent1"/>
              </a:gs>
            </a:gsLst>
            <a:lin ang="5400000" scaled="0"/>
          </a:gradFill>
          <a:ln w="349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036945" y="5076260"/>
            <a:ext cx="118110" cy="118110"/>
          </a:xfrm>
          <a:prstGeom prst="ellipse">
            <a:avLst/>
          </a:prstGeom>
          <a:gradFill>
            <a:gsLst>
              <a:gs pos="0">
                <a:schemeClr val="accent5"/>
              </a:gs>
              <a:gs pos="100000">
                <a:schemeClr val="accent1"/>
              </a:gs>
            </a:gsLst>
            <a:lin ang="5400000" scaled="0"/>
          </a:gradFill>
          <a:ln w="349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8" name="Group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478970" y="2924049"/>
            <a:ext cx="3838509" cy="1677036"/>
            <a:chOff x="6478970" y="2924049"/>
            <a:chExt cx="3838509" cy="1677036"/>
          </a:xfrm>
        </p:grpSpPr>
        <p:sp>
          <p:nvSpPr>
            <p:cNvPr id="12" name="Isosceles Triangle 11"/>
            <p:cNvSpPr/>
            <p:nvPr/>
          </p:nvSpPr>
          <p:spPr>
            <a:xfrm rot="5400000" flipV="1">
              <a:off x="6436408" y="3146658"/>
              <a:ext cx="170587" cy="85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p:cNvGrpSpPr/>
            <p:nvPr/>
          </p:nvGrpSpPr>
          <p:grpSpPr>
            <a:xfrm>
              <a:off x="6564432" y="2924049"/>
              <a:ext cx="3753047" cy="1677036"/>
              <a:chOff x="6564432" y="2924049"/>
              <a:chExt cx="3753047" cy="1677036"/>
            </a:xfrm>
          </p:grpSpPr>
          <p:sp>
            <p:nvSpPr>
              <p:cNvPr id="11" name="Rectangle: Rounded Corners 10"/>
              <p:cNvSpPr/>
              <p:nvPr/>
            </p:nvSpPr>
            <p:spPr>
              <a:xfrm>
                <a:off x="6564432" y="2924049"/>
                <a:ext cx="3753047" cy="1677036"/>
              </a:xfrm>
              <a:prstGeom prst="roundRect">
                <a:avLst>
                  <a:gd name="adj" fmla="val 1171"/>
                </a:avLst>
              </a:prstGeom>
              <a:solidFill>
                <a:schemeClr val="bg1"/>
              </a:solidFill>
              <a:ln>
                <a:noFill/>
              </a:ln>
              <a:effectLst>
                <a:outerShdw blurRad="381000" dist="762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 name="Group 8"/>
              <p:cNvGrpSpPr/>
              <p:nvPr/>
            </p:nvGrpSpPr>
            <p:grpSpPr>
              <a:xfrm>
                <a:off x="6665112" y="3183903"/>
                <a:ext cx="1984017" cy="1157328"/>
                <a:chOff x="6665112" y="3274683"/>
                <a:chExt cx="1984017" cy="1157328"/>
              </a:xfrm>
            </p:grpSpPr>
            <p:sp>
              <p:nvSpPr>
                <p:cNvPr id="14" name="TextBox 13"/>
                <p:cNvSpPr txBox="1"/>
                <p:nvPr/>
              </p:nvSpPr>
              <p:spPr>
                <a:xfrm flipH="1">
                  <a:off x="6665112" y="3712415"/>
                  <a:ext cx="1912579" cy="367359"/>
                </a:xfrm>
                <a:prstGeom prst="rect">
                  <a:avLst/>
                </a:prstGeom>
                <a:noFill/>
              </p:spPr>
              <p:txBody>
                <a:bodyPr wrap="none" rtlCol="0">
                  <a:noAutofit/>
                </a:bodyPr>
                <a:lstStyle/>
                <a:p>
                  <a:r>
                    <a:rPr lang="en-US"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rPr>
                    <a:t>Your Title Here</a:t>
                  </a:r>
                  <a:endParaRPr lang="id-ID"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endParaRPr>
                </a:p>
              </p:txBody>
            </p:sp>
            <p:sp>
              <p:nvSpPr>
                <p:cNvPr id="15" name="TextBox 14"/>
                <p:cNvSpPr txBox="1"/>
                <p:nvPr/>
              </p:nvSpPr>
              <p:spPr>
                <a:xfrm flipH="1">
                  <a:off x="6665113" y="4001124"/>
                  <a:ext cx="1984016" cy="430887"/>
                </a:xfrm>
                <a:prstGeom prst="rect">
                  <a:avLst/>
                </a:prstGeom>
                <a:noFill/>
              </p:spPr>
              <p:txBody>
                <a:bodyPr wrap="square" rtlCol="0">
                  <a:spAutoFit/>
                </a:bodyPr>
                <a:lstStyle/>
                <a:p>
                  <a:r>
                    <a:rPr lang="id-ID" sz="11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 please be it</a:t>
                  </a:r>
                  <a:endParaRPr lang="en-US" sz="11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TextBox 16"/>
                <p:cNvSpPr txBox="1"/>
                <p:nvPr/>
              </p:nvSpPr>
              <p:spPr>
                <a:xfrm>
                  <a:off x="6665112" y="3274683"/>
                  <a:ext cx="1682160" cy="461665"/>
                </a:xfrm>
                <a:prstGeom prst="rect">
                  <a:avLst/>
                </a:prstGeom>
                <a:noFill/>
              </p:spPr>
              <p:txBody>
                <a:bodyPr wrap="square" rtlCol="0">
                  <a:spAutoFit/>
                </a:bodyPr>
                <a:lstStyle/>
                <a:p>
                  <a:r>
                    <a:rPr lang="en-US"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rPr>
                    <a:t>2012</a:t>
                  </a:r>
                  <a:endParaRPr lang="id-ID"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endParaRPr>
                </a:p>
              </p:txBody>
            </p:sp>
          </p:grpSp>
        </p:grpSp>
      </p:grpSp>
      <p:grpSp>
        <p:nvGrpSpPr>
          <p:cNvPr id="19" name="Group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1885390" y="4885106"/>
            <a:ext cx="3838509" cy="1677036"/>
            <a:chOff x="1885390" y="4885106"/>
            <a:chExt cx="3838509" cy="1677036"/>
          </a:xfrm>
        </p:grpSpPr>
        <p:sp>
          <p:nvSpPr>
            <p:cNvPr id="21" name="Isosceles Triangle 20"/>
            <p:cNvSpPr/>
            <p:nvPr/>
          </p:nvSpPr>
          <p:spPr>
            <a:xfrm rot="16200000" flipH="1" flipV="1">
              <a:off x="5595874" y="5107715"/>
              <a:ext cx="170587" cy="85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grpSp>
          <p:nvGrpSpPr>
            <p:cNvPr id="16" name="Group 15"/>
            <p:cNvGrpSpPr/>
            <p:nvPr/>
          </p:nvGrpSpPr>
          <p:grpSpPr>
            <a:xfrm>
              <a:off x="1885390" y="4885106"/>
              <a:ext cx="3753047" cy="1677036"/>
              <a:chOff x="1885390" y="4885106"/>
              <a:chExt cx="3753047" cy="1677036"/>
            </a:xfrm>
          </p:grpSpPr>
          <p:sp>
            <p:nvSpPr>
              <p:cNvPr id="20" name="Rectangle: Rounded Corners 19"/>
              <p:cNvSpPr/>
              <p:nvPr/>
            </p:nvSpPr>
            <p:spPr>
              <a:xfrm flipH="1">
                <a:off x="1885390" y="4885106"/>
                <a:ext cx="3753047" cy="1677036"/>
              </a:xfrm>
              <a:prstGeom prst="roundRect">
                <a:avLst>
                  <a:gd name="adj" fmla="val 1171"/>
                </a:avLst>
              </a:prstGeom>
              <a:solidFill>
                <a:schemeClr val="bg1"/>
              </a:solidFill>
              <a:ln>
                <a:noFill/>
              </a:ln>
              <a:effectLst>
                <a:outerShdw blurRad="381000" dist="762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grpSp>
            <p:nvGrpSpPr>
              <p:cNvPr id="8" name="Group 7"/>
              <p:cNvGrpSpPr/>
              <p:nvPr/>
            </p:nvGrpSpPr>
            <p:grpSpPr>
              <a:xfrm>
                <a:off x="3553740" y="5125627"/>
                <a:ext cx="1984017" cy="1195994"/>
                <a:chOff x="3553740" y="5197074"/>
                <a:chExt cx="1984017" cy="1195994"/>
              </a:xfrm>
            </p:grpSpPr>
            <p:sp>
              <p:nvSpPr>
                <p:cNvPr id="23" name="TextBox 22"/>
                <p:cNvSpPr txBox="1"/>
                <p:nvPr/>
              </p:nvSpPr>
              <p:spPr>
                <a:xfrm>
                  <a:off x="3625178" y="5673472"/>
                  <a:ext cx="1912579" cy="367359"/>
                </a:xfrm>
                <a:prstGeom prst="rect">
                  <a:avLst/>
                </a:prstGeom>
                <a:noFill/>
              </p:spPr>
              <p:txBody>
                <a:bodyPr wrap="none" rtlCol="0">
                  <a:noAutofit/>
                </a:bodyPr>
                <a:lstStyle/>
                <a:p>
                  <a:pPr algn="r"/>
                  <a:r>
                    <a:rPr lang="en-US"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rPr>
                    <a:t>Your Title Here</a:t>
                  </a:r>
                  <a:endParaRPr lang="id-ID"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endParaRPr>
                </a:p>
              </p:txBody>
            </p:sp>
            <p:sp>
              <p:nvSpPr>
                <p:cNvPr id="24" name="TextBox 23"/>
                <p:cNvSpPr txBox="1"/>
                <p:nvPr/>
              </p:nvSpPr>
              <p:spPr>
                <a:xfrm>
                  <a:off x="3553740" y="5962181"/>
                  <a:ext cx="1984016" cy="430887"/>
                </a:xfrm>
                <a:prstGeom prst="rect">
                  <a:avLst/>
                </a:prstGeom>
                <a:noFill/>
              </p:spPr>
              <p:txBody>
                <a:bodyPr wrap="square" rtlCol="0">
                  <a:spAutoFit/>
                </a:bodyPr>
                <a:lstStyle/>
                <a:p>
                  <a:pPr algn="r"/>
                  <a:r>
                    <a:rPr lang="id-ID" sz="11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 please be it</a:t>
                  </a:r>
                  <a:endParaRPr lang="en-US" sz="11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TextBox 25"/>
                <p:cNvSpPr txBox="1"/>
                <p:nvPr/>
              </p:nvSpPr>
              <p:spPr>
                <a:xfrm>
                  <a:off x="3855597" y="5197074"/>
                  <a:ext cx="1682160" cy="461665"/>
                </a:xfrm>
                <a:prstGeom prst="rect">
                  <a:avLst/>
                </a:prstGeom>
                <a:noFill/>
              </p:spPr>
              <p:txBody>
                <a:bodyPr wrap="square" rtlCol="0">
                  <a:spAutoFit/>
                </a:bodyPr>
                <a:lstStyle/>
                <a:p>
                  <a:pPr algn="r"/>
                  <a:r>
                    <a:rPr lang="en-US"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rPr>
                    <a:t>2013</a:t>
                  </a:r>
                  <a:endParaRPr lang="id-ID"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endParaRPr>
                </a:p>
              </p:txBody>
            </p:sp>
          </p:grpSp>
        </p:grpSp>
      </p:grpSp>
      <p:sp>
        <p:nvSpPr>
          <p:cNvPr id="22" name="Rectangle 2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4154394" y="2964091"/>
            <a:ext cx="1492717" cy="338554"/>
          </a:xfrm>
          <a:prstGeom prst="rect">
            <a:avLst/>
          </a:prstGeom>
        </p:spPr>
        <p:txBody>
          <a:bodyPr wrap="none">
            <a:spAutoFit/>
          </a:bodyPr>
          <a:lstStyle/>
          <a:p>
            <a:pPr algn="r"/>
            <a:r>
              <a:rPr lang="en-US" sz="1600" dirty="0">
                <a:solidFill>
                  <a:schemeClr val="bg1"/>
                </a:solidFill>
                <a:latin typeface="Montserrat Light" panose="00000400000000000000" pitchFamily="50" charset="0"/>
                <a:cs typeface="Segoe UI Light" panose="020B0502040204020203" pitchFamily="34" charset="0"/>
              </a:rPr>
              <a:t>Timeline one</a:t>
            </a:r>
            <a:endParaRPr lang="id-ID" sz="1600" dirty="0">
              <a:solidFill>
                <a:schemeClr val="bg1"/>
              </a:solidFill>
              <a:latin typeface="Montserrat Light" panose="00000400000000000000" pitchFamily="50" charset="0"/>
            </a:endParaRPr>
          </a:p>
        </p:txBody>
      </p:sp>
      <p:sp>
        <p:nvSpPr>
          <p:cNvPr id="25"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a:off x="3216161" y="3302645"/>
            <a:ext cx="2430950" cy="5746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a:t>
            </a:r>
          </a:p>
        </p:txBody>
      </p:sp>
      <p:sp>
        <p:nvSpPr>
          <p:cNvPr id="28" name="Rectangle 2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flipH="1">
            <a:off x="6555170" y="4963345"/>
            <a:ext cx="1492460" cy="338554"/>
          </a:xfrm>
          <a:prstGeom prst="rect">
            <a:avLst/>
          </a:prstGeom>
        </p:spPr>
        <p:txBody>
          <a:bodyPr wrap="none">
            <a:spAutoFit/>
          </a:bodyPr>
          <a:lstStyle/>
          <a:p>
            <a:r>
              <a:rPr lang="en-US" sz="1600" dirty="0">
                <a:solidFill>
                  <a:schemeClr val="bg1"/>
                </a:solidFill>
                <a:latin typeface="Montserrat Light" panose="00000400000000000000" pitchFamily="50" charset="0"/>
                <a:cs typeface="Segoe UI Light" panose="020B0502040204020203" pitchFamily="34" charset="0"/>
              </a:rPr>
              <a:t>Timeline two</a:t>
            </a:r>
            <a:endParaRPr lang="id-ID" sz="1600" dirty="0">
              <a:solidFill>
                <a:schemeClr val="bg1"/>
              </a:solidFill>
              <a:latin typeface="Montserrat Light" panose="00000400000000000000" pitchFamily="50" charset="0"/>
            </a:endParaRPr>
          </a:p>
        </p:txBody>
      </p:sp>
      <p:sp>
        <p:nvSpPr>
          <p:cNvPr id="29" name="Text Placeholder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txBox="1">
            <a:spLocks/>
          </p:cNvSpPr>
          <p:nvPr/>
        </p:nvSpPr>
        <p:spPr>
          <a:xfrm flipH="1">
            <a:off x="6555170" y="5301899"/>
            <a:ext cx="2430950" cy="5746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a:t>
            </a:r>
          </a:p>
        </p:txBody>
      </p:sp>
      <p:sp>
        <p:nvSpPr>
          <p:cNvPr id="10"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88F5D26D-B8BE-47CA-B8E9-84D8617D63EC}"/>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31" name="图片占位符 30"/>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18340" r="18340"/>
          <a:stretch>
            <a:fillRect/>
          </a:stretch>
        </p:blipFill>
        <p:spPr/>
      </p:pic>
      <p:pic>
        <p:nvPicPr>
          <p:cNvPr id="34" name="图片占位符 33"/>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18401" r="18401"/>
          <a:stretch>
            <a:fillRect/>
          </a:stretch>
        </p:blipFill>
        <p:spPr/>
      </p:pic>
      <p:sp>
        <p:nvSpPr>
          <p:cNvPr id="32" name="文本框 31">
            <a:extLst>
              <a:ext uri="{FF2B5EF4-FFF2-40B4-BE49-F238E27FC236}">
                <a16:creationId xmlns:a16="http://schemas.microsoft.com/office/drawing/2014/main" id="{F7F90BA9-644D-40A0-8A4D-9ADA9A004B91}"/>
              </a:ext>
            </a:extLst>
          </p:cNvPr>
          <p:cNvSpPr txBox="1"/>
          <p:nvPr/>
        </p:nvSpPr>
        <p:spPr>
          <a:xfrm>
            <a:off x="10143271" y="5920692"/>
            <a:ext cx="1620957" cy="523220"/>
          </a:xfrm>
          <a:prstGeom prst="rect">
            <a:avLst/>
          </a:prstGeom>
          <a:noFill/>
        </p:spPr>
        <p:txBody>
          <a:bodyPr wrap="none" rtlCol="0">
            <a:spAutoFit/>
          </a:bodyPr>
          <a:lstStyle/>
          <a:p>
            <a:pPr algn="r"/>
            <a:r>
              <a:rPr lang="zh-CN" altLang="en-US" sz="1400" dirty="0">
                <a:solidFill>
                  <a:schemeClr val="bg1">
                    <a:alpha val="30000"/>
                  </a:schemeClr>
                </a:solidFill>
                <a:latin typeface="+mj-ea"/>
                <a:ea typeface="+mj-ea"/>
              </a:rPr>
              <a:t>淘宝搜：夕觉原创</a:t>
            </a:r>
            <a:endParaRPr lang="en-US" altLang="zh-CN" sz="1400" dirty="0">
              <a:solidFill>
                <a:schemeClr val="bg1">
                  <a:alpha val="30000"/>
                </a:schemeClr>
              </a:solidFill>
              <a:latin typeface="+mj-ea"/>
              <a:ea typeface="+mj-ea"/>
            </a:endParaRPr>
          </a:p>
          <a:p>
            <a:pPr algn="r"/>
            <a:r>
              <a:rPr lang="en-US" altLang="zh-CN" sz="1400" dirty="0">
                <a:solidFill>
                  <a:schemeClr val="bg1">
                    <a:alpha val="30000"/>
                  </a:schemeClr>
                </a:solidFill>
                <a:latin typeface="+mj-ea"/>
                <a:ea typeface="+mj-ea"/>
              </a:rPr>
              <a:t>qq:669822023</a:t>
            </a:r>
            <a:endParaRPr lang="zh-CN" altLang="en-US" sz="1400" dirty="0">
              <a:solidFill>
                <a:schemeClr val="bg1">
                  <a:alpha val="30000"/>
                </a:schemeClr>
              </a:solidFill>
              <a:latin typeface="+mj-ea"/>
              <a:ea typeface="+mj-ea"/>
            </a:endParaRPr>
          </a:p>
        </p:txBody>
      </p:sp>
    </p:spTree>
    <p:extLst>
      <p:ext uri="{BB962C8B-B14F-4D97-AF65-F5344CB8AC3E}">
        <p14:creationId xmlns:p14="http://schemas.microsoft.com/office/powerpoint/2010/main" val="150108912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7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1+#ppt_h/2"/>
                                          </p:val>
                                        </p:tav>
                                        <p:tav tm="100000">
                                          <p:val>
                                            <p:strVal val="#ppt_y"/>
                                          </p:val>
                                        </p:tav>
                                      </p:tavLst>
                                    </p:anim>
                                  </p:childTnLst>
                                </p:cTn>
                              </p:par>
                              <p:par>
                                <p:cTn id="17" presetID="22" presetClass="entr" presetSubtype="1" fill="hold" nodeType="withEffect">
                                  <p:stCondLst>
                                    <p:cond delay="125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 presetClass="entr" presetSubtype="4" decel="100000" fill="hold" grpId="0" nodeType="withEffect">
                                  <p:stCondLst>
                                    <p:cond delay="175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750" fill="hold"/>
                                        <p:tgtEl>
                                          <p:spTgt spid="6"/>
                                        </p:tgtEl>
                                        <p:attrNameLst>
                                          <p:attrName>ppt_x</p:attrName>
                                        </p:attrNameLst>
                                      </p:cBhvr>
                                      <p:tavLst>
                                        <p:tav tm="0">
                                          <p:val>
                                            <p:strVal val="#ppt_x"/>
                                          </p:val>
                                        </p:tav>
                                        <p:tav tm="100000">
                                          <p:val>
                                            <p:strVal val="#ppt_x"/>
                                          </p:val>
                                        </p:tav>
                                      </p:tavLst>
                                    </p:anim>
                                    <p:anim calcmode="lin" valueType="num">
                                      <p:cBhvr additive="base">
                                        <p:cTn id="23" dur="75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ppt_x"/>
                                          </p:val>
                                        </p:tav>
                                        <p:tav tm="100000">
                                          <p:val>
                                            <p:strVal val="#ppt_x"/>
                                          </p:val>
                                        </p:tav>
                                      </p:tavLst>
                                    </p:anim>
                                    <p:anim calcmode="lin" valueType="num">
                                      <p:cBhvr additive="base">
                                        <p:cTn id="27" dur="750" fill="hold"/>
                                        <p:tgtEl>
                                          <p:spTgt spid="18"/>
                                        </p:tgtEl>
                                        <p:attrNameLst>
                                          <p:attrName>ppt_y</p:attrName>
                                        </p:attrNameLst>
                                      </p:cBhvr>
                                      <p:tavLst>
                                        <p:tav tm="0">
                                          <p:val>
                                            <p:strVal val="1+#ppt_h/2"/>
                                          </p:val>
                                        </p:tav>
                                        <p:tav tm="100000">
                                          <p:val>
                                            <p:strVal val="#ppt_y"/>
                                          </p:val>
                                        </p:tav>
                                      </p:tavLst>
                                    </p:anim>
                                  </p:childTnLst>
                                </p:cTn>
                              </p:par>
                              <p:par>
                                <p:cTn id="28" presetID="2" presetClass="entr" presetSubtype="8" decel="100000" fill="hold" grpId="0" nodeType="withEffect">
                                  <p:stCondLst>
                                    <p:cond delay="200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750" fill="hold"/>
                                        <p:tgtEl>
                                          <p:spTgt spid="22"/>
                                        </p:tgtEl>
                                        <p:attrNameLst>
                                          <p:attrName>ppt_x</p:attrName>
                                        </p:attrNameLst>
                                      </p:cBhvr>
                                      <p:tavLst>
                                        <p:tav tm="0">
                                          <p:val>
                                            <p:strVal val="0-#ppt_w/2"/>
                                          </p:val>
                                        </p:tav>
                                        <p:tav tm="100000">
                                          <p:val>
                                            <p:strVal val="#ppt_x"/>
                                          </p:val>
                                        </p:tav>
                                      </p:tavLst>
                                    </p:anim>
                                    <p:anim calcmode="lin" valueType="num">
                                      <p:cBhvr additive="base">
                                        <p:cTn id="31" dur="750" fill="hold"/>
                                        <p:tgtEl>
                                          <p:spTgt spid="22"/>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200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750" fill="hold"/>
                                        <p:tgtEl>
                                          <p:spTgt spid="25"/>
                                        </p:tgtEl>
                                        <p:attrNameLst>
                                          <p:attrName>ppt_x</p:attrName>
                                        </p:attrNameLst>
                                      </p:cBhvr>
                                      <p:tavLst>
                                        <p:tav tm="0">
                                          <p:val>
                                            <p:strVal val="0-#ppt_w/2"/>
                                          </p:val>
                                        </p:tav>
                                        <p:tav tm="100000">
                                          <p:val>
                                            <p:strVal val="#ppt_x"/>
                                          </p:val>
                                        </p:tav>
                                      </p:tavLst>
                                    </p:anim>
                                    <p:anim calcmode="lin" valueType="num">
                                      <p:cBhvr additive="base">
                                        <p:cTn id="35" dur="750" fill="hold"/>
                                        <p:tgtEl>
                                          <p:spTgt spid="25"/>
                                        </p:tgtEl>
                                        <p:attrNameLst>
                                          <p:attrName>ppt_y</p:attrName>
                                        </p:attrNameLst>
                                      </p:cBhvr>
                                      <p:tavLst>
                                        <p:tav tm="0">
                                          <p:val>
                                            <p:strVal val="#ppt_y"/>
                                          </p:val>
                                        </p:tav>
                                        <p:tav tm="100000">
                                          <p:val>
                                            <p:strVal val="#ppt_y"/>
                                          </p:val>
                                        </p:tav>
                                      </p:tavLst>
                                    </p:anim>
                                  </p:childTnLst>
                                </p:cTn>
                              </p:par>
                              <p:par>
                                <p:cTn id="36" presetID="2" presetClass="entr" presetSubtype="4" decel="100000" fill="hold" grpId="0" nodeType="withEffect">
                                  <p:stCondLst>
                                    <p:cond delay="2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275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750" fill="hold"/>
                                        <p:tgtEl>
                                          <p:spTgt spid="19"/>
                                        </p:tgtEl>
                                        <p:attrNameLst>
                                          <p:attrName>ppt_x</p:attrName>
                                        </p:attrNameLst>
                                      </p:cBhvr>
                                      <p:tavLst>
                                        <p:tav tm="0">
                                          <p:val>
                                            <p:strVal val="#ppt_x"/>
                                          </p:val>
                                        </p:tav>
                                        <p:tav tm="100000">
                                          <p:val>
                                            <p:strVal val="#ppt_x"/>
                                          </p:val>
                                        </p:tav>
                                      </p:tavLst>
                                    </p:anim>
                                    <p:anim calcmode="lin" valueType="num">
                                      <p:cBhvr additive="base">
                                        <p:cTn id="43" dur="750" fill="hold"/>
                                        <p:tgtEl>
                                          <p:spTgt spid="19"/>
                                        </p:tgtEl>
                                        <p:attrNameLst>
                                          <p:attrName>ppt_y</p:attrName>
                                        </p:attrNameLst>
                                      </p:cBhvr>
                                      <p:tavLst>
                                        <p:tav tm="0">
                                          <p:val>
                                            <p:strVal val="1+#ppt_h/2"/>
                                          </p:val>
                                        </p:tav>
                                        <p:tav tm="100000">
                                          <p:val>
                                            <p:strVal val="#ppt_y"/>
                                          </p:val>
                                        </p:tav>
                                      </p:tavLst>
                                    </p:anim>
                                  </p:childTnLst>
                                </p:cTn>
                              </p:par>
                              <p:par>
                                <p:cTn id="44" presetID="2" presetClass="entr" presetSubtype="2" decel="100000" fill="hold" grpId="0" nodeType="withEffect">
                                  <p:stCondLst>
                                    <p:cond delay="275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750" fill="hold"/>
                                        <p:tgtEl>
                                          <p:spTgt spid="28"/>
                                        </p:tgtEl>
                                        <p:attrNameLst>
                                          <p:attrName>ppt_x</p:attrName>
                                        </p:attrNameLst>
                                      </p:cBhvr>
                                      <p:tavLst>
                                        <p:tav tm="0">
                                          <p:val>
                                            <p:strVal val="1+#ppt_w/2"/>
                                          </p:val>
                                        </p:tav>
                                        <p:tav tm="100000">
                                          <p:val>
                                            <p:strVal val="#ppt_x"/>
                                          </p:val>
                                        </p:tav>
                                      </p:tavLst>
                                    </p:anim>
                                    <p:anim calcmode="lin" valueType="num">
                                      <p:cBhvr additive="base">
                                        <p:cTn id="47" dur="75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decel="100000" fill="hold" grpId="0" nodeType="withEffect">
                                  <p:stCondLst>
                                    <p:cond delay="275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750" fill="hold"/>
                                        <p:tgtEl>
                                          <p:spTgt spid="29"/>
                                        </p:tgtEl>
                                        <p:attrNameLst>
                                          <p:attrName>ppt_x</p:attrName>
                                        </p:attrNameLst>
                                      </p:cBhvr>
                                      <p:tavLst>
                                        <p:tav tm="0">
                                          <p:val>
                                            <p:strVal val="1+#ppt_w/2"/>
                                          </p:val>
                                        </p:tav>
                                        <p:tav tm="100000">
                                          <p:val>
                                            <p:strVal val="#ppt_x"/>
                                          </p:val>
                                        </p:tav>
                                      </p:tavLst>
                                    </p:anim>
                                    <p:anim calcmode="lin" valueType="num">
                                      <p:cBhvr additive="base">
                                        <p:cTn id="51" dur="75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7" grpId="0" animBg="1"/>
      <p:bldP spid="22" grpId="0"/>
      <p:bldP spid="25"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Straight Connector 1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a:cxnSpLocks/>
          </p:cNvCxnSpPr>
          <p:nvPr/>
        </p:nvCxnSpPr>
        <p:spPr>
          <a:xfrm>
            <a:off x="6096000" y="0"/>
            <a:ext cx="0" cy="6858000"/>
          </a:xfrm>
          <a:prstGeom prst="line">
            <a:avLst/>
          </a:prstGeom>
          <a:ln w="12700">
            <a:solidFill>
              <a:schemeClr val="bg1">
                <a:lumMod val="95000"/>
                <a:alpha val="40000"/>
              </a:schemeClr>
            </a:solidFill>
          </a:ln>
        </p:spPr>
        <p:style>
          <a:lnRef idx="1">
            <a:schemeClr val="accent1"/>
          </a:lnRef>
          <a:fillRef idx="0">
            <a:schemeClr val="accent1"/>
          </a:fillRef>
          <a:effectRef idx="0">
            <a:schemeClr val="accent1"/>
          </a:effectRef>
          <a:fontRef idx="minor">
            <a:schemeClr val="tx1"/>
          </a:fontRef>
        </p:style>
      </p:cxnSp>
      <p:sp>
        <p:nvSpPr>
          <p:cNvPr id="2" name="Oval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036945" y="2774614"/>
            <a:ext cx="118110" cy="118110"/>
          </a:xfrm>
          <a:prstGeom prst="ellipse">
            <a:avLst/>
          </a:prstGeom>
          <a:gradFill>
            <a:gsLst>
              <a:gs pos="0">
                <a:schemeClr val="accent5"/>
              </a:gs>
              <a:gs pos="100000">
                <a:schemeClr val="accent1"/>
              </a:gs>
            </a:gsLst>
            <a:lin ang="5400000" scaled="0"/>
          </a:gradFill>
          <a:ln w="349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Oval 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036945" y="4885904"/>
            <a:ext cx="118110" cy="118110"/>
          </a:xfrm>
          <a:prstGeom prst="ellipse">
            <a:avLst/>
          </a:prstGeom>
          <a:gradFill>
            <a:gsLst>
              <a:gs pos="0">
                <a:schemeClr val="accent5"/>
              </a:gs>
              <a:gs pos="100000">
                <a:schemeClr val="accent1"/>
              </a:gs>
            </a:gsLst>
            <a:lin ang="5400000" scaled="0"/>
          </a:gradFill>
          <a:ln w="349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Oval 1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036945" y="693963"/>
            <a:ext cx="118110" cy="118110"/>
          </a:xfrm>
          <a:prstGeom prst="ellipse">
            <a:avLst/>
          </a:prstGeom>
          <a:gradFill>
            <a:gsLst>
              <a:gs pos="0">
                <a:schemeClr val="accent5"/>
              </a:gs>
              <a:gs pos="100000">
                <a:schemeClr val="accent1"/>
              </a:gs>
            </a:gsLst>
            <a:lin ang="5400000" scaled="0"/>
          </a:gradFill>
          <a:ln w="349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9" name="Group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1891650" y="2573199"/>
            <a:ext cx="3838509" cy="1677036"/>
            <a:chOff x="1891650" y="2573199"/>
            <a:chExt cx="3838509" cy="1677036"/>
          </a:xfrm>
        </p:grpSpPr>
        <p:sp>
          <p:nvSpPr>
            <p:cNvPr id="4" name="Rectangle: Rounded Corners 3"/>
            <p:cNvSpPr/>
            <p:nvPr/>
          </p:nvSpPr>
          <p:spPr>
            <a:xfrm flipH="1">
              <a:off x="1891650" y="2573199"/>
              <a:ext cx="3753047" cy="1677036"/>
            </a:xfrm>
            <a:prstGeom prst="roundRect">
              <a:avLst>
                <a:gd name="adj" fmla="val 1171"/>
              </a:avLst>
            </a:prstGeom>
            <a:solidFill>
              <a:schemeClr val="bg1"/>
            </a:solidFill>
            <a:ln>
              <a:noFill/>
            </a:ln>
            <a:effectLst>
              <a:outerShdw blurRad="381000" dist="762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Isosceles Triangle 4"/>
            <p:cNvSpPr/>
            <p:nvPr/>
          </p:nvSpPr>
          <p:spPr>
            <a:xfrm rot="16200000" flipH="1" flipV="1">
              <a:off x="5602134" y="2795808"/>
              <a:ext cx="170587" cy="85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Group 5"/>
            <p:cNvGrpSpPr/>
            <p:nvPr/>
          </p:nvGrpSpPr>
          <p:grpSpPr>
            <a:xfrm>
              <a:off x="3560000" y="2833053"/>
              <a:ext cx="1984017" cy="1157328"/>
              <a:chOff x="3560000" y="2923833"/>
              <a:chExt cx="1984017" cy="1157328"/>
            </a:xfrm>
          </p:grpSpPr>
          <p:sp>
            <p:nvSpPr>
              <p:cNvPr id="7" name="TextBox 6"/>
              <p:cNvSpPr txBox="1"/>
              <p:nvPr/>
            </p:nvSpPr>
            <p:spPr>
              <a:xfrm flipH="1">
                <a:off x="3631438" y="3361565"/>
                <a:ext cx="1912579" cy="367359"/>
              </a:xfrm>
              <a:prstGeom prst="rect">
                <a:avLst/>
              </a:prstGeom>
              <a:noFill/>
            </p:spPr>
            <p:txBody>
              <a:bodyPr wrap="none" rtlCol="0">
                <a:noAutofit/>
              </a:bodyPr>
              <a:lstStyle/>
              <a:p>
                <a:pPr algn="r"/>
                <a:r>
                  <a:rPr lang="en-US"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rPr>
                  <a:t>Your Title Here</a:t>
                </a:r>
                <a:endParaRPr lang="id-ID"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endParaRPr>
              </a:p>
            </p:txBody>
          </p:sp>
          <p:sp>
            <p:nvSpPr>
              <p:cNvPr id="8" name="TextBox 7"/>
              <p:cNvSpPr txBox="1"/>
              <p:nvPr/>
            </p:nvSpPr>
            <p:spPr>
              <a:xfrm flipH="1">
                <a:off x="3560000" y="3650274"/>
                <a:ext cx="1984016" cy="430887"/>
              </a:xfrm>
              <a:prstGeom prst="rect">
                <a:avLst/>
              </a:prstGeom>
              <a:noFill/>
            </p:spPr>
            <p:txBody>
              <a:bodyPr wrap="square" rtlCol="0">
                <a:spAutoFit/>
              </a:bodyPr>
              <a:lstStyle/>
              <a:p>
                <a:pPr algn="r"/>
                <a:r>
                  <a:rPr lang="id-ID" sz="11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 please be it</a:t>
                </a:r>
                <a:endParaRPr lang="en-US" sz="11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9" name="TextBox 8"/>
              <p:cNvSpPr txBox="1"/>
              <p:nvPr/>
            </p:nvSpPr>
            <p:spPr>
              <a:xfrm>
                <a:off x="3861857" y="2923833"/>
                <a:ext cx="1682160" cy="461665"/>
              </a:xfrm>
              <a:prstGeom prst="rect">
                <a:avLst/>
              </a:prstGeom>
              <a:noFill/>
            </p:spPr>
            <p:txBody>
              <a:bodyPr wrap="square" rtlCol="0">
                <a:spAutoFit/>
              </a:bodyPr>
              <a:lstStyle/>
              <a:p>
                <a:pPr algn="r"/>
                <a:r>
                  <a:rPr lang="en-US"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rPr>
                  <a:t>2015</a:t>
                </a:r>
                <a:endParaRPr lang="id-ID"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endParaRPr>
              </a:p>
            </p:txBody>
          </p:sp>
        </p:grpSp>
      </p:grpSp>
      <p:grpSp>
        <p:nvGrpSpPr>
          <p:cNvPr id="21" name="Group 2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478970" y="4694750"/>
            <a:ext cx="3838509" cy="1677036"/>
            <a:chOff x="6478970" y="4694750"/>
            <a:chExt cx="3838509" cy="1677036"/>
          </a:xfrm>
        </p:grpSpPr>
        <p:sp>
          <p:nvSpPr>
            <p:cNvPr id="11" name="Rectangle: Rounded Corners 10"/>
            <p:cNvSpPr/>
            <p:nvPr/>
          </p:nvSpPr>
          <p:spPr>
            <a:xfrm>
              <a:off x="6564432" y="4694750"/>
              <a:ext cx="3753047" cy="1677036"/>
            </a:xfrm>
            <a:prstGeom prst="roundRect">
              <a:avLst>
                <a:gd name="adj" fmla="val 1171"/>
              </a:avLst>
            </a:prstGeom>
            <a:solidFill>
              <a:schemeClr val="bg1"/>
            </a:solidFill>
            <a:ln>
              <a:noFill/>
            </a:ln>
            <a:effectLst>
              <a:outerShdw blurRad="381000" dist="762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sp>
          <p:nvSpPr>
            <p:cNvPr id="12" name="Isosceles Triangle 11"/>
            <p:cNvSpPr/>
            <p:nvPr/>
          </p:nvSpPr>
          <p:spPr>
            <a:xfrm rot="5400000" flipV="1">
              <a:off x="6436408" y="4917359"/>
              <a:ext cx="170587" cy="85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grpSp>
          <p:nvGrpSpPr>
            <p:cNvPr id="10" name="Group 9"/>
            <p:cNvGrpSpPr/>
            <p:nvPr/>
          </p:nvGrpSpPr>
          <p:grpSpPr>
            <a:xfrm>
              <a:off x="6665112" y="4935271"/>
              <a:ext cx="1984016" cy="1195994"/>
              <a:chOff x="6665112" y="5006718"/>
              <a:chExt cx="1984016" cy="1195994"/>
            </a:xfrm>
          </p:grpSpPr>
          <p:sp>
            <p:nvSpPr>
              <p:cNvPr id="14" name="TextBox 13"/>
              <p:cNvSpPr txBox="1"/>
              <p:nvPr/>
            </p:nvSpPr>
            <p:spPr>
              <a:xfrm>
                <a:off x="6665112" y="5483116"/>
                <a:ext cx="1912579" cy="367359"/>
              </a:xfrm>
              <a:prstGeom prst="rect">
                <a:avLst/>
              </a:prstGeom>
              <a:noFill/>
            </p:spPr>
            <p:txBody>
              <a:bodyPr wrap="none" rtlCol="0">
                <a:noAutofit/>
              </a:bodyPr>
              <a:lstStyle/>
              <a:p>
                <a:r>
                  <a:rPr lang="en-US"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rPr>
                  <a:t>Your Title Here</a:t>
                </a:r>
                <a:endParaRPr lang="id-ID"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endParaRPr>
              </a:p>
            </p:txBody>
          </p:sp>
          <p:sp>
            <p:nvSpPr>
              <p:cNvPr id="15" name="TextBox 14"/>
              <p:cNvSpPr txBox="1"/>
              <p:nvPr/>
            </p:nvSpPr>
            <p:spPr>
              <a:xfrm>
                <a:off x="6665112" y="5771825"/>
                <a:ext cx="1984016" cy="430887"/>
              </a:xfrm>
              <a:prstGeom prst="rect">
                <a:avLst/>
              </a:prstGeom>
              <a:noFill/>
            </p:spPr>
            <p:txBody>
              <a:bodyPr wrap="square" rtlCol="0">
                <a:spAutoFit/>
              </a:bodyPr>
              <a:lstStyle/>
              <a:p>
                <a:r>
                  <a:rPr lang="id-ID" sz="11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 please be it</a:t>
                </a:r>
                <a:endParaRPr lang="en-US" sz="11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6" name="TextBox 15"/>
              <p:cNvSpPr txBox="1"/>
              <p:nvPr/>
            </p:nvSpPr>
            <p:spPr>
              <a:xfrm>
                <a:off x="6665112" y="5006718"/>
                <a:ext cx="1682160" cy="461665"/>
              </a:xfrm>
              <a:prstGeom prst="rect">
                <a:avLst/>
              </a:prstGeom>
              <a:noFill/>
            </p:spPr>
            <p:txBody>
              <a:bodyPr wrap="square" rtlCol="0">
                <a:spAutoFit/>
              </a:bodyPr>
              <a:lstStyle/>
              <a:p>
                <a:r>
                  <a:rPr lang="en-US"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rPr>
                  <a:t>2016</a:t>
                </a:r>
                <a:endParaRPr lang="id-ID"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endParaRPr>
              </a:p>
            </p:txBody>
          </p:sp>
        </p:grpSp>
      </p:grpSp>
      <p:grpSp>
        <p:nvGrpSpPr>
          <p:cNvPr id="18" name="Group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478970" y="502809"/>
            <a:ext cx="3838509" cy="1677036"/>
            <a:chOff x="6478970" y="502809"/>
            <a:chExt cx="3838509" cy="1677036"/>
          </a:xfrm>
        </p:grpSpPr>
        <p:sp>
          <p:nvSpPr>
            <p:cNvPr id="22" name="Rectangle: Rounded Corners 21"/>
            <p:cNvSpPr/>
            <p:nvPr/>
          </p:nvSpPr>
          <p:spPr>
            <a:xfrm>
              <a:off x="6564432" y="502809"/>
              <a:ext cx="3753047" cy="1677036"/>
            </a:xfrm>
            <a:prstGeom prst="roundRect">
              <a:avLst>
                <a:gd name="adj" fmla="val 1171"/>
              </a:avLst>
            </a:prstGeom>
            <a:solidFill>
              <a:schemeClr val="bg1"/>
            </a:solidFill>
            <a:ln>
              <a:noFill/>
            </a:ln>
            <a:effectLst>
              <a:outerShdw blurRad="381000" dist="762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sp>
          <p:nvSpPr>
            <p:cNvPr id="23" name="Isosceles Triangle 22"/>
            <p:cNvSpPr/>
            <p:nvPr/>
          </p:nvSpPr>
          <p:spPr>
            <a:xfrm rot="5400000" flipV="1">
              <a:off x="6436408" y="725418"/>
              <a:ext cx="170587" cy="85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grpSp>
          <p:nvGrpSpPr>
            <p:cNvPr id="13" name="Group 12"/>
            <p:cNvGrpSpPr/>
            <p:nvPr/>
          </p:nvGrpSpPr>
          <p:grpSpPr>
            <a:xfrm>
              <a:off x="6665112" y="743330"/>
              <a:ext cx="1984016" cy="1195994"/>
              <a:chOff x="6665112" y="814777"/>
              <a:chExt cx="1984016" cy="1195994"/>
            </a:xfrm>
          </p:grpSpPr>
          <p:sp>
            <p:nvSpPr>
              <p:cNvPr id="25" name="TextBox 24"/>
              <p:cNvSpPr txBox="1"/>
              <p:nvPr/>
            </p:nvSpPr>
            <p:spPr>
              <a:xfrm>
                <a:off x="6665112" y="1291175"/>
                <a:ext cx="1912579" cy="367359"/>
              </a:xfrm>
              <a:prstGeom prst="rect">
                <a:avLst/>
              </a:prstGeom>
              <a:noFill/>
            </p:spPr>
            <p:txBody>
              <a:bodyPr wrap="none" rtlCol="0">
                <a:noAutofit/>
              </a:bodyPr>
              <a:lstStyle/>
              <a:p>
                <a:r>
                  <a:rPr lang="en-US"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rPr>
                  <a:t>Your Title Here</a:t>
                </a:r>
                <a:endParaRPr lang="id-ID"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endParaRPr>
              </a:p>
            </p:txBody>
          </p:sp>
          <p:sp>
            <p:nvSpPr>
              <p:cNvPr id="26" name="TextBox 25"/>
              <p:cNvSpPr txBox="1"/>
              <p:nvPr/>
            </p:nvSpPr>
            <p:spPr>
              <a:xfrm>
                <a:off x="6665112" y="1579884"/>
                <a:ext cx="1984016" cy="430887"/>
              </a:xfrm>
              <a:prstGeom prst="rect">
                <a:avLst/>
              </a:prstGeom>
              <a:noFill/>
            </p:spPr>
            <p:txBody>
              <a:bodyPr wrap="square" rtlCol="0">
                <a:spAutoFit/>
              </a:bodyPr>
              <a:lstStyle/>
              <a:p>
                <a:r>
                  <a:rPr lang="id-ID" sz="11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 please be it</a:t>
                </a:r>
                <a:endParaRPr lang="en-US" sz="11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7" name="TextBox 26"/>
              <p:cNvSpPr txBox="1"/>
              <p:nvPr/>
            </p:nvSpPr>
            <p:spPr>
              <a:xfrm>
                <a:off x="6665112" y="814777"/>
                <a:ext cx="1682160" cy="461665"/>
              </a:xfrm>
              <a:prstGeom prst="rect">
                <a:avLst/>
              </a:prstGeom>
              <a:noFill/>
            </p:spPr>
            <p:txBody>
              <a:bodyPr wrap="square" rtlCol="0">
                <a:spAutoFit/>
              </a:bodyPr>
              <a:lstStyle/>
              <a:p>
                <a:r>
                  <a:rPr lang="en-US"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rPr>
                  <a:t>2014</a:t>
                </a:r>
                <a:endParaRPr lang="id-ID"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endParaRPr>
              </a:p>
            </p:txBody>
          </p:sp>
        </p:grpSp>
      </p:grpSp>
      <p:grpSp>
        <p:nvGrpSpPr>
          <p:cNvPr id="28" name="Group 2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3195299" y="570320"/>
            <a:ext cx="2430950" cy="913227"/>
            <a:chOff x="3100049" y="2964091"/>
            <a:chExt cx="2430950" cy="913227"/>
          </a:xfrm>
        </p:grpSpPr>
        <p:sp>
          <p:nvSpPr>
            <p:cNvPr id="29" name="Rectangle 28"/>
            <p:cNvSpPr/>
            <p:nvPr/>
          </p:nvSpPr>
          <p:spPr>
            <a:xfrm>
              <a:off x="3885997" y="2964091"/>
              <a:ext cx="1645002" cy="338554"/>
            </a:xfrm>
            <a:prstGeom prst="rect">
              <a:avLst/>
            </a:prstGeom>
          </p:spPr>
          <p:txBody>
            <a:bodyPr wrap="none">
              <a:spAutoFit/>
            </a:bodyPr>
            <a:lstStyle/>
            <a:p>
              <a:pPr algn="r"/>
              <a:r>
                <a:rPr lang="en-US" sz="1600" dirty="0">
                  <a:solidFill>
                    <a:schemeClr val="bg1"/>
                  </a:solidFill>
                  <a:latin typeface="Montserrat Light" panose="00000400000000000000" pitchFamily="50" charset="0"/>
                  <a:cs typeface="Segoe UI Light" panose="020B0502040204020203" pitchFamily="34" charset="0"/>
                </a:rPr>
                <a:t>Timeline three</a:t>
              </a:r>
              <a:endParaRPr lang="id-ID" sz="1600" dirty="0">
                <a:solidFill>
                  <a:schemeClr val="bg1"/>
                </a:solidFill>
                <a:latin typeface="Montserrat Light" panose="00000400000000000000" pitchFamily="50" charset="0"/>
              </a:endParaRPr>
            </a:p>
          </p:txBody>
        </p:sp>
        <p:sp>
          <p:nvSpPr>
            <p:cNvPr id="30" name="Text Placeholder 4"/>
            <p:cNvSpPr txBox="1">
              <a:spLocks/>
            </p:cNvSpPr>
            <p:nvPr/>
          </p:nvSpPr>
          <p:spPr>
            <a:xfrm>
              <a:off x="3100049" y="3302645"/>
              <a:ext cx="2430950" cy="5746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a:t>
              </a:r>
            </a:p>
          </p:txBody>
        </p:sp>
      </p:grpSp>
      <p:grpSp>
        <p:nvGrpSpPr>
          <p:cNvPr id="31" name="Group 3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flipH="1">
            <a:off x="6555170" y="2635168"/>
            <a:ext cx="2430950" cy="913227"/>
            <a:chOff x="3100049" y="2964091"/>
            <a:chExt cx="2430950" cy="913227"/>
          </a:xfrm>
        </p:grpSpPr>
        <p:sp>
          <p:nvSpPr>
            <p:cNvPr id="32" name="Rectangle 31"/>
            <p:cNvSpPr/>
            <p:nvPr/>
          </p:nvSpPr>
          <p:spPr>
            <a:xfrm>
              <a:off x="4019495" y="2964091"/>
              <a:ext cx="1511504" cy="338554"/>
            </a:xfrm>
            <a:prstGeom prst="rect">
              <a:avLst/>
            </a:prstGeom>
          </p:spPr>
          <p:txBody>
            <a:bodyPr wrap="none">
              <a:spAutoFit/>
            </a:bodyPr>
            <a:lstStyle/>
            <a:p>
              <a:r>
                <a:rPr lang="en-US" sz="1600" dirty="0">
                  <a:solidFill>
                    <a:schemeClr val="bg1"/>
                  </a:solidFill>
                  <a:latin typeface="Montserrat Light" panose="00000400000000000000" pitchFamily="50" charset="0"/>
                  <a:cs typeface="Segoe UI Light" panose="020B0502040204020203" pitchFamily="34" charset="0"/>
                </a:rPr>
                <a:t>Timeline four</a:t>
              </a:r>
              <a:endParaRPr lang="id-ID" sz="1600" dirty="0">
                <a:solidFill>
                  <a:schemeClr val="bg1"/>
                </a:solidFill>
                <a:latin typeface="Montserrat Light" panose="00000400000000000000" pitchFamily="50" charset="0"/>
              </a:endParaRPr>
            </a:p>
          </p:txBody>
        </p:sp>
        <p:sp>
          <p:nvSpPr>
            <p:cNvPr id="33" name="Text Placeholder 4"/>
            <p:cNvSpPr txBox="1">
              <a:spLocks/>
            </p:cNvSpPr>
            <p:nvPr/>
          </p:nvSpPr>
          <p:spPr>
            <a:xfrm>
              <a:off x="3100049" y="3302645"/>
              <a:ext cx="2430950" cy="5746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a:t>
              </a:r>
            </a:p>
          </p:txBody>
        </p:sp>
      </p:grpSp>
      <p:grpSp>
        <p:nvGrpSpPr>
          <p:cNvPr id="34" name="Group 3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3195299" y="4743506"/>
            <a:ext cx="2430950" cy="913227"/>
            <a:chOff x="3100049" y="2964091"/>
            <a:chExt cx="2430950" cy="913227"/>
          </a:xfrm>
        </p:grpSpPr>
        <p:sp>
          <p:nvSpPr>
            <p:cNvPr id="35" name="Rectangle 34"/>
            <p:cNvSpPr/>
            <p:nvPr/>
          </p:nvSpPr>
          <p:spPr>
            <a:xfrm>
              <a:off x="4080216" y="2964091"/>
              <a:ext cx="1450783" cy="338554"/>
            </a:xfrm>
            <a:prstGeom prst="rect">
              <a:avLst/>
            </a:prstGeom>
          </p:spPr>
          <p:txBody>
            <a:bodyPr wrap="none">
              <a:spAutoFit/>
            </a:bodyPr>
            <a:lstStyle/>
            <a:p>
              <a:pPr algn="r"/>
              <a:r>
                <a:rPr lang="en-US" sz="1600" dirty="0">
                  <a:solidFill>
                    <a:schemeClr val="bg1"/>
                  </a:solidFill>
                  <a:latin typeface="Montserrat Light" panose="00000400000000000000" pitchFamily="50" charset="0"/>
                  <a:cs typeface="Segoe UI Light" panose="020B0502040204020203" pitchFamily="34" charset="0"/>
                </a:rPr>
                <a:t>Timeline five</a:t>
              </a:r>
              <a:endParaRPr lang="id-ID" sz="1600" dirty="0">
                <a:solidFill>
                  <a:schemeClr val="bg1"/>
                </a:solidFill>
                <a:latin typeface="Montserrat Light" panose="00000400000000000000" pitchFamily="50" charset="0"/>
              </a:endParaRPr>
            </a:p>
          </p:txBody>
        </p:sp>
        <p:sp>
          <p:nvSpPr>
            <p:cNvPr id="36" name="Text Placeholder 4"/>
            <p:cNvSpPr txBox="1">
              <a:spLocks/>
            </p:cNvSpPr>
            <p:nvPr/>
          </p:nvSpPr>
          <p:spPr>
            <a:xfrm>
              <a:off x="3100049" y="3302645"/>
              <a:ext cx="2430950" cy="5746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a:t>
              </a:r>
            </a:p>
          </p:txBody>
        </p:sp>
      </p:grpSp>
      <p:sp>
        <p:nvSpPr>
          <p:cNvPr id="24"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3C55CAD2-F610-4B5B-B18E-CC034A5A910E}"/>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41" name="图片占位符 40"/>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18340" r="18340"/>
          <a:stretch>
            <a:fillRect/>
          </a:stretch>
        </p:blipFill>
        <p:spPr/>
      </p:pic>
      <p:pic>
        <p:nvPicPr>
          <p:cNvPr id="43" name="图片占位符 42"/>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18371" r="18371"/>
          <a:stretch>
            <a:fillRect/>
          </a:stretch>
        </p:blipFill>
        <p:spPr/>
      </p:pic>
      <p:pic>
        <p:nvPicPr>
          <p:cNvPr id="45" name="图片占位符 44"/>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8370" r="18370"/>
          <a:stretch>
            <a:fillRect/>
          </a:stretch>
        </p:blipFill>
        <p:spPr/>
      </p:pic>
    </p:spTree>
    <p:extLst>
      <p:ext uri="{BB962C8B-B14F-4D97-AF65-F5344CB8AC3E}">
        <p14:creationId xmlns:p14="http://schemas.microsoft.com/office/powerpoint/2010/main" val="455934771"/>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par>
                                <p:cTn id="8" presetID="2" presetClass="entr" presetSubtype="4" decel="100000" fill="hold" grpId="0" nodeType="withEffect">
                                  <p:stCondLst>
                                    <p:cond delay="500"/>
                                  </p:stCondLst>
                                  <p:childTnLst>
                                    <p:set>
                                      <p:cBhvr>
                                        <p:cTn id="9" dur="1" fill="hold">
                                          <p:stCondLst>
                                            <p:cond delay="0"/>
                                          </p:stCondLst>
                                        </p:cTn>
                                        <p:tgtEl>
                                          <p:spTgt spid="20"/>
                                        </p:tgtEl>
                                        <p:attrNameLst>
                                          <p:attrName>style.visibility</p:attrName>
                                        </p:attrNameLst>
                                      </p:cBhvr>
                                      <p:to>
                                        <p:strVal val="visible"/>
                                      </p:to>
                                    </p:set>
                                    <p:anim calcmode="lin" valueType="num">
                                      <p:cBhvr additive="base">
                                        <p:cTn id="10" dur="750" fill="hold"/>
                                        <p:tgtEl>
                                          <p:spTgt spid="20"/>
                                        </p:tgtEl>
                                        <p:attrNameLst>
                                          <p:attrName>ppt_x</p:attrName>
                                        </p:attrNameLst>
                                      </p:cBhvr>
                                      <p:tavLst>
                                        <p:tav tm="0">
                                          <p:val>
                                            <p:strVal val="#ppt_x"/>
                                          </p:val>
                                        </p:tav>
                                        <p:tav tm="100000">
                                          <p:val>
                                            <p:strVal val="#ppt_x"/>
                                          </p:val>
                                        </p:tav>
                                      </p:tavLst>
                                    </p:anim>
                                    <p:anim calcmode="lin" valueType="num">
                                      <p:cBhvr additive="base">
                                        <p:cTn id="11" dur="750" fill="hold"/>
                                        <p:tgtEl>
                                          <p:spTgt spid="20"/>
                                        </p:tgtEl>
                                        <p:attrNameLst>
                                          <p:attrName>ppt_y</p:attrName>
                                        </p:attrNameLst>
                                      </p:cBhvr>
                                      <p:tavLst>
                                        <p:tav tm="0">
                                          <p:val>
                                            <p:strVal val="1+#ppt_h/2"/>
                                          </p:val>
                                        </p:tav>
                                        <p:tav tm="100000">
                                          <p:val>
                                            <p:strVal val="#ppt_y"/>
                                          </p:val>
                                        </p:tav>
                                      </p:tavLst>
                                    </p:anim>
                                  </p:childTnLst>
                                </p:cTn>
                              </p:par>
                              <p:par>
                                <p:cTn id="12" presetID="2" presetClass="entr" presetSubtype="4" decel="100000" fill="hold" nodeType="withEffect">
                                  <p:stCondLst>
                                    <p:cond delay="7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ppt_x"/>
                                          </p:val>
                                        </p:tav>
                                        <p:tav tm="100000">
                                          <p:val>
                                            <p:strVal val="#ppt_x"/>
                                          </p:val>
                                        </p:tav>
                                      </p:tavLst>
                                    </p:anim>
                                    <p:anim calcmode="lin" valueType="num">
                                      <p:cBhvr additive="base">
                                        <p:cTn id="15" dur="750" fill="hold"/>
                                        <p:tgtEl>
                                          <p:spTgt spid="18"/>
                                        </p:tgtEl>
                                        <p:attrNameLst>
                                          <p:attrName>ppt_y</p:attrName>
                                        </p:attrNameLst>
                                      </p:cBhvr>
                                      <p:tavLst>
                                        <p:tav tm="0">
                                          <p:val>
                                            <p:strVal val="1+#ppt_h/2"/>
                                          </p:val>
                                        </p:tav>
                                        <p:tav tm="100000">
                                          <p:val>
                                            <p:strVal val="#ppt_y"/>
                                          </p:val>
                                        </p:tav>
                                      </p:tavLst>
                                    </p:anim>
                                  </p:childTnLst>
                                </p:cTn>
                              </p:par>
                              <p:par>
                                <p:cTn id="16" presetID="2" presetClass="entr" presetSubtype="8" decel="100000" fill="hold" nodeType="withEffect">
                                  <p:stCondLst>
                                    <p:cond delay="75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750" fill="hold"/>
                                        <p:tgtEl>
                                          <p:spTgt spid="28"/>
                                        </p:tgtEl>
                                        <p:attrNameLst>
                                          <p:attrName>ppt_x</p:attrName>
                                        </p:attrNameLst>
                                      </p:cBhvr>
                                      <p:tavLst>
                                        <p:tav tm="0">
                                          <p:val>
                                            <p:strVal val="0-#ppt_w/2"/>
                                          </p:val>
                                        </p:tav>
                                        <p:tav tm="100000">
                                          <p:val>
                                            <p:strVal val="#ppt_x"/>
                                          </p:val>
                                        </p:tav>
                                      </p:tavLst>
                                    </p:anim>
                                    <p:anim calcmode="lin" valueType="num">
                                      <p:cBhvr additive="base">
                                        <p:cTn id="19" dur="75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4" decel="100000" fill="hold" grpId="0" nodeType="withEffect">
                                  <p:stCondLst>
                                    <p:cond delay="1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150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750" fill="hold"/>
                                        <p:tgtEl>
                                          <p:spTgt spid="19"/>
                                        </p:tgtEl>
                                        <p:attrNameLst>
                                          <p:attrName>ppt_x</p:attrName>
                                        </p:attrNameLst>
                                      </p:cBhvr>
                                      <p:tavLst>
                                        <p:tav tm="0">
                                          <p:val>
                                            <p:strVal val="#ppt_x"/>
                                          </p:val>
                                        </p:tav>
                                        <p:tav tm="100000">
                                          <p:val>
                                            <p:strVal val="#ppt_x"/>
                                          </p:val>
                                        </p:tav>
                                      </p:tavLst>
                                    </p:anim>
                                    <p:anim calcmode="lin" valueType="num">
                                      <p:cBhvr additive="base">
                                        <p:cTn id="27" dur="750" fill="hold"/>
                                        <p:tgtEl>
                                          <p:spTgt spid="19"/>
                                        </p:tgtEl>
                                        <p:attrNameLst>
                                          <p:attrName>ppt_y</p:attrName>
                                        </p:attrNameLst>
                                      </p:cBhvr>
                                      <p:tavLst>
                                        <p:tav tm="0">
                                          <p:val>
                                            <p:strVal val="1+#ppt_h/2"/>
                                          </p:val>
                                        </p:tav>
                                        <p:tav tm="100000">
                                          <p:val>
                                            <p:strVal val="#ppt_y"/>
                                          </p:val>
                                        </p:tav>
                                      </p:tavLst>
                                    </p:anim>
                                  </p:childTnLst>
                                </p:cTn>
                              </p:par>
                              <p:par>
                                <p:cTn id="28" presetID="2" presetClass="entr" presetSubtype="2" decel="100000" fill="hold" nodeType="withEffect">
                                  <p:stCondLst>
                                    <p:cond delay="150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750" fill="hold"/>
                                        <p:tgtEl>
                                          <p:spTgt spid="31"/>
                                        </p:tgtEl>
                                        <p:attrNameLst>
                                          <p:attrName>ppt_x</p:attrName>
                                        </p:attrNameLst>
                                      </p:cBhvr>
                                      <p:tavLst>
                                        <p:tav tm="0">
                                          <p:val>
                                            <p:strVal val="1+#ppt_w/2"/>
                                          </p:val>
                                        </p:tav>
                                        <p:tav tm="100000">
                                          <p:val>
                                            <p:strVal val="#ppt_x"/>
                                          </p:val>
                                        </p:tav>
                                      </p:tavLst>
                                    </p:anim>
                                    <p:anim calcmode="lin" valueType="num">
                                      <p:cBhvr additive="base">
                                        <p:cTn id="31" dur="750" fill="hold"/>
                                        <p:tgtEl>
                                          <p:spTgt spid="31"/>
                                        </p:tgtEl>
                                        <p:attrNameLst>
                                          <p:attrName>ppt_y</p:attrName>
                                        </p:attrNameLst>
                                      </p:cBhvr>
                                      <p:tavLst>
                                        <p:tav tm="0">
                                          <p:val>
                                            <p:strVal val="#ppt_y"/>
                                          </p:val>
                                        </p:tav>
                                        <p:tav tm="100000">
                                          <p:val>
                                            <p:strVal val="#ppt_y"/>
                                          </p:val>
                                        </p:tav>
                                      </p:tavLst>
                                    </p:anim>
                                  </p:childTnLst>
                                </p:cTn>
                              </p:par>
                              <p:par>
                                <p:cTn id="32" presetID="2" presetClass="entr" presetSubtype="4" decel="100000" fill="hold" grpId="0" nodeType="withEffect">
                                  <p:stCondLst>
                                    <p:cond delay="20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ppt_x"/>
                                          </p:val>
                                        </p:tav>
                                        <p:tav tm="100000">
                                          <p:val>
                                            <p:strVal val="#ppt_x"/>
                                          </p:val>
                                        </p:tav>
                                      </p:tavLst>
                                    </p:anim>
                                    <p:anim calcmode="lin" valueType="num">
                                      <p:cBhvr additive="base">
                                        <p:cTn id="35" dur="750" fill="hold"/>
                                        <p:tgtEl>
                                          <p:spTgt spid="3"/>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225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750" fill="hold"/>
                                        <p:tgtEl>
                                          <p:spTgt spid="21"/>
                                        </p:tgtEl>
                                        <p:attrNameLst>
                                          <p:attrName>ppt_x</p:attrName>
                                        </p:attrNameLst>
                                      </p:cBhvr>
                                      <p:tavLst>
                                        <p:tav tm="0">
                                          <p:val>
                                            <p:strVal val="#ppt_x"/>
                                          </p:val>
                                        </p:tav>
                                        <p:tav tm="100000">
                                          <p:val>
                                            <p:strVal val="#ppt_x"/>
                                          </p:val>
                                        </p:tav>
                                      </p:tavLst>
                                    </p:anim>
                                    <p:anim calcmode="lin" valueType="num">
                                      <p:cBhvr additive="base">
                                        <p:cTn id="39" dur="750" fill="hold"/>
                                        <p:tgtEl>
                                          <p:spTgt spid="21"/>
                                        </p:tgtEl>
                                        <p:attrNameLst>
                                          <p:attrName>ppt_y</p:attrName>
                                        </p:attrNameLst>
                                      </p:cBhvr>
                                      <p:tavLst>
                                        <p:tav tm="0">
                                          <p:val>
                                            <p:strVal val="1+#ppt_h/2"/>
                                          </p:val>
                                        </p:tav>
                                        <p:tav tm="100000">
                                          <p:val>
                                            <p:strVal val="#ppt_y"/>
                                          </p:val>
                                        </p:tav>
                                      </p:tavLst>
                                    </p:anim>
                                  </p:childTnLst>
                                </p:cTn>
                              </p:par>
                              <p:par>
                                <p:cTn id="40" presetID="2" presetClass="entr" presetSubtype="8" decel="100000" fill="hold" nodeType="withEffect">
                                  <p:stCondLst>
                                    <p:cond delay="225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750" fill="hold"/>
                                        <p:tgtEl>
                                          <p:spTgt spid="34"/>
                                        </p:tgtEl>
                                        <p:attrNameLst>
                                          <p:attrName>ppt_x</p:attrName>
                                        </p:attrNameLst>
                                      </p:cBhvr>
                                      <p:tavLst>
                                        <p:tav tm="0">
                                          <p:val>
                                            <p:strVal val="0-#ppt_w/2"/>
                                          </p:val>
                                        </p:tav>
                                        <p:tav tm="100000">
                                          <p:val>
                                            <p:strVal val="#ppt_x"/>
                                          </p:val>
                                        </p:tav>
                                      </p:tavLst>
                                    </p:anim>
                                    <p:anim calcmode="lin" valueType="num">
                                      <p:cBhvr additive="base">
                                        <p:cTn id="43" dur="75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Straight Connector 1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CxnSpPr>
            <a:cxnSpLocks/>
            <a:endCxn id="18" idx="0"/>
          </p:cNvCxnSpPr>
          <p:nvPr/>
        </p:nvCxnSpPr>
        <p:spPr>
          <a:xfrm>
            <a:off x="6096000" y="0"/>
            <a:ext cx="0" cy="4718709"/>
          </a:xfrm>
          <a:prstGeom prst="line">
            <a:avLst/>
          </a:prstGeom>
          <a:ln w="12700">
            <a:solidFill>
              <a:schemeClr val="bg1">
                <a:lumMod val="95000"/>
                <a:alpha val="40000"/>
              </a:schemeClr>
            </a:solidFill>
          </a:ln>
        </p:spPr>
        <p:style>
          <a:lnRef idx="1">
            <a:schemeClr val="accent1"/>
          </a:lnRef>
          <a:fillRef idx="0">
            <a:schemeClr val="accent1"/>
          </a:fillRef>
          <a:effectRef idx="0">
            <a:schemeClr val="accent1"/>
          </a:effectRef>
          <a:fontRef idx="minor">
            <a:schemeClr val="tx1"/>
          </a:fontRef>
        </p:style>
      </p:cxnSp>
      <p:sp>
        <p:nvSpPr>
          <p:cNvPr id="2" name="Oval 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036945" y="2774614"/>
            <a:ext cx="118110" cy="118110"/>
          </a:xfrm>
          <a:prstGeom prst="ellipse">
            <a:avLst/>
          </a:prstGeom>
          <a:gradFill>
            <a:gsLst>
              <a:gs pos="0">
                <a:schemeClr val="accent5"/>
              </a:gs>
              <a:gs pos="100000">
                <a:schemeClr val="accent1"/>
              </a:gs>
            </a:gsLst>
            <a:lin ang="5400000" scaled="0"/>
          </a:gradFill>
          <a:ln w="349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9" name="Group 1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478970" y="2573199"/>
            <a:ext cx="3838509" cy="1677036"/>
            <a:chOff x="6478970" y="2573199"/>
            <a:chExt cx="3838509" cy="1677036"/>
          </a:xfrm>
        </p:grpSpPr>
        <p:sp>
          <p:nvSpPr>
            <p:cNvPr id="3" name="Rectangle: Rounded Corners 2"/>
            <p:cNvSpPr/>
            <p:nvPr/>
          </p:nvSpPr>
          <p:spPr>
            <a:xfrm>
              <a:off x="6564432" y="2573199"/>
              <a:ext cx="3753047" cy="1677036"/>
            </a:xfrm>
            <a:prstGeom prst="roundRect">
              <a:avLst>
                <a:gd name="adj" fmla="val 1171"/>
              </a:avLst>
            </a:prstGeom>
            <a:solidFill>
              <a:schemeClr val="bg1"/>
            </a:solidFill>
            <a:ln>
              <a:noFill/>
            </a:ln>
            <a:effectLst>
              <a:outerShdw blurRad="381000" dist="762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Isosceles Triangle 3"/>
            <p:cNvSpPr/>
            <p:nvPr/>
          </p:nvSpPr>
          <p:spPr>
            <a:xfrm rot="5400000" flipV="1">
              <a:off x="6436408" y="2795808"/>
              <a:ext cx="170587" cy="85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 name="Group 4"/>
            <p:cNvGrpSpPr/>
            <p:nvPr/>
          </p:nvGrpSpPr>
          <p:grpSpPr>
            <a:xfrm>
              <a:off x="6665112" y="2833053"/>
              <a:ext cx="1984017" cy="1157328"/>
              <a:chOff x="6665112" y="2923833"/>
              <a:chExt cx="1984017" cy="1157328"/>
            </a:xfrm>
          </p:grpSpPr>
          <p:sp>
            <p:nvSpPr>
              <p:cNvPr id="6" name="TextBox 5"/>
              <p:cNvSpPr txBox="1"/>
              <p:nvPr/>
            </p:nvSpPr>
            <p:spPr>
              <a:xfrm flipH="1">
                <a:off x="6665112" y="3361565"/>
                <a:ext cx="1912579" cy="367359"/>
              </a:xfrm>
              <a:prstGeom prst="rect">
                <a:avLst/>
              </a:prstGeom>
              <a:noFill/>
            </p:spPr>
            <p:txBody>
              <a:bodyPr wrap="none" rtlCol="0">
                <a:noAutofit/>
              </a:bodyPr>
              <a:lstStyle/>
              <a:p>
                <a:r>
                  <a:rPr lang="en-US"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rPr>
                  <a:t>Your Title Here</a:t>
                </a:r>
                <a:endParaRPr lang="id-ID"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endParaRPr>
              </a:p>
            </p:txBody>
          </p:sp>
          <p:sp>
            <p:nvSpPr>
              <p:cNvPr id="7" name="TextBox 6"/>
              <p:cNvSpPr txBox="1"/>
              <p:nvPr/>
            </p:nvSpPr>
            <p:spPr>
              <a:xfrm flipH="1">
                <a:off x="6665113" y="3650274"/>
                <a:ext cx="1984016" cy="430887"/>
              </a:xfrm>
              <a:prstGeom prst="rect">
                <a:avLst/>
              </a:prstGeom>
              <a:noFill/>
            </p:spPr>
            <p:txBody>
              <a:bodyPr wrap="square" rtlCol="0">
                <a:spAutoFit/>
              </a:bodyPr>
              <a:lstStyle/>
              <a:p>
                <a:r>
                  <a:rPr lang="id-ID" sz="11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 please be it</a:t>
                </a:r>
                <a:endParaRPr lang="en-US" sz="11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8" name="TextBox 7"/>
              <p:cNvSpPr txBox="1"/>
              <p:nvPr/>
            </p:nvSpPr>
            <p:spPr>
              <a:xfrm>
                <a:off x="6665112" y="2923833"/>
                <a:ext cx="1682160" cy="461665"/>
              </a:xfrm>
              <a:prstGeom prst="rect">
                <a:avLst/>
              </a:prstGeom>
              <a:noFill/>
            </p:spPr>
            <p:txBody>
              <a:bodyPr wrap="square" rtlCol="0">
                <a:spAutoFit/>
              </a:bodyPr>
              <a:lstStyle/>
              <a:p>
                <a:r>
                  <a:rPr lang="en-US"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rPr>
                  <a:t>2018</a:t>
                </a:r>
                <a:endParaRPr lang="id-ID"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endParaRPr>
              </a:p>
            </p:txBody>
          </p:sp>
        </p:grpSp>
      </p:grpSp>
      <p:sp>
        <p:nvSpPr>
          <p:cNvPr id="9" name="Oval 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036945" y="693963"/>
            <a:ext cx="118110" cy="118110"/>
          </a:xfrm>
          <a:prstGeom prst="ellipse">
            <a:avLst/>
          </a:prstGeom>
          <a:gradFill>
            <a:gsLst>
              <a:gs pos="0">
                <a:schemeClr val="accent5"/>
              </a:gs>
              <a:gs pos="100000">
                <a:schemeClr val="accent1"/>
              </a:gs>
            </a:gsLst>
            <a:lin ang="5400000" scaled="0"/>
          </a:gradFill>
          <a:ln w="349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1885390" y="502809"/>
            <a:ext cx="3838509" cy="1677036"/>
            <a:chOff x="1885390" y="502809"/>
            <a:chExt cx="3838509" cy="1677036"/>
          </a:xfrm>
        </p:grpSpPr>
        <p:sp>
          <p:nvSpPr>
            <p:cNvPr id="11" name="Rectangle: Rounded Corners 10"/>
            <p:cNvSpPr/>
            <p:nvPr/>
          </p:nvSpPr>
          <p:spPr>
            <a:xfrm flipH="1">
              <a:off x="1885390" y="502809"/>
              <a:ext cx="3753047" cy="1677036"/>
            </a:xfrm>
            <a:prstGeom prst="roundRect">
              <a:avLst>
                <a:gd name="adj" fmla="val 1171"/>
              </a:avLst>
            </a:prstGeom>
            <a:solidFill>
              <a:schemeClr val="bg1"/>
            </a:solidFill>
            <a:ln>
              <a:noFill/>
            </a:ln>
            <a:effectLst>
              <a:outerShdw blurRad="381000" dist="762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sp>
          <p:nvSpPr>
            <p:cNvPr id="12" name="Isosceles Triangle 11"/>
            <p:cNvSpPr/>
            <p:nvPr/>
          </p:nvSpPr>
          <p:spPr>
            <a:xfrm rot="16200000" flipH="1" flipV="1">
              <a:off x="5595874" y="725418"/>
              <a:ext cx="170587" cy="8546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p>
          </p:txBody>
        </p:sp>
        <p:grpSp>
          <p:nvGrpSpPr>
            <p:cNvPr id="10" name="Group 9"/>
            <p:cNvGrpSpPr/>
            <p:nvPr/>
          </p:nvGrpSpPr>
          <p:grpSpPr>
            <a:xfrm>
              <a:off x="3553740" y="743330"/>
              <a:ext cx="1984017" cy="1195994"/>
              <a:chOff x="3553740" y="814777"/>
              <a:chExt cx="1984017" cy="1195994"/>
            </a:xfrm>
          </p:grpSpPr>
          <p:sp>
            <p:nvSpPr>
              <p:cNvPr id="14" name="TextBox 13"/>
              <p:cNvSpPr txBox="1"/>
              <p:nvPr/>
            </p:nvSpPr>
            <p:spPr>
              <a:xfrm>
                <a:off x="3625178" y="1291175"/>
                <a:ext cx="1912579" cy="367359"/>
              </a:xfrm>
              <a:prstGeom prst="rect">
                <a:avLst/>
              </a:prstGeom>
              <a:noFill/>
            </p:spPr>
            <p:txBody>
              <a:bodyPr wrap="none" rtlCol="0">
                <a:noAutofit/>
              </a:bodyPr>
              <a:lstStyle/>
              <a:p>
                <a:pPr algn="r"/>
                <a:r>
                  <a:rPr lang="en-US"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rPr>
                  <a:t>Your Title Here</a:t>
                </a:r>
                <a:endParaRPr lang="id-ID" sz="1400" dirty="0">
                  <a:solidFill>
                    <a:schemeClr val="tx1">
                      <a:lumMod val="65000"/>
                      <a:lumOff val="35000"/>
                    </a:schemeClr>
                  </a:solidFill>
                  <a:latin typeface="Montserrat Light" panose="00000400000000000000" pitchFamily="50" charset="0"/>
                  <a:ea typeface="Lato" panose="020F0502020204030203" pitchFamily="34" charset="0"/>
                  <a:cs typeface="Segoe UI Light" panose="020B0502040204020203" pitchFamily="34" charset="0"/>
                </a:endParaRPr>
              </a:p>
            </p:txBody>
          </p:sp>
          <p:sp>
            <p:nvSpPr>
              <p:cNvPr id="15" name="TextBox 14"/>
              <p:cNvSpPr txBox="1"/>
              <p:nvPr/>
            </p:nvSpPr>
            <p:spPr>
              <a:xfrm>
                <a:off x="3553740" y="1579884"/>
                <a:ext cx="1984016" cy="430887"/>
              </a:xfrm>
              <a:prstGeom prst="rect">
                <a:avLst/>
              </a:prstGeom>
              <a:noFill/>
            </p:spPr>
            <p:txBody>
              <a:bodyPr wrap="square" rtlCol="0">
                <a:spAutoFit/>
              </a:bodyPr>
              <a:lstStyle/>
              <a:p>
                <a:pPr algn="r"/>
                <a:r>
                  <a:rPr lang="id-ID" sz="1100" dirty="0">
                    <a:solidFill>
                      <a:schemeClr val="bg1">
                        <a:lumMod val="65000"/>
                      </a:schemeClr>
                    </a:solidFill>
                    <a:latin typeface="Segoe UI Light" panose="020B0502040204020203" pitchFamily="34" charset="0"/>
                    <a:cs typeface="Segoe UI Light" panose="020B0502040204020203" pitchFamily="34" charset="0"/>
                  </a:rPr>
                  <a:t>Lorem ipsum dolor sit amet put any thing here please be it</a:t>
                </a:r>
                <a:endParaRPr lang="en-US" sz="1100" b="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6" name="TextBox 15"/>
              <p:cNvSpPr txBox="1"/>
              <p:nvPr/>
            </p:nvSpPr>
            <p:spPr>
              <a:xfrm>
                <a:off x="3855597" y="814777"/>
                <a:ext cx="1682160" cy="461665"/>
              </a:xfrm>
              <a:prstGeom prst="rect">
                <a:avLst/>
              </a:prstGeom>
              <a:noFill/>
            </p:spPr>
            <p:txBody>
              <a:bodyPr wrap="square" rtlCol="0">
                <a:spAutoFit/>
              </a:bodyPr>
              <a:lstStyle/>
              <a:p>
                <a:pPr algn="r"/>
                <a:r>
                  <a:rPr lang="en-US"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rPr>
                  <a:t>2017</a:t>
                </a:r>
                <a:endParaRPr lang="id-ID" sz="2400" b="1" dirty="0">
                  <a:solidFill>
                    <a:schemeClr val="tx1">
                      <a:lumMod val="65000"/>
                      <a:lumOff val="35000"/>
                    </a:schemeClr>
                  </a:solidFill>
                  <a:latin typeface="Montserrat" panose="00000500000000000000" pitchFamily="50" charset="0"/>
                  <a:ea typeface="Lato" panose="020F0502020204030203" pitchFamily="34" charset="0"/>
                  <a:cs typeface="Segoe UI" panose="020B0502040204020203" pitchFamily="34" charset="0"/>
                </a:endParaRPr>
              </a:p>
            </p:txBody>
          </p:sp>
        </p:grpSp>
      </p:grpSp>
      <p:sp>
        <p:nvSpPr>
          <p:cNvPr id="18" name="Rectangle: Rounded Corners 1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346700" y="4718709"/>
            <a:ext cx="1498600" cy="433388"/>
          </a:xfrm>
          <a:prstGeom prst="roundRect">
            <a:avLst/>
          </a:prstGeom>
          <a:solidFill>
            <a:schemeClr val="bg1"/>
          </a:solidFill>
          <a:ln>
            <a:noFill/>
          </a:ln>
          <a:effectLst>
            <a:outerShdw blurRad="190500" dist="381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lumMod val="50000"/>
                    <a:lumOff val="50000"/>
                  </a:schemeClr>
                </a:solidFill>
                <a:latin typeface="Montserrat Light" panose="00000400000000000000" pitchFamily="50" charset="0"/>
              </a:rPr>
              <a:t>End</a:t>
            </a:r>
            <a:endParaRPr lang="id-ID" sz="1600" dirty="0">
              <a:solidFill>
                <a:schemeClr val="tx1">
                  <a:lumMod val="50000"/>
                  <a:lumOff val="50000"/>
                </a:schemeClr>
              </a:solidFill>
              <a:latin typeface="Montserrat Light" panose="00000400000000000000" pitchFamily="50" charset="0"/>
            </a:endParaRPr>
          </a:p>
        </p:txBody>
      </p:sp>
      <p:grpSp>
        <p:nvGrpSpPr>
          <p:cNvPr id="20" name="Group 19"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flipH="1">
            <a:off x="6555170" y="505085"/>
            <a:ext cx="2430950" cy="913227"/>
            <a:chOff x="3100049" y="2964091"/>
            <a:chExt cx="2430950" cy="913227"/>
          </a:xfrm>
        </p:grpSpPr>
        <p:sp>
          <p:nvSpPr>
            <p:cNvPr id="21" name="Rectangle 20"/>
            <p:cNvSpPr/>
            <p:nvPr/>
          </p:nvSpPr>
          <p:spPr>
            <a:xfrm>
              <a:off x="4163317" y="2964091"/>
              <a:ext cx="1367682" cy="338554"/>
            </a:xfrm>
            <a:prstGeom prst="rect">
              <a:avLst/>
            </a:prstGeom>
          </p:spPr>
          <p:txBody>
            <a:bodyPr wrap="none">
              <a:spAutoFit/>
            </a:bodyPr>
            <a:lstStyle/>
            <a:p>
              <a:r>
                <a:rPr lang="en-US" sz="1600" dirty="0">
                  <a:solidFill>
                    <a:schemeClr val="bg1"/>
                  </a:solidFill>
                  <a:latin typeface="Montserrat Light" panose="00000400000000000000" pitchFamily="50" charset="0"/>
                  <a:cs typeface="Segoe UI Light" panose="020B0502040204020203" pitchFamily="34" charset="0"/>
                </a:rPr>
                <a:t>Timeline six</a:t>
              </a:r>
              <a:endParaRPr lang="id-ID" sz="1600" dirty="0">
                <a:solidFill>
                  <a:schemeClr val="bg1"/>
                </a:solidFill>
                <a:latin typeface="Montserrat Light" panose="00000400000000000000" pitchFamily="50" charset="0"/>
              </a:endParaRPr>
            </a:p>
          </p:txBody>
        </p:sp>
        <p:sp>
          <p:nvSpPr>
            <p:cNvPr id="22" name="Text Placeholder 4"/>
            <p:cNvSpPr txBox="1">
              <a:spLocks/>
            </p:cNvSpPr>
            <p:nvPr/>
          </p:nvSpPr>
          <p:spPr>
            <a:xfrm>
              <a:off x="3100049" y="3302645"/>
              <a:ext cx="2430950" cy="5746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a:t>
              </a:r>
            </a:p>
          </p:txBody>
        </p:sp>
      </p:grpSp>
      <p:grpSp>
        <p:nvGrpSpPr>
          <p:cNvPr id="23" name="Group 2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3195299" y="2598909"/>
            <a:ext cx="2430950" cy="913227"/>
            <a:chOff x="3100049" y="2964091"/>
            <a:chExt cx="2430950" cy="913227"/>
          </a:xfrm>
        </p:grpSpPr>
        <p:sp>
          <p:nvSpPr>
            <p:cNvPr id="24" name="Rectangle 23"/>
            <p:cNvSpPr/>
            <p:nvPr/>
          </p:nvSpPr>
          <p:spPr>
            <a:xfrm>
              <a:off x="3856052" y="2964091"/>
              <a:ext cx="1674947" cy="338554"/>
            </a:xfrm>
            <a:prstGeom prst="rect">
              <a:avLst/>
            </a:prstGeom>
          </p:spPr>
          <p:txBody>
            <a:bodyPr wrap="none">
              <a:spAutoFit/>
            </a:bodyPr>
            <a:lstStyle/>
            <a:p>
              <a:pPr algn="r"/>
              <a:r>
                <a:rPr lang="en-US" sz="1600" dirty="0">
                  <a:solidFill>
                    <a:schemeClr val="bg1"/>
                  </a:solidFill>
                  <a:latin typeface="Montserrat Light" panose="00000400000000000000" pitchFamily="50" charset="0"/>
                  <a:cs typeface="Segoe UI Light" panose="020B0502040204020203" pitchFamily="34" charset="0"/>
                </a:rPr>
                <a:t>Timeline seven</a:t>
              </a:r>
              <a:endParaRPr lang="id-ID" sz="1600" dirty="0">
                <a:solidFill>
                  <a:schemeClr val="bg1"/>
                </a:solidFill>
                <a:latin typeface="Montserrat Light" panose="00000400000000000000" pitchFamily="50" charset="0"/>
              </a:endParaRPr>
            </a:p>
          </p:txBody>
        </p:sp>
        <p:sp>
          <p:nvSpPr>
            <p:cNvPr id="25" name="Text Placeholder 4"/>
            <p:cNvSpPr txBox="1">
              <a:spLocks/>
            </p:cNvSpPr>
            <p:nvPr/>
          </p:nvSpPr>
          <p:spPr>
            <a:xfrm>
              <a:off x="3100049" y="3302645"/>
              <a:ext cx="2430950" cy="5746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a:t>
              </a:r>
            </a:p>
          </p:txBody>
        </p:sp>
      </p:grpSp>
      <p:pic>
        <p:nvPicPr>
          <p:cNvPr id="28" name="图片占位符 27"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848703A0-935E-476F-A83D-D23B9ED2AD5B}"/>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18371" r="18371"/>
          <a:stretch>
            <a:fillRect/>
          </a:stretch>
        </p:blipFill>
        <p:spPr/>
      </p:pic>
      <p:pic>
        <p:nvPicPr>
          <p:cNvPr id="31" name="图片占位符 3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a:extLst>
              <a:ext uri="{FF2B5EF4-FFF2-40B4-BE49-F238E27FC236}">
                <a16:creationId xmlns:a16="http://schemas.microsoft.com/office/drawing/2014/main" id="{B0F190F9-AE99-447A-B3BB-CBAE8F53322D}"/>
              </a:ext>
            </a:extLst>
          </p:cNvPr>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l="18335" r="18335"/>
          <a:stretch>
            <a:fillRect/>
          </a:stretch>
        </p:blipFill>
        <p:spPr/>
      </p:pic>
      <p:sp>
        <p:nvSpPr>
          <p:cNvPr id="26"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639AF32C-14B3-4690-95E6-FA54BEF5BBB2}"/>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sp>
        <p:nvSpPr>
          <p:cNvPr id="29" name="文本框 28">
            <a:extLst>
              <a:ext uri="{FF2B5EF4-FFF2-40B4-BE49-F238E27FC236}">
                <a16:creationId xmlns:a16="http://schemas.microsoft.com/office/drawing/2014/main" id="{8C3880AD-2782-4E5D-800F-5B1E94F4B19C}"/>
              </a:ext>
            </a:extLst>
          </p:cNvPr>
          <p:cNvSpPr txBox="1"/>
          <p:nvPr/>
        </p:nvSpPr>
        <p:spPr>
          <a:xfrm>
            <a:off x="10143271" y="5920692"/>
            <a:ext cx="1620957" cy="523220"/>
          </a:xfrm>
          <a:prstGeom prst="rect">
            <a:avLst/>
          </a:prstGeom>
          <a:noFill/>
        </p:spPr>
        <p:txBody>
          <a:bodyPr wrap="none" rtlCol="0">
            <a:spAutoFit/>
          </a:bodyPr>
          <a:lstStyle/>
          <a:p>
            <a:pPr algn="r"/>
            <a:r>
              <a:rPr lang="zh-CN" altLang="en-US" sz="1400" dirty="0">
                <a:solidFill>
                  <a:schemeClr val="bg1">
                    <a:alpha val="30000"/>
                  </a:schemeClr>
                </a:solidFill>
                <a:latin typeface="+mj-ea"/>
                <a:ea typeface="+mj-ea"/>
              </a:rPr>
              <a:t>淘宝搜：夕觉原创</a:t>
            </a:r>
            <a:endParaRPr lang="en-US" altLang="zh-CN" sz="1400" dirty="0">
              <a:solidFill>
                <a:schemeClr val="bg1">
                  <a:alpha val="30000"/>
                </a:schemeClr>
              </a:solidFill>
              <a:latin typeface="+mj-ea"/>
              <a:ea typeface="+mj-ea"/>
            </a:endParaRPr>
          </a:p>
          <a:p>
            <a:pPr algn="r"/>
            <a:r>
              <a:rPr lang="en-US" altLang="zh-CN" sz="1400" dirty="0">
                <a:solidFill>
                  <a:schemeClr val="bg1">
                    <a:alpha val="30000"/>
                  </a:schemeClr>
                </a:solidFill>
                <a:latin typeface="+mj-ea"/>
                <a:ea typeface="+mj-ea"/>
              </a:rPr>
              <a:t>qq:669822023</a:t>
            </a:r>
            <a:endParaRPr lang="zh-CN" altLang="en-US" sz="1400" dirty="0">
              <a:solidFill>
                <a:schemeClr val="bg1">
                  <a:alpha val="30000"/>
                </a:schemeClr>
              </a:solidFill>
              <a:latin typeface="+mj-ea"/>
              <a:ea typeface="+mj-ea"/>
            </a:endParaRPr>
          </a:p>
        </p:txBody>
      </p:sp>
    </p:spTree>
    <p:extLst>
      <p:ext uri="{BB962C8B-B14F-4D97-AF65-F5344CB8AC3E}">
        <p14:creationId xmlns:p14="http://schemas.microsoft.com/office/powerpoint/2010/main" val="1263734948"/>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par>
                                <p:cTn id="8" presetID="2" presetClass="entr" presetSubtype="4" decel="100000" fill="hold" grpId="0" nodeType="withEffect">
                                  <p:stCondLst>
                                    <p:cond delay="5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750" fill="hold"/>
                                        <p:tgtEl>
                                          <p:spTgt spid="9"/>
                                        </p:tgtEl>
                                        <p:attrNameLst>
                                          <p:attrName>ppt_x</p:attrName>
                                        </p:attrNameLst>
                                      </p:cBhvr>
                                      <p:tavLst>
                                        <p:tav tm="0">
                                          <p:val>
                                            <p:strVal val="#ppt_x"/>
                                          </p:val>
                                        </p:tav>
                                        <p:tav tm="100000">
                                          <p:val>
                                            <p:strVal val="#ppt_x"/>
                                          </p:val>
                                        </p:tav>
                                      </p:tavLst>
                                    </p:anim>
                                    <p:anim calcmode="lin" valueType="num">
                                      <p:cBhvr additive="base">
                                        <p:cTn id="11" dur="750" fill="hold"/>
                                        <p:tgtEl>
                                          <p:spTgt spid="9"/>
                                        </p:tgtEl>
                                        <p:attrNameLst>
                                          <p:attrName>ppt_y</p:attrName>
                                        </p:attrNameLst>
                                      </p:cBhvr>
                                      <p:tavLst>
                                        <p:tav tm="0">
                                          <p:val>
                                            <p:strVal val="1+#ppt_h/2"/>
                                          </p:val>
                                        </p:tav>
                                        <p:tav tm="100000">
                                          <p:val>
                                            <p:strVal val="#ppt_y"/>
                                          </p:val>
                                        </p:tav>
                                      </p:tavLst>
                                    </p:anim>
                                  </p:childTnLst>
                                </p:cTn>
                              </p:par>
                              <p:par>
                                <p:cTn id="12" presetID="2" presetClass="entr" presetSubtype="4" decel="100000" fill="hold" nodeType="withEffect">
                                  <p:stCondLst>
                                    <p:cond delay="75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ppt_x"/>
                                          </p:val>
                                        </p:tav>
                                        <p:tav tm="100000">
                                          <p:val>
                                            <p:strVal val="#ppt_x"/>
                                          </p:val>
                                        </p:tav>
                                      </p:tavLst>
                                    </p:anim>
                                    <p:anim calcmode="lin" valueType="num">
                                      <p:cBhvr additive="base">
                                        <p:cTn id="15" dur="750" fill="hold"/>
                                        <p:tgtEl>
                                          <p:spTgt spid="13"/>
                                        </p:tgtEl>
                                        <p:attrNameLst>
                                          <p:attrName>ppt_y</p:attrName>
                                        </p:attrNameLst>
                                      </p:cBhvr>
                                      <p:tavLst>
                                        <p:tav tm="0">
                                          <p:val>
                                            <p:strVal val="1+#ppt_h/2"/>
                                          </p:val>
                                        </p:tav>
                                        <p:tav tm="100000">
                                          <p:val>
                                            <p:strVal val="#ppt_y"/>
                                          </p:val>
                                        </p:tav>
                                      </p:tavLst>
                                    </p:anim>
                                  </p:childTnLst>
                                </p:cTn>
                              </p:par>
                              <p:par>
                                <p:cTn id="16" presetID="2" presetClass="entr" presetSubtype="2" decel="100000" fill="hold" nodeType="withEffect">
                                  <p:stCondLst>
                                    <p:cond delay="75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750" fill="hold"/>
                                        <p:tgtEl>
                                          <p:spTgt spid="20"/>
                                        </p:tgtEl>
                                        <p:attrNameLst>
                                          <p:attrName>ppt_x</p:attrName>
                                        </p:attrNameLst>
                                      </p:cBhvr>
                                      <p:tavLst>
                                        <p:tav tm="0">
                                          <p:val>
                                            <p:strVal val="1+#ppt_w/2"/>
                                          </p:val>
                                        </p:tav>
                                        <p:tav tm="100000">
                                          <p:val>
                                            <p:strVal val="#ppt_x"/>
                                          </p:val>
                                        </p:tav>
                                      </p:tavLst>
                                    </p:anim>
                                    <p:anim calcmode="lin" valueType="num">
                                      <p:cBhvr additive="base">
                                        <p:cTn id="19" dur="750" fill="hold"/>
                                        <p:tgtEl>
                                          <p:spTgt spid="20"/>
                                        </p:tgtEl>
                                        <p:attrNameLst>
                                          <p:attrName>ppt_y</p:attrName>
                                        </p:attrNameLst>
                                      </p:cBhvr>
                                      <p:tavLst>
                                        <p:tav tm="0">
                                          <p:val>
                                            <p:strVal val="#ppt_y"/>
                                          </p:val>
                                        </p:tav>
                                        <p:tav tm="100000">
                                          <p:val>
                                            <p:strVal val="#ppt_y"/>
                                          </p:val>
                                        </p:tav>
                                      </p:tavLst>
                                    </p:anim>
                                  </p:childTnLst>
                                </p:cTn>
                              </p:par>
                              <p:par>
                                <p:cTn id="20" presetID="2" presetClass="entr" presetSubtype="4" decel="100000" fill="hold" grpId="0" nodeType="withEffect">
                                  <p:stCondLst>
                                    <p:cond delay="1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150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750" fill="hold"/>
                                        <p:tgtEl>
                                          <p:spTgt spid="19"/>
                                        </p:tgtEl>
                                        <p:attrNameLst>
                                          <p:attrName>ppt_x</p:attrName>
                                        </p:attrNameLst>
                                      </p:cBhvr>
                                      <p:tavLst>
                                        <p:tav tm="0">
                                          <p:val>
                                            <p:strVal val="#ppt_x"/>
                                          </p:val>
                                        </p:tav>
                                        <p:tav tm="100000">
                                          <p:val>
                                            <p:strVal val="#ppt_x"/>
                                          </p:val>
                                        </p:tav>
                                      </p:tavLst>
                                    </p:anim>
                                    <p:anim calcmode="lin" valueType="num">
                                      <p:cBhvr additive="base">
                                        <p:cTn id="27" dur="750" fill="hold"/>
                                        <p:tgtEl>
                                          <p:spTgt spid="19"/>
                                        </p:tgtEl>
                                        <p:attrNameLst>
                                          <p:attrName>ppt_y</p:attrName>
                                        </p:attrNameLst>
                                      </p:cBhvr>
                                      <p:tavLst>
                                        <p:tav tm="0">
                                          <p:val>
                                            <p:strVal val="1+#ppt_h/2"/>
                                          </p:val>
                                        </p:tav>
                                        <p:tav tm="100000">
                                          <p:val>
                                            <p:strVal val="#ppt_y"/>
                                          </p:val>
                                        </p:tav>
                                      </p:tavLst>
                                    </p:anim>
                                  </p:childTnLst>
                                </p:cTn>
                              </p:par>
                              <p:par>
                                <p:cTn id="28" presetID="2" presetClass="entr" presetSubtype="8" decel="100000" fill="hold" nodeType="withEffect">
                                  <p:stCondLst>
                                    <p:cond delay="150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750" fill="hold"/>
                                        <p:tgtEl>
                                          <p:spTgt spid="23"/>
                                        </p:tgtEl>
                                        <p:attrNameLst>
                                          <p:attrName>ppt_x</p:attrName>
                                        </p:attrNameLst>
                                      </p:cBhvr>
                                      <p:tavLst>
                                        <p:tav tm="0">
                                          <p:val>
                                            <p:strVal val="0-#ppt_w/2"/>
                                          </p:val>
                                        </p:tav>
                                        <p:tav tm="100000">
                                          <p:val>
                                            <p:strVal val="#ppt_x"/>
                                          </p:val>
                                        </p:tav>
                                      </p:tavLst>
                                    </p:anim>
                                    <p:anim calcmode="lin" valueType="num">
                                      <p:cBhvr additive="base">
                                        <p:cTn id="31" dur="750" fill="hold"/>
                                        <p:tgtEl>
                                          <p:spTgt spid="23"/>
                                        </p:tgtEl>
                                        <p:attrNameLst>
                                          <p:attrName>ppt_y</p:attrName>
                                        </p:attrNameLst>
                                      </p:cBhvr>
                                      <p:tavLst>
                                        <p:tav tm="0">
                                          <p:val>
                                            <p:strVal val="#ppt_y"/>
                                          </p:val>
                                        </p:tav>
                                        <p:tav tm="100000">
                                          <p:val>
                                            <p:strVal val="#ppt_y"/>
                                          </p:val>
                                        </p:tav>
                                      </p:tavLst>
                                    </p:anim>
                                  </p:childTnLst>
                                </p:cTn>
                              </p:par>
                              <p:par>
                                <p:cTn id="32" presetID="2" presetClass="entr" presetSubtype="4" decel="100000" fill="hold" grpId="0" nodeType="withEffect">
                                  <p:stCondLst>
                                    <p:cond delay="200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ppt_x"/>
                                          </p:val>
                                        </p:tav>
                                        <p:tav tm="100000">
                                          <p:val>
                                            <p:strVal val="#ppt_x"/>
                                          </p:val>
                                        </p:tav>
                                      </p:tavLst>
                                    </p:anim>
                                    <p:anim calcmode="lin" valueType="num">
                                      <p:cBhvr additive="base">
                                        <p:cTn id="35"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Rounded Corners 1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3699196" y="3017783"/>
            <a:ext cx="2236320" cy="2733089"/>
          </a:xfrm>
          <a:prstGeom prst="roundRect">
            <a:avLst>
              <a:gd name="adj" fmla="val 712"/>
            </a:avLst>
          </a:prstGeom>
          <a:solidFill>
            <a:schemeClr val="bg1"/>
          </a:solidFill>
          <a:ln>
            <a:noFill/>
          </a:ln>
          <a:effectLst>
            <a:outerShdw blurRad="1778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ectangle: Rounded Corners 1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141910" y="3017783"/>
            <a:ext cx="2236320" cy="2733089"/>
          </a:xfrm>
          <a:prstGeom prst="roundRect">
            <a:avLst>
              <a:gd name="adj" fmla="val 712"/>
            </a:avLst>
          </a:prstGeom>
          <a:gradFill>
            <a:gsLst>
              <a:gs pos="0">
                <a:schemeClr val="accent1"/>
              </a:gs>
              <a:gs pos="100000">
                <a:schemeClr val="accent5"/>
              </a:gs>
            </a:gsLst>
            <a:lin ang="2400000" scaled="0"/>
          </a:gradFill>
          <a:ln>
            <a:noFill/>
          </a:ln>
          <a:effectLst>
            <a:outerShdw blurRad="381000" dist="76200" dir="5400000" algn="t"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085574" y="1426343"/>
            <a:ext cx="3485947" cy="1200329"/>
          </a:xfrm>
          <a:prstGeom prst="rect">
            <a:avLst/>
          </a:prstGeom>
        </p:spPr>
        <p:txBody>
          <a:bodyPr wrap="square">
            <a:spAutoFit/>
          </a:bodyPr>
          <a:lstStyle/>
          <a:p>
            <a:r>
              <a:rPr lang="en-US" sz="3600" dirty="0">
                <a:gradFill>
                  <a:gsLst>
                    <a:gs pos="0">
                      <a:schemeClr val="accent1"/>
                    </a:gs>
                    <a:gs pos="100000">
                      <a:schemeClr val="accent5"/>
                    </a:gs>
                  </a:gsLst>
                  <a:lin ang="0" scaled="0"/>
                </a:gradFill>
                <a:latin typeface="Montserrat Light" panose="00000400000000000000" pitchFamily="50" charset="0"/>
                <a:cs typeface="Segoe UI" panose="020B0502040204020203" pitchFamily="34" charset="0"/>
              </a:rPr>
              <a:t>Our</a:t>
            </a:r>
          </a:p>
          <a:p>
            <a:r>
              <a:rPr lang="en-US" sz="3600" dirty="0">
                <a:solidFill>
                  <a:schemeClr val="tx1">
                    <a:lumMod val="65000"/>
                    <a:lumOff val="35000"/>
                  </a:schemeClr>
                </a:solidFill>
                <a:latin typeface="Montserrat Light" panose="00000400000000000000" pitchFamily="50" charset="0"/>
                <a:cs typeface="Segoe UI" panose="020B0502040204020203" pitchFamily="34" charset="0"/>
              </a:rPr>
              <a:t>best team </a:t>
            </a:r>
          </a:p>
        </p:txBody>
      </p:sp>
      <p:sp>
        <p:nvSpPr>
          <p:cNvPr id="5" name="Rectangle 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1085575" y="1102046"/>
            <a:ext cx="2114168" cy="307777"/>
          </a:xfrm>
          <a:prstGeom prst="rect">
            <a:avLst/>
          </a:prstGeom>
        </p:spPr>
        <p:txBody>
          <a:bodyPr wrap="square">
            <a:spAutoFit/>
          </a:bodyPr>
          <a:lstStyle/>
          <a:p>
            <a:r>
              <a:rPr lang="en-US" sz="1400" dirty="0">
                <a:solidFill>
                  <a:schemeClr val="bg1">
                    <a:lumMod val="65000"/>
                  </a:schemeClr>
                </a:solidFill>
                <a:latin typeface="Montserrat Light" panose="00000400000000000000" pitchFamily="50" charset="0"/>
                <a:cs typeface="Segoe UI" panose="020B0502040204020203" pitchFamily="34" charset="0"/>
              </a:rPr>
              <a:t>Creative Business</a:t>
            </a:r>
          </a:p>
        </p:txBody>
      </p:sp>
      <p:sp>
        <p:nvSpPr>
          <p:cNvPr id="6" name="Rectangle 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508137" y="1385685"/>
            <a:ext cx="5685381" cy="535531"/>
          </a:xfrm>
          <a:prstGeom prst="rect">
            <a:avLst/>
          </a:prstGeom>
        </p:spPr>
        <p:txBody>
          <a:bodyPr wrap="square">
            <a:spAutoFit/>
          </a:bodyPr>
          <a:lstStyle/>
          <a:p>
            <a:pPr>
              <a:lnSpc>
                <a:spcPct val="120000"/>
              </a:lnSpc>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2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 ut aliquip ex ea commodo consequat. </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7" name="Rectangle 6"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5508137" y="2016150"/>
            <a:ext cx="3716299" cy="326884"/>
          </a:xfrm>
          <a:prstGeom prst="rect">
            <a:avLst/>
          </a:prstGeom>
        </p:spPr>
        <p:txBody>
          <a:bodyPr wrap="square">
            <a:spAutoFit/>
          </a:bodyPr>
          <a:lstStyle/>
          <a:p>
            <a:pPr>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t>
            </a:r>
            <a:r>
              <a:rPr lang="id-ID" sz="1400" i="1" dirty="0">
                <a:solidFill>
                  <a:schemeClr val="bg1">
                    <a:lumMod val="65000"/>
                  </a:schemeClr>
                </a:solidFill>
                <a:latin typeface="Segoe UI Light" panose="020B0502040204020203" pitchFamily="34" charset="0"/>
                <a:cs typeface="Segoe UI Light" panose="020B0502040204020203" pitchFamily="34" charset="0"/>
              </a:rPr>
              <a:t>Ut wisi enim ad minim veniam</a:t>
            </a:r>
            <a:endParaRPr lang="en-US" sz="1400" i="1"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2" name="Rectangle: Rounded Corners 1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6256484" y="3017783"/>
            <a:ext cx="2236320" cy="2733089"/>
          </a:xfrm>
          <a:prstGeom prst="roundRect">
            <a:avLst>
              <a:gd name="adj" fmla="val 712"/>
            </a:avLst>
          </a:prstGeom>
          <a:solidFill>
            <a:schemeClr val="bg1"/>
          </a:solidFill>
          <a:ln>
            <a:noFill/>
          </a:ln>
          <a:effectLst>
            <a:outerShdw blurRad="1778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Rounded Corners 1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SpPr/>
          <p:nvPr/>
        </p:nvSpPr>
        <p:spPr>
          <a:xfrm>
            <a:off x="8813770" y="3017783"/>
            <a:ext cx="2236320" cy="2733089"/>
          </a:xfrm>
          <a:prstGeom prst="roundRect">
            <a:avLst>
              <a:gd name="adj" fmla="val 712"/>
            </a:avLst>
          </a:prstGeom>
          <a:solidFill>
            <a:schemeClr val="bg1"/>
          </a:solidFill>
          <a:ln>
            <a:noFill/>
          </a:ln>
          <a:effectLst>
            <a:outerShdw blurRad="1778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3" name="Group 32"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1425932" y="4804266"/>
            <a:ext cx="1668277" cy="523121"/>
            <a:chOff x="8762301" y="5946036"/>
            <a:chExt cx="1668277" cy="523121"/>
          </a:xfrm>
        </p:grpSpPr>
        <p:sp>
          <p:nvSpPr>
            <p:cNvPr id="34" name="TextBox 33"/>
            <p:cNvSpPr txBox="1"/>
            <p:nvPr/>
          </p:nvSpPr>
          <p:spPr>
            <a:xfrm>
              <a:off x="8762301" y="5946036"/>
              <a:ext cx="1668277" cy="307777"/>
            </a:xfrm>
            <a:prstGeom prst="rect">
              <a:avLst/>
            </a:prstGeom>
            <a:noFill/>
          </p:spPr>
          <p:txBody>
            <a:bodyPr wrap="none" rtlCol="0">
              <a:spAutoFit/>
            </a:bodyPr>
            <a:lstStyle/>
            <a:p>
              <a:pPr algn="ctr"/>
              <a:r>
                <a:rPr lang="en-US" sz="1400" b="1" dirty="0">
                  <a:solidFill>
                    <a:schemeClr val="bg1"/>
                  </a:solidFill>
                  <a:latin typeface="Montserrat Light" panose="00000400000000000000" pitchFamily="50" charset="0"/>
                  <a:cs typeface="Segoe UI Light" panose="020B0502040204020203" pitchFamily="34" charset="0"/>
                </a:rPr>
                <a:t>Jimmy Simpson</a:t>
              </a:r>
              <a:endParaRPr lang="id-ID" sz="1400" b="1" dirty="0">
                <a:solidFill>
                  <a:schemeClr val="bg1"/>
                </a:solidFill>
                <a:latin typeface="Montserrat Light" panose="00000400000000000000" pitchFamily="50" charset="0"/>
                <a:cs typeface="Segoe UI Light" panose="020B0502040204020203" pitchFamily="34" charset="0"/>
              </a:endParaRPr>
            </a:p>
          </p:txBody>
        </p:sp>
        <p:sp>
          <p:nvSpPr>
            <p:cNvPr id="35" name="TextBox 34"/>
            <p:cNvSpPr txBox="1"/>
            <p:nvPr/>
          </p:nvSpPr>
          <p:spPr>
            <a:xfrm>
              <a:off x="9200145" y="6192158"/>
              <a:ext cx="792588" cy="276999"/>
            </a:xfrm>
            <a:prstGeom prst="rect">
              <a:avLst/>
            </a:prstGeom>
            <a:noFill/>
          </p:spPr>
          <p:txBody>
            <a:bodyPr wrap="none" rtlCol="0">
              <a:spAutoFit/>
            </a:bodyPr>
            <a:lstStyle/>
            <a:p>
              <a:pPr algn="ctr"/>
              <a:r>
                <a:rPr lang="en-US" sz="1200" dirty="0">
                  <a:solidFill>
                    <a:schemeClr val="bg1"/>
                  </a:solidFill>
                  <a:latin typeface="Montserrat Light" panose="00000400000000000000" pitchFamily="50" charset="0"/>
                  <a:cs typeface="Segoe UI Light" panose="020B0502040204020203" pitchFamily="34" charset="0"/>
                </a:rPr>
                <a:t>Director</a:t>
              </a:r>
              <a:endParaRPr lang="id-ID" sz="1200" dirty="0">
                <a:solidFill>
                  <a:schemeClr val="bg1"/>
                </a:solidFill>
                <a:latin typeface="Montserrat Light" panose="00000400000000000000" pitchFamily="50" charset="0"/>
                <a:cs typeface="Segoe UI Light" panose="020B0502040204020203" pitchFamily="34" charset="0"/>
              </a:endParaRPr>
            </a:p>
          </p:txBody>
        </p:sp>
      </p:grpSp>
      <p:grpSp>
        <p:nvGrpSpPr>
          <p:cNvPr id="36" name="Group 35"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4027910" y="5124847"/>
            <a:ext cx="1578895" cy="523121"/>
            <a:chOff x="8806993" y="5946036"/>
            <a:chExt cx="1578895" cy="523121"/>
          </a:xfrm>
        </p:grpSpPr>
        <p:sp>
          <p:nvSpPr>
            <p:cNvPr id="37" name="TextBox 36"/>
            <p:cNvSpPr txBox="1"/>
            <p:nvPr/>
          </p:nvSpPr>
          <p:spPr>
            <a:xfrm>
              <a:off x="8806993" y="5946036"/>
              <a:ext cx="1578895" cy="307777"/>
            </a:xfrm>
            <a:prstGeom prst="rect">
              <a:avLst/>
            </a:prstGeom>
            <a:noFill/>
          </p:spPr>
          <p:txBody>
            <a:bodyPr wrap="none" rtlCol="0">
              <a:spAutoFit/>
            </a:bodyPr>
            <a:lstStyle/>
            <a:p>
              <a:pPr algn="ctr"/>
              <a:r>
                <a:rPr lang="en-US" sz="1400" b="1" dirty="0">
                  <a:solidFill>
                    <a:schemeClr val="tx1">
                      <a:lumMod val="65000"/>
                      <a:lumOff val="35000"/>
                    </a:schemeClr>
                  </a:solidFill>
                  <a:latin typeface="Montserrat Light" panose="00000400000000000000" pitchFamily="50" charset="0"/>
                  <a:cs typeface="Segoe UI Light" panose="020B0502040204020203" pitchFamily="34" charset="0"/>
                </a:rPr>
                <a:t>Lucas Reinaldo</a:t>
              </a:r>
              <a:endParaRPr lang="id-ID" sz="1400" b="1" dirty="0">
                <a:solidFill>
                  <a:schemeClr val="tx1">
                    <a:lumMod val="65000"/>
                    <a:lumOff val="35000"/>
                  </a:schemeClr>
                </a:solidFill>
                <a:latin typeface="Montserrat Light" panose="00000400000000000000" pitchFamily="50" charset="0"/>
                <a:cs typeface="Segoe UI Light" panose="020B0502040204020203" pitchFamily="34" charset="0"/>
              </a:endParaRPr>
            </a:p>
          </p:txBody>
        </p:sp>
        <p:sp>
          <p:nvSpPr>
            <p:cNvPr id="38" name="TextBox 37"/>
            <p:cNvSpPr txBox="1"/>
            <p:nvPr/>
          </p:nvSpPr>
          <p:spPr>
            <a:xfrm>
              <a:off x="9172286" y="6192158"/>
              <a:ext cx="848309" cy="276999"/>
            </a:xfrm>
            <a:prstGeom prst="rect">
              <a:avLst/>
            </a:prstGeom>
            <a:noFill/>
          </p:spPr>
          <p:txBody>
            <a:bodyPr wrap="none" rtlCol="0">
              <a:spAutoFit/>
            </a:bodyPr>
            <a:lstStyle/>
            <a:p>
              <a:pPr algn="ctr"/>
              <a:r>
                <a:rPr lang="en-US" sz="1200" dirty="0">
                  <a:solidFill>
                    <a:schemeClr val="bg1">
                      <a:lumMod val="65000"/>
                    </a:schemeClr>
                  </a:solidFill>
                  <a:latin typeface="Montserrat Light" panose="00000400000000000000" pitchFamily="50" charset="0"/>
                  <a:cs typeface="Segoe UI Light" panose="020B0502040204020203" pitchFamily="34" charset="0"/>
                </a:rPr>
                <a:t>Manager</a:t>
              </a:r>
              <a:endParaRPr lang="id-ID" sz="1200" dirty="0">
                <a:solidFill>
                  <a:schemeClr val="bg1">
                    <a:lumMod val="65000"/>
                  </a:schemeClr>
                </a:solidFill>
                <a:latin typeface="Montserrat Light" panose="00000400000000000000" pitchFamily="50" charset="0"/>
                <a:cs typeface="Segoe UI Light" panose="020B0502040204020203" pitchFamily="34" charset="0"/>
              </a:endParaRPr>
            </a:p>
          </p:txBody>
        </p:sp>
      </p:grpSp>
      <p:grpSp>
        <p:nvGrpSpPr>
          <p:cNvPr id="39" name="Group 38"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6746750" y="5124847"/>
            <a:ext cx="1255793" cy="523121"/>
            <a:chOff x="8968545" y="5946036"/>
            <a:chExt cx="1255793" cy="523121"/>
          </a:xfrm>
        </p:grpSpPr>
        <p:sp>
          <p:nvSpPr>
            <p:cNvPr id="40" name="TextBox 39"/>
            <p:cNvSpPr txBox="1"/>
            <p:nvPr/>
          </p:nvSpPr>
          <p:spPr>
            <a:xfrm>
              <a:off x="8968545" y="5946036"/>
              <a:ext cx="1255793" cy="307777"/>
            </a:xfrm>
            <a:prstGeom prst="rect">
              <a:avLst/>
            </a:prstGeom>
            <a:noFill/>
          </p:spPr>
          <p:txBody>
            <a:bodyPr wrap="none" rtlCol="0">
              <a:spAutoFit/>
            </a:bodyPr>
            <a:lstStyle/>
            <a:p>
              <a:pPr algn="ctr"/>
              <a:r>
                <a:rPr lang="en-US" sz="1400" b="1" dirty="0">
                  <a:solidFill>
                    <a:schemeClr val="tx1">
                      <a:lumMod val="65000"/>
                      <a:lumOff val="35000"/>
                    </a:schemeClr>
                  </a:solidFill>
                  <a:latin typeface="Montserrat Light" panose="00000400000000000000" pitchFamily="50" charset="0"/>
                  <a:cs typeface="Segoe UI Light" panose="020B0502040204020203" pitchFamily="34" charset="0"/>
                </a:rPr>
                <a:t>Maria Laura</a:t>
              </a:r>
              <a:endParaRPr lang="id-ID" sz="1400" b="1" dirty="0">
                <a:solidFill>
                  <a:schemeClr val="tx1">
                    <a:lumMod val="65000"/>
                    <a:lumOff val="35000"/>
                  </a:schemeClr>
                </a:solidFill>
                <a:latin typeface="Montserrat Light" panose="00000400000000000000" pitchFamily="50" charset="0"/>
                <a:cs typeface="Segoe UI Light" panose="020B0502040204020203" pitchFamily="34" charset="0"/>
              </a:endParaRPr>
            </a:p>
          </p:txBody>
        </p:sp>
        <p:sp>
          <p:nvSpPr>
            <p:cNvPr id="41" name="TextBox 40"/>
            <p:cNvSpPr txBox="1"/>
            <p:nvPr/>
          </p:nvSpPr>
          <p:spPr>
            <a:xfrm>
              <a:off x="9169881" y="6192158"/>
              <a:ext cx="853119" cy="276999"/>
            </a:xfrm>
            <a:prstGeom prst="rect">
              <a:avLst/>
            </a:prstGeom>
            <a:noFill/>
          </p:spPr>
          <p:txBody>
            <a:bodyPr wrap="none" rtlCol="0">
              <a:spAutoFit/>
            </a:bodyPr>
            <a:lstStyle/>
            <a:p>
              <a:pPr algn="ctr"/>
              <a:r>
                <a:rPr lang="en-US" sz="1200" dirty="0">
                  <a:solidFill>
                    <a:schemeClr val="bg1">
                      <a:lumMod val="65000"/>
                    </a:schemeClr>
                  </a:solidFill>
                  <a:latin typeface="Montserrat Light" panose="00000400000000000000" pitchFamily="50" charset="0"/>
                  <a:cs typeface="Segoe UI Light" panose="020B0502040204020203" pitchFamily="34" charset="0"/>
                </a:rPr>
                <a:t>Designer</a:t>
              </a:r>
              <a:endParaRPr lang="id-ID" sz="1200" dirty="0">
                <a:solidFill>
                  <a:schemeClr val="bg1">
                    <a:lumMod val="65000"/>
                  </a:schemeClr>
                </a:solidFill>
                <a:latin typeface="Montserrat Light" panose="00000400000000000000" pitchFamily="50" charset="0"/>
                <a:cs typeface="Segoe UI Light" panose="020B0502040204020203" pitchFamily="34" charset="0"/>
              </a:endParaRPr>
            </a:p>
          </p:txBody>
        </p:sp>
      </p:grpSp>
      <p:grpSp>
        <p:nvGrpSpPr>
          <p:cNvPr id="42" name="Group 41"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9225039" y="5124847"/>
            <a:ext cx="1413785" cy="523121"/>
            <a:chOff x="8889548" y="5946036"/>
            <a:chExt cx="1413785" cy="523121"/>
          </a:xfrm>
        </p:grpSpPr>
        <p:sp>
          <p:nvSpPr>
            <p:cNvPr id="43" name="TextBox 42"/>
            <p:cNvSpPr txBox="1"/>
            <p:nvPr/>
          </p:nvSpPr>
          <p:spPr>
            <a:xfrm>
              <a:off x="8889548" y="5946036"/>
              <a:ext cx="1413785" cy="307777"/>
            </a:xfrm>
            <a:prstGeom prst="rect">
              <a:avLst/>
            </a:prstGeom>
            <a:noFill/>
          </p:spPr>
          <p:txBody>
            <a:bodyPr wrap="none" rtlCol="0">
              <a:spAutoFit/>
            </a:bodyPr>
            <a:lstStyle/>
            <a:p>
              <a:pPr algn="ctr"/>
              <a:r>
                <a:rPr lang="en-US" sz="1400" b="1" dirty="0">
                  <a:solidFill>
                    <a:schemeClr val="tx1">
                      <a:lumMod val="65000"/>
                      <a:lumOff val="35000"/>
                    </a:schemeClr>
                  </a:solidFill>
                  <a:latin typeface="Montserrat Light" panose="00000400000000000000" pitchFamily="50" charset="0"/>
                  <a:cs typeface="Segoe UI Light" panose="020B0502040204020203" pitchFamily="34" charset="0"/>
                </a:rPr>
                <a:t>Alex Sanchez</a:t>
              </a:r>
              <a:endParaRPr lang="id-ID" sz="1400" b="1" dirty="0">
                <a:solidFill>
                  <a:schemeClr val="tx1">
                    <a:lumMod val="65000"/>
                    <a:lumOff val="35000"/>
                  </a:schemeClr>
                </a:solidFill>
                <a:latin typeface="Montserrat Light" panose="00000400000000000000" pitchFamily="50" charset="0"/>
                <a:cs typeface="Segoe UI Light" panose="020B0502040204020203" pitchFamily="34" charset="0"/>
              </a:endParaRPr>
            </a:p>
          </p:txBody>
        </p:sp>
        <p:sp>
          <p:nvSpPr>
            <p:cNvPr id="44" name="TextBox 43"/>
            <p:cNvSpPr txBox="1"/>
            <p:nvPr/>
          </p:nvSpPr>
          <p:spPr>
            <a:xfrm>
              <a:off x="9169881" y="6192158"/>
              <a:ext cx="853119" cy="276999"/>
            </a:xfrm>
            <a:prstGeom prst="rect">
              <a:avLst/>
            </a:prstGeom>
            <a:noFill/>
          </p:spPr>
          <p:txBody>
            <a:bodyPr wrap="none" rtlCol="0">
              <a:spAutoFit/>
            </a:bodyPr>
            <a:lstStyle/>
            <a:p>
              <a:pPr algn="ctr"/>
              <a:r>
                <a:rPr lang="en-US" sz="1200" dirty="0">
                  <a:solidFill>
                    <a:schemeClr val="bg1">
                      <a:lumMod val="65000"/>
                    </a:schemeClr>
                  </a:solidFill>
                  <a:latin typeface="Montserrat Light" panose="00000400000000000000" pitchFamily="50" charset="0"/>
                  <a:cs typeface="Segoe UI Light" panose="020B0502040204020203" pitchFamily="34" charset="0"/>
                </a:rPr>
                <a:t>Designer</a:t>
              </a:r>
              <a:endParaRPr lang="id-ID" sz="1200" dirty="0">
                <a:solidFill>
                  <a:schemeClr val="bg1">
                    <a:lumMod val="65000"/>
                  </a:schemeClr>
                </a:solidFill>
                <a:latin typeface="Montserrat Light" panose="00000400000000000000" pitchFamily="50" charset="0"/>
                <a:cs typeface="Segoe UI Light" panose="020B0502040204020203" pitchFamily="34" charset="0"/>
              </a:endParaRPr>
            </a:p>
          </p:txBody>
        </p:sp>
      </p:grpSp>
      <p:grpSp>
        <p:nvGrpSpPr>
          <p:cNvPr id="45" name="Group 44"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p:cNvGrpSpPr/>
          <p:nvPr/>
        </p:nvGrpSpPr>
        <p:grpSpPr>
          <a:xfrm>
            <a:off x="1893309" y="5429790"/>
            <a:ext cx="733522" cy="159356"/>
            <a:chOff x="9475619" y="5793834"/>
            <a:chExt cx="648944" cy="140980"/>
          </a:xfrm>
          <a:solidFill>
            <a:schemeClr val="bg1"/>
          </a:solidFill>
        </p:grpSpPr>
        <p:sp>
          <p:nvSpPr>
            <p:cNvPr id="46" name="Freeform 74"/>
            <p:cNvSpPr>
              <a:spLocks noChangeArrowheads="1"/>
            </p:cNvSpPr>
            <p:nvPr userDrawn="1"/>
          </p:nvSpPr>
          <p:spPr bwMode="auto">
            <a:xfrm>
              <a:off x="9987197" y="5796545"/>
              <a:ext cx="137366" cy="135558"/>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47" name="Freeform 75"/>
            <p:cNvSpPr>
              <a:spLocks noChangeArrowheads="1"/>
            </p:cNvSpPr>
            <p:nvPr userDrawn="1"/>
          </p:nvSpPr>
          <p:spPr bwMode="auto">
            <a:xfrm>
              <a:off x="9475619" y="5793834"/>
              <a:ext cx="75912" cy="140980"/>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sp>
          <p:nvSpPr>
            <p:cNvPr id="48" name="Freeform 85"/>
            <p:cNvSpPr>
              <a:spLocks noChangeArrowheads="1"/>
            </p:cNvSpPr>
            <p:nvPr userDrawn="1"/>
          </p:nvSpPr>
          <p:spPr bwMode="auto">
            <a:xfrm>
              <a:off x="9697970" y="5806938"/>
              <a:ext cx="142788" cy="11477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p:spPr>
          <p:txBody>
            <a:bodyPr wrap="none" lIns="34290" tIns="17145" rIns="34290" bIns="17145" anchor="ctr"/>
            <a:lstStyle/>
            <a:p>
              <a:endParaRPr lang="en-US" dirty="0">
                <a:solidFill>
                  <a:schemeClr val="bg1">
                    <a:lumMod val="85000"/>
                  </a:schemeClr>
                </a:solidFill>
              </a:endParaRPr>
            </a:p>
          </p:txBody>
        </p:sp>
      </p:grpSp>
      <p:sp>
        <p:nvSpPr>
          <p:cNvPr id="2" name="e7d195523061f1c0" descr="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 hidden="1">
            <a:extLst>
              <a:ext uri="{FF2B5EF4-FFF2-40B4-BE49-F238E27FC236}">
                <a16:creationId xmlns:a16="http://schemas.microsoft.com/office/drawing/2014/main" id="{051230DD-1CDA-434E-B7E0-3151AF585EE0}"/>
              </a:ext>
            </a:extLst>
          </p:cNvPr>
          <p:cNvSpPr txBox="1"/>
          <p:nvPr/>
        </p:nvSpPr>
        <p:spPr>
          <a:xfrm>
            <a:off x="-355600" y="1803400"/>
            <a:ext cx="293927" cy="1016000"/>
          </a:xfrm>
          <a:prstGeom prst="rect">
            <a:avLst/>
          </a:prstGeom>
          <a:noFill/>
        </p:spPr>
        <p:txBody>
          <a:bodyPr vert="wordArtVert" rtlCol="0">
            <a:spAutoFit/>
          </a:bodyPr>
          <a:lstStyle/>
          <a:p>
            <a:r>
              <a:rPr lang="en-US" altLang="zh-CN" sz="100"/>
              <a:t>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a:t>
            </a:r>
            <a:endParaRPr lang="zh-CN" altLang="en-US" sz="100"/>
          </a:p>
        </p:txBody>
      </p:sp>
      <p:pic>
        <p:nvPicPr>
          <p:cNvPr id="15" name="图片占位符 14"/>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3544" r="3544"/>
          <a:stretch>
            <a:fillRect/>
          </a:stretch>
        </p:blipFill>
        <p:spPr/>
      </p:pic>
      <p:pic>
        <p:nvPicPr>
          <p:cNvPr id="18" name="图片占位符 17"/>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2784" r="12784"/>
          <a:stretch>
            <a:fillRect/>
          </a:stretch>
        </p:blipFill>
        <p:spPr/>
      </p:pic>
      <p:pic>
        <p:nvPicPr>
          <p:cNvPr id="19" name="图片占位符 18"/>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2784" r="12784"/>
          <a:stretch>
            <a:fillRect/>
          </a:stretch>
        </p:blipFill>
        <p:spPr/>
      </p:pic>
      <p:pic>
        <p:nvPicPr>
          <p:cNvPr id="21" name="图片占位符 20"/>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2784" r="12784"/>
          <a:stretch>
            <a:fillRect/>
          </a:stretch>
        </p:blipFill>
        <p:spPr/>
      </p:pic>
    </p:spTree>
    <p:extLst>
      <p:ext uri="{BB962C8B-B14F-4D97-AF65-F5344CB8AC3E}">
        <p14:creationId xmlns:p14="http://schemas.microsoft.com/office/powerpoint/2010/main" val="735141752"/>
      </p:ext>
    </p:extLst>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4" decel="100000" fill="hold" grpId="0" nodeType="withEffect">
                                  <p:stCondLst>
                                    <p:cond delay="125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750" fill="hold"/>
                                        <p:tgtEl>
                                          <p:spTgt spid="16"/>
                                        </p:tgtEl>
                                        <p:attrNameLst>
                                          <p:attrName>ppt_x</p:attrName>
                                        </p:attrNameLst>
                                      </p:cBhvr>
                                      <p:tavLst>
                                        <p:tav tm="0">
                                          <p:val>
                                            <p:strVal val="#ppt_x"/>
                                          </p:val>
                                        </p:tav>
                                        <p:tav tm="100000">
                                          <p:val>
                                            <p:strVal val="#ppt_x"/>
                                          </p:val>
                                        </p:tav>
                                      </p:tavLst>
                                    </p:anim>
                                    <p:anim calcmode="lin" valueType="num">
                                      <p:cBhvr additive="base">
                                        <p:cTn id="24" dur="750" fill="hold"/>
                                        <p:tgtEl>
                                          <p:spTgt spid="16"/>
                                        </p:tgtEl>
                                        <p:attrNameLst>
                                          <p:attrName>ppt_y</p:attrName>
                                        </p:attrNameLst>
                                      </p:cBhvr>
                                      <p:tavLst>
                                        <p:tav tm="0">
                                          <p:val>
                                            <p:strVal val="1+#ppt_h/2"/>
                                          </p:val>
                                        </p:tav>
                                        <p:tav tm="100000">
                                          <p:val>
                                            <p:strVal val="#ppt_y"/>
                                          </p:val>
                                        </p:tav>
                                      </p:tavLst>
                                    </p:anim>
                                  </p:childTnLst>
                                </p:cTn>
                              </p:par>
                              <p:par>
                                <p:cTn id="25" presetID="42" presetClass="entr" presetSubtype="0" fill="hold" nodeType="withEffect">
                                  <p:stCondLst>
                                    <p:cond delay="200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anim calcmode="lin" valueType="num">
                                      <p:cBhvr>
                                        <p:cTn id="28" dur="500" fill="hold"/>
                                        <p:tgtEl>
                                          <p:spTgt spid="33"/>
                                        </p:tgtEl>
                                        <p:attrNameLst>
                                          <p:attrName>ppt_x</p:attrName>
                                        </p:attrNameLst>
                                      </p:cBhvr>
                                      <p:tavLst>
                                        <p:tav tm="0">
                                          <p:val>
                                            <p:strVal val="#ppt_x"/>
                                          </p:val>
                                        </p:tav>
                                        <p:tav tm="100000">
                                          <p:val>
                                            <p:strVal val="#ppt_x"/>
                                          </p:val>
                                        </p:tav>
                                      </p:tavLst>
                                    </p:anim>
                                    <p:anim calcmode="lin" valueType="num">
                                      <p:cBhvr>
                                        <p:cTn id="29" dur="500" fill="hold"/>
                                        <p:tgtEl>
                                          <p:spTgt spid="3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25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anim calcmode="lin" valueType="num">
                                      <p:cBhvr>
                                        <p:cTn id="33" dur="500" fill="hold"/>
                                        <p:tgtEl>
                                          <p:spTgt spid="45"/>
                                        </p:tgtEl>
                                        <p:attrNameLst>
                                          <p:attrName>ppt_x</p:attrName>
                                        </p:attrNameLst>
                                      </p:cBhvr>
                                      <p:tavLst>
                                        <p:tav tm="0">
                                          <p:val>
                                            <p:strVal val="#ppt_x"/>
                                          </p:val>
                                        </p:tav>
                                        <p:tav tm="100000">
                                          <p:val>
                                            <p:strVal val="#ppt_x"/>
                                          </p:val>
                                        </p:tav>
                                      </p:tavLst>
                                    </p:anim>
                                    <p:anim calcmode="lin" valueType="num">
                                      <p:cBhvr>
                                        <p:cTn id="34" dur="500" fill="hold"/>
                                        <p:tgtEl>
                                          <p:spTgt spid="45"/>
                                        </p:tgtEl>
                                        <p:attrNameLst>
                                          <p:attrName>ppt_y</p:attrName>
                                        </p:attrNameLst>
                                      </p:cBhvr>
                                      <p:tavLst>
                                        <p:tav tm="0">
                                          <p:val>
                                            <p:strVal val="#ppt_y+.1"/>
                                          </p:val>
                                        </p:tav>
                                        <p:tav tm="100000">
                                          <p:val>
                                            <p:strVal val="#ppt_y"/>
                                          </p:val>
                                        </p:tav>
                                      </p:tavLst>
                                    </p:anim>
                                  </p:childTnLst>
                                </p:cTn>
                              </p:par>
                              <p:par>
                                <p:cTn id="35" presetID="2" presetClass="entr" presetSubtype="4" decel="100000" fill="hold" grpId="0" nodeType="withEffect">
                                  <p:stCondLst>
                                    <p:cond delay="275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750" fill="hold"/>
                                        <p:tgtEl>
                                          <p:spTgt spid="17"/>
                                        </p:tgtEl>
                                        <p:attrNameLst>
                                          <p:attrName>ppt_x</p:attrName>
                                        </p:attrNameLst>
                                      </p:cBhvr>
                                      <p:tavLst>
                                        <p:tav tm="0">
                                          <p:val>
                                            <p:strVal val="#ppt_x"/>
                                          </p:val>
                                        </p:tav>
                                        <p:tav tm="100000">
                                          <p:val>
                                            <p:strVal val="#ppt_x"/>
                                          </p:val>
                                        </p:tav>
                                      </p:tavLst>
                                    </p:anim>
                                    <p:anim calcmode="lin" valueType="num">
                                      <p:cBhvr additive="base">
                                        <p:cTn id="38" dur="750" fill="hold"/>
                                        <p:tgtEl>
                                          <p:spTgt spid="17"/>
                                        </p:tgtEl>
                                        <p:attrNameLst>
                                          <p:attrName>ppt_y</p:attrName>
                                        </p:attrNameLst>
                                      </p:cBhvr>
                                      <p:tavLst>
                                        <p:tav tm="0">
                                          <p:val>
                                            <p:strVal val="1+#ppt_h/2"/>
                                          </p:val>
                                        </p:tav>
                                        <p:tav tm="100000">
                                          <p:val>
                                            <p:strVal val="#ppt_y"/>
                                          </p:val>
                                        </p:tav>
                                      </p:tavLst>
                                    </p:anim>
                                  </p:childTnLst>
                                </p:cTn>
                              </p:par>
                              <p:par>
                                <p:cTn id="39" presetID="42" presetClass="entr" presetSubtype="0" fill="hold" nodeType="withEffect">
                                  <p:stCondLst>
                                    <p:cond delay="325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anim calcmode="lin" valueType="num">
                                      <p:cBhvr>
                                        <p:cTn id="42" dur="500" fill="hold"/>
                                        <p:tgtEl>
                                          <p:spTgt spid="36"/>
                                        </p:tgtEl>
                                        <p:attrNameLst>
                                          <p:attrName>ppt_x</p:attrName>
                                        </p:attrNameLst>
                                      </p:cBhvr>
                                      <p:tavLst>
                                        <p:tav tm="0">
                                          <p:val>
                                            <p:strVal val="#ppt_x"/>
                                          </p:val>
                                        </p:tav>
                                        <p:tav tm="100000">
                                          <p:val>
                                            <p:strVal val="#ppt_x"/>
                                          </p:val>
                                        </p:tav>
                                      </p:tavLst>
                                    </p:anim>
                                    <p:anim calcmode="lin" valueType="num">
                                      <p:cBhvr>
                                        <p:cTn id="43" dur="500" fill="hold"/>
                                        <p:tgtEl>
                                          <p:spTgt spid="36"/>
                                        </p:tgtEl>
                                        <p:attrNameLst>
                                          <p:attrName>ppt_y</p:attrName>
                                        </p:attrNameLst>
                                      </p:cBhvr>
                                      <p:tavLst>
                                        <p:tav tm="0">
                                          <p:val>
                                            <p:strVal val="#ppt_y+.1"/>
                                          </p:val>
                                        </p:tav>
                                        <p:tav tm="100000">
                                          <p:val>
                                            <p:strVal val="#ppt_y"/>
                                          </p:val>
                                        </p:tav>
                                      </p:tavLst>
                                    </p:anim>
                                  </p:childTnLst>
                                </p:cTn>
                              </p:par>
                              <p:par>
                                <p:cTn id="44" presetID="2" presetClass="entr" presetSubtype="4" decel="100000" fill="hold" grpId="0" nodeType="withEffect">
                                  <p:stCondLst>
                                    <p:cond delay="375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750" fill="hold"/>
                                        <p:tgtEl>
                                          <p:spTgt spid="12"/>
                                        </p:tgtEl>
                                        <p:attrNameLst>
                                          <p:attrName>ppt_x</p:attrName>
                                        </p:attrNameLst>
                                      </p:cBhvr>
                                      <p:tavLst>
                                        <p:tav tm="0">
                                          <p:val>
                                            <p:strVal val="#ppt_x"/>
                                          </p:val>
                                        </p:tav>
                                        <p:tav tm="100000">
                                          <p:val>
                                            <p:strVal val="#ppt_x"/>
                                          </p:val>
                                        </p:tav>
                                      </p:tavLst>
                                    </p:anim>
                                    <p:anim calcmode="lin" valueType="num">
                                      <p:cBhvr additive="base">
                                        <p:cTn id="47" dur="750" fill="hold"/>
                                        <p:tgtEl>
                                          <p:spTgt spid="12"/>
                                        </p:tgtEl>
                                        <p:attrNameLst>
                                          <p:attrName>ppt_y</p:attrName>
                                        </p:attrNameLst>
                                      </p:cBhvr>
                                      <p:tavLst>
                                        <p:tav tm="0">
                                          <p:val>
                                            <p:strVal val="1+#ppt_h/2"/>
                                          </p:val>
                                        </p:tav>
                                        <p:tav tm="100000">
                                          <p:val>
                                            <p:strVal val="#ppt_y"/>
                                          </p:val>
                                        </p:tav>
                                      </p:tavLst>
                                    </p:anim>
                                  </p:childTnLst>
                                </p:cTn>
                              </p:par>
                              <p:par>
                                <p:cTn id="48" presetID="42" presetClass="entr" presetSubtype="0" fill="hold" nodeType="withEffect">
                                  <p:stCondLst>
                                    <p:cond delay="4250"/>
                                  </p:stCondLst>
                                  <p:childTnLst>
                                    <p:set>
                                      <p:cBhvr>
                                        <p:cTn id="49" dur="1" fill="hold">
                                          <p:stCondLst>
                                            <p:cond delay="0"/>
                                          </p:stCondLst>
                                        </p:cTn>
                                        <p:tgtEl>
                                          <p:spTgt spid="39"/>
                                        </p:tgtEl>
                                        <p:attrNameLst>
                                          <p:attrName>style.visibility</p:attrName>
                                        </p:attrNameLst>
                                      </p:cBhvr>
                                      <p:to>
                                        <p:strVal val="visible"/>
                                      </p:to>
                                    </p:set>
                                    <p:animEffect transition="in" filter="fade">
                                      <p:cBhvr>
                                        <p:cTn id="50" dur="500"/>
                                        <p:tgtEl>
                                          <p:spTgt spid="39"/>
                                        </p:tgtEl>
                                      </p:cBhvr>
                                    </p:animEffect>
                                    <p:anim calcmode="lin" valueType="num">
                                      <p:cBhvr>
                                        <p:cTn id="51" dur="500" fill="hold"/>
                                        <p:tgtEl>
                                          <p:spTgt spid="39"/>
                                        </p:tgtEl>
                                        <p:attrNameLst>
                                          <p:attrName>ppt_x</p:attrName>
                                        </p:attrNameLst>
                                      </p:cBhvr>
                                      <p:tavLst>
                                        <p:tav tm="0">
                                          <p:val>
                                            <p:strVal val="#ppt_x"/>
                                          </p:val>
                                        </p:tav>
                                        <p:tav tm="100000">
                                          <p:val>
                                            <p:strVal val="#ppt_x"/>
                                          </p:val>
                                        </p:tav>
                                      </p:tavLst>
                                    </p:anim>
                                    <p:anim calcmode="lin" valueType="num">
                                      <p:cBhvr>
                                        <p:cTn id="52" dur="500" fill="hold"/>
                                        <p:tgtEl>
                                          <p:spTgt spid="39"/>
                                        </p:tgtEl>
                                        <p:attrNameLst>
                                          <p:attrName>ppt_y</p:attrName>
                                        </p:attrNameLst>
                                      </p:cBhvr>
                                      <p:tavLst>
                                        <p:tav tm="0">
                                          <p:val>
                                            <p:strVal val="#ppt_y+.1"/>
                                          </p:val>
                                        </p:tav>
                                        <p:tav tm="100000">
                                          <p:val>
                                            <p:strVal val="#ppt_y"/>
                                          </p:val>
                                        </p:tav>
                                      </p:tavLst>
                                    </p:anim>
                                  </p:childTnLst>
                                </p:cTn>
                              </p:par>
                              <p:par>
                                <p:cTn id="53" presetID="2" presetClass="entr" presetSubtype="4" decel="100000" fill="hold" grpId="0" nodeType="withEffect">
                                  <p:stCondLst>
                                    <p:cond delay="475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750" fill="hold"/>
                                        <p:tgtEl>
                                          <p:spTgt spid="13"/>
                                        </p:tgtEl>
                                        <p:attrNameLst>
                                          <p:attrName>ppt_x</p:attrName>
                                        </p:attrNameLst>
                                      </p:cBhvr>
                                      <p:tavLst>
                                        <p:tav tm="0">
                                          <p:val>
                                            <p:strVal val="#ppt_x"/>
                                          </p:val>
                                        </p:tav>
                                        <p:tav tm="100000">
                                          <p:val>
                                            <p:strVal val="#ppt_x"/>
                                          </p:val>
                                        </p:tav>
                                      </p:tavLst>
                                    </p:anim>
                                    <p:anim calcmode="lin" valueType="num">
                                      <p:cBhvr additive="base">
                                        <p:cTn id="56" dur="750" fill="hold"/>
                                        <p:tgtEl>
                                          <p:spTgt spid="13"/>
                                        </p:tgtEl>
                                        <p:attrNameLst>
                                          <p:attrName>ppt_y</p:attrName>
                                        </p:attrNameLst>
                                      </p:cBhvr>
                                      <p:tavLst>
                                        <p:tav tm="0">
                                          <p:val>
                                            <p:strVal val="1+#ppt_h/2"/>
                                          </p:val>
                                        </p:tav>
                                        <p:tav tm="100000">
                                          <p:val>
                                            <p:strVal val="#ppt_y"/>
                                          </p:val>
                                        </p:tav>
                                      </p:tavLst>
                                    </p:anim>
                                  </p:childTnLst>
                                </p:cTn>
                              </p:par>
                              <p:par>
                                <p:cTn id="57" presetID="42" presetClass="entr" presetSubtype="0" fill="hold" nodeType="withEffect">
                                  <p:stCondLst>
                                    <p:cond delay="525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ppt_x</p:attrName>
                                        </p:attrNameLst>
                                      </p:cBhvr>
                                      <p:tavLst>
                                        <p:tav tm="0">
                                          <p:val>
                                            <p:strVal val="#ppt_x"/>
                                          </p:val>
                                        </p:tav>
                                        <p:tav tm="100000">
                                          <p:val>
                                            <p:strVal val="#ppt_x"/>
                                          </p:val>
                                        </p:tav>
                                      </p:tavLst>
                                    </p:anim>
                                    <p:anim calcmode="lin" valueType="num">
                                      <p:cBhvr>
                                        <p:cTn id="61"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6" grpId="0" animBg="1"/>
      <p:bldP spid="4" grpId="0"/>
      <p:bldP spid="5" grpId="0"/>
      <p:bldP spid="6" grpId="0"/>
      <p:bldP spid="7" grpId="0"/>
      <p:bldP spid="12" grpId="0" animBg="1"/>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FIRST_PUBLISH" val="1"/>
  <p:tag name="ISPRING_PRESENTATION_TITLE" val="蓝色简约商务欧美杂志工作汇报计划总结PPT模板"/>
  <p:tag name="ISPRING_SCORM_RATE_SLIDES" val="0"/>
  <p:tag name="ISPRING_SCORM_PASSING_SCORE" val="0.000000"/>
  <p:tag name="ISPRING_ULTRA_SCORM_COURSE_ID" val="13012D23-CA5E-4D31-A277-6178D52D1779"/>
  <p:tag name="ISPRINGONLINEFOLDERID" val="0"/>
  <p:tag name="ISPRINGONLINEFOLDERPATH" val="Content List"/>
  <p:tag name="ISPRINGCLOUDFOLDERID" val="0"/>
  <p:tag name="ISPRINGCLOUDFOLDERPATH" val="Repository"/>
  <p:tag name="ISPRING_OUTPUT_FOLDER" val="F:\1.30修改\79344"/>
  <p:tag name="ISPRING_SCORM_RATE_QUIZZES" val="0"/>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Theme">
  <a:themeElements>
    <a:clrScheme name="commence blue">
      <a:dk1>
        <a:sysClr val="windowText" lastClr="000000"/>
      </a:dk1>
      <a:lt1>
        <a:sysClr val="window" lastClr="FFFFFF"/>
      </a:lt1>
      <a:dk2>
        <a:srgbClr val="2D3847"/>
      </a:dk2>
      <a:lt2>
        <a:srgbClr val="E7E6E6"/>
      </a:lt2>
      <a:accent1>
        <a:srgbClr val="055D99"/>
      </a:accent1>
      <a:accent2>
        <a:srgbClr val="31E7E3"/>
      </a:accent2>
      <a:accent3>
        <a:srgbClr val="00B0D3"/>
      </a:accent3>
      <a:accent4>
        <a:srgbClr val="1FBFDF"/>
      </a:accent4>
      <a:accent5>
        <a:srgbClr val="21C0D7"/>
      </a:accent5>
      <a:accent6>
        <a:srgbClr val="55D4F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e7d195523061f1c0 xmlns="http://e7d195523061f1c0/custom/data/def">
  <_7b1dac89e7d195523061f1c0316ecb71 xmlns="">e7d195523061f1c08d347f6bf0421bdacd46f3c1815d51b81E1CE79090F8942429A56C6AE2B3163BABA1A3FCE285BEC4FF43A5085572A94AD2C0A17AE448F24FA68DD62479D8C0666FEB6710638384D2C7E9200956440C492B6A7264773DD633065E1359E05A5D95DF66B61E18C3E3083395E9FD47F89B411468EDC2C1535F2994FA224CFA170C8EE875DB5BC2DA0FC1</_7b1dac89e7d195523061f1c0316ecb71>
</e7d195523061f1c0>
</file>

<file path=customXml/itemProps1.xml><?xml version="1.0" encoding="utf-8"?>
<ds:datastoreItem xmlns:ds="http://schemas.openxmlformats.org/officeDocument/2006/customXml" ds:itemID="{4D8AD844-2620-4381-9236-2A4AF98FBC2F}">
  <ds:schemaRefs>
    <ds:schemaRef ds:uri="http://e7d195523061f1c0/custom/data/def"/>
    <ds:schemaRef ds:uri=""/>
  </ds:schemaRefs>
</ds:datastoreItem>
</file>

<file path=docProps/app.xml><?xml version="1.0" encoding="utf-8"?>
<Properties xmlns="http://schemas.openxmlformats.org/officeDocument/2006/extended-properties" xmlns:vt="http://schemas.openxmlformats.org/officeDocument/2006/docPropsVTypes">
  <TotalTime>2964</TotalTime>
  <Words>2739</Words>
  <Application>Microsoft Office PowerPoint</Application>
  <PresentationFormat>宽屏</PresentationFormat>
  <Paragraphs>494</Paragraphs>
  <Slides>34</Slides>
  <Notes>34</Notes>
  <HiddenSlides>0</HiddenSlides>
  <MMClips>1</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34</vt:i4>
      </vt:variant>
    </vt:vector>
  </HeadingPairs>
  <TitlesOfParts>
    <vt:vector size="46" baseType="lpstr">
      <vt:lpstr>Gill Sans</vt:lpstr>
      <vt:lpstr>Gotham Bold</vt:lpstr>
      <vt:lpstr>HelveticaNeue medium</vt:lpstr>
      <vt:lpstr>Montserrat</vt:lpstr>
      <vt:lpstr>Montserrat Light</vt:lpstr>
      <vt:lpstr>等线 Light</vt:lpstr>
      <vt:lpstr>Arial</vt:lpstr>
      <vt:lpstr>Calibri</vt:lpstr>
      <vt:lpstr>Calibri Light</vt:lpstr>
      <vt:lpstr>Segoe UI</vt:lpstr>
      <vt:lpstr>Segoe UI Light</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蓝色简约商务欧美杂志工作汇报计划总结PPT模板</dc:title>
  <dc:creator>Administrator</dc:creator>
  <cp:lastModifiedBy>Arthas</cp:lastModifiedBy>
  <cp:revision>21</cp:revision>
  <dcterms:created xsi:type="dcterms:W3CDTF">2017-03-15T01:48:48Z</dcterms:created>
  <dcterms:modified xsi:type="dcterms:W3CDTF">2019-08-21T05:33:20Z</dcterms:modified>
</cp:coreProperties>
</file>