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mp3" ContentType="audio/mp3"/>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olors1.xml" ContentType="application/vnd.ms-office.chartcolorstyle+xml"/>
  <Override PartName="/ppt/charts/colors2.xml" ContentType="application/vnd.ms-office.chartcolorstyle+xml"/>
  <Override PartName="/ppt/charts/colors3.xml" ContentType="application/vnd.ms-office.chartcolorstyle+xml"/>
  <Override PartName="/ppt/charts/style1.xml" ContentType="application/vnd.ms-office.chartstyle+xml"/>
  <Override PartName="/ppt/charts/style2.xml" ContentType="application/vnd.ms-office.chartstyle+xml"/>
  <Override PartName="/ppt/charts/style3.xml" ContentType="application/vnd.ms-office.chart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30"/>
  </p:handoutMasterIdLst>
  <p:sldIdLst>
    <p:sldId id="256" r:id="rId3"/>
    <p:sldId id="257" r:id="rId5"/>
    <p:sldId id="258" r:id="rId6"/>
    <p:sldId id="262" r:id="rId7"/>
    <p:sldId id="265" r:id="rId8"/>
    <p:sldId id="284" r:id="rId9"/>
    <p:sldId id="268" r:id="rId10"/>
    <p:sldId id="259" r:id="rId11"/>
    <p:sldId id="285" r:id="rId12"/>
    <p:sldId id="286" r:id="rId13"/>
    <p:sldId id="318" r:id="rId14"/>
    <p:sldId id="335" r:id="rId15"/>
    <p:sldId id="266" r:id="rId16"/>
    <p:sldId id="260" r:id="rId17"/>
    <p:sldId id="322" r:id="rId18"/>
    <p:sldId id="323" r:id="rId19"/>
    <p:sldId id="325" r:id="rId20"/>
    <p:sldId id="326" r:id="rId21"/>
    <p:sldId id="261" r:id="rId22"/>
    <p:sldId id="305" r:id="rId23"/>
    <p:sldId id="314" r:id="rId24"/>
    <p:sldId id="333" r:id="rId25"/>
    <p:sldId id="334" r:id="rId26"/>
    <p:sldId id="306" r:id="rId27"/>
    <p:sldId id="304" r:id="rId28"/>
    <p:sldId id="336"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0798D"/>
    <a:srgbClr val="1D242E"/>
    <a:srgbClr val="C4B59F"/>
    <a:srgbClr val="696B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09" autoAdjust="0"/>
    <p:restoredTop sz="94660"/>
  </p:normalViewPr>
  <p:slideViewPr>
    <p:cSldViewPr snapToGrid="0" showGuides="1">
      <p:cViewPr>
        <p:scale>
          <a:sx n="70" d="100"/>
          <a:sy n="70" d="100"/>
        </p:scale>
        <p:origin x="1110" y="103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handoutMaster" Target="handoutMasters/handoutMaster1.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package" Target="../embeddings/Workbook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filled"/>
        <c:varyColors val="0"/>
        <c:ser>
          <c:idx val="0"/>
          <c:order val="0"/>
          <c:tx>
            <c:strRef>
              <c:f>Sheet1!$B$1</c:f>
              <c:strCache>
                <c:ptCount val="1"/>
                <c:pt idx="0">
                  <c:v>Series 1</c:v>
                </c:pt>
              </c:strCache>
            </c:strRef>
          </c:tx>
          <c:spPr>
            <a:solidFill>
              <a:srgbClr val="D0798D"/>
            </a:solidFill>
            <a:ln>
              <a:noFill/>
            </a:ln>
            <a:effectLst>
              <a:outerShdw blurRad="317500" dist="38100" dir="2700000" algn="tl" rotWithShape="0">
                <a:prstClr val="black">
                  <a:alpha val="20000"/>
                </a:prstClr>
              </a:outerShdw>
            </a:effectLst>
          </c:spPr>
          <c:marker>
            <c:symbol val="none"/>
          </c:marker>
          <c:dLbls>
            <c:delete val="1"/>
          </c:dLbls>
          <c:cat>
            <c:strRef>
              <c:f>Sheet1!$A$2:$A$6</c:f>
              <c:strCache>
                <c:ptCount val="5"/>
                <c:pt idx="0">
                  <c:v>Sales</c:v>
                </c:pt>
                <c:pt idx="1">
                  <c:v>Marketing</c:v>
                </c:pt>
                <c:pt idx="2">
                  <c:v>Administration</c:v>
                </c:pt>
                <c:pt idx="3">
                  <c:v>Technology</c:v>
                </c:pt>
                <c:pt idx="4">
                  <c:v>Support</c:v>
                </c:pt>
              </c:strCache>
            </c:strRef>
          </c:cat>
          <c:val>
            <c:numRef>
              <c:f>Sheet1!$B$2:$B$6</c:f>
              <c:numCache>
                <c:formatCode>0%</c:formatCode>
                <c:ptCount val="5"/>
                <c:pt idx="0">
                  <c:v>0.3</c:v>
                </c:pt>
                <c:pt idx="1">
                  <c:v>0.4</c:v>
                </c:pt>
                <c:pt idx="2">
                  <c:v>0.2</c:v>
                </c:pt>
                <c:pt idx="3">
                  <c:v>0.2</c:v>
                </c:pt>
                <c:pt idx="4">
                  <c:v>0.3</c:v>
                </c:pt>
              </c:numCache>
            </c:numRef>
          </c:val>
        </c:ser>
        <c:ser>
          <c:idx val="1"/>
          <c:order val="1"/>
          <c:tx>
            <c:strRef>
              <c:f>Sheet1!$C$1</c:f>
              <c:strCache>
                <c:ptCount val="1"/>
                <c:pt idx="0">
                  <c:v>Series 2</c:v>
                </c:pt>
              </c:strCache>
            </c:strRef>
          </c:tx>
          <c:spPr>
            <a:solidFill>
              <a:schemeClr val="bg1"/>
            </a:solidFill>
            <a:ln>
              <a:noFill/>
            </a:ln>
            <a:effectLst>
              <a:outerShdw blurRad="50800" dist="38100" dir="2700000" algn="tl" rotWithShape="0">
                <a:prstClr val="black">
                  <a:alpha val="40000"/>
                </a:prstClr>
              </a:outerShdw>
            </a:effectLst>
            <a:scene3d>
              <a:camera prst="orthographicFront"/>
              <a:lightRig rig="threePt" dir="t"/>
            </a:scene3d>
          </c:spPr>
          <c:marker>
            <c:symbol val="none"/>
          </c:marker>
          <c:dLbls>
            <c:delete val="1"/>
          </c:dLbls>
          <c:cat>
            <c:strRef>
              <c:f>Sheet1!$A$2:$A$6</c:f>
              <c:strCache>
                <c:ptCount val="5"/>
                <c:pt idx="0">
                  <c:v>Sales</c:v>
                </c:pt>
                <c:pt idx="1">
                  <c:v>Marketing</c:v>
                </c:pt>
                <c:pt idx="2">
                  <c:v>Administration</c:v>
                </c:pt>
                <c:pt idx="3">
                  <c:v>Technology</c:v>
                </c:pt>
                <c:pt idx="4">
                  <c:v>Support</c:v>
                </c:pt>
              </c:strCache>
            </c:strRef>
          </c:cat>
          <c:val>
            <c:numRef>
              <c:f>Sheet1!$C$2:$C$6</c:f>
              <c:numCache>
                <c:formatCode>0%</c:formatCode>
                <c:ptCount val="5"/>
                <c:pt idx="0">
                  <c:v>0.25</c:v>
                </c:pt>
                <c:pt idx="1">
                  <c:v>0.2</c:v>
                </c:pt>
                <c:pt idx="2">
                  <c:v>0.15</c:v>
                </c:pt>
                <c:pt idx="3">
                  <c:v>0.2</c:v>
                </c:pt>
                <c:pt idx="4">
                  <c:v>0.27</c:v>
                </c:pt>
              </c:numCache>
            </c:numRef>
          </c:val>
        </c:ser>
        <c:dLbls>
          <c:showLegendKey val="0"/>
          <c:showVal val="0"/>
          <c:showCatName val="0"/>
          <c:showSerName val="0"/>
          <c:showPercent val="0"/>
          <c:showBubbleSize val="0"/>
        </c:dLbls>
        <c:axId val="448495248"/>
        <c:axId val="448487408"/>
      </c:radarChart>
      <c:catAx>
        <c:axId val="448495248"/>
        <c:scaling>
          <c:orientation val="minMax"/>
        </c:scaling>
        <c:delete val="0"/>
        <c:axPos val="b"/>
        <c:numFmt formatCode="0.00%"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600" b="0" i="0" u="none" strike="noStrike" kern="1200" baseline="0">
                <a:solidFill>
                  <a:schemeClr val="bg1"/>
                </a:solidFill>
                <a:latin typeface="+mn-lt"/>
                <a:ea typeface="+mn-ea"/>
                <a:cs typeface="+mn-cs"/>
              </a:defRPr>
            </a:pPr>
          </a:p>
        </c:txPr>
        <c:crossAx val="448487408"/>
        <c:crosses val="autoZero"/>
        <c:auto val="1"/>
        <c:lblAlgn val="ctr"/>
        <c:lblOffset val="100"/>
        <c:noMultiLvlLbl val="0"/>
      </c:catAx>
      <c:valAx>
        <c:axId val="448487408"/>
        <c:scaling>
          <c:orientation val="minMax"/>
        </c:scaling>
        <c:delete val="1"/>
        <c:axPos val="l"/>
        <c:majorGridlines>
          <c:spPr>
            <a:ln w="9525" cap="flat" cmpd="sng" algn="ctr">
              <a:solidFill>
                <a:schemeClr val="bg1">
                  <a:lumMod val="75000"/>
                  <a:alpha val="25000"/>
                </a:schemeClr>
              </a:solidFill>
              <a:round/>
            </a:ln>
            <a:effectLst/>
          </c:spPr>
        </c:majorGridlines>
        <c:numFmt formatCode="0%" sourceLinked="1"/>
        <c:majorTickMark val="none"/>
        <c:minorTickMark val="none"/>
        <c:tickLblPos val="nextTo"/>
        <c:txPr>
          <a:bodyPr rot="-60000000" spcFirstLastPara="0" vertOverflow="ellipsis" vert="horz" wrap="square" anchor="ctr" anchorCtr="1"/>
          <a:lstStyle/>
          <a:p>
            <a:pPr>
              <a:defRPr lang="zh-CN" sz="1200" b="0" i="0" u="none" strike="noStrike" kern="1200" baseline="0">
                <a:solidFill>
                  <a:schemeClr val="bg1">
                    <a:lumMod val="65000"/>
                  </a:schemeClr>
                </a:solidFill>
                <a:latin typeface="+mn-lt"/>
                <a:ea typeface="+mn-ea"/>
                <a:cs typeface="+mn-cs"/>
              </a:defRPr>
            </a:pPr>
          </a:p>
        </c:txPr>
        <c:crossAx val="448495248"/>
        <c:crosses val="autoZero"/>
        <c:crossBetween val="between"/>
      </c:valAx>
      <c:spPr>
        <a:noFill/>
        <a:ln>
          <a:noFill/>
        </a:ln>
        <a:effectLst/>
      </c:spPr>
    </c:plotArea>
    <c:plotVisOnly val="1"/>
    <c:dispBlanksAs val="gap"/>
    <c:showDLblsOverMax val="0"/>
  </c:chart>
  <c:spPr>
    <a:noFill/>
    <a:ln>
      <a:noFill/>
    </a:ln>
    <a:effectLst/>
  </c:spPr>
  <c:txPr>
    <a:bodyPr/>
    <a:lstStyle/>
    <a:p>
      <a:pPr>
        <a:defRPr lang="zh-CN" sz="1200">
          <a:solidFill>
            <a:schemeClr val="bg1">
              <a:lumMod val="65000"/>
            </a:schemeClr>
          </a:solidFill>
          <a:latin typeface="+mn-lt"/>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150.000 Cake sold</c:v>
                </c:pt>
              </c:strCache>
            </c:strRef>
          </c:tx>
          <c:spPr>
            <a:ln w="28575" cap="rnd">
              <a:solidFill>
                <a:srgbClr val="D0798D"/>
              </a:solidFill>
              <a:round/>
            </a:ln>
            <a:effectLst/>
          </c:spPr>
          <c:marker>
            <c:symbol val="circle"/>
            <c:size val="5"/>
            <c:spPr>
              <a:solidFill>
                <a:schemeClr val="accent1"/>
              </a:solidFill>
              <a:ln w="9525">
                <a:solidFill>
                  <a:srgbClr val="D0798D"/>
                </a:solidFill>
              </a:ln>
              <a:effectLst/>
            </c:spPr>
          </c:marker>
          <c:dLbls>
            <c:delete val="1"/>
          </c:dLbls>
          <c:cat>
            <c:strRef>
              <c:f>Sheet1!$A$2:$A$5</c:f>
              <c:strCache>
                <c:ptCount val="4"/>
                <c:pt idx="0">
                  <c:v>1st</c:v>
                </c:pt>
                <c:pt idx="1">
                  <c:v>2nd</c:v>
                </c:pt>
                <c:pt idx="2">
                  <c:v>3rd</c:v>
                </c:pt>
                <c:pt idx="3">
                  <c:v>4th</c:v>
                </c:pt>
              </c:strCache>
            </c:strRef>
          </c:cat>
          <c:val>
            <c:numRef>
              <c:f>Sheet1!$B$2:$B$5</c:f>
              <c:numCache>
                <c:formatCode>General</c:formatCode>
                <c:ptCount val="4"/>
                <c:pt idx="0">
                  <c:v>100</c:v>
                </c:pt>
                <c:pt idx="1">
                  <c:v>145</c:v>
                </c:pt>
                <c:pt idx="2">
                  <c:v>125</c:v>
                </c:pt>
                <c:pt idx="3">
                  <c:v>150</c:v>
                </c:pt>
              </c:numCache>
            </c:numRef>
          </c:val>
          <c:smooth val="0"/>
        </c:ser>
        <c:dLbls>
          <c:showLegendKey val="0"/>
          <c:showVal val="0"/>
          <c:showCatName val="0"/>
          <c:showSerName val="0"/>
          <c:showPercent val="0"/>
          <c:showBubbleSize val="0"/>
        </c:dLbls>
        <c:marker val="1"/>
        <c:smooth val="0"/>
        <c:axId val="448497208"/>
        <c:axId val="448487016"/>
      </c:lineChart>
      <c:catAx>
        <c:axId val="4484972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200" b="0" i="0" u="none" strike="noStrike" kern="1200" baseline="0">
                <a:solidFill>
                  <a:schemeClr val="bg1">
                    <a:lumMod val="65000"/>
                  </a:schemeClr>
                </a:solidFill>
                <a:latin typeface="+mn-lt"/>
                <a:ea typeface="+mn-ea"/>
                <a:cs typeface="+mn-cs"/>
              </a:defRPr>
            </a:pPr>
          </a:p>
        </c:txPr>
        <c:crossAx val="448487016"/>
        <c:crosses val="autoZero"/>
        <c:auto val="1"/>
        <c:lblAlgn val="ctr"/>
        <c:lblOffset val="100"/>
        <c:noMultiLvlLbl val="0"/>
      </c:catAx>
      <c:valAx>
        <c:axId val="448487016"/>
        <c:scaling>
          <c:orientation val="minMax"/>
          <c:max val="200"/>
          <c:min val="100"/>
        </c:scaling>
        <c:delete val="1"/>
        <c:axPos val="l"/>
        <c:numFmt formatCode="General" sourceLinked="1"/>
        <c:majorTickMark val="none"/>
        <c:minorTickMark val="none"/>
        <c:tickLblPos val="nextTo"/>
        <c:txPr>
          <a:bodyPr rot="-60000000" spcFirstLastPara="0" vertOverflow="ellipsis" vert="horz" wrap="square" anchor="ctr" anchorCtr="1"/>
          <a:lstStyle/>
          <a:p>
            <a:pPr>
              <a:defRPr lang="zh-CN" sz="1200" b="0" i="0" u="none" strike="noStrike" kern="1200" baseline="0">
                <a:solidFill>
                  <a:schemeClr val="bg1">
                    <a:lumMod val="65000"/>
                  </a:schemeClr>
                </a:solidFill>
                <a:latin typeface="+mn-lt"/>
                <a:ea typeface="+mn-ea"/>
                <a:cs typeface="+mn-cs"/>
              </a:defRPr>
            </a:pPr>
          </a:p>
        </c:txPr>
        <c:crossAx val="448497208"/>
        <c:crosses val="autoZero"/>
        <c:crossBetween val="between"/>
        <c:majorUnit val="20"/>
      </c:valAx>
      <c:spPr>
        <a:noFill/>
        <a:ln w="25400">
          <a:noFill/>
        </a:ln>
        <a:effectLst/>
      </c:spPr>
    </c:plotArea>
    <c:legend>
      <c:legendPos val="b"/>
      <c:layout/>
      <c:overlay val="0"/>
      <c:spPr>
        <a:noFill/>
        <a:ln>
          <a:noFill/>
        </a:ln>
        <a:effectLst/>
      </c:spPr>
      <c:txPr>
        <a:bodyPr rot="0" spcFirstLastPara="1" vertOverflow="ellipsis" vert="horz" wrap="square" anchor="ctr" anchorCtr="1"/>
        <a:lstStyle/>
        <a:p>
          <a:pPr>
            <a:defRPr lang="zh-CN" sz="1200" b="0" i="0" u="none" strike="noStrike" kern="1200" baseline="0">
              <a:solidFill>
                <a:schemeClr val="bg1">
                  <a:lumMod val="65000"/>
                </a:schemeClr>
              </a:solidFill>
              <a:latin typeface="+mn-lt"/>
              <a:ea typeface="+mn-ea"/>
              <a:cs typeface="+mn-cs"/>
            </a:defRPr>
          </a:pPr>
        </a:p>
      </c:txPr>
    </c:legend>
    <c:plotVisOnly val="1"/>
    <c:dispBlanksAs val="gap"/>
    <c:showDLblsOverMax val="0"/>
  </c:chart>
  <c:spPr>
    <a:noFill/>
    <a:ln>
      <a:noFill/>
    </a:ln>
    <a:effectLst/>
  </c:spPr>
  <c:txPr>
    <a:bodyPr/>
    <a:lstStyle/>
    <a:p>
      <a:pPr>
        <a:defRPr lang="zh-CN" sz="1200">
          <a:solidFill>
            <a:schemeClr val="bg1">
              <a:lumMod val="65000"/>
            </a:schemeClr>
          </a:solidFill>
        </a:defRPr>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513504488018198"/>
          <c:y val="0.0770256732027297"/>
          <c:w val="0.94864955119818"/>
          <c:h val="0.92297432679727"/>
        </c:manualLayout>
      </c:layout>
      <c:pieChart>
        <c:varyColors val="1"/>
        <c:ser>
          <c:idx val="0"/>
          <c:order val="0"/>
          <c:tx>
            <c:strRef>
              <c:f>Sheet1!$B$1</c:f>
              <c:strCache>
                <c:ptCount val="1"/>
                <c:pt idx="0">
                  <c:v>Sales</c:v>
                </c:pt>
              </c:strCache>
            </c:strRef>
          </c:tx>
          <c:spPr>
            <a:ln w="19050">
              <a:noFill/>
            </a:ln>
          </c:spPr>
          <c:explosion val="0"/>
          <c:dPt>
            <c:idx val="0"/>
            <c:bubble3D val="0"/>
            <c:explosion val="14"/>
            <c:spPr>
              <a:solidFill>
                <a:srgbClr val="D0798D"/>
              </a:solidFill>
              <a:ln w="25400">
                <a:noFill/>
              </a:ln>
              <a:effectLst/>
              <a:sp3d/>
            </c:spPr>
          </c:dPt>
          <c:dPt>
            <c:idx val="1"/>
            <c:bubble3D val="0"/>
            <c:spPr>
              <a:solidFill>
                <a:schemeClr val="bg1"/>
              </a:solidFill>
              <a:ln w="25400">
                <a:noFill/>
              </a:ln>
              <a:effectLst/>
              <a:sp3d/>
            </c:spPr>
          </c:dPt>
          <c:dPt>
            <c:idx val="2"/>
            <c:bubble3D val="0"/>
            <c:spPr>
              <a:solidFill>
                <a:srgbClr val="C4B59F"/>
              </a:solidFill>
              <a:ln w="25400">
                <a:noFill/>
              </a:ln>
              <a:effectLst/>
              <a:sp3d/>
            </c:spPr>
          </c:dPt>
          <c:dPt>
            <c:idx val="3"/>
            <c:bubble3D val="0"/>
            <c:spPr>
              <a:solidFill>
                <a:schemeClr val="bg1">
                  <a:lumMod val="75000"/>
                </a:schemeClr>
              </a:solidFill>
              <a:ln w="25400">
                <a:noFill/>
              </a:ln>
              <a:effectLst/>
              <a:sp3d/>
            </c:spPr>
          </c:dPt>
          <c:dLbls>
            <c:delete val="1"/>
          </c:dLbls>
          <c:cat>
            <c:strRef>
              <c:f>Sheet1!$A$2:$A$5</c:f>
              <c:strCache>
                <c:ptCount val="4"/>
                <c:pt idx="0">
                  <c:v>1st Qtr</c:v>
                </c:pt>
                <c:pt idx="1">
                  <c:v>2nd Qtr</c:v>
                </c:pt>
                <c:pt idx="2">
                  <c:v>3rd Qtr</c:v>
                </c:pt>
                <c:pt idx="3">
                  <c:v>4th Qtr</c:v>
                </c:pt>
              </c:strCache>
            </c:strRef>
          </c:cat>
          <c:val>
            <c:numRef>
              <c:f>Sheet1!$B$2:$B$5</c:f>
              <c:numCache>
                <c:formatCode>General</c:formatCode>
                <c:ptCount val="4"/>
                <c:pt idx="0">
                  <c:v>8.2</c:v>
                </c:pt>
                <c:pt idx="1">
                  <c:v>3.2</c:v>
                </c:pt>
                <c:pt idx="2">
                  <c:v>1.4</c:v>
                </c:pt>
                <c:pt idx="3">
                  <c:v>1.2</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63D672-14BC-45E4-AAE4-4117769DCDA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B73ADE-201E-4FDE-A249-D5649628D3C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BB73ADE-201E-4FDE-A249-D5649628D3C1}"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8E5E0D5-DC04-4577-9ADD-98BF21262CDF}"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8E5E0D5-DC04-4577-9ADD-98BF21262CDF}"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8E5E0D5-DC04-4577-9ADD-98BF21262CDF}"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8E5E0D5-DC04-4577-9ADD-98BF21262CDF}"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BB73ADE-201E-4FDE-A249-D5649628D3C1}"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7E96900-B456-437F-9475-64321498E6F7}"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7E96900-B456-437F-9475-64321498E6F7}"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7E96900-B456-437F-9475-64321498E6F7}"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7E96900-B456-437F-9475-64321498E6F7}"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BB73ADE-201E-4FDE-A249-D5649628D3C1}"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BB73ADE-201E-4FDE-A249-D5649628D3C1}"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8E5E0D5-DC04-4577-9ADD-98BF21262CDF}"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8E5E0D5-DC04-4577-9ADD-98BF21262CDF}"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69AD1BA-B3C9-48E3-830A-2F0B548F6531}"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69AD1BA-B3C9-48E3-830A-2F0B548F6531}"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8E5E0D5-DC04-4577-9ADD-98BF21262CDF}"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8E5E0D5-DC04-4577-9ADD-98BF21262CDF}"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BB73ADE-201E-4FDE-A249-D5649628D3C1}"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BB73ADE-201E-4FDE-A249-D5649628D3C1}"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69AD1BA-B3C9-48E3-830A-2F0B548F6531}"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69AD1BA-B3C9-48E3-830A-2F0B548F6531}"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69AD1BA-B3C9-48E3-830A-2F0B548F6531}"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69AD1BA-B3C9-48E3-830A-2F0B548F6531}"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BB73ADE-201E-4FDE-A249-D5649628D3C1}"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8E5E0D5-DC04-4577-9ADD-98BF21262CD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1EB041A8-1EA4-46E3-AF4D-72E3B693A89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9A4F33C-A17B-4C87-8F11-2F3BA539B67D}"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EB041A8-1EA4-46E3-AF4D-72E3B693A89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9A4F33C-A17B-4C87-8F11-2F3BA539B67D}"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EB041A8-1EA4-46E3-AF4D-72E3B693A89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9A4F33C-A17B-4C87-8F11-2F3BA539B67D}"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8570563" y="-192437"/>
            <a:ext cx="7242874" cy="7242874"/>
          </a:xfrm>
          <a:custGeom>
            <a:avLst/>
            <a:gdLst>
              <a:gd name="connsiteX0" fmla="*/ 3621437 w 7242874"/>
              <a:gd name="connsiteY0" fmla="*/ 0 h 7242874"/>
              <a:gd name="connsiteX1" fmla="*/ 7242874 w 7242874"/>
              <a:gd name="connsiteY1" fmla="*/ 3621437 h 7242874"/>
              <a:gd name="connsiteX2" fmla="*/ 3621437 w 7242874"/>
              <a:gd name="connsiteY2" fmla="*/ 7242874 h 7242874"/>
              <a:gd name="connsiteX3" fmla="*/ 0 w 7242874"/>
              <a:gd name="connsiteY3" fmla="*/ 3621437 h 7242874"/>
              <a:gd name="connsiteX4" fmla="*/ 3621437 w 7242874"/>
              <a:gd name="connsiteY4" fmla="*/ 0 h 72428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2874" h="7242874">
                <a:moveTo>
                  <a:pt x="3621437" y="0"/>
                </a:moveTo>
                <a:cubicBezTo>
                  <a:pt x="5621501" y="0"/>
                  <a:pt x="7242874" y="1621373"/>
                  <a:pt x="7242874" y="3621437"/>
                </a:cubicBezTo>
                <a:cubicBezTo>
                  <a:pt x="7242874" y="5621501"/>
                  <a:pt x="5621501" y="7242874"/>
                  <a:pt x="3621437" y="7242874"/>
                </a:cubicBezTo>
                <a:cubicBezTo>
                  <a:pt x="1621373" y="7242874"/>
                  <a:pt x="0" y="5621501"/>
                  <a:pt x="0" y="3621437"/>
                </a:cubicBezTo>
                <a:cubicBezTo>
                  <a:pt x="0" y="1621373"/>
                  <a:pt x="1621373" y="0"/>
                  <a:pt x="3621437" y="0"/>
                </a:cubicBezTo>
                <a:close/>
              </a:path>
            </a:pathLst>
          </a:custGeom>
          <a:pattFill prst="pct5">
            <a:fgClr>
              <a:schemeClr val="accent1"/>
            </a:fgClr>
            <a:bgClr>
              <a:schemeClr val="bg1"/>
            </a:bgClr>
          </a:pattFill>
        </p:spPr>
        <p:txBody>
          <a:bodyPr wrap="square" anchor="ctr">
            <a:no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en-US"/>
              <a:t>Click Here to Add Picture</a:t>
            </a:r>
            <a:endParaRPr lang="id-ID"/>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4" name="Picture Placeholder 8"/>
          <p:cNvSpPr>
            <a:spLocks noGrp="1"/>
          </p:cNvSpPr>
          <p:nvPr>
            <p:ph type="pic" sz="quarter" idx="12" hasCustomPrompt="1"/>
          </p:nvPr>
        </p:nvSpPr>
        <p:spPr>
          <a:xfrm>
            <a:off x="0" y="1663908"/>
            <a:ext cx="7585023" cy="5194092"/>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en-US"/>
              <a:t>Click Here to Add Picture</a:t>
            </a:r>
            <a:endParaRPr lang="id-ID"/>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5_Custom Layout">
    <p:spTree>
      <p:nvGrpSpPr>
        <p:cNvPr id="1" name=""/>
        <p:cNvGrpSpPr/>
        <p:nvPr/>
      </p:nvGrpSpPr>
      <p:grpSpPr>
        <a:xfrm>
          <a:off x="0" y="0"/>
          <a:ext cx="0" cy="0"/>
          <a:chOff x="0" y="0"/>
          <a:chExt cx="0" cy="0"/>
        </a:xfrm>
      </p:grpSpPr>
      <p:sp>
        <p:nvSpPr>
          <p:cNvPr id="4" name="Picture Placeholder 8"/>
          <p:cNvSpPr>
            <a:spLocks noGrp="1"/>
          </p:cNvSpPr>
          <p:nvPr>
            <p:ph type="pic" sz="quarter" idx="15" hasCustomPrompt="1"/>
          </p:nvPr>
        </p:nvSpPr>
        <p:spPr>
          <a:xfrm>
            <a:off x="5126636" y="3593892"/>
            <a:ext cx="6670623" cy="2926830"/>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en-US"/>
              <a:t>Click Here to Add Picture</a:t>
            </a:r>
            <a:endParaRPr lang="id-ID"/>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7_Пользовательский макет">
    <p:spTree>
      <p:nvGrpSpPr>
        <p:cNvPr id="1" name=""/>
        <p:cNvGrpSpPr/>
        <p:nvPr/>
      </p:nvGrpSpPr>
      <p:grpSpPr>
        <a:xfrm>
          <a:off x="0" y="0"/>
          <a:ext cx="0" cy="0"/>
          <a:chOff x="0" y="0"/>
          <a:chExt cx="0" cy="0"/>
        </a:xfrm>
      </p:grpSpPr>
      <p:sp>
        <p:nvSpPr>
          <p:cNvPr id="14" name="Рисунок 6"/>
          <p:cNvSpPr>
            <a:spLocks noGrp="1"/>
          </p:cNvSpPr>
          <p:nvPr>
            <p:ph type="pic" sz="quarter" idx="12"/>
          </p:nvPr>
        </p:nvSpPr>
        <p:spPr>
          <a:xfrm>
            <a:off x="8405996" y="2415200"/>
            <a:ext cx="2452440" cy="3321934"/>
          </a:xfrm>
          <a:prstGeom prst="rect">
            <a:avLst/>
          </a:prstGeom>
        </p:spPr>
        <p:txBody>
          <a:bodyPr/>
          <a:lstStyle/>
          <a:p>
            <a:pPr lvl="0"/>
            <a:endParaRPr lang="ru-RU" noProof="0"/>
          </a:p>
        </p:txBody>
      </p:sp>
      <p:sp>
        <p:nvSpPr>
          <p:cNvPr id="13" name="Рисунок 6"/>
          <p:cNvSpPr>
            <a:spLocks noGrp="1"/>
          </p:cNvSpPr>
          <p:nvPr>
            <p:ph type="pic" sz="quarter" idx="11"/>
          </p:nvPr>
        </p:nvSpPr>
        <p:spPr>
          <a:xfrm>
            <a:off x="4874866" y="2415200"/>
            <a:ext cx="2452440" cy="3321934"/>
          </a:xfrm>
          <a:prstGeom prst="rect">
            <a:avLst/>
          </a:prstGeom>
        </p:spPr>
        <p:txBody>
          <a:bodyPr/>
          <a:lstStyle/>
          <a:p>
            <a:pPr lvl="0"/>
            <a:endParaRPr lang="ru-RU" noProof="0"/>
          </a:p>
        </p:txBody>
      </p:sp>
      <p:sp>
        <p:nvSpPr>
          <p:cNvPr id="7" name="Рисунок 6"/>
          <p:cNvSpPr>
            <a:spLocks noGrp="1"/>
          </p:cNvSpPr>
          <p:nvPr>
            <p:ph type="pic" sz="quarter" idx="10"/>
          </p:nvPr>
        </p:nvSpPr>
        <p:spPr>
          <a:xfrm>
            <a:off x="1343736" y="2415200"/>
            <a:ext cx="2452440" cy="3321934"/>
          </a:xfrm>
          <a:prstGeom prst="rect">
            <a:avLst/>
          </a:prstGeom>
        </p:spPr>
        <p:txBody>
          <a:bodyPr/>
          <a:lstStyle/>
          <a:p>
            <a:pPr lvl="0"/>
            <a:endParaRPr lang="ru-RU" noProof="0"/>
          </a:p>
        </p:txBody>
      </p:sp>
    </p:spTree>
  </p:cSld>
  <p:clrMapOvr>
    <a:masterClrMapping/>
  </p:clrMapOvr>
  <p:transition spd="slow">
    <p:cove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4" name="Picture Placeholder 8"/>
          <p:cNvSpPr>
            <a:spLocks noGrp="1"/>
          </p:cNvSpPr>
          <p:nvPr>
            <p:ph type="pic" sz="quarter" idx="10" hasCustomPrompt="1"/>
          </p:nvPr>
        </p:nvSpPr>
        <p:spPr>
          <a:xfrm>
            <a:off x="0" y="0"/>
            <a:ext cx="12192000" cy="6858000"/>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en-US"/>
              <a:t>Click Here to Add Picture</a:t>
            </a:r>
            <a:endParaRPr lang="id-ID"/>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6_Custom Layout">
    <p:spTree>
      <p:nvGrpSpPr>
        <p:cNvPr id="1" name=""/>
        <p:cNvGrpSpPr/>
        <p:nvPr/>
      </p:nvGrpSpPr>
      <p:grpSpPr>
        <a:xfrm>
          <a:off x="0" y="0"/>
          <a:ext cx="0" cy="0"/>
          <a:chOff x="0" y="0"/>
          <a:chExt cx="0" cy="0"/>
        </a:xfrm>
      </p:grpSpPr>
      <p:sp>
        <p:nvSpPr>
          <p:cNvPr id="5" name="Picture Placeholder 8"/>
          <p:cNvSpPr>
            <a:spLocks noGrp="1"/>
          </p:cNvSpPr>
          <p:nvPr>
            <p:ph type="pic" sz="quarter" idx="22" hasCustomPrompt="1"/>
          </p:nvPr>
        </p:nvSpPr>
        <p:spPr>
          <a:xfrm>
            <a:off x="2254950" y="3897988"/>
            <a:ext cx="3257612" cy="3352800"/>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en-US"/>
              <a:t>Click Here to Add Picture</a:t>
            </a:r>
            <a:endParaRPr lang="id-ID"/>
          </a:p>
        </p:txBody>
      </p:sp>
      <p:sp>
        <p:nvSpPr>
          <p:cNvPr id="6" name="Picture Placeholder 8"/>
          <p:cNvSpPr>
            <a:spLocks noGrp="1"/>
          </p:cNvSpPr>
          <p:nvPr>
            <p:ph type="pic" sz="quarter" idx="23" hasCustomPrompt="1"/>
          </p:nvPr>
        </p:nvSpPr>
        <p:spPr>
          <a:xfrm>
            <a:off x="6670748" y="-668315"/>
            <a:ext cx="3257612" cy="3352800"/>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en-US"/>
              <a:t>Click Here to Add Picture</a:t>
            </a:r>
            <a:endParaRPr lang="id-ID"/>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7_Custom Layout">
    <p:spTree>
      <p:nvGrpSpPr>
        <p:cNvPr id="1" name=""/>
        <p:cNvGrpSpPr/>
        <p:nvPr/>
      </p:nvGrpSpPr>
      <p:grpSpPr>
        <a:xfrm>
          <a:off x="0" y="0"/>
          <a:ext cx="0" cy="0"/>
          <a:chOff x="0" y="0"/>
          <a:chExt cx="0" cy="0"/>
        </a:xfrm>
      </p:grpSpPr>
      <p:sp>
        <p:nvSpPr>
          <p:cNvPr id="4" name="Picture Placeholder 8"/>
          <p:cNvSpPr>
            <a:spLocks noGrp="1"/>
          </p:cNvSpPr>
          <p:nvPr>
            <p:ph type="pic" sz="quarter" idx="22" hasCustomPrompt="1"/>
          </p:nvPr>
        </p:nvSpPr>
        <p:spPr>
          <a:xfrm>
            <a:off x="3886912" y="1037431"/>
            <a:ext cx="2220686" cy="4783136"/>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en-US"/>
              <a:t>Click Here to Add Picture</a:t>
            </a:r>
            <a:endParaRPr lang="id-ID"/>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59_Custom Layout">
    <p:spTree>
      <p:nvGrpSpPr>
        <p:cNvPr id="1" name=""/>
        <p:cNvGrpSpPr/>
        <p:nvPr/>
      </p:nvGrpSpPr>
      <p:grpSpPr>
        <a:xfrm>
          <a:off x="0" y="0"/>
          <a:ext cx="0" cy="0"/>
          <a:chOff x="0" y="0"/>
          <a:chExt cx="0" cy="0"/>
        </a:xfrm>
      </p:grpSpPr>
      <p:sp>
        <p:nvSpPr>
          <p:cNvPr id="4" name="Picture Placeholder 8"/>
          <p:cNvSpPr>
            <a:spLocks noGrp="1"/>
          </p:cNvSpPr>
          <p:nvPr>
            <p:ph type="pic" sz="quarter" idx="22" hasCustomPrompt="1"/>
          </p:nvPr>
        </p:nvSpPr>
        <p:spPr>
          <a:xfrm>
            <a:off x="4985657" y="887530"/>
            <a:ext cx="2220686" cy="4783136"/>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en-US"/>
              <a:t>Click Here to Add Picture</a:t>
            </a:r>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EB041A8-1EA4-46E3-AF4D-72E3B693A89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9A4F33C-A17B-4C87-8F11-2F3BA539B67D}"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60_Custom Layout">
    <p:spTree>
      <p:nvGrpSpPr>
        <p:cNvPr id="1" name=""/>
        <p:cNvGrpSpPr/>
        <p:nvPr/>
      </p:nvGrpSpPr>
      <p:grpSpPr>
        <a:xfrm>
          <a:off x="0" y="0"/>
          <a:ext cx="0" cy="0"/>
          <a:chOff x="0" y="0"/>
          <a:chExt cx="0" cy="0"/>
        </a:xfrm>
      </p:grpSpPr>
      <p:sp>
        <p:nvSpPr>
          <p:cNvPr id="4" name="Picture Placeholder 8"/>
          <p:cNvSpPr>
            <a:spLocks noGrp="1"/>
          </p:cNvSpPr>
          <p:nvPr>
            <p:ph type="pic" sz="quarter" idx="22" hasCustomPrompt="1"/>
          </p:nvPr>
        </p:nvSpPr>
        <p:spPr>
          <a:xfrm>
            <a:off x="1952390" y="3743324"/>
            <a:ext cx="5203825" cy="3241676"/>
          </a:xfrm>
          <a:prstGeom prst="rect">
            <a:avLst/>
          </a:prstGeom>
          <a:pattFill prst="pct5">
            <a:fgClr>
              <a:schemeClr val="accent1"/>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en-US"/>
              <a:t>Click Here to Add Picture</a:t>
            </a:r>
            <a:endParaRPr lang="id-ID"/>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1_Title Slide">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1099459" y="1380675"/>
            <a:ext cx="4343398" cy="4343398"/>
          </a:xfrm>
          <a:custGeom>
            <a:avLst/>
            <a:gdLst>
              <a:gd name="connsiteX0" fmla="*/ 2171699 w 4343398"/>
              <a:gd name="connsiteY0" fmla="*/ 0 h 4343398"/>
              <a:gd name="connsiteX1" fmla="*/ 4343398 w 4343398"/>
              <a:gd name="connsiteY1" fmla="*/ 2171699 h 4343398"/>
              <a:gd name="connsiteX2" fmla="*/ 2171699 w 4343398"/>
              <a:gd name="connsiteY2" fmla="*/ 4343398 h 4343398"/>
              <a:gd name="connsiteX3" fmla="*/ 0 w 4343398"/>
              <a:gd name="connsiteY3" fmla="*/ 2171699 h 4343398"/>
              <a:gd name="connsiteX4" fmla="*/ 2171699 w 4343398"/>
              <a:gd name="connsiteY4" fmla="*/ 0 h 4343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398" h="4343398">
                <a:moveTo>
                  <a:pt x="2171699" y="0"/>
                </a:moveTo>
                <a:cubicBezTo>
                  <a:pt x="3371095" y="0"/>
                  <a:pt x="4343398" y="972303"/>
                  <a:pt x="4343398" y="2171699"/>
                </a:cubicBezTo>
                <a:cubicBezTo>
                  <a:pt x="4343398" y="3371095"/>
                  <a:pt x="3371095" y="4343398"/>
                  <a:pt x="2171699" y="4343398"/>
                </a:cubicBezTo>
                <a:cubicBezTo>
                  <a:pt x="972303" y="4343398"/>
                  <a:pt x="0" y="3371095"/>
                  <a:pt x="0" y="2171699"/>
                </a:cubicBezTo>
                <a:cubicBezTo>
                  <a:pt x="0" y="972303"/>
                  <a:pt x="972303" y="0"/>
                  <a:pt x="2171699" y="0"/>
                </a:cubicBezTo>
                <a:close/>
              </a:path>
            </a:pathLst>
          </a:custGeom>
          <a:noFill/>
          <a:ln w="127000">
            <a:solidFill>
              <a:schemeClr val="bg1"/>
            </a:solidFill>
          </a:ln>
          <a:effectLst>
            <a:outerShdw blurRad="952500" dist="647700" dir="5400000" sx="85000" sy="85000" algn="t" rotWithShape="0">
              <a:prstClr val="black">
                <a:alpha val="40000"/>
              </a:prstClr>
            </a:outerShdw>
          </a:effectLst>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en-US" dirty="0"/>
              <a:t>Image placeholder</a:t>
            </a:r>
            <a:endParaRPr lang="en-US" dirty="0"/>
          </a:p>
          <a:p>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50">
        <p:push/>
      </p:transition>
    </mc:Choice>
    <mc:Fallback>
      <p:transition spd="slow">
        <p:push/>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2_Title Slide">
    <p:spTree>
      <p:nvGrpSpPr>
        <p:cNvPr id="1" name=""/>
        <p:cNvGrpSpPr/>
        <p:nvPr/>
      </p:nvGrpSpPr>
      <p:grpSpPr>
        <a:xfrm>
          <a:off x="0" y="0"/>
          <a:ext cx="0" cy="0"/>
          <a:chOff x="0" y="0"/>
          <a:chExt cx="0" cy="0"/>
        </a:xfrm>
      </p:grpSpPr>
      <p:sp>
        <p:nvSpPr>
          <p:cNvPr id="9" name="Picture Placeholder 8"/>
          <p:cNvSpPr>
            <a:spLocks noGrp="1"/>
          </p:cNvSpPr>
          <p:nvPr>
            <p:ph type="pic" sz="quarter" idx="10" hasCustomPrompt="1"/>
          </p:nvPr>
        </p:nvSpPr>
        <p:spPr>
          <a:xfrm>
            <a:off x="6742695" y="0"/>
            <a:ext cx="5449307" cy="6858000"/>
          </a:xfrm>
          <a:custGeom>
            <a:avLst/>
            <a:gdLst>
              <a:gd name="connsiteX0" fmla="*/ 1035809 w 5449307"/>
              <a:gd name="connsiteY0" fmla="*/ 0 h 6858000"/>
              <a:gd name="connsiteX1" fmla="*/ 5449307 w 5449307"/>
              <a:gd name="connsiteY1" fmla="*/ 0 h 6858000"/>
              <a:gd name="connsiteX2" fmla="*/ 5449307 w 5449307"/>
              <a:gd name="connsiteY2" fmla="*/ 6858000 h 6858000"/>
              <a:gd name="connsiteX3" fmla="*/ 2850176 w 5449307"/>
              <a:gd name="connsiteY3" fmla="*/ 6858000 h 6858000"/>
              <a:gd name="connsiteX4" fmla="*/ 2823744 w 5449307"/>
              <a:gd name="connsiteY4" fmla="*/ 6807034 h 6858000"/>
              <a:gd name="connsiteX5" fmla="*/ 1622 w 5449307"/>
              <a:gd name="connsiteY5" fmla="*/ 3066067 h 6858000"/>
              <a:gd name="connsiteX6" fmla="*/ 1000369 w 5449307"/>
              <a:gd name="connsiteY6" fmla="*/ 12092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9307" h="6858000">
                <a:moveTo>
                  <a:pt x="1035809" y="0"/>
                </a:moveTo>
                <a:lnTo>
                  <a:pt x="5449307" y="0"/>
                </a:lnTo>
                <a:lnTo>
                  <a:pt x="5449307" y="6858000"/>
                </a:lnTo>
                <a:lnTo>
                  <a:pt x="2850176" y="6858000"/>
                </a:lnTo>
                <a:lnTo>
                  <a:pt x="2823744" y="6807034"/>
                </a:lnTo>
                <a:cubicBezTo>
                  <a:pt x="2261088" y="5829973"/>
                  <a:pt x="43562" y="4807683"/>
                  <a:pt x="1622" y="3066067"/>
                </a:cubicBezTo>
                <a:cubicBezTo>
                  <a:pt x="-40319" y="1324452"/>
                  <a:pt x="742889" y="853318"/>
                  <a:pt x="1000369" y="120920"/>
                </a:cubicBezTo>
                <a:close/>
              </a:path>
            </a:pathLst>
          </a:custGeom>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en-US" dirty="0"/>
              <a:t>Image placeholder</a:t>
            </a:r>
            <a:endParaRPr lang="en-US" dirty="0"/>
          </a:p>
          <a:p>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50">
        <p:push/>
      </p:transition>
    </mc:Choice>
    <mc:Fallback>
      <p:transition spd="slow">
        <p:push/>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3_Title Slide">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0" y="1"/>
            <a:ext cx="7924800" cy="6857997"/>
          </a:xfrm>
          <a:custGeom>
            <a:avLst/>
            <a:gdLst>
              <a:gd name="connsiteX0" fmla="*/ 0 w 7924800"/>
              <a:gd name="connsiteY0" fmla="*/ 0 h 6857997"/>
              <a:gd name="connsiteX1" fmla="*/ 7924800 w 7924800"/>
              <a:gd name="connsiteY1" fmla="*/ 0 h 6857997"/>
              <a:gd name="connsiteX2" fmla="*/ 7924800 w 7924800"/>
              <a:gd name="connsiteY2" fmla="*/ 6857997 h 6857997"/>
              <a:gd name="connsiteX3" fmla="*/ 0 w 7924800"/>
              <a:gd name="connsiteY3" fmla="*/ 6857997 h 6857997"/>
            </a:gdLst>
            <a:ahLst/>
            <a:cxnLst>
              <a:cxn ang="0">
                <a:pos x="connsiteX0" y="connsiteY0"/>
              </a:cxn>
              <a:cxn ang="0">
                <a:pos x="connsiteX1" y="connsiteY1"/>
              </a:cxn>
              <a:cxn ang="0">
                <a:pos x="connsiteX2" y="connsiteY2"/>
              </a:cxn>
              <a:cxn ang="0">
                <a:pos x="connsiteX3" y="connsiteY3"/>
              </a:cxn>
            </a:cxnLst>
            <a:rect l="l" t="t" r="r" b="b"/>
            <a:pathLst>
              <a:path w="7924800" h="6857997">
                <a:moveTo>
                  <a:pt x="0" y="0"/>
                </a:moveTo>
                <a:lnTo>
                  <a:pt x="7924800" y="0"/>
                </a:lnTo>
                <a:lnTo>
                  <a:pt x="7924800" y="6857997"/>
                </a:lnTo>
                <a:lnTo>
                  <a:pt x="0" y="6857997"/>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en-US" dirty="0"/>
              <a:t>Image placeholder</a:t>
            </a:r>
            <a:endParaRPr lang="en-US" dirty="0"/>
          </a:p>
          <a:p>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50">
        <p:push/>
      </p:transition>
    </mc:Choice>
    <mc:Fallback>
      <p:transition spd="slow">
        <p:push/>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
        <p:nvSpPr>
          <p:cNvPr id="5" name="Rectangle 4"/>
          <p:cNvSpPr/>
          <p:nvPr userDrawn="1"/>
        </p:nvSpPr>
        <p:spPr>
          <a:xfrm>
            <a:off x="1" y="1932079"/>
            <a:ext cx="12192000" cy="3893508"/>
          </a:xfrm>
          <a:prstGeom prst="rect">
            <a:avLst/>
          </a:prstGeom>
          <a:gradFill flip="none" rotWithShape="1">
            <a:gsLst>
              <a:gs pos="0">
                <a:srgbClr val="D0798D"/>
              </a:gs>
              <a:gs pos="100000">
                <a:srgbClr val="C4B59F">
                  <a:alpha val="36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Requires="p14">
      <p:transition spd="slow" p14:dur="1250">
        <p:push/>
      </p:transition>
    </mc:Choice>
    <mc:Fallback>
      <p:transition spd="slow">
        <p:push/>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1_Title Slide">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0" y="0"/>
            <a:ext cx="12191998" cy="5014452"/>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en-US" dirty="0"/>
              <a:t>Image placeholder</a:t>
            </a:r>
            <a:endParaRPr lang="en-US" dirty="0"/>
          </a:p>
          <a:p>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50">
        <p:push/>
      </p:transition>
    </mc:Choice>
    <mc:Fallback>
      <p:transition spd="slow">
        <p:push/>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5_Title Slide">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7934632" y="0"/>
            <a:ext cx="4257368" cy="6858000"/>
          </a:xfrm>
          <a:custGeom>
            <a:avLst/>
            <a:gdLst>
              <a:gd name="connsiteX0" fmla="*/ 0 w 4257368"/>
              <a:gd name="connsiteY0" fmla="*/ 0 h 6858000"/>
              <a:gd name="connsiteX1" fmla="*/ 4257368 w 4257368"/>
              <a:gd name="connsiteY1" fmla="*/ 0 h 6858000"/>
              <a:gd name="connsiteX2" fmla="*/ 4257368 w 4257368"/>
              <a:gd name="connsiteY2" fmla="*/ 6858000 h 6858000"/>
              <a:gd name="connsiteX3" fmla="*/ 0 w 425736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257368" h="6858000">
                <a:moveTo>
                  <a:pt x="0" y="0"/>
                </a:moveTo>
                <a:lnTo>
                  <a:pt x="4257368" y="0"/>
                </a:lnTo>
                <a:lnTo>
                  <a:pt x="4257368" y="6858000"/>
                </a:lnTo>
                <a:lnTo>
                  <a:pt x="0" y="6858000"/>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en-US" dirty="0"/>
              <a:t>Image placeholder</a:t>
            </a:r>
            <a:endParaRPr lang="en-US" dirty="0"/>
          </a:p>
          <a:p>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50">
        <p:push/>
      </p:transition>
    </mc:Choice>
    <mc:Fallback>
      <p:transition spd="slow">
        <p:push/>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1EB041A8-1EA4-46E3-AF4D-72E3B693A89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9A4F33C-A17B-4C87-8F11-2F3BA539B67D}"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1EB041A8-1EA4-46E3-AF4D-72E3B693A89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9A4F33C-A17B-4C87-8F11-2F3BA539B67D}"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1EB041A8-1EA4-46E3-AF4D-72E3B693A891}"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9A4F33C-A17B-4C87-8F11-2F3BA539B67D}"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1EB041A8-1EA4-46E3-AF4D-72E3B693A89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9A4F33C-A17B-4C87-8F11-2F3BA539B67D}"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EB041A8-1EA4-46E3-AF4D-72E3B693A891}"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9A4F33C-A17B-4C87-8F11-2F3BA539B67D}"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1EB041A8-1EA4-46E3-AF4D-72E3B693A89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9A4F33C-A17B-4C87-8F11-2F3BA539B67D}"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1EB041A8-1EA4-46E3-AF4D-72E3B693A89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9A4F33C-A17B-4C87-8F11-2F3BA539B67D}"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8" Type="http://schemas.openxmlformats.org/officeDocument/2006/relationships/theme" Target="../theme/theme1.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B041A8-1EA4-46E3-AF4D-72E3B693A891}"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A4F33C-A17B-4C87-8F11-2F3BA539B67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notesSlide" Target="../notesSlides/notesSlide1.xml"/><Relationship Id="rId8" Type="http://schemas.openxmlformats.org/officeDocument/2006/relationships/slideLayout" Target="../slideLayouts/slideLayout7.xml"/><Relationship Id="rId7" Type="http://schemas.openxmlformats.org/officeDocument/2006/relationships/image" Target="../media/image4.png"/><Relationship Id="rId6" Type="http://schemas.microsoft.com/office/2007/relationships/media" Target="../media/media1.mp3"/><Relationship Id="rId5" Type="http://schemas.openxmlformats.org/officeDocument/2006/relationships/audio" Target="../media/media1.mp3"/><Relationship Id="rId4" Type="http://schemas.openxmlformats.org/officeDocument/2006/relationships/tags" Target="../tags/tag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2.xml"/><Relationship Id="rId1"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3.xml"/><Relationship Id="rId1"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4.xml"/><Relationship Id="rId1"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5.xml"/><Relationship Id="rId1" Type="http://schemas.openxmlformats.org/officeDocument/2006/relationships/image" Target="../media/image12.jpeg"/></Relationships>
</file>

<file path=ppt/slides/_rels/slide14.xml.rels><?xml version="1.0" encoding="UTF-8" standalone="yes"?>
<Relationships xmlns="http://schemas.openxmlformats.org/package/2006/relationships"><Relationship Id="rId8" Type="http://schemas.openxmlformats.org/officeDocument/2006/relationships/notesSlide" Target="../notesSlides/notesSlide14.xml"/><Relationship Id="rId7"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3.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7.xml"/><Relationship Id="rId3" Type="http://schemas.openxmlformats.org/officeDocument/2006/relationships/image" Target="../media/image19.jpeg"/><Relationship Id="rId2" Type="http://schemas.openxmlformats.org/officeDocument/2006/relationships/image" Target="../media/image11.jpeg"/><Relationship Id="rId1" Type="http://schemas.openxmlformats.org/officeDocument/2006/relationships/image" Target="../media/image18.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8.xml"/><Relationship Id="rId2" Type="http://schemas.openxmlformats.org/officeDocument/2006/relationships/image" Target="../media/image20.png"/><Relationship Id="rId1" Type="http://schemas.openxmlformats.org/officeDocument/2006/relationships/image" Target="../media/image19.jpe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9.xml"/><Relationship Id="rId2" Type="http://schemas.openxmlformats.org/officeDocument/2006/relationships/image" Target="../media/image20.png"/><Relationship Id="rId1" Type="http://schemas.openxmlformats.org/officeDocument/2006/relationships/image" Target="../media/image11.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0.xml"/><Relationship Id="rId1" Type="http://schemas.openxmlformats.org/officeDocument/2006/relationships/image" Target="../media/image21.jpeg"/></Relationships>
</file>

<file path=ppt/slides/_rels/slide19.xml.rels><?xml version="1.0" encoding="UTF-8" standalone="yes"?>
<Relationships xmlns="http://schemas.openxmlformats.org/package/2006/relationships"><Relationship Id="rId7" Type="http://schemas.openxmlformats.org/officeDocument/2006/relationships/notesSlide" Target="../notesSlides/notesSlide19.xml"/><Relationship Id="rId6"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9.png"/><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15.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7.xml"/><Relationship Id="rId2" Type="http://schemas.openxmlformats.org/officeDocument/2006/relationships/image" Target="../media/image5.png"/><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6.xml"/><Relationship Id="rId1" Type="http://schemas.openxmlformats.org/officeDocument/2006/relationships/image" Target="../media/image22.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15.xml"/><Relationship Id="rId3" Type="http://schemas.openxmlformats.org/officeDocument/2006/relationships/image" Target="../media/image16.png"/><Relationship Id="rId2" Type="http://schemas.openxmlformats.org/officeDocument/2006/relationships/image" Target="../media/image9.png"/><Relationship Id="rId1"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5.xml"/><Relationship Id="rId1" Type="http://schemas.openxmlformats.org/officeDocument/2006/relationships/image" Target="../media/image16.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4.xml"/><Relationship Id="rId1" Type="http://schemas.openxmlformats.org/officeDocument/2006/relationships/chart" Target="../charts/chart1.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24.xml"/><Relationship Id="rId2" Type="http://schemas.openxmlformats.org/officeDocument/2006/relationships/chart" Target="../charts/chart3.xml"/><Relationship Id="rId1" Type="http://schemas.openxmlformats.org/officeDocument/2006/relationships/chart" Target="../charts/chart2.xml"/></Relationships>
</file>

<file path=ppt/slides/_rels/slide26.xml.rels><?xml version="1.0" encoding="UTF-8" standalone="yes"?>
<Relationships xmlns="http://schemas.openxmlformats.org/package/2006/relationships"><Relationship Id="rId6" Type="http://schemas.openxmlformats.org/officeDocument/2006/relationships/notesSlide" Target="../notesSlides/notesSlide26.xml"/><Relationship Id="rId5" Type="http://schemas.openxmlformats.org/officeDocument/2006/relationships/slideLayout" Target="../slideLayouts/slideLayout7.xml"/><Relationship Id="rId4" Type="http://schemas.openxmlformats.org/officeDocument/2006/relationships/tags" Target="../tags/tag2.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2.xml"/><Relationship Id="rId2" Type="http://schemas.openxmlformats.org/officeDocument/2006/relationships/image" Target="../media/image11.jpeg"/><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3.xml"/><Relationship Id="rId2" Type="http://schemas.openxmlformats.org/officeDocument/2006/relationships/image" Target="../media/image13.jpeg"/><Relationship Id="rId1"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image" Target="../media/image14.jpe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6.xml"/><Relationship Id="rId2" Type="http://schemas.openxmlformats.org/officeDocument/2006/relationships/image" Target="../media/image7.png"/><Relationship Id="rId1" Type="http://schemas.openxmlformats.org/officeDocument/2006/relationships/image" Target="../media/image14.jpeg"/></Relationships>
</file>

<file path=ppt/slides/_rels/slide8.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9.png"/><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15.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21.xml"/><Relationship Id="rId2" Type="http://schemas.openxmlformats.org/officeDocument/2006/relationships/image" Target="../media/image14.jpeg"/><Relationship Id="rId1"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D242E"/>
        </a:solid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flipH="1">
            <a:off x="9757144" y="395677"/>
            <a:ext cx="2434856" cy="6066646"/>
          </a:xfrm>
          <a:prstGeom prst="rect">
            <a:avLst/>
          </a:prstGeom>
        </p:spPr>
      </p:pic>
      <p:pic>
        <p:nvPicPr>
          <p:cNvPr id="7" name="图片 6"/>
          <p:cNvPicPr>
            <a:picLocks noChangeAspect="1"/>
          </p:cNvPicPr>
          <p:nvPr/>
        </p:nvPicPr>
        <p:blipFill>
          <a:blip r:embed="rId2"/>
          <a:stretch>
            <a:fillRect/>
          </a:stretch>
        </p:blipFill>
        <p:spPr>
          <a:xfrm flipH="1">
            <a:off x="0" y="776549"/>
            <a:ext cx="2942857" cy="5400000"/>
          </a:xfrm>
          <a:prstGeom prst="rect">
            <a:avLst/>
          </a:prstGeom>
        </p:spPr>
      </p:pic>
      <p:pic>
        <p:nvPicPr>
          <p:cNvPr id="8" name="图片 7"/>
          <p:cNvPicPr>
            <a:picLocks noChangeAspect="1"/>
          </p:cNvPicPr>
          <p:nvPr/>
        </p:nvPicPr>
        <p:blipFill>
          <a:blip r:embed="rId3"/>
          <a:stretch>
            <a:fillRect/>
          </a:stretch>
        </p:blipFill>
        <p:spPr>
          <a:xfrm>
            <a:off x="3448986" y="95100"/>
            <a:ext cx="5418567" cy="6762899"/>
          </a:xfrm>
          <a:prstGeom prst="rect">
            <a:avLst/>
          </a:prstGeom>
        </p:spPr>
      </p:pic>
      <p:sp>
        <p:nvSpPr>
          <p:cNvPr id="9" name="文本框 8"/>
          <p:cNvSpPr txBox="1"/>
          <p:nvPr/>
        </p:nvSpPr>
        <p:spPr>
          <a:xfrm>
            <a:off x="2185818" y="2585713"/>
            <a:ext cx="2723823" cy="1107996"/>
          </a:xfrm>
          <a:prstGeom prst="rect">
            <a:avLst/>
          </a:prstGeom>
          <a:noFill/>
        </p:spPr>
        <p:txBody>
          <a:bodyPr wrap="none" rtlCol="0">
            <a:spAutoFit/>
          </a:bodyPr>
          <a:lstStyle/>
          <a:p>
            <a:r>
              <a:rPr lang="zh-CN" altLang="en-US" sz="6600" dirty="0">
                <a:solidFill>
                  <a:schemeClr val="bg1"/>
                </a:solidFill>
                <a:latin typeface="方正明尚简体" panose="02000000000000000000" pitchFamily="2" charset="-122"/>
                <a:ea typeface="方正明尚简体" panose="02000000000000000000" pitchFamily="2" charset="-122"/>
              </a:rPr>
              <a:t>植物系</a:t>
            </a:r>
            <a:endParaRPr lang="zh-CN" altLang="en-US" sz="6600" dirty="0">
              <a:solidFill>
                <a:schemeClr val="bg1"/>
              </a:solidFill>
              <a:latin typeface="方正明尚简体" panose="02000000000000000000" pitchFamily="2" charset="-122"/>
              <a:ea typeface="方正明尚简体" panose="02000000000000000000" pitchFamily="2" charset="-122"/>
            </a:endParaRPr>
          </a:p>
        </p:txBody>
      </p:sp>
      <p:sp>
        <p:nvSpPr>
          <p:cNvPr id="12" name="椭圆 11"/>
          <p:cNvSpPr/>
          <p:nvPr/>
        </p:nvSpPr>
        <p:spPr>
          <a:xfrm>
            <a:off x="-2658140" y="681451"/>
            <a:ext cx="5316279" cy="5316279"/>
          </a:xfrm>
          <a:prstGeom prst="ellipse">
            <a:avLst/>
          </a:prstGeom>
          <a:solidFill>
            <a:srgbClr val="D0798D">
              <a:alpha val="4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9351391" y="860270"/>
            <a:ext cx="5316279" cy="5316279"/>
          </a:xfrm>
          <a:prstGeom prst="ellipse">
            <a:avLst/>
          </a:prstGeom>
          <a:solidFill>
            <a:srgbClr val="D0798D">
              <a:alpha val="4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6535179" y="2585713"/>
            <a:ext cx="3570209" cy="1107996"/>
          </a:xfrm>
          <a:prstGeom prst="rect">
            <a:avLst/>
          </a:prstGeom>
          <a:noFill/>
        </p:spPr>
        <p:txBody>
          <a:bodyPr wrap="none" rtlCol="0">
            <a:spAutoFit/>
          </a:bodyPr>
          <a:lstStyle/>
          <a:p>
            <a:pPr algn="r"/>
            <a:r>
              <a:rPr lang="zh-CN" altLang="en-US" sz="6600" dirty="0">
                <a:solidFill>
                  <a:schemeClr val="bg1"/>
                </a:solidFill>
                <a:latin typeface="方正明尚简体" panose="02000000000000000000" pitchFamily="2" charset="-122"/>
                <a:ea typeface="方正明尚简体" panose="02000000000000000000" pitchFamily="2" charset="-122"/>
              </a:rPr>
              <a:t>品牌提案</a:t>
            </a:r>
            <a:endParaRPr lang="zh-CN" altLang="en-US" sz="6600" dirty="0">
              <a:solidFill>
                <a:schemeClr val="bg1"/>
              </a:solidFill>
              <a:latin typeface="方正明尚简体" panose="02000000000000000000" pitchFamily="2" charset="-122"/>
              <a:ea typeface="方正明尚简体" panose="02000000000000000000" pitchFamily="2" charset="-122"/>
            </a:endParaRPr>
          </a:p>
        </p:txBody>
      </p:sp>
      <p:sp>
        <p:nvSpPr>
          <p:cNvPr id="15" name="PA_文本框 11"/>
          <p:cNvSpPr txBox="1"/>
          <p:nvPr>
            <p:custDataLst>
              <p:tags r:id="rId4"/>
            </p:custDataLst>
          </p:nvPr>
        </p:nvSpPr>
        <p:spPr>
          <a:xfrm>
            <a:off x="2295540" y="3933082"/>
            <a:ext cx="7725457" cy="895181"/>
          </a:xfrm>
          <a:prstGeom prst="rect">
            <a:avLst/>
          </a:prstGeom>
          <a:noFill/>
        </p:spPr>
        <p:txBody>
          <a:bodyPr wrap="square" rtlCol="0">
            <a:spAutoFit/>
          </a:bodyPr>
          <a:lstStyle/>
          <a:p>
            <a:pPr algn="ctr">
              <a:lnSpc>
                <a:spcPct val="150000"/>
              </a:lnSpc>
            </a:pPr>
            <a:r>
              <a:rPr lang="en-US" sz="1200" dirty="0" err="1">
                <a:solidFill>
                  <a:schemeClr val="bg1"/>
                </a:solidFill>
              </a:rPr>
              <a:t>Augue</a:t>
            </a:r>
            <a:r>
              <a:rPr lang="en-US" sz="1200" dirty="0">
                <a:solidFill>
                  <a:schemeClr val="bg1"/>
                </a:solidFill>
              </a:rPr>
              <a:t> in </a:t>
            </a:r>
            <a:r>
              <a:rPr lang="en-US" sz="1200" dirty="0" err="1">
                <a:solidFill>
                  <a:schemeClr val="bg1"/>
                </a:solidFill>
              </a:rPr>
              <a:t>mollis</a:t>
            </a:r>
            <a:r>
              <a:rPr lang="en-US" sz="1200" dirty="0">
                <a:solidFill>
                  <a:schemeClr val="bg1"/>
                </a:solidFill>
              </a:rPr>
              <a:t> </a:t>
            </a:r>
            <a:r>
              <a:rPr lang="en-US" sz="1200" dirty="0" err="1">
                <a:solidFill>
                  <a:schemeClr val="bg1"/>
                </a:solidFill>
              </a:rPr>
              <a:t>condimentum</a:t>
            </a:r>
            <a:r>
              <a:rPr lang="en-US" sz="1200" dirty="0">
                <a:solidFill>
                  <a:schemeClr val="bg1"/>
                </a:solidFill>
              </a:rPr>
              <a:t>, </a:t>
            </a:r>
            <a:r>
              <a:rPr lang="en-US" sz="1200" dirty="0" err="1">
                <a:solidFill>
                  <a:schemeClr val="bg1"/>
                </a:solidFill>
              </a:rPr>
              <a:t>augue</a:t>
            </a:r>
            <a:r>
              <a:rPr lang="en-US" sz="1200" dirty="0">
                <a:solidFill>
                  <a:schemeClr val="bg1"/>
                </a:solidFill>
              </a:rPr>
              <a:t> </a:t>
            </a:r>
            <a:r>
              <a:rPr lang="en-US" sz="1200" dirty="0" err="1">
                <a:solidFill>
                  <a:schemeClr val="bg1"/>
                </a:solidFill>
              </a:rPr>
              <a:t>lectus</a:t>
            </a:r>
            <a:r>
              <a:rPr lang="en-US" sz="1200" dirty="0">
                <a:solidFill>
                  <a:schemeClr val="bg1"/>
                </a:solidFill>
              </a:rPr>
              <a:t> </a:t>
            </a:r>
            <a:r>
              <a:rPr lang="en-US" sz="1200" dirty="0" err="1">
                <a:solidFill>
                  <a:schemeClr val="bg1"/>
                </a:solidFill>
              </a:rPr>
              <a:t>scelerisque</a:t>
            </a:r>
            <a:r>
              <a:rPr lang="en-US" sz="1200" dirty="0">
                <a:solidFill>
                  <a:schemeClr val="bg1"/>
                </a:solidFill>
              </a:rPr>
              <a:t> lorem, vel </a:t>
            </a:r>
            <a:r>
              <a:rPr lang="en-US" sz="1200" dirty="0" err="1">
                <a:solidFill>
                  <a:schemeClr val="bg1"/>
                </a:solidFill>
              </a:rPr>
              <a:t>venenatis</a:t>
            </a:r>
            <a:r>
              <a:rPr lang="en-US" sz="1200" dirty="0">
                <a:solidFill>
                  <a:schemeClr val="bg1"/>
                </a:solidFill>
              </a:rPr>
              <a:t> </a:t>
            </a:r>
            <a:r>
              <a:rPr lang="en-US" sz="1200" dirty="0" err="1">
                <a:solidFill>
                  <a:schemeClr val="bg1"/>
                </a:solidFill>
              </a:rPr>
              <a:t>tortor</a:t>
            </a:r>
            <a:r>
              <a:rPr lang="en-US" sz="1200" dirty="0">
                <a:solidFill>
                  <a:schemeClr val="bg1"/>
                </a:solidFill>
              </a:rPr>
              <a:t> </a:t>
            </a:r>
            <a:r>
              <a:rPr lang="en-US" sz="1200" dirty="0" err="1">
                <a:solidFill>
                  <a:schemeClr val="bg1"/>
                </a:solidFill>
              </a:rPr>
              <a:t>mauris</a:t>
            </a:r>
            <a:r>
              <a:rPr lang="en-US" sz="1200" dirty="0">
                <a:solidFill>
                  <a:schemeClr val="bg1"/>
                </a:solidFill>
              </a:rPr>
              <a:t> vitae </a:t>
            </a:r>
            <a:r>
              <a:rPr lang="en-US" sz="1200" dirty="0" err="1">
                <a:solidFill>
                  <a:schemeClr val="bg1"/>
                </a:solidFill>
              </a:rPr>
              <a:t>turpis</a:t>
            </a:r>
            <a:r>
              <a:rPr lang="en-US" sz="1200" dirty="0">
                <a:solidFill>
                  <a:schemeClr val="bg1"/>
                </a:solidFill>
              </a:rPr>
              <a:t>. </a:t>
            </a:r>
            <a:r>
              <a:rPr lang="en-US" sz="1200" dirty="0" err="1">
                <a:solidFill>
                  <a:schemeClr val="bg1"/>
                </a:solidFill>
              </a:rPr>
              <a:t>Praesent</a:t>
            </a:r>
            <a:r>
              <a:rPr lang="en-US" sz="1200" dirty="0">
                <a:solidFill>
                  <a:schemeClr val="bg1"/>
                </a:solidFill>
              </a:rPr>
              <a:t> lacinia </a:t>
            </a:r>
            <a:r>
              <a:rPr lang="en-US" sz="1200" dirty="0" err="1">
                <a:solidFill>
                  <a:schemeClr val="bg1"/>
                </a:solidFill>
              </a:rPr>
              <a:t>tellus</a:t>
            </a:r>
            <a:r>
              <a:rPr lang="en-US" sz="1200" dirty="0">
                <a:solidFill>
                  <a:schemeClr val="bg1"/>
                </a:solidFill>
              </a:rPr>
              <a:t> </a:t>
            </a:r>
            <a:r>
              <a:rPr lang="en-US" sz="1200" dirty="0" err="1">
                <a:solidFill>
                  <a:schemeClr val="bg1"/>
                </a:solidFill>
              </a:rPr>
              <a:t>augue</a:t>
            </a:r>
            <a:r>
              <a:rPr lang="en-US" sz="1200" dirty="0">
                <a:solidFill>
                  <a:schemeClr val="bg1"/>
                </a:solidFill>
              </a:rPr>
              <a:t>, </a:t>
            </a:r>
            <a:r>
              <a:rPr lang="en-US" sz="1200" dirty="0" err="1">
                <a:solidFill>
                  <a:schemeClr val="bg1"/>
                </a:solidFill>
              </a:rPr>
              <a:t>eget</a:t>
            </a:r>
            <a:r>
              <a:rPr lang="en-US" sz="1200" dirty="0">
                <a:solidFill>
                  <a:schemeClr val="bg1"/>
                </a:solidFill>
              </a:rPr>
              <a:t> </a:t>
            </a:r>
            <a:r>
              <a:rPr lang="en-US" sz="1200" dirty="0" err="1">
                <a:solidFill>
                  <a:schemeClr val="bg1"/>
                </a:solidFill>
              </a:rPr>
              <a:t>tincidunt</a:t>
            </a:r>
            <a:r>
              <a:rPr lang="en-US" sz="1200" dirty="0">
                <a:solidFill>
                  <a:schemeClr val="bg1"/>
                </a:solidFill>
              </a:rPr>
              <a:t> </a:t>
            </a:r>
            <a:r>
              <a:rPr lang="en-US" sz="1200" dirty="0" err="1">
                <a:solidFill>
                  <a:schemeClr val="bg1"/>
                </a:solidFill>
              </a:rPr>
              <a:t>urna</a:t>
            </a:r>
            <a:r>
              <a:rPr lang="en-US" sz="1200" dirty="0">
                <a:solidFill>
                  <a:schemeClr val="bg1"/>
                </a:solidFill>
              </a:rPr>
              <a:t> </a:t>
            </a:r>
            <a:r>
              <a:rPr lang="en-US" sz="1200" dirty="0" err="1">
                <a:solidFill>
                  <a:schemeClr val="bg1"/>
                </a:solidFill>
              </a:rPr>
              <a:t>mattis</a:t>
            </a:r>
            <a:r>
              <a:rPr lang="en-US" sz="1200" dirty="0">
                <a:solidFill>
                  <a:schemeClr val="bg1"/>
                </a:solidFill>
              </a:rPr>
              <a:t> a. </a:t>
            </a:r>
            <a:r>
              <a:rPr lang="en-US" sz="1200" dirty="0" err="1">
                <a:solidFill>
                  <a:schemeClr val="bg1"/>
                </a:solidFill>
              </a:rPr>
              <a:t>Proin</a:t>
            </a:r>
            <a:r>
              <a:rPr lang="en-US" sz="1200" dirty="0">
                <a:solidFill>
                  <a:schemeClr val="bg1"/>
                </a:solidFill>
              </a:rPr>
              <a:t> ac </a:t>
            </a:r>
            <a:r>
              <a:rPr lang="en-US" sz="1200" dirty="0" err="1">
                <a:solidFill>
                  <a:schemeClr val="bg1"/>
                </a:solidFill>
              </a:rPr>
              <a:t>massa</a:t>
            </a:r>
            <a:r>
              <a:rPr lang="en-US" sz="1200" dirty="0">
                <a:solidFill>
                  <a:schemeClr val="bg1"/>
                </a:solidFill>
              </a:rPr>
              <a:t> et lorem </a:t>
            </a:r>
            <a:r>
              <a:rPr lang="en-US" sz="1200" dirty="0" err="1">
                <a:solidFill>
                  <a:schemeClr val="bg1"/>
                </a:solidFill>
              </a:rPr>
              <a:t>laoreet</a:t>
            </a:r>
            <a:r>
              <a:rPr lang="en-US" sz="1200" dirty="0">
                <a:solidFill>
                  <a:schemeClr val="bg1"/>
                </a:solidFill>
              </a:rPr>
              <a:t> </a:t>
            </a:r>
            <a:r>
              <a:rPr lang="en-US" sz="1200" dirty="0" err="1">
                <a:solidFill>
                  <a:schemeClr val="bg1"/>
                </a:solidFill>
              </a:rPr>
              <a:t>porttitor</a:t>
            </a:r>
            <a:r>
              <a:rPr lang="en-US" sz="1200" dirty="0">
                <a:solidFill>
                  <a:schemeClr val="bg1"/>
                </a:solidFill>
              </a:rPr>
              <a:t> at </a:t>
            </a:r>
            <a:r>
              <a:rPr lang="en-US" sz="1200" dirty="0" err="1">
                <a:solidFill>
                  <a:schemeClr val="bg1"/>
                </a:solidFill>
              </a:rPr>
              <a:t>eget</a:t>
            </a:r>
            <a:r>
              <a:rPr lang="en-US" sz="1200" dirty="0">
                <a:solidFill>
                  <a:schemeClr val="bg1"/>
                </a:solidFill>
              </a:rPr>
              <a:t> ex. Nam pulvinar vitae ante vitae </a:t>
            </a:r>
            <a:r>
              <a:rPr lang="en-US" sz="1200" dirty="0" err="1">
                <a:solidFill>
                  <a:schemeClr val="bg1"/>
                </a:solidFill>
              </a:rPr>
              <a:t>tempor</a:t>
            </a:r>
            <a:r>
              <a:rPr lang="en-US" sz="1200" dirty="0">
                <a:solidFill>
                  <a:schemeClr val="bg1"/>
                </a:solidFill>
              </a:rPr>
              <a:t>. </a:t>
            </a:r>
            <a:endParaRPr lang="en-US" sz="1200" dirty="0">
              <a:solidFill>
                <a:schemeClr val="bg1"/>
              </a:solidFill>
            </a:endParaRPr>
          </a:p>
        </p:txBody>
      </p:sp>
      <p:pic>
        <p:nvPicPr>
          <p:cNvPr id="2" name="59afa2ffbebc8">
            <a:hlinkClick r:id="" action="ppaction://media"/>
          </p:cNvPr>
          <p:cNvPicPr>
            <a:picLocks noChangeAspect="1"/>
          </p:cNvPicPr>
          <p:nvPr>
            <a:audioFile r:link="rId5"/>
            <p:extLst>
              <p:ext uri="{DAA4B4D4-6D71-4841-9C94-3DE7FCFB9230}">
                <p14:media xmlns:p14="http://schemas.microsoft.com/office/powerpoint/2010/main" r:embed="rId6"/>
              </p:ext>
            </p:extLst>
          </p:nvPr>
        </p:nvPicPr>
        <p:blipFill>
          <a:blip r:embed="rId7"/>
          <a:stretch>
            <a:fillRect/>
          </a:stretch>
        </p:blipFill>
        <p:spPr>
          <a:xfrm>
            <a:off x="13461242" y="7314062"/>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par>
                                <p:cTn id="7" presetID="47" presetClass="entr" presetSubtype="0" fill="hold" grpId="0" nodeType="withEffect">
                                  <p:stCondLst>
                                    <p:cond delay="500"/>
                                  </p:stCondLst>
                                  <p:childTnLst>
                                    <p:set>
                                      <p:cBhvr>
                                        <p:cTn id="8" dur="1" fill="hold">
                                          <p:stCondLst>
                                            <p:cond delay="0"/>
                                          </p:stCondLst>
                                        </p:cTn>
                                        <p:tgtEl>
                                          <p:spTgt spid="9"/>
                                        </p:tgtEl>
                                        <p:attrNameLst>
                                          <p:attrName>style.visibility</p:attrName>
                                        </p:attrNameLst>
                                      </p:cBhvr>
                                      <p:to>
                                        <p:strVal val="visible"/>
                                      </p:to>
                                    </p:set>
                                    <p:animEffect transition="in" filter="fade">
                                      <p:cBhvr>
                                        <p:cTn id="9" dur="1000"/>
                                        <p:tgtEl>
                                          <p:spTgt spid="9"/>
                                        </p:tgtEl>
                                      </p:cBhvr>
                                    </p:animEffect>
                                    <p:anim calcmode="lin" valueType="num">
                                      <p:cBhvr>
                                        <p:cTn id="10" dur="1000" fill="hold"/>
                                        <p:tgtEl>
                                          <p:spTgt spid="9"/>
                                        </p:tgtEl>
                                        <p:attrNameLst>
                                          <p:attrName>ppt_x</p:attrName>
                                        </p:attrNameLst>
                                      </p:cBhvr>
                                      <p:tavLst>
                                        <p:tav tm="0">
                                          <p:val>
                                            <p:strVal val="#ppt_x"/>
                                          </p:val>
                                        </p:tav>
                                        <p:tav tm="100000">
                                          <p:val>
                                            <p:strVal val="#ppt_x"/>
                                          </p:val>
                                        </p:tav>
                                      </p:tavLst>
                                    </p:anim>
                                    <p:anim calcmode="lin" valueType="num">
                                      <p:cBhvr>
                                        <p:cTn id="11" dur="1000" fill="hold"/>
                                        <p:tgtEl>
                                          <p:spTgt spid="9"/>
                                        </p:tgtEl>
                                        <p:attrNameLst>
                                          <p:attrName>ppt_y</p:attrName>
                                        </p:attrNameLst>
                                      </p:cBhvr>
                                      <p:tavLst>
                                        <p:tav tm="0">
                                          <p:val>
                                            <p:strVal val="#ppt_y-.1"/>
                                          </p:val>
                                        </p:tav>
                                        <p:tav tm="100000">
                                          <p:val>
                                            <p:strVal val="#ppt_y"/>
                                          </p:val>
                                        </p:tav>
                                      </p:tavLst>
                                    </p:anim>
                                  </p:childTnLst>
                                </p:cTn>
                              </p:par>
                              <p:par>
                                <p:cTn id="12" presetID="47" presetClass="entr" presetSubtype="0" fill="hold" grpId="0" nodeType="withEffect">
                                  <p:stCondLst>
                                    <p:cond delay="50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1000" fill="hold"/>
                                        <p:tgtEl>
                                          <p:spTgt spid="14"/>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50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750"/>
                                        <p:tgtEl>
                                          <p:spTgt spid="15"/>
                                        </p:tgtEl>
                                      </p:cBhvr>
                                    </p:animEffect>
                                    <p:anim calcmode="lin" valueType="num">
                                      <p:cBhvr>
                                        <p:cTn id="20" dur="750" fill="hold"/>
                                        <p:tgtEl>
                                          <p:spTgt spid="15"/>
                                        </p:tgtEl>
                                        <p:attrNameLst>
                                          <p:attrName>ppt_x</p:attrName>
                                        </p:attrNameLst>
                                      </p:cBhvr>
                                      <p:tavLst>
                                        <p:tav tm="0">
                                          <p:val>
                                            <p:strVal val="#ppt_x"/>
                                          </p:val>
                                        </p:tav>
                                        <p:tav tm="100000">
                                          <p:val>
                                            <p:strVal val="#ppt_x"/>
                                          </p:val>
                                        </p:tav>
                                      </p:tavLst>
                                    </p:anim>
                                    <p:anim calcmode="lin" valueType="num">
                                      <p:cBhvr>
                                        <p:cTn id="21" dur="75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22" repeatCount="indefinite" fill="hold" display="0">
                  <p:stCondLst>
                    <p:cond delay="indefinite"/>
                  </p:stCondLst>
                  <p:endCondLst>
                    <p:cond evt="onStopAudio" delay="0">
                      <p:tgtEl>
                        <p:sldTgt/>
                      </p:tgtEl>
                    </p:cond>
                  </p:endCondLst>
                </p:cTn>
                <p:tgtEl>
                  <p:spTgt spid="2"/>
                </p:tgtEl>
              </p:cMediaNode>
            </p:audio>
          </p:childTnLst>
        </p:cTn>
      </p:par>
    </p:tnLst>
    <p:bldLst>
      <p:bldP spid="9" grpId="0"/>
      <p:bldP spid="14"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1D242E"/>
        </a:solidFill>
        <a:effectLst/>
      </p:bgPr>
    </p:bg>
    <p:spTree>
      <p:nvGrpSpPr>
        <p:cNvPr id="1" name=""/>
        <p:cNvGrpSpPr/>
        <p:nvPr/>
      </p:nvGrpSpPr>
      <p:grpSpPr>
        <a:xfrm>
          <a:off x="0" y="0"/>
          <a:ext cx="0" cy="0"/>
          <a:chOff x="0" y="0"/>
          <a:chExt cx="0" cy="0"/>
        </a:xfrm>
      </p:grpSpPr>
      <p:grpSp>
        <p:nvGrpSpPr>
          <p:cNvPr id="2" name="Group 1"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1223134" y="1184401"/>
            <a:ext cx="4396616" cy="1578689"/>
            <a:chOff x="1223134" y="1184401"/>
            <a:chExt cx="4396616" cy="1578689"/>
          </a:xfrm>
        </p:grpSpPr>
        <p:sp>
          <p:nvSpPr>
            <p:cNvPr id="36" name="TextBox 35"/>
            <p:cNvSpPr txBox="1"/>
            <p:nvPr/>
          </p:nvSpPr>
          <p:spPr>
            <a:xfrm>
              <a:off x="1223134" y="1184401"/>
              <a:ext cx="4396616" cy="1323439"/>
            </a:xfrm>
            <a:prstGeom prst="rect">
              <a:avLst/>
            </a:prstGeom>
            <a:noFill/>
          </p:spPr>
          <p:txBody>
            <a:bodyPr wrap="square" rtlCol="0">
              <a:spAutoFit/>
            </a:bodyPr>
            <a:lstStyle/>
            <a:p>
              <a:r>
                <a:rPr lang="en-US" sz="3600" dirty="0">
                  <a:solidFill>
                    <a:srgbClr val="D0798D"/>
                  </a:solidFill>
                  <a:latin typeface="+mj-lt"/>
                </a:rPr>
                <a:t>Healthy</a:t>
              </a:r>
              <a:endParaRPr lang="en-US" sz="3600" dirty="0">
                <a:solidFill>
                  <a:srgbClr val="D0798D"/>
                </a:solidFill>
                <a:latin typeface="+mj-lt"/>
              </a:endParaRPr>
            </a:p>
            <a:p>
              <a:r>
                <a:rPr lang="en-US" sz="4400" b="1" dirty="0">
                  <a:solidFill>
                    <a:srgbClr val="D0798D"/>
                  </a:solidFill>
                  <a:latin typeface="+mj-lt"/>
                </a:rPr>
                <a:t>Delicious Food</a:t>
              </a:r>
              <a:endParaRPr lang="en-US" sz="4400" b="1" dirty="0">
                <a:solidFill>
                  <a:srgbClr val="D0798D"/>
                </a:solidFill>
                <a:latin typeface="+mj-lt"/>
              </a:endParaRPr>
            </a:p>
          </p:txBody>
        </p:sp>
        <p:grpSp>
          <p:nvGrpSpPr>
            <p:cNvPr id="37" name="Group 36"/>
            <p:cNvGrpSpPr/>
            <p:nvPr/>
          </p:nvGrpSpPr>
          <p:grpSpPr>
            <a:xfrm>
              <a:off x="1358330" y="2763090"/>
              <a:ext cx="603250" cy="0"/>
              <a:chOff x="7150100" y="3662052"/>
              <a:chExt cx="603250" cy="0"/>
            </a:xfrm>
          </p:grpSpPr>
          <p:cxnSp>
            <p:nvCxnSpPr>
              <p:cNvPr id="38" name="Straight Connector 37"/>
              <p:cNvCxnSpPr/>
              <p:nvPr/>
            </p:nvCxnSpPr>
            <p:spPr>
              <a:xfrm>
                <a:off x="7150100" y="3662052"/>
                <a:ext cx="336550" cy="0"/>
              </a:xfrm>
              <a:prstGeom prst="line">
                <a:avLst/>
              </a:prstGeom>
              <a:ln w="63500" cap="rnd">
                <a:solidFill>
                  <a:srgbClr val="D0798D"/>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7620000" y="3662052"/>
                <a:ext cx="0" cy="0"/>
              </a:xfrm>
              <a:prstGeom prst="line">
                <a:avLst/>
              </a:prstGeom>
              <a:ln w="63500" cap="rnd">
                <a:solidFill>
                  <a:srgbClr val="D0798D"/>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7753350" y="3662052"/>
                <a:ext cx="0" cy="0"/>
              </a:xfrm>
              <a:prstGeom prst="line">
                <a:avLst/>
              </a:prstGeom>
              <a:ln w="63500" cap="rnd">
                <a:solidFill>
                  <a:srgbClr val="D0798D"/>
                </a:solidFill>
              </a:ln>
            </p:spPr>
            <p:style>
              <a:lnRef idx="1">
                <a:schemeClr val="accent1"/>
              </a:lnRef>
              <a:fillRef idx="0">
                <a:schemeClr val="accent1"/>
              </a:fillRef>
              <a:effectRef idx="0">
                <a:schemeClr val="accent1"/>
              </a:effectRef>
              <a:fontRef idx="minor">
                <a:schemeClr val="tx1"/>
              </a:fontRef>
            </p:style>
          </p:cxnSp>
        </p:grpSp>
      </p:grpSp>
      <p:sp>
        <p:nvSpPr>
          <p:cNvPr id="41" name="TextBox 40"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txBox="1"/>
          <p:nvPr/>
        </p:nvSpPr>
        <p:spPr>
          <a:xfrm>
            <a:off x="1223133" y="3082180"/>
            <a:ext cx="5040507" cy="958147"/>
          </a:xfrm>
          <a:prstGeom prst="rect">
            <a:avLst/>
          </a:prstGeom>
          <a:noFill/>
        </p:spPr>
        <p:txBody>
          <a:bodyPr wrap="square" rtlCol="0">
            <a:spAutoFit/>
          </a:bodyPr>
          <a:lstStyle/>
          <a:p>
            <a:pPr>
              <a:lnSpc>
                <a:spcPct val="120000"/>
              </a:lnSpc>
            </a:pPr>
            <a:r>
              <a:rPr lang="en-US" sz="1200" b="1" dirty="0">
                <a:solidFill>
                  <a:schemeClr val="bg1">
                    <a:lumMod val="65000"/>
                  </a:schemeClr>
                </a:solidFill>
              </a:rPr>
              <a:t>A wonderful serenity </a:t>
            </a:r>
            <a:r>
              <a:rPr lang="en-US" sz="1200" dirty="0">
                <a:solidFill>
                  <a:schemeClr val="bg1">
                    <a:lumMod val="65000"/>
                  </a:schemeClr>
                </a:solidFill>
              </a:rPr>
              <a:t>has taken possession of my entire soul, like these sweet mornings of spring which I enjoy with my whole heart. I am alone, and feel the charm of existence in this spot, which was created for the bliss of souls like mine.</a:t>
            </a:r>
            <a:endParaRPr lang="en-US" sz="1200" dirty="0">
              <a:solidFill>
                <a:schemeClr val="bg1">
                  <a:lumMod val="65000"/>
                </a:schemeClr>
              </a:solidFill>
            </a:endParaRPr>
          </a:p>
        </p:txBody>
      </p:sp>
      <p:grpSp>
        <p:nvGrpSpPr>
          <p:cNvPr id="58" name="Group 57"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1358330" y="4359416"/>
            <a:ext cx="1421698" cy="1421698"/>
            <a:chOff x="1358330" y="4359416"/>
            <a:chExt cx="1421698" cy="1421698"/>
          </a:xfrm>
        </p:grpSpPr>
        <p:sp>
          <p:nvSpPr>
            <p:cNvPr id="43" name="Oval 42"/>
            <p:cNvSpPr/>
            <p:nvPr/>
          </p:nvSpPr>
          <p:spPr>
            <a:xfrm>
              <a:off x="1358330" y="4359416"/>
              <a:ext cx="1421698" cy="1421698"/>
            </a:xfrm>
            <a:prstGeom prst="ellipse">
              <a:avLst/>
            </a:prstGeom>
            <a:solidFill>
              <a:schemeClr val="bg1"/>
            </a:solidFill>
            <a:ln>
              <a:noFill/>
            </a:ln>
            <a:effectLst>
              <a:outerShdw blurRad="914400" dist="469900" dir="5400000" sx="77000" sy="7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TextBox 44"/>
            <p:cNvSpPr txBox="1"/>
            <p:nvPr/>
          </p:nvSpPr>
          <p:spPr>
            <a:xfrm>
              <a:off x="1471358" y="4686735"/>
              <a:ext cx="1195642" cy="523220"/>
            </a:xfrm>
            <a:prstGeom prst="rect">
              <a:avLst/>
            </a:prstGeom>
            <a:noFill/>
          </p:spPr>
          <p:txBody>
            <a:bodyPr wrap="square" rtlCol="0">
              <a:spAutoFit/>
            </a:bodyPr>
            <a:lstStyle/>
            <a:p>
              <a:pPr algn="ctr"/>
              <a:r>
                <a:rPr lang="en-US" sz="2800" b="1" dirty="0">
                  <a:solidFill>
                    <a:srgbClr val="D0798D"/>
                  </a:solidFill>
                  <a:latin typeface="+mj-lt"/>
                </a:rPr>
                <a:t>77%</a:t>
              </a:r>
              <a:endParaRPr lang="en-US" sz="2800" b="1" dirty="0">
                <a:solidFill>
                  <a:srgbClr val="D0798D"/>
                </a:solidFill>
                <a:latin typeface="+mj-lt"/>
              </a:endParaRPr>
            </a:p>
          </p:txBody>
        </p:sp>
        <p:sp>
          <p:nvSpPr>
            <p:cNvPr id="53" name="TextBox 52"/>
            <p:cNvSpPr txBox="1"/>
            <p:nvPr/>
          </p:nvSpPr>
          <p:spPr>
            <a:xfrm>
              <a:off x="1471358" y="5150063"/>
              <a:ext cx="1195642" cy="261610"/>
            </a:xfrm>
            <a:prstGeom prst="rect">
              <a:avLst/>
            </a:prstGeom>
            <a:noFill/>
          </p:spPr>
          <p:txBody>
            <a:bodyPr wrap="square" rtlCol="0">
              <a:spAutoFit/>
            </a:bodyPr>
            <a:lstStyle/>
            <a:p>
              <a:pPr algn="ctr"/>
              <a:r>
                <a:rPr lang="en-US" sz="1100" dirty="0">
                  <a:solidFill>
                    <a:schemeClr val="bg1">
                      <a:lumMod val="65000"/>
                    </a:schemeClr>
                  </a:solidFill>
                </a:rPr>
                <a:t>Your text here</a:t>
              </a:r>
              <a:endParaRPr lang="en-US" sz="1100" dirty="0">
                <a:solidFill>
                  <a:schemeClr val="bg1">
                    <a:lumMod val="65000"/>
                  </a:schemeClr>
                </a:solidFill>
              </a:endParaRPr>
            </a:p>
          </p:txBody>
        </p:sp>
      </p:grpSp>
      <p:grpSp>
        <p:nvGrpSpPr>
          <p:cNvPr id="57" name="Group 56"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3032537" y="4359416"/>
            <a:ext cx="1421698" cy="1421698"/>
            <a:chOff x="3032537" y="4359416"/>
            <a:chExt cx="1421698" cy="1421698"/>
          </a:xfrm>
        </p:grpSpPr>
        <p:sp>
          <p:nvSpPr>
            <p:cNvPr id="48" name="Oval 47"/>
            <p:cNvSpPr/>
            <p:nvPr/>
          </p:nvSpPr>
          <p:spPr>
            <a:xfrm>
              <a:off x="3032537" y="4359416"/>
              <a:ext cx="1421698" cy="1421698"/>
            </a:xfrm>
            <a:prstGeom prst="ellipse">
              <a:avLst/>
            </a:prstGeom>
            <a:solidFill>
              <a:srgbClr val="D0798D"/>
            </a:solidFill>
            <a:ln>
              <a:noFill/>
            </a:ln>
            <a:effectLst>
              <a:outerShdw blurRad="914400" dist="469900" dir="5400000" sx="77000" sy="7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TextBox 48"/>
            <p:cNvSpPr txBox="1"/>
            <p:nvPr/>
          </p:nvSpPr>
          <p:spPr>
            <a:xfrm>
              <a:off x="3145565" y="4686735"/>
              <a:ext cx="1195642" cy="523220"/>
            </a:xfrm>
            <a:prstGeom prst="rect">
              <a:avLst/>
            </a:prstGeom>
            <a:noFill/>
          </p:spPr>
          <p:txBody>
            <a:bodyPr wrap="square" rtlCol="0">
              <a:spAutoFit/>
            </a:bodyPr>
            <a:lstStyle/>
            <a:p>
              <a:pPr algn="ctr"/>
              <a:r>
                <a:rPr lang="en-US" sz="2800" b="1" dirty="0">
                  <a:solidFill>
                    <a:schemeClr val="bg1"/>
                  </a:solidFill>
                  <a:latin typeface="+mj-lt"/>
                </a:rPr>
                <a:t>125</a:t>
              </a:r>
              <a:endParaRPr lang="en-US" sz="2800" b="1" dirty="0">
                <a:solidFill>
                  <a:schemeClr val="bg1"/>
                </a:solidFill>
                <a:latin typeface="+mj-lt"/>
              </a:endParaRPr>
            </a:p>
          </p:txBody>
        </p:sp>
        <p:sp>
          <p:nvSpPr>
            <p:cNvPr id="54" name="TextBox 53"/>
            <p:cNvSpPr txBox="1"/>
            <p:nvPr/>
          </p:nvSpPr>
          <p:spPr>
            <a:xfrm>
              <a:off x="3145565" y="5150063"/>
              <a:ext cx="1195642" cy="261610"/>
            </a:xfrm>
            <a:prstGeom prst="rect">
              <a:avLst/>
            </a:prstGeom>
            <a:noFill/>
          </p:spPr>
          <p:txBody>
            <a:bodyPr wrap="square" rtlCol="0">
              <a:spAutoFit/>
            </a:bodyPr>
            <a:lstStyle/>
            <a:p>
              <a:pPr algn="ctr"/>
              <a:r>
                <a:rPr lang="en-US" sz="1100" dirty="0">
                  <a:solidFill>
                    <a:schemeClr val="bg1"/>
                  </a:solidFill>
                </a:rPr>
                <a:t>Your text here</a:t>
              </a:r>
              <a:endParaRPr lang="en-US" sz="1100" dirty="0">
                <a:solidFill>
                  <a:schemeClr val="bg1"/>
                </a:solidFill>
              </a:endParaRPr>
            </a:p>
          </p:txBody>
        </p:sp>
      </p:grpSp>
      <p:grpSp>
        <p:nvGrpSpPr>
          <p:cNvPr id="56" name="Group 55"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4706744" y="4359416"/>
            <a:ext cx="1421698" cy="1421698"/>
            <a:chOff x="4706744" y="4359416"/>
            <a:chExt cx="1421698" cy="1421698"/>
          </a:xfrm>
        </p:grpSpPr>
        <p:sp>
          <p:nvSpPr>
            <p:cNvPr id="51" name="Oval 50"/>
            <p:cNvSpPr/>
            <p:nvPr/>
          </p:nvSpPr>
          <p:spPr>
            <a:xfrm>
              <a:off x="4706744" y="4359416"/>
              <a:ext cx="1421698" cy="1421698"/>
            </a:xfrm>
            <a:prstGeom prst="ellipse">
              <a:avLst/>
            </a:prstGeom>
            <a:solidFill>
              <a:schemeClr val="bg1"/>
            </a:solidFill>
            <a:ln>
              <a:noFill/>
            </a:ln>
            <a:effectLst>
              <a:outerShdw blurRad="914400" dist="469900" dir="5400000" sx="77000" sy="77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TextBox 51"/>
            <p:cNvSpPr txBox="1"/>
            <p:nvPr/>
          </p:nvSpPr>
          <p:spPr>
            <a:xfrm>
              <a:off x="4819772" y="4686735"/>
              <a:ext cx="1195642" cy="523220"/>
            </a:xfrm>
            <a:prstGeom prst="rect">
              <a:avLst/>
            </a:prstGeom>
            <a:noFill/>
          </p:spPr>
          <p:txBody>
            <a:bodyPr wrap="square" rtlCol="0">
              <a:spAutoFit/>
            </a:bodyPr>
            <a:lstStyle/>
            <a:p>
              <a:pPr algn="ctr"/>
              <a:r>
                <a:rPr lang="en-US" sz="2800" b="1" dirty="0">
                  <a:solidFill>
                    <a:srgbClr val="D0798D"/>
                  </a:solidFill>
                  <a:latin typeface="+mj-lt"/>
                </a:rPr>
                <a:t>24</a:t>
              </a:r>
              <a:endParaRPr lang="en-US" sz="2800" b="1" dirty="0">
                <a:solidFill>
                  <a:srgbClr val="D0798D"/>
                </a:solidFill>
                <a:latin typeface="+mj-lt"/>
              </a:endParaRPr>
            </a:p>
          </p:txBody>
        </p:sp>
        <p:sp>
          <p:nvSpPr>
            <p:cNvPr id="55" name="TextBox 54"/>
            <p:cNvSpPr txBox="1"/>
            <p:nvPr/>
          </p:nvSpPr>
          <p:spPr>
            <a:xfrm>
              <a:off x="4819772" y="5150063"/>
              <a:ext cx="1195642" cy="261610"/>
            </a:xfrm>
            <a:prstGeom prst="rect">
              <a:avLst/>
            </a:prstGeom>
            <a:noFill/>
          </p:spPr>
          <p:txBody>
            <a:bodyPr wrap="square" rtlCol="0">
              <a:spAutoFit/>
            </a:bodyPr>
            <a:lstStyle/>
            <a:p>
              <a:pPr algn="ctr"/>
              <a:r>
                <a:rPr lang="en-US" sz="1100" dirty="0">
                  <a:solidFill>
                    <a:schemeClr val="bg1">
                      <a:lumMod val="65000"/>
                    </a:schemeClr>
                  </a:solidFill>
                </a:rPr>
                <a:t>Your text here</a:t>
              </a:r>
              <a:endParaRPr lang="en-US" sz="1100" dirty="0">
                <a:solidFill>
                  <a:schemeClr val="bg1">
                    <a:lumMod val="65000"/>
                  </a:schemeClr>
                </a:solidFill>
              </a:endParaRPr>
            </a:p>
          </p:txBody>
        </p:sp>
      </p:grpSp>
      <p:sp>
        <p:nvSpPr>
          <p:cNvPr id="6" name="e7d195523061f1c0"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hidden="1"/>
          <p:cNvSpPr txBox="1"/>
          <p:nvPr/>
        </p:nvSpPr>
        <p:spPr>
          <a:xfrm>
            <a:off x="-355600" y="1803400"/>
            <a:ext cx="323807"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a:t>
            </a:r>
            <a:endParaRPr lang="zh-CN" altLang="en-US" sz="100"/>
          </a:p>
        </p:txBody>
      </p:sp>
      <p:pic>
        <p:nvPicPr>
          <p:cNvPr id="7" name="图片占位符 6"/>
          <p:cNvPicPr>
            <a:picLocks noGrp="1" noChangeAspect="1"/>
          </p:cNvPicPr>
          <p:nvPr>
            <p:ph type="pic" sz="quarter" idx="10"/>
          </p:nvPr>
        </p:nvPicPr>
        <p:blipFill>
          <a:blip r:embed="rId1">
            <a:extLst>
              <a:ext uri="{28A0092B-C50C-407E-A947-70E740481C1C}">
                <a14:useLocalDpi xmlns:a14="http://schemas.microsoft.com/office/drawing/2010/main" val="0"/>
              </a:ext>
            </a:extLst>
          </a:blip>
          <a:srcRect t="5949" b="5949"/>
          <a:stretch>
            <a:fillRect/>
          </a:stretch>
        </p:blipFill>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750" fill="hold"/>
                                        <p:tgtEl>
                                          <p:spTgt spid="41"/>
                                        </p:tgtEl>
                                        <p:attrNameLst>
                                          <p:attrName>ppt_x</p:attrName>
                                        </p:attrNameLst>
                                      </p:cBhvr>
                                      <p:tavLst>
                                        <p:tav tm="0">
                                          <p:val>
                                            <p:strVal val="0-#ppt_w/2"/>
                                          </p:val>
                                        </p:tav>
                                        <p:tav tm="100000">
                                          <p:val>
                                            <p:strVal val="#ppt_x"/>
                                          </p:val>
                                        </p:tav>
                                      </p:tavLst>
                                    </p:anim>
                                    <p:anim calcmode="lin" valueType="num">
                                      <p:cBhvr additive="base">
                                        <p:cTn id="12" dur="750" fill="hold"/>
                                        <p:tgtEl>
                                          <p:spTgt spid="41"/>
                                        </p:tgtEl>
                                        <p:attrNameLst>
                                          <p:attrName>ppt_y</p:attrName>
                                        </p:attrNameLst>
                                      </p:cBhvr>
                                      <p:tavLst>
                                        <p:tav tm="0">
                                          <p:val>
                                            <p:strVal val="#ppt_y"/>
                                          </p:val>
                                        </p:tav>
                                        <p:tav tm="100000">
                                          <p:val>
                                            <p:strVal val="#ppt_y"/>
                                          </p:val>
                                        </p:tav>
                                      </p:tavLst>
                                    </p:anim>
                                  </p:childTnLst>
                                </p:cTn>
                              </p:par>
                              <p:par>
                                <p:cTn id="13" presetID="49" presetClass="entr" presetSubtype="0" decel="100000" fill="hold" nodeType="withEffect">
                                  <p:stCondLst>
                                    <p:cond delay="1000"/>
                                  </p:stCondLst>
                                  <p:childTnLst>
                                    <p:set>
                                      <p:cBhvr>
                                        <p:cTn id="14" dur="1" fill="hold">
                                          <p:stCondLst>
                                            <p:cond delay="0"/>
                                          </p:stCondLst>
                                        </p:cTn>
                                        <p:tgtEl>
                                          <p:spTgt spid="58"/>
                                        </p:tgtEl>
                                        <p:attrNameLst>
                                          <p:attrName>style.visibility</p:attrName>
                                        </p:attrNameLst>
                                      </p:cBhvr>
                                      <p:to>
                                        <p:strVal val="visible"/>
                                      </p:to>
                                    </p:set>
                                    <p:anim calcmode="lin" valueType="num">
                                      <p:cBhvr>
                                        <p:cTn id="15" dur="500" fill="hold"/>
                                        <p:tgtEl>
                                          <p:spTgt spid="58"/>
                                        </p:tgtEl>
                                        <p:attrNameLst>
                                          <p:attrName>ppt_w</p:attrName>
                                        </p:attrNameLst>
                                      </p:cBhvr>
                                      <p:tavLst>
                                        <p:tav tm="0">
                                          <p:val>
                                            <p:fltVal val="0"/>
                                          </p:val>
                                        </p:tav>
                                        <p:tav tm="100000">
                                          <p:val>
                                            <p:strVal val="#ppt_w"/>
                                          </p:val>
                                        </p:tav>
                                      </p:tavLst>
                                    </p:anim>
                                    <p:anim calcmode="lin" valueType="num">
                                      <p:cBhvr>
                                        <p:cTn id="16" dur="500" fill="hold"/>
                                        <p:tgtEl>
                                          <p:spTgt spid="58"/>
                                        </p:tgtEl>
                                        <p:attrNameLst>
                                          <p:attrName>ppt_h</p:attrName>
                                        </p:attrNameLst>
                                      </p:cBhvr>
                                      <p:tavLst>
                                        <p:tav tm="0">
                                          <p:val>
                                            <p:fltVal val="0"/>
                                          </p:val>
                                        </p:tav>
                                        <p:tav tm="100000">
                                          <p:val>
                                            <p:strVal val="#ppt_h"/>
                                          </p:val>
                                        </p:tav>
                                      </p:tavLst>
                                    </p:anim>
                                    <p:anim calcmode="lin" valueType="num">
                                      <p:cBhvr>
                                        <p:cTn id="17" dur="500" fill="hold"/>
                                        <p:tgtEl>
                                          <p:spTgt spid="58"/>
                                        </p:tgtEl>
                                        <p:attrNameLst>
                                          <p:attrName>style.rotation</p:attrName>
                                        </p:attrNameLst>
                                      </p:cBhvr>
                                      <p:tavLst>
                                        <p:tav tm="0">
                                          <p:val>
                                            <p:fltVal val="360"/>
                                          </p:val>
                                        </p:tav>
                                        <p:tav tm="100000">
                                          <p:val>
                                            <p:fltVal val="0"/>
                                          </p:val>
                                        </p:tav>
                                      </p:tavLst>
                                    </p:anim>
                                    <p:animEffect transition="in" filter="fade">
                                      <p:cBhvr>
                                        <p:cTn id="18" dur="500"/>
                                        <p:tgtEl>
                                          <p:spTgt spid="58"/>
                                        </p:tgtEl>
                                      </p:cBhvr>
                                    </p:animEffect>
                                  </p:childTnLst>
                                </p:cTn>
                              </p:par>
                              <p:par>
                                <p:cTn id="19" presetID="49" presetClass="entr" presetSubtype="0" decel="100000" fill="hold" nodeType="withEffect">
                                  <p:stCondLst>
                                    <p:cond delay="1250"/>
                                  </p:stCondLst>
                                  <p:childTnLst>
                                    <p:set>
                                      <p:cBhvr>
                                        <p:cTn id="20" dur="1" fill="hold">
                                          <p:stCondLst>
                                            <p:cond delay="0"/>
                                          </p:stCondLst>
                                        </p:cTn>
                                        <p:tgtEl>
                                          <p:spTgt spid="57"/>
                                        </p:tgtEl>
                                        <p:attrNameLst>
                                          <p:attrName>style.visibility</p:attrName>
                                        </p:attrNameLst>
                                      </p:cBhvr>
                                      <p:to>
                                        <p:strVal val="visible"/>
                                      </p:to>
                                    </p:set>
                                    <p:anim calcmode="lin" valueType="num">
                                      <p:cBhvr>
                                        <p:cTn id="21" dur="500" fill="hold"/>
                                        <p:tgtEl>
                                          <p:spTgt spid="57"/>
                                        </p:tgtEl>
                                        <p:attrNameLst>
                                          <p:attrName>ppt_w</p:attrName>
                                        </p:attrNameLst>
                                      </p:cBhvr>
                                      <p:tavLst>
                                        <p:tav tm="0">
                                          <p:val>
                                            <p:fltVal val="0"/>
                                          </p:val>
                                        </p:tav>
                                        <p:tav tm="100000">
                                          <p:val>
                                            <p:strVal val="#ppt_w"/>
                                          </p:val>
                                        </p:tav>
                                      </p:tavLst>
                                    </p:anim>
                                    <p:anim calcmode="lin" valueType="num">
                                      <p:cBhvr>
                                        <p:cTn id="22" dur="500" fill="hold"/>
                                        <p:tgtEl>
                                          <p:spTgt spid="57"/>
                                        </p:tgtEl>
                                        <p:attrNameLst>
                                          <p:attrName>ppt_h</p:attrName>
                                        </p:attrNameLst>
                                      </p:cBhvr>
                                      <p:tavLst>
                                        <p:tav tm="0">
                                          <p:val>
                                            <p:fltVal val="0"/>
                                          </p:val>
                                        </p:tav>
                                        <p:tav tm="100000">
                                          <p:val>
                                            <p:strVal val="#ppt_h"/>
                                          </p:val>
                                        </p:tav>
                                      </p:tavLst>
                                    </p:anim>
                                    <p:anim calcmode="lin" valueType="num">
                                      <p:cBhvr>
                                        <p:cTn id="23" dur="500" fill="hold"/>
                                        <p:tgtEl>
                                          <p:spTgt spid="57"/>
                                        </p:tgtEl>
                                        <p:attrNameLst>
                                          <p:attrName>style.rotation</p:attrName>
                                        </p:attrNameLst>
                                      </p:cBhvr>
                                      <p:tavLst>
                                        <p:tav tm="0">
                                          <p:val>
                                            <p:fltVal val="360"/>
                                          </p:val>
                                        </p:tav>
                                        <p:tav tm="100000">
                                          <p:val>
                                            <p:fltVal val="0"/>
                                          </p:val>
                                        </p:tav>
                                      </p:tavLst>
                                    </p:anim>
                                    <p:animEffect transition="in" filter="fade">
                                      <p:cBhvr>
                                        <p:cTn id="24" dur="500"/>
                                        <p:tgtEl>
                                          <p:spTgt spid="57"/>
                                        </p:tgtEl>
                                      </p:cBhvr>
                                    </p:animEffect>
                                  </p:childTnLst>
                                </p:cTn>
                              </p:par>
                              <p:par>
                                <p:cTn id="25" presetID="49" presetClass="entr" presetSubtype="0" decel="100000" fill="hold" nodeType="withEffect">
                                  <p:stCondLst>
                                    <p:cond delay="1500"/>
                                  </p:stCondLst>
                                  <p:childTnLst>
                                    <p:set>
                                      <p:cBhvr>
                                        <p:cTn id="26" dur="1" fill="hold">
                                          <p:stCondLst>
                                            <p:cond delay="0"/>
                                          </p:stCondLst>
                                        </p:cTn>
                                        <p:tgtEl>
                                          <p:spTgt spid="56"/>
                                        </p:tgtEl>
                                        <p:attrNameLst>
                                          <p:attrName>style.visibility</p:attrName>
                                        </p:attrNameLst>
                                      </p:cBhvr>
                                      <p:to>
                                        <p:strVal val="visible"/>
                                      </p:to>
                                    </p:set>
                                    <p:anim calcmode="lin" valueType="num">
                                      <p:cBhvr>
                                        <p:cTn id="27" dur="500" fill="hold"/>
                                        <p:tgtEl>
                                          <p:spTgt spid="56"/>
                                        </p:tgtEl>
                                        <p:attrNameLst>
                                          <p:attrName>ppt_w</p:attrName>
                                        </p:attrNameLst>
                                      </p:cBhvr>
                                      <p:tavLst>
                                        <p:tav tm="0">
                                          <p:val>
                                            <p:fltVal val="0"/>
                                          </p:val>
                                        </p:tav>
                                        <p:tav tm="100000">
                                          <p:val>
                                            <p:strVal val="#ppt_w"/>
                                          </p:val>
                                        </p:tav>
                                      </p:tavLst>
                                    </p:anim>
                                    <p:anim calcmode="lin" valueType="num">
                                      <p:cBhvr>
                                        <p:cTn id="28" dur="500" fill="hold"/>
                                        <p:tgtEl>
                                          <p:spTgt spid="56"/>
                                        </p:tgtEl>
                                        <p:attrNameLst>
                                          <p:attrName>ppt_h</p:attrName>
                                        </p:attrNameLst>
                                      </p:cBhvr>
                                      <p:tavLst>
                                        <p:tav tm="0">
                                          <p:val>
                                            <p:fltVal val="0"/>
                                          </p:val>
                                        </p:tav>
                                        <p:tav tm="100000">
                                          <p:val>
                                            <p:strVal val="#ppt_h"/>
                                          </p:val>
                                        </p:tav>
                                      </p:tavLst>
                                    </p:anim>
                                    <p:anim calcmode="lin" valueType="num">
                                      <p:cBhvr>
                                        <p:cTn id="29" dur="500" fill="hold"/>
                                        <p:tgtEl>
                                          <p:spTgt spid="56"/>
                                        </p:tgtEl>
                                        <p:attrNameLst>
                                          <p:attrName>style.rotation</p:attrName>
                                        </p:attrNameLst>
                                      </p:cBhvr>
                                      <p:tavLst>
                                        <p:tav tm="0">
                                          <p:val>
                                            <p:fltVal val="360"/>
                                          </p:val>
                                        </p:tav>
                                        <p:tav tm="100000">
                                          <p:val>
                                            <p:fltVal val="0"/>
                                          </p:val>
                                        </p:tav>
                                      </p:tavLst>
                                    </p:anim>
                                    <p:animEffect transition="in" filter="fade">
                                      <p:cBhvr>
                                        <p:cTn id="30"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1D242E"/>
        </a:solidFill>
        <a:effectLst/>
      </p:bgPr>
    </p:bg>
    <p:spTree>
      <p:nvGrpSpPr>
        <p:cNvPr id="1" name=""/>
        <p:cNvGrpSpPr/>
        <p:nvPr/>
      </p:nvGrpSpPr>
      <p:grpSpPr>
        <a:xfrm>
          <a:off x="0" y="0"/>
          <a:ext cx="0" cy="0"/>
          <a:chOff x="0" y="0"/>
          <a:chExt cx="0" cy="0"/>
        </a:xfrm>
      </p:grpSpPr>
      <p:pic>
        <p:nvPicPr>
          <p:cNvPr id="22" name="图片占位符 21"/>
          <p:cNvPicPr>
            <a:picLocks noGrp="1" noChangeAspect="1"/>
          </p:cNvPicPr>
          <p:nvPr>
            <p:ph type="pic" sz="quarter" idx="10"/>
          </p:nvPr>
        </p:nvPicPr>
        <p:blipFill>
          <a:blip r:embed="rId1">
            <a:extLst>
              <a:ext uri="{28A0092B-C50C-407E-A947-70E740481C1C}">
                <a14:useLocalDpi xmlns:a14="http://schemas.microsoft.com/office/drawing/2010/main" val="0"/>
              </a:ext>
            </a:extLst>
          </a:blip>
          <a:srcRect l="13637" r="13637"/>
          <a:stretch>
            <a:fillRect/>
          </a:stretch>
        </p:blipFill>
        <p:spPr/>
      </p:pic>
      <p:sp>
        <p:nvSpPr>
          <p:cNvPr id="2" name="Rectangle 1"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p:nvPr/>
        </p:nvSpPr>
        <p:spPr>
          <a:xfrm>
            <a:off x="0" y="4496"/>
            <a:ext cx="7924800" cy="6857997"/>
          </a:xfrm>
          <a:prstGeom prst="rect">
            <a:avLst/>
          </a:prstGeom>
          <a:solidFill>
            <a:srgbClr val="1D242E">
              <a:alpha val="49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2" name="Group 41"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4201762" y="1202982"/>
            <a:ext cx="3140581" cy="1288407"/>
            <a:chOff x="4201762" y="1323425"/>
            <a:chExt cx="3140581" cy="1288407"/>
          </a:xfrm>
        </p:grpSpPr>
        <p:sp>
          <p:nvSpPr>
            <p:cNvPr id="21" name="Rectangle: Rounded Corners 20"/>
            <p:cNvSpPr/>
            <p:nvPr/>
          </p:nvSpPr>
          <p:spPr>
            <a:xfrm>
              <a:off x="4201762" y="1323425"/>
              <a:ext cx="3140581" cy="1105576"/>
            </a:xfrm>
            <a:prstGeom prst="roundRect">
              <a:avLst>
                <a:gd name="adj" fmla="val 7060"/>
              </a:avLst>
            </a:prstGeom>
            <a:solidFill>
              <a:schemeClr val="bg1"/>
            </a:solidFill>
            <a:ln>
              <a:noFill/>
            </a:ln>
            <a:effectLst>
              <a:outerShdw blurRad="698500" dist="241300" dir="5400000" sx="84000" sy="84000" algn="t" rotWithShape="0">
                <a:schemeClr val="tx1">
                  <a:alpha val="2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p:cNvGrpSpPr/>
            <p:nvPr/>
          </p:nvGrpSpPr>
          <p:grpSpPr>
            <a:xfrm>
              <a:off x="4453473" y="1491032"/>
              <a:ext cx="2637159" cy="579096"/>
              <a:chOff x="4453473" y="1491032"/>
              <a:chExt cx="2637159" cy="579096"/>
            </a:xfrm>
          </p:grpSpPr>
          <p:sp>
            <p:nvSpPr>
              <p:cNvPr id="19" name="TextBox 18"/>
              <p:cNvSpPr txBox="1"/>
              <p:nvPr/>
            </p:nvSpPr>
            <p:spPr>
              <a:xfrm>
                <a:off x="4702530" y="1491032"/>
                <a:ext cx="2139044" cy="338554"/>
              </a:xfrm>
              <a:prstGeom prst="rect">
                <a:avLst/>
              </a:prstGeom>
              <a:noFill/>
            </p:spPr>
            <p:txBody>
              <a:bodyPr wrap="square" rtlCol="0">
                <a:spAutoFit/>
              </a:bodyPr>
              <a:lstStyle/>
              <a:p>
                <a:pPr algn="ctr"/>
                <a:r>
                  <a:rPr lang="en-US" sz="1600" b="1" dirty="0">
                    <a:solidFill>
                      <a:schemeClr val="tx1">
                        <a:lumMod val="75000"/>
                        <a:lumOff val="25000"/>
                      </a:schemeClr>
                    </a:solidFill>
                    <a:latin typeface="+mj-lt"/>
                  </a:rPr>
                  <a:t>Feature 02</a:t>
                </a:r>
                <a:endParaRPr lang="en-US" sz="1600" b="1" dirty="0">
                  <a:solidFill>
                    <a:schemeClr val="tx1">
                      <a:lumMod val="75000"/>
                      <a:lumOff val="25000"/>
                    </a:schemeClr>
                  </a:solidFill>
                  <a:latin typeface="+mj-lt"/>
                </a:endParaRPr>
              </a:p>
            </p:txBody>
          </p:sp>
          <p:sp>
            <p:nvSpPr>
              <p:cNvPr id="18" name="TextBox 17"/>
              <p:cNvSpPr txBox="1"/>
              <p:nvPr/>
            </p:nvSpPr>
            <p:spPr>
              <a:xfrm>
                <a:off x="4453473" y="1776778"/>
                <a:ext cx="2637159" cy="293350"/>
              </a:xfrm>
              <a:prstGeom prst="rect">
                <a:avLst/>
              </a:prstGeom>
              <a:noFill/>
            </p:spPr>
            <p:txBody>
              <a:bodyPr wrap="square" rtlCol="0">
                <a:spAutoFit/>
              </a:bodyPr>
              <a:lstStyle/>
              <a:p>
                <a:pPr algn="ctr">
                  <a:lnSpc>
                    <a:spcPct val="120000"/>
                  </a:lnSpc>
                </a:pPr>
                <a:r>
                  <a:rPr lang="en-US" sz="1200" dirty="0">
                    <a:solidFill>
                      <a:schemeClr val="bg1">
                        <a:lumMod val="65000"/>
                      </a:schemeClr>
                    </a:solidFill>
                  </a:rPr>
                  <a:t>A wonderful serenity has taken</a:t>
                </a:r>
                <a:endParaRPr lang="en-US" sz="1200" dirty="0">
                  <a:solidFill>
                    <a:schemeClr val="bg1">
                      <a:lumMod val="65000"/>
                    </a:schemeClr>
                  </a:solidFill>
                </a:endParaRPr>
              </a:p>
            </p:txBody>
          </p:sp>
        </p:grpSp>
        <p:grpSp>
          <p:nvGrpSpPr>
            <p:cNvPr id="41" name="Group 40"/>
            <p:cNvGrpSpPr/>
            <p:nvPr/>
          </p:nvGrpSpPr>
          <p:grpSpPr>
            <a:xfrm>
              <a:off x="5578277" y="2257871"/>
              <a:ext cx="353961" cy="353961"/>
              <a:chOff x="5578277" y="2257871"/>
              <a:chExt cx="353961" cy="353961"/>
            </a:xfrm>
          </p:grpSpPr>
          <p:sp>
            <p:nvSpPr>
              <p:cNvPr id="39" name="Rectangle: Rounded Corners 38"/>
              <p:cNvSpPr/>
              <p:nvPr/>
            </p:nvSpPr>
            <p:spPr>
              <a:xfrm>
                <a:off x="5578277" y="2257871"/>
                <a:ext cx="353961" cy="353961"/>
              </a:xfrm>
              <a:prstGeom prst="roundRect">
                <a:avLst>
                  <a:gd name="adj" fmla="val 13079"/>
                </a:avLst>
              </a:prstGeom>
              <a:solidFill>
                <a:srgbClr val="D0798D"/>
              </a:solidFill>
              <a:ln>
                <a:noFill/>
              </a:ln>
              <a:effectLst>
                <a:outerShdw blurRad="241300" dist="101600" dir="5400000" sx="93000" sy="93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Freeform 4549"/>
              <p:cNvSpPr/>
              <p:nvPr/>
            </p:nvSpPr>
            <p:spPr bwMode="auto">
              <a:xfrm>
                <a:off x="5722973" y="2371917"/>
                <a:ext cx="64569" cy="125868"/>
              </a:xfrm>
              <a:custGeom>
                <a:avLst/>
                <a:gdLst>
                  <a:gd name="T0" fmla="*/ 106 w 107"/>
                  <a:gd name="T1" fmla="*/ 101 h 208"/>
                  <a:gd name="T2" fmla="*/ 7 w 107"/>
                  <a:gd name="T3" fmla="*/ 1 h 208"/>
                  <a:gd name="T4" fmla="*/ 1 w 107"/>
                  <a:gd name="T5" fmla="*/ 1 h 208"/>
                  <a:gd name="T6" fmla="*/ 1 w 107"/>
                  <a:gd name="T7" fmla="*/ 7 h 208"/>
                  <a:gd name="T8" fmla="*/ 98 w 107"/>
                  <a:gd name="T9" fmla="*/ 104 h 208"/>
                  <a:gd name="T10" fmla="*/ 1 w 107"/>
                  <a:gd name="T11" fmla="*/ 201 h 208"/>
                  <a:gd name="T12" fmla="*/ 1 w 107"/>
                  <a:gd name="T13" fmla="*/ 206 h 208"/>
                  <a:gd name="T14" fmla="*/ 4 w 107"/>
                  <a:gd name="T15" fmla="*/ 208 h 208"/>
                  <a:gd name="T16" fmla="*/ 7 w 107"/>
                  <a:gd name="T17" fmla="*/ 206 h 208"/>
                  <a:gd name="T18" fmla="*/ 106 w 107"/>
                  <a:gd name="T19" fmla="*/ 107 h 208"/>
                  <a:gd name="T20" fmla="*/ 107 w 107"/>
                  <a:gd name="T21" fmla="*/ 104 h 208"/>
                  <a:gd name="T22" fmla="*/ 106 w 107"/>
                  <a:gd name="T23" fmla="*/ 10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7" h="208">
                    <a:moveTo>
                      <a:pt x="106" y="101"/>
                    </a:moveTo>
                    <a:cubicBezTo>
                      <a:pt x="7" y="1"/>
                      <a:pt x="7" y="1"/>
                      <a:pt x="7" y="1"/>
                    </a:cubicBezTo>
                    <a:cubicBezTo>
                      <a:pt x="5" y="0"/>
                      <a:pt x="3" y="0"/>
                      <a:pt x="1" y="1"/>
                    </a:cubicBezTo>
                    <a:cubicBezTo>
                      <a:pt x="0" y="3"/>
                      <a:pt x="0" y="5"/>
                      <a:pt x="1" y="7"/>
                    </a:cubicBezTo>
                    <a:cubicBezTo>
                      <a:pt x="98" y="104"/>
                      <a:pt x="98" y="104"/>
                      <a:pt x="98" y="104"/>
                    </a:cubicBezTo>
                    <a:cubicBezTo>
                      <a:pt x="1" y="201"/>
                      <a:pt x="1" y="201"/>
                      <a:pt x="1" y="201"/>
                    </a:cubicBezTo>
                    <a:cubicBezTo>
                      <a:pt x="0" y="202"/>
                      <a:pt x="0" y="205"/>
                      <a:pt x="1" y="206"/>
                    </a:cubicBezTo>
                    <a:cubicBezTo>
                      <a:pt x="2" y="207"/>
                      <a:pt x="3" y="208"/>
                      <a:pt x="4" y="208"/>
                    </a:cubicBezTo>
                    <a:cubicBezTo>
                      <a:pt x="5" y="208"/>
                      <a:pt x="6" y="207"/>
                      <a:pt x="7" y="206"/>
                    </a:cubicBezTo>
                    <a:cubicBezTo>
                      <a:pt x="106" y="107"/>
                      <a:pt x="106" y="107"/>
                      <a:pt x="106" y="107"/>
                    </a:cubicBezTo>
                    <a:cubicBezTo>
                      <a:pt x="107" y="106"/>
                      <a:pt x="107" y="105"/>
                      <a:pt x="107" y="104"/>
                    </a:cubicBezTo>
                    <a:cubicBezTo>
                      <a:pt x="107" y="103"/>
                      <a:pt x="107" y="102"/>
                      <a:pt x="106" y="101"/>
                    </a:cubicBezTo>
                    <a:close/>
                  </a:path>
                </a:pathLst>
              </a:custGeom>
              <a:solidFill>
                <a:schemeClr val="bg1"/>
              </a:solidFill>
              <a:ln>
                <a:solidFill>
                  <a:schemeClr val="bg1"/>
                </a:solidFill>
              </a:ln>
            </p:spPr>
            <p:txBody>
              <a:bodyPr vert="horz" wrap="square" lIns="91440" tIns="45720" rIns="91440" bIns="45720" numCol="1" anchor="t" anchorCtr="0" compatLnSpc="1"/>
              <a:lstStyle/>
              <a:p>
                <a:endParaRPr lang="en-US"/>
              </a:p>
            </p:txBody>
          </p:sp>
        </p:grpSp>
      </p:grpSp>
      <p:grpSp>
        <p:nvGrpSpPr>
          <p:cNvPr id="43" name="Group 42"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582458" y="1202982"/>
            <a:ext cx="3140581" cy="1288407"/>
            <a:chOff x="4201762" y="1323425"/>
            <a:chExt cx="3140581" cy="1288407"/>
          </a:xfrm>
        </p:grpSpPr>
        <p:sp>
          <p:nvSpPr>
            <p:cNvPr id="44" name="Rectangle: Rounded Corners 43"/>
            <p:cNvSpPr/>
            <p:nvPr/>
          </p:nvSpPr>
          <p:spPr>
            <a:xfrm>
              <a:off x="4201762" y="1323425"/>
              <a:ext cx="3140581" cy="1105576"/>
            </a:xfrm>
            <a:prstGeom prst="roundRect">
              <a:avLst>
                <a:gd name="adj" fmla="val 7060"/>
              </a:avLst>
            </a:prstGeom>
            <a:solidFill>
              <a:schemeClr val="bg1"/>
            </a:solidFill>
            <a:ln>
              <a:noFill/>
            </a:ln>
            <a:effectLst>
              <a:outerShdw blurRad="698500" dist="241300" dir="5400000" sx="84000" sy="84000" algn="t" rotWithShape="0">
                <a:schemeClr val="tx1">
                  <a:alpha val="2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5" name="Group 44"/>
            <p:cNvGrpSpPr/>
            <p:nvPr/>
          </p:nvGrpSpPr>
          <p:grpSpPr>
            <a:xfrm>
              <a:off x="4453473" y="1491032"/>
              <a:ext cx="2637159" cy="579096"/>
              <a:chOff x="4453473" y="1491032"/>
              <a:chExt cx="2637159" cy="579096"/>
            </a:xfrm>
          </p:grpSpPr>
          <p:sp>
            <p:nvSpPr>
              <p:cNvPr id="49" name="TextBox 48"/>
              <p:cNvSpPr txBox="1"/>
              <p:nvPr/>
            </p:nvSpPr>
            <p:spPr>
              <a:xfrm>
                <a:off x="4702530" y="1491032"/>
                <a:ext cx="2139044" cy="338554"/>
              </a:xfrm>
              <a:prstGeom prst="rect">
                <a:avLst/>
              </a:prstGeom>
              <a:noFill/>
            </p:spPr>
            <p:txBody>
              <a:bodyPr wrap="square" rtlCol="0">
                <a:spAutoFit/>
              </a:bodyPr>
              <a:lstStyle/>
              <a:p>
                <a:pPr algn="ctr"/>
                <a:r>
                  <a:rPr lang="en-US" sz="1600" b="1" dirty="0">
                    <a:solidFill>
                      <a:schemeClr val="tx1">
                        <a:lumMod val="75000"/>
                        <a:lumOff val="25000"/>
                      </a:schemeClr>
                    </a:solidFill>
                    <a:latin typeface="+mj-lt"/>
                  </a:rPr>
                  <a:t>Feature 01</a:t>
                </a:r>
                <a:endParaRPr lang="en-US" sz="1600" b="1" dirty="0">
                  <a:solidFill>
                    <a:schemeClr val="tx1">
                      <a:lumMod val="75000"/>
                      <a:lumOff val="25000"/>
                    </a:schemeClr>
                  </a:solidFill>
                  <a:latin typeface="+mj-lt"/>
                </a:endParaRPr>
              </a:p>
            </p:txBody>
          </p:sp>
          <p:sp>
            <p:nvSpPr>
              <p:cNvPr id="50" name="TextBox 49"/>
              <p:cNvSpPr txBox="1"/>
              <p:nvPr/>
            </p:nvSpPr>
            <p:spPr>
              <a:xfrm>
                <a:off x="4453473" y="1776778"/>
                <a:ext cx="2637159" cy="293350"/>
              </a:xfrm>
              <a:prstGeom prst="rect">
                <a:avLst/>
              </a:prstGeom>
              <a:noFill/>
            </p:spPr>
            <p:txBody>
              <a:bodyPr wrap="square" rtlCol="0">
                <a:spAutoFit/>
              </a:bodyPr>
              <a:lstStyle/>
              <a:p>
                <a:pPr algn="ctr">
                  <a:lnSpc>
                    <a:spcPct val="120000"/>
                  </a:lnSpc>
                </a:pPr>
                <a:r>
                  <a:rPr lang="en-US" sz="1200" dirty="0">
                    <a:solidFill>
                      <a:schemeClr val="bg1">
                        <a:lumMod val="65000"/>
                      </a:schemeClr>
                    </a:solidFill>
                  </a:rPr>
                  <a:t>A wonderful serenity has taken</a:t>
                </a:r>
                <a:endParaRPr lang="en-US" sz="1200" dirty="0">
                  <a:solidFill>
                    <a:schemeClr val="bg1">
                      <a:lumMod val="65000"/>
                    </a:schemeClr>
                  </a:solidFill>
                </a:endParaRPr>
              </a:p>
            </p:txBody>
          </p:sp>
        </p:grpSp>
        <p:grpSp>
          <p:nvGrpSpPr>
            <p:cNvPr id="46" name="Group 45"/>
            <p:cNvGrpSpPr/>
            <p:nvPr/>
          </p:nvGrpSpPr>
          <p:grpSpPr>
            <a:xfrm>
              <a:off x="5578277" y="2257871"/>
              <a:ext cx="353961" cy="353961"/>
              <a:chOff x="5578277" y="2257871"/>
              <a:chExt cx="353961" cy="353961"/>
            </a:xfrm>
          </p:grpSpPr>
          <p:sp>
            <p:nvSpPr>
              <p:cNvPr id="47" name="Rectangle: Rounded Corners 46"/>
              <p:cNvSpPr/>
              <p:nvPr/>
            </p:nvSpPr>
            <p:spPr>
              <a:xfrm>
                <a:off x="5578277" y="2257871"/>
                <a:ext cx="353961" cy="353961"/>
              </a:xfrm>
              <a:prstGeom prst="roundRect">
                <a:avLst>
                  <a:gd name="adj" fmla="val 13079"/>
                </a:avLst>
              </a:prstGeom>
              <a:solidFill>
                <a:srgbClr val="D0798D"/>
              </a:solidFill>
              <a:ln>
                <a:noFill/>
              </a:ln>
              <a:effectLst>
                <a:outerShdw blurRad="241300" dist="101600" dir="5400000" sx="93000" sy="93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Freeform 4549"/>
              <p:cNvSpPr/>
              <p:nvPr/>
            </p:nvSpPr>
            <p:spPr bwMode="auto">
              <a:xfrm>
                <a:off x="5722973" y="2371917"/>
                <a:ext cx="64569" cy="125868"/>
              </a:xfrm>
              <a:custGeom>
                <a:avLst/>
                <a:gdLst>
                  <a:gd name="T0" fmla="*/ 106 w 107"/>
                  <a:gd name="T1" fmla="*/ 101 h 208"/>
                  <a:gd name="T2" fmla="*/ 7 w 107"/>
                  <a:gd name="T3" fmla="*/ 1 h 208"/>
                  <a:gd name="T4" fmla="*/ 1 w 107"/>
                  <a:gd name="T5" fmla="*/ 1 h 208"/>
                  <a:gd name="T6" fmla="*/ 1 w 107"/>
                  <a:gd name="T7" fmla="*/ 7 h 208"/>
                  <a:gd name="T8" fmla="*/ 98 w 107"/>
                  <a:gd name="T9" fmla="*/ 104 h 208"/>
                  <a:gd name="T10" fmla="*/ 1 w 107"/>
                  <a:gd name="T11" fmla="*/ 201 h 208"/>
                  <a:gd name="T12" fmla="*/ 1 w 107"/>
                  <a:gd name="T13" fmla="*/ 206 h 208"/>
                  <a:gd name="T14" fmla="*/ 4 w 107"/>
                  <a:gd name="T15" fmla="*/ 208 h 208"/>
                  <a:gd name="T16" fmla="*/ 7 w 107"/>
                  <a:gd name="T17" fmla="*/ 206 h 208"/>
                  <a:gd name="T18" fmla="*/ 106 w 107"/>
                  <a:gd name="T19" fmla="*/ 107 h 208"/>
                  <a:gd name="T20" fmla="*/ 107 w 107"/>
                  <a:gd name="T21" fmla="*/ 104 h 208"/>
                  <a:gd name="T22" fmla="*/ 106 w 107"/>
                  <a:gd name="T23" fmla="*/ 10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7" h="208">
                    <a:moveTo>
                      <a:pt x="106" y="101"/>
                    </a:moveTo>
                    <a:cubicBezTo>
                      <a:pt x="7" y="1"/>
                      <a:pt x="7" y="1"/>
                      <a:pt x="7" y="1"/>
                    </a:cubicBezTo>
                    <a:cubicBezTo>
                      <a:pt x="5" y="0"/>
                      <a:pt x="3" y="0"/>
                      <a:pt x="1" y="1"/>
                    </a:cubicBezTo>
                    <a:cubicBezTo>
                      <a:pt x="0" y="3"/>
                      <a:pt x="0" y="5"/>
                      <a:pt x="1" y="7"/>
                    </a:cubicBezTo>
                    <a:cubicBezTo>
                      <a:pt x="98" y="104"/>
                      <a:pt x="98" y="104"/>
                      <a:pt x="98" y="104"/>
                    </a:cubicBezTo>
                    <a:cubicBezTo>
                      <a:pt x="1" y="201"/>
                      <a:pt x="1" y="201"/>
                      <a:pt x="1" y="201"/>
                    </a:cubicBezTo>
                    <a:cubicBezTo>
                      <a:pt x="0" y="202"/>
                      <a:pt x="0" y="205"/>
                      <a:pt x="1" y="206"/>
                    </a:cubicBezTo>
                    <a:cubicBezTo>
                      <a:pt x="2" y="207"/>
                      <a:pt x="3" y="208"/>
                      <a:pt x="4" y="208"/>
                    </a:cubicBezTo>
                    <a:cubicBezTo>
                      <a:pt x="5" y="208"/>
                      <a:pt x="6" y="207"/>
                      <a:pt x="7" y="206"/>
                    </a:cubicBezTo>
                    <a:cubicBezTo>
                      <a:pt x="106" y="107"/>
                      <a:pt x="106" y="107"/>
                      <a:pt x="106" y="107"/>
                    </a:cubicBezTo>
                    <a:cubicBezTo>
                      <a:pt x="107" y="106"/>
                      <a:pt x="107" y="105"/>
                      <a:pt x="107" y="104"/>
                    </a:cubicBezTo>
                    <a:cubicBezTo>
                      <a:pt x="107" y="103"/>
                      <a:pt x="107" y="102"/>
                      <a:pt x="106" y="101"/>
                    </a:cubicBezTo>
                    <a:close/>
                  </a:path>
                </a:pathLst>
              </a:custGeom>
              <a:solidFill>
                <a:schemeClr val="bg1"/>
              </a:solidFill>
              <a:ln>
                <a:solidFill>
                  <a:schemeClr val="bg1"/>
                </a:solidFill>
              </a:ln>
            </p:spPr>
            <p:txBody>
              <a:bodyPr vert="horz" wrap="square" lIns="91440" tIns="45720" rIns="91440" bIns="45720" numCol="1" anchor="t" anchorCtr="0" compatLnSpc="1"/>
              <a:lstStyle/>
              <a:p>
                <a:endParaRPr lang="en-US"/>
              </a:p>
            </p:txBody>
          </p:sp>
        </p:grpSp>
      </p:grpSp>
      <p:grpSp>
        <p:nvGrpSpPr>
          <p:cNvPr id="53" name="Group 52"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4201762" y="2857365"/>
            <a:ext cx="3140581" cy="1288407"/>
            <a:chOff x="4201762" y="1323425"/>
            <a:chExt cx="3140581" cy="1288407"/>
          </a:xfrm>
        </p:grpSpPr>
        <p:sp>
          <p:nvSpPr>
            <p:cNvPr id="62" name="Rectangle: Rounded Corners 61"/>
            <p:cNvSpPr/>
            <p:nvPr/>
          </p:nvSpPr>
          <p:spPr>
            <a:xfrm>
              <a:off x="4201762" y="1323425"/>
              <a:ext cx="3140581" cy="1105576"/>
            </a:xfrm>
            <a:prstGeom prst="roundRect">
              <a:avLst>
                <a:gd name="adj" fmla="val 7060"/>
              </a:avLst>
            </a:prstGeom>
            <a:solidFill>
              <a:schemeClr val="bg1"/>
            </a:solidFill>
            <a:ln>
              <a:noFill/>
            </a:ln>
            <a:effectLst>
              <a:outerShdw blurRad="698500" dist="241300" dir="5400000" sx="84000" sy="84000" algn="t" rotWithShape="0">
                <a:schemeClr val="tx1">
                  <a:alpha val="2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p:cNvGrpSpPr/>
            <p:nvPr/>
          </p:nvGrpSpPr>
          <p:grpSpPr>
            <a:xfrm>
              <a:off x="4453473" y="1491032"/>
              <a:ext cx="2637159" cy="579096"/>
              <a:chOff x="4453473" y="1491032"/>
              <a:chExt cx="2637159" cy="579096"/>
            </a:xfrm>
          </p:grpSpPr>
          <p:sp>
            <p:nvSpPr>
              <p:cNvPr id="67" name="TextBox 66"/>
              <p:cNvSpPr txBox="1"/>
              <p:nvPr/>
            </p:nvSpPr>
            <p:spPr>
              <a:xfrm>
                <a:off x="4702530" y="1491032"/>
                <a:ext cx="2139044" cy="338554"/>
              </a:xfrm>
              <a:prstGeom prst="rect">
                <a:avLst/>
              </a:prstGeom>
              <a:noFill/>
            </p:spPr>
            <p:txBody>
              <a:bodyPr wrap="square" rtlCol="0">
                <a:spAutoFit/>
              </a:bodyPr>
              <a:lstStyle/>
              <a:p>
                <a:pPr algn="ctr"/>
                <a:r>
                  <a:rPr lang="en-US" sz="1600" b="1" dirty="0">
                    <a:solidFill>
                      <a:schemeClr val="tx1">
                        <a:lumMod val="75000"/>
                        <a:lumOff val="25000"/>
                      </a:schemeClr>
                    </a:solidFill>
                    <a:latin typeface="+mj-lt"/>
                  </a:rPr>
                  <a:t>Feature 04</a:t>
                </a:r>
                <a:endParaRPr lang="en-US" sz="1600" b="1" dirty="0">
                  <a:solidFill>
                    <a:schemeClr val="tx1">
                      <a:lumMod val="75000"/>
                      <a:lumOff val="25000"/>
                    </a:schemeClr>
                  </a:solidFill>
                  <a:latin typeface="+mj-lt"/>
                </a:endParaRPr>
              </a:p>
            </p:txBody>
          </p:sp>
          <p:sp>
            <p:nvSpPr>
              <p:cNvPr id="68" name="TextBox 67"/>
              <p:cNvSpPr txBox="1"/>
              <p:nvPr/>
            </p:nvSpPr>
            <p:spPr>
              <a:xfrm>
                <a:off x="4453473" y="1776778"/>
                <a:ext cx="2637159" cy="293350"/>
              </a:xfrm>
              <a:prstGeom prst="rect">
                <a:avLst/>
              </a:prstGeom>
              <a:noFill/>
            </p:spPr>
            <p:txBody>
              <a:bodyPr wrap="square" rtlCol="0">
                <a:spAutoFit/>
              </a:bodyPr>
              <a:lstStyle/>
              <a:p>
                <a:pPr algn="ctr">
                  <a:lnSpc>
                    <a:spcPct val="120000"/>
                  </a:lnSpc>
                </a:pPr>
                <a:r>
                  <a:rPr lang="en-US" sz="1200" dirty="0">
                    <a:solidFill>
                      <a:schemeClr val="bg1">
                        <a:lumMod val="65000"/>
                      </a:schemeClr>
                    </a:solidFill>
                  </a:rPr>
                  <a:t>A wonderful serenity has taken</a:t>
                </a:r>
                <a:endParaRPr lang="en-US" sz="1200" dirty="0">
                  <a:solidFill>
                    <a:schemeClr val="bg1">
                      <a:lumMod val="65000"/>
                    </a:schemeClr>
                  </a:solidFill>
                </a:endParaRPr>
              </a:p>
            </p:txBody>
          </p:sp>
        </p:grpSp>
        <p:grpSp>
          <p:nvGrpSpPr>
            <p:cNvPr id="64" name="Group 63"/>
            <p:cNvGrpSpPr/>
            <p:nvPr/>
          </p:nvGrpSpPr>
          <p:grpSpPr>
            <a:xfrm>
              <a:off x="5578277" y="2257871"/>
              <a:ext cx="353961" cy="353961"/>
              <a:chOff x="5578277" y="2257871"/>
              <a:chExt cx="353961" cy="353961"/>
            </a:xfrm>
          </p:grpSpPr>
          <p:sp>
            <p:nvSpPr>
              <p:cNvPr id="65" name="Rectangle: Rounded Corners 64"/>
              <p:cNvSpPr/>
              <p:nvPr/>
            </p:nvSpPr>
            <p:spPr>
              <a:xfrm>
                <a:off x="5578277" y="2257871"/>
                <a:ext cx="353961" cy="353961"/>
              </a:xfrm>
              <a:prstGeom prst="roundRect">
                <a:avLst>
                  <a:gd name="adj" fmla="val 13079"/>
                </a:avLst>
              </a:prstGeom>
              <a:solidFill>
                <a:srgbClr val="D0798D"/>
              </a:solidFill>
              <a:ln>
                <a:noFill/>
              </a:ln>
              <a:effectLst>
                <a:outerShdw blurRad="241300" dist="101600" dir="5400000" sx="93000" sy="93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Freeform 4549"/>
              <p:cNvSpPr/>
              <p:nvPr/>
            </p:nvSpPr>
            <p:spPr bwMode="auto">
              <a:xfrm>
                <a:off x="5722973" y="2371917"/>
                <a:ext cx="64569" cy="125868"/>
              </a:xfrm>
              <a:custGeom>
                <a:avLst/>
                <a:gdLst>
                  <a:gd name="T0" fmla="*/ 106 w 107"/>
                  <a:gd name="T1" fmla="*/ 101 h 208"/>
                  <a:gd name="T2" fmla="*/ 7 w 107"/>
                  <a:gd name="T3" fmla="*/ 1 h 208"/>
                  <a:gd name="T4" fmla="*/ 1 w 107"/>
                  <a:gd name="T5" fmla="*/ 1 h 208"/>
                  <a:gd name="T6" fmla="*/ 1 w 107"/>
                  <a:gd name="T7" fmla="*/ 7 h 208"/>
                  <a:gd name="T8" fmla="*/ 98 w 107"/>
                  <a:gd name="T9" fmla="*/ 104 h 208"/>
                  <a:gd name="T10" fmla="*/ 1 w 107"/>
                  <a:gd name="T11" fmla="*/ 201 h 208"/>
                  <a:gd name="T12" fmla="*/ 1 w 107"/>
                  <a:gd name="T13" fmla="*/ 206 h 208"/>
                  <a:gd name="T14" fmla="*/ 4 w 107"/>
                  <a:gd name="T15" fmla="*/ 208 h 208"/>
                  <a:gd name="T16" fmla="*/ 7 w 107"/>
                  <a:gd name="T17" fmla="*/ 206 h 208"/>
                  <a:gd name="T18" fmla="*/ 106 w 107"/>
                  <a:gd name="T19" fmla="*/ 107 h 208"/>
                  <a:gd name="T20" fmla="*/ 107 w 107"/>
                  <a:gd name="T21" fmla="*/ 104 h 208"/>
                  <a:gd name="T22" fmla="*/ 106 w 107"/>
                  <a:gd name="T23" fmla="*/ 10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7" h="208">
                    <a:moveTo>
                      <a:pt x="106" y="101"/>
                    </a:moveTo>
                    <a:cubicBezTo>
                      <a:pt x="7" y="1"/>
                      <a:pt x="7" y="1"/>
                      <a:pt x="7" y="1"/>
                    </a:cubicBezTo>
                    <a:cubicBezTo>
                      <a:pt x="5" y="0"/>
                      <a:pt x="3" y="0"/>
                      <a:pt x="1" y="1"/>
                    </a:cubicBezTo>
                    <a:cubicBezTo>
                      <a:pt x="0" y="3"/>
                      <a:pt x="0" y="5"/>
                      <a:pt x="1" y="7"/>
                    </a:cubicBezTo>
                    <a:cubicBezTo>
                      <a:pt x="98" y="104"/>
                      <a:pt x="98" y="104"/>
                      <a:pt x="98" y="104"/>
                    </a:cubicBezTo>
                    <a:cubicBezTo>
                      <a:pt x="1" y="201"/>
                      <a:pt x="1" y="201"/>
                      <a:pt x="1" y="201"/>
                    </a:cubicBezTo>
                    <a:cubicBezTo>
                      <a:pt x="0" y="202"/>
                      <a:pt x="0" y="205"/>
                      <a:pt x="1" y="206"/>
                    </a:cubicBezTo>
                    <a:cubicBezTo>
                      <a:pt x="2" y="207"/>
                      <a:pt x="3" y="208"/>
                      <a:pt x="4" y="208"/>
                    </a:cubicBezTo>
                    <a:cubicBezTo>
                      <a:pt x="5" y="208"/>
                      <a:pt x="6" y="207"/>
                      <a:pt x="7" y="206"/>
                    </a:cubicBezTo>
                    <a:cubicBezTo>
                      <a:pt x="106" y="107"/>
                      <a:pt x="106" y="107"/>
                      <a:pt x="106" y="107"/>
                    </a:cubicBezTo>
                    <a:cubicBezTo>
                      <a:pt x="107" y="106"/>
                      <a:pt x="107" y="105"/>
                      <a:pt x="107" y="104"/>
                    </a:cubicBezTo>
                    <a:cubicBezTo>
                      <a:pt x="107" y="103"/>
                      <a:pt x="107" y="102"/>
                      <a:pt x="106" y="101"/>
                    </a:cubicBezTo>
                    <a:close/>
                  </a:path>
                </a:pathLst>
              </a:custGeom>
              <a:solidFill>
                <a:schemeClr val="bg1"/>
              </a:solidFill>
              <a:ln>
                <a:solidFill>
                  <a:schemeClr val="bg1"/>
                </a:solidFill>
              </a:ln>
            </p:spPr>
            <p:txBody>
              <a:bodyPr vert="horz" wrap="square" lIns="91440" tIns="45720" rIns="91440" bIns="45720" numCol="1" anchor="t" anchorCtr="0" compatLnSpc="1"/>
              <a:lstStyle/>
              <a:p>
                <a:endParaRPr lang="en-US"/>
              </a:p>
            </p:txBody>
          </p:sp>
        </p:grpSp>
      </p:grpSp>
      <p:grpSp>
        <p:nvGrpSpPr>
          <p:cNvPr id="54" name="Group 53"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582458" y="2857365"/>
            <a:ext cx="3140581" cy="1288407"/>
            <a:chOff x="4201762" y="1323425"/>
            <a:chExt cx="3140581" cy="1288407"/>
          </a:xfrm>
        </p:grpSpPr>
        <p:sp>
          <p:nvSpPr>
            <p:cNvPr id="55" name="Rectangle: Rounded Corners 54"/>
            <p:cNvSpPr/>
            <p:nvPr/>
          </p:nvSpPr>
          <p:spPr>
            <a:xfrm>
              <a:off x="4201762" y="1323425"/>
              <a:ext cx="3140581" cy="1105576"/>
            </a:xfrm>
            <a:prstGeom prst="roundRect">
              <a:avLst>
                <a:gd name="adj" fmla="val 7060"/>
              </a:avLst>
            </a:prstGeom>
            <a:solidFill>
              <a:schemeClr val="bg1"/>
            </a:solidFill>
            <a:ln>
              <a:noFill/>
            </a:ln>
            <a:effectLst>
              <a:outerShdw blurRad="698500" dist="241300" dir="5400000" sx="84000" sy="84000" algn="t" rotWithShape="0">
                <a:schemeClr val="tx1">
                  <a:alpha val="2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6" name="Group 55"/>
            <p:cNvGrpSpPr/>
            <p:nvPr/>
          </p:nvGrpSpPr>
          <p:grpSpPr>
            <a:xfrm>
              <a:off x="4453473" y="1491032"/>
              <a:ext cx="2637159" cy="579096"/>
              <a:chOff x="4453473" y="1491032"/>
              <a:chExt cx="2637159" cy="579096"/>
            </a:xfrm>
          </p:grpSpPr>
          <p:sp>
            <p:nvSpPr>
              <p:cNvPr id="60" name="TextBox 59"/>
              <p:cNvSpPr txBox="1"/>
              <p:nvPr/>
            </p:nvSpPr>
            <p:spPr>
              <a:xfrm>
                <a:off x="4702530" y="1491032"/>
                <a:ext cx="2139044" cy="338554"/>
              </a:xfrm>
              <a:prstGeom prst="rect">
                <a:avLst/>
              </a:prstGeom>
              <a:noFill/>
            </p:spPr>
            <p:txBody>
              <a:bodyPr wrap="square" rtlCol="0">
                <a:spAutoFit/>
              </a:bodyPr>
              <a:lstStyle/>
              <a:p>
                <a:pPr algn="ctr"/>
                <a:r>
                  <a:rPr lang="en-US" sz="1600" b="1" dirty="0">
                    <a:solidFill>
                      <a:schemeClr val="tx1">
                        <a:lumMod val="75000"/>
                        <a:lumOff val="25000"/>
                      </a:schemeClr>
                    </a:solidFill>
                    <a:latin typeface="+mj-lt"/>
                  </a:rPr>
                  <a:t>Feature 03</a:t>
                </a:r>
                <a:endParaRPr lang="en-US" sz="1600" b="1" dirty="0">
                  <a:solidFill>
                    <a:schemeClr val="tx1">
                      <a:lumMod val="75000"/>
                      <a:lumOff val="25000"/>
                    </a:schemeClr>
                  </a:solidFill>
                  <a:latin typeface="+mj-lt"/>
                </a:endParaRPr>
              </a:p>
            </p:txBody>
          </p:sp>
          <p:sp>
            <p:nvSpPr>
              <p:cNvPr id="61" name="TextBox 60"/>
              <p:cNvSpPr txBox="1"/>
              <p:nvPr/>
            </p:nvSpPr>
            <p:spPr>
              <a:xfrm>
                <a:off x="4453473" y="1776778"/>
                <a:ext cx="2637159" cy="293350"/>
              </a:xfrm>
              <a:prstGeom prst="rect">
                <a:avLst/>
              </a:prstGeom>
              <a:noFill/>
            </p:spPr>
            <p:txBody>
              <a:bodyPr wrap="square" rtlCol="0">
                <a:spAutoFit/>
              </a:bodyPr>
              <a:lstStyle/>
              <a:p>
                <a:pPr algn="ctr">
                  <a:lnSpc>
                    <a:spcPct val="120000"/>
                  </a:lnSpc>
                </a:pPr>
                <a:r>
                  <a:rPr lang="en-US" sz="1200" dirty="0">
                    <a:solidFill>
                      <a:schemeClr val="bg1">
                        <a:lumMod val="65000"/>
                      </a:schemeClr>
                    </a:solidFill>
                  </a:rPr>
                  <a:t>A wonderful serenity has taken</a:t>
                </a:r>
                <a:endParaRPr lang="en-US" sz="1200" dirty="0">
                  <a:solidFill>
                    <a:schemeClr val="bg1">
                      <a:lumMod val="65000"/>
                    </a:schemeClr>
                  </a:solidFill>
                </a:endParaRPr>
              </a:p>
            </p:txBody>
          </p:sp>
        </p:grpSp>
        <p:grpSp>
          <p:nvGrpSpPr>
            <p:cNvPr id="57" name="Group 56"/>
            <p:cNvGrpSpPr/>
            <p:nvPr/>
          </p:nvGrpSpPr>
          <p:grpSpPr>
            <a:xfrm>
              <a:off x="5578277" y="2257871"/>
              <a:ext cx="353961" cy="353961"/>
              <a:chOff x="5578277" y="2257871"/>
              <a:chExt cx="353961" cy="353961"/>
            </a:xfrm>
          </p:grpSpPr>
          <p:sp>
            <p:nvSpPr>
              <p:cNvPr id="58" name="Rectangle: Rounded Corners 57"/>
              <p:cNvSpPr/>
              <p:nvPr/>
            </p:nvSpPr>
            <p:spPr>
              <a:xfrm>
                <a:off x="5578277" y="2257871"/>
                <a:ext cx="353961" cy="353961"/>
              </a:xfrm>
              <a:prstGeom prst="roundRect">
                <a:avLst>
                  <a:gd name="adj" fmla="val 13079"/>
                </a:avLst>
              </a:prstGeom>
              <a:solidFill>
                <a:srgbClr val="D0798D"/>
              </a:solidFill>
              <a:ln>
                <a:noFill/>
              </a:ln>
              <a:effectLst>
                <a:outerShdw blurRad="241300" dist="101600" dir="5400000" sx="93000" sy="93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Freeform 4549"/>
              <p:cNvSpPr/>
              <p:nvPr/>
            </p:nvSpPr>
            <p:spPr bwMode="auto">
              <a:xfrm>
                <a:off x="5722973" y="2371917"/>
                <a:ext cx="64569" cy="125868"/>
              </a:xfrm>
              <a:custGeom>
                <a:avLst/>
                <a:gdLst>
                  <a:gd name="T0" fmla="*/ 106 w 107"/>
                  <a:gd name="T1" fmla="*/ 101 h 208"/>
                  <a:gd name="T2" fmla="*/ 7 w 107"/>
                  <a:gd name="T3" fmla="*/ 1 h 208"/>
                  <a:gd name="T4" fmla="*/ 1 w 107"/>
                  <a:gd name="T5" fmla="*/ 1 h 208"/>
                  <a:gd name="T6" fmla="*/ 1 w 107"/>
                  <a:gd name="T7" fmla="*/ 7 h 208"/>
                  <a:gd name="T8" fmla="*/ 98 w 107"/>
                  <a:gd name="T9" fmla="*/ 104 h 208"/>
                  <a:gd name="T10" fmla="*/ 1 w 107"/>
                  <a:gd name="T11" fmla="*/ 201 h 208"/>
                  <a:gd name="T12" fmla="*/ 1 w 107"/>
                  <a:gd name="T13" fmla="*/ 206 h 208"/>
                  <a:gd name="T14" fmla="*/ 4 w 107"/>
                  <a:gd name="T15" fmla="*/ 208 h 208"/>
                  <a:gd name="T16" fmla="*/ 7 w 107"/>
                  <a:gd name="T17" fmla="*/ 206 h 208"/>
                  <a:gd name="T18" fmla="*/ 106 w 107"/>
                  <a:gd name="T19" fmla="*/ 107 h 208"/>
                  <a:gd name="T20" fmla="*/ 107 w 107"/>
                  <a:gd name="T21" fmla="*/ 104 h 208"/>
                  <a:gd name="T22" fmla="*/ 106 w 107"/>
                  <a:gd name="T23" fmla="*/ 10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7" h="208">
                    <a:moveTo>
                      <a:pt x="106" y="101"/>
                    </a:moveTo>
                    <a:cubicBezTo>
                      <a:pt x="7" y="1"/>
                      <a:pt x="7" y="1"/>
                      <a:pt x="7" y="1"/>
                    </a:cubicBezTo>
                    <a:cubicBezTo>
                      <a:pt x="5" y="0"/>
                      <a:pt x="3" y="0"/>
                      <a:pt x="1" y="1"/>
                    </a:cubicBezTo>
                    <a:cubicBezTo>
                      <a:pt x="0" y="3"/>
                      <a:pt x="0" y="5"/>
                      <a:pt x="1" y="7"/>
                    </a:cubicBezTo>
                    <a:cubicBezTo>
                      <a:pt x="98" y="104"/>
                      <a:pt x="98" y="104"/>
                      <a:pt x="98" y="104"/>
                    </a:cubicBezTo>
                    <a:cubicBezTo>
                      <a:pt x="1" y="201"/>
                      <a:pt x="1" y="201"/>
                      <a:pt x="1" y="201"/>
                    </a:cubicBezTo>
                    <a:cubicBezTo>
                      <a:pt x="0" y="202"/>
                      <a:pt x="0" y="205"/>
                      <a:pt x="1" y="206"/>
                    </a:cubicBezTo>
                    <a:cubicBezTo>
                      <a:pt x="2" y="207"/>
                      <a:pt x="3" y="208"/>
                      <a:pt x="4" y="208"/>
                    </a:cubicBezTo>
                    <a:cubicBezTo>
                      <a:pt x="5" y="208"/>
                      <a:pt x="6" y="207"/>
                      <a:pt x="7" y="206"/>
                    </a:cubicBezTo>
                    <a:cubicBezTo>
                      <a:pt x="106" y="107"/>
                      <a:pt x="106" y="107"/>
                      <a:pt x="106" y="107"/>
                    </a:cubicBezTo>
                    <a:cubicBezTo>
                      <a:pt x="107" y="106"/>
                      <a:pt x="107" y="105"/>
                      <a:pt x="107" y="104"/>
                    </a:cubicBezTo>
                    <a:cubicBezTo>
                      <a:pt x="107" y="103"/>
                      <a:pt x="107" y="102"/>
                      <a:pt x="106" y="101"/>
                    </a:cubicBezTo>
                    <a:close/>
                  </a:path>
                </a:pathLst>
              </a:custGeom>
              <a:solidFill>
                <a:schemeClr val="bg1"/>
              </a:solidFill>
              <a:ln>
                <a:solidFill>
                  <a:schemeClr val="bg1"/>
                </a:solidFill>
              </a:ln>
            </p:spPr>
            <p:txBody>
              <a:bodyPr vert="horz" wrap="square" lIns="91440" tIns="45720" rIns="91440" bIns="45720" numCol="1" anchor="t" anchorCtr="0" compatLnSpc="1"/>
              <a:lstStyle/>
              <a:p>
                <a:endParaRPr lang="en-US"/>
              </a:p>
            </p:txBody>
          </p:sp>
        </p:grpSp>
      </p:grpSp>
      <p:grpSp>
        <p:nvGrpSpPr>
          <p:cNvPr id="70" name="Group 69"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4201762" y="4482720"/>
            <a:ext cx="3140581" cy="1288407"/>
            <a:chOff x="4201762" y="1323425"/>
            <a:chExt cx="3140581" cy="1288407"/>
          </a:xfrm>
        </p:grpSpPr>
        <p:sp>
          <p:nvSpPr>
            <p:cNvPr id="79" name="Rectangle: Rounded Corners 78"/>
            <p:cNvSpPr/>
            <p:nvPr/>
          </p:nvSpPr>
          <p:spPr>
            <a:xfrm>
              <a:off x="4201762" y="1323425"/>
              <a:ext cx="3140581" cy="1105576"/>
            </a:xfrm>
            <a:prstGeom prst="roundRect">
              <a:avLst>
                <a:gd name="adj" fmla="val 7060"/>
              </a:avLst>
            </a:prstGeom>
            <a:solidFill>
              <a:schemeClr val="bg1"/>
            </a:solidFill>
            <a:ln>
              <a:noFill/>
            </a:ln>
            <a:effectLst>
              <a:outerShdw blurRad="698500" dist="241300" dir="5400000" sx="84000" sy="84000" algn="t" rotWithShape="0">
                <a:schemeClr val="tx1">
                  <a:alpha val="2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0" name="Group 79"/>
            <p:cNvGrpSpPr/>
            <p:nvPr/>
          </p:nvGrpSpPr>
          <p:grpSpPr>
            <a:xfrm>
              <a:off x="4453473" y="1491032"/>
              <a:ext cx="2637159" cy="579096"/>
              <a:chOff x="4453473" y="1491032"/>
              <a:chExt cx="2637159" cy="579096"/>
            </a:xfrm>
          </p:grpSpPr>
          <p:sp>
            <p:nvSpPr>
              <p:cNvPr id="84" name="TextBox 83"/>
              <p:cNvSpPr txBox="1"/>
              <p:nvPr/>
            </p:nvSpPr>
            <p:spPr>
              <a:xfrm>
                <a:off x="4702530" y="1491032"/>
                <a:ext cx="2139044" cy="338554"/>
              </a:xfrm>
              <a:prstGeom prst="rect">
                <a:avLst/>
              </a:prstGeom>
              <a:noFill/>
            </p:spPr>
            <p:txBody>
              <a:bodyPr wrap="square" rtlCol="0">
                <a:spAutoFit/>
              </a:bodyPr>
              <a:lstStyle/>
              <a:p>
                <a:pPr algn="ctr"/>
                <a:r>
                  <a:rPr lang="en-US" sz="1600" b="1" dirty="0">
                    <a:solidFill>
                      <a:schemeClr val="tx1">
                        <a:lumMod val="75000"/>
                        <a:lumOff val="25000"/>
                      </a:schemeClr>
                    </a:solidFill>
                    <a:latin typeface="+mj-lt"/>
                  </a:rPr>
                  <a:t>Feature 06</a:t>
                </a:r>
                <a:endParaRPr lang="en-US" sz="1600" b="1" dirty="0">
                  <a:solidFill>
                    <a:schemeClr val="tx1">
                      <a:lumMod val="75000"/>
                      <a:lumOff val="25000"/>
                    </a:schemeClr>
                  </a:solidFill>
                  <a:latin typeface="+mj-lt"/>
                </a:endParaRPr>
              </a:p>
            </p:txBody>
          </p:sp>
          <p:sp>
            <p:nvSpPr>
              <p:cNvPr id="85" name="TextBox 84"/>
              <p:cNvSpPr txBox="1"/>
              <p:nvPr/>
            </p:nvSpPr>
            <p:spPr>
              <a:xfrm>
                <a:off x="4453473" y="1776778"/>
                <a:ext cx="2637159" cy="293350"/>
              </a:xfrm>
              <a:prstGeom prst="rect">
                <a:avLst/>
              </a:prstGeom>
              <a:noFill/>
            </p:spPr>
            <p:txBody>
              <a:bodyPr wrap="square" rtlCol="0">
                <a:spAutoFit/>
              </a:bodyPr>
              <a:lstStyle/>
              <a:p>
                <a:pPr algn="ctr">
                  <a:lnSpc>
                    <a:spcPct val="120000"/>
                  </a:lnSpc>
                </a:pPr>
                <a:r>
                  <a:rPr lang="en-US" sz="1200" dirty="0">
                    <a:solidFill>
                      <a:schemeClr val="bg1">
                        <a:lumMod val="65000"/>
                      </a:schemeClr>
                    </a:solidFill>
                  </a:rPr>
                  <a:t>A wonderful serenity has taken</a:t>
                </a:r>
                <a:endParaRPr lang="en-US" sz="1200" dirty="0">
                  <a:solidFill>
                    <a:schemeClr val="bg1">
                      <a:lumMod val="65000"/>
                    </a:schemeClr>
                  </a:solidFill>
                </a:endParaRPr>
              </a:p>
            </p:txBody>
          </p:sp>
        </p:grpSp>
        <p:grpSp>
          <p:nvGrpSpPr>
            <p:cNvPr id="81" name="Group 80"/>
            <p:cNvGrpSpPr/>
            <p:nvPr/>
          </p:nvGrpSpPr>
          <p:grpSpPr>
            <a:xfrm>
              <a:off x="5578277" y="2257871"/>
              <a:ext cx="353961" cy="353961"/>
              <a:chOff x="5578277" y="2257871"/>
              <a:chExt cx="353961" cy="353961"/>
            </a:xfrm>
          </p:grpSpPr>
          <p:sp>
            <p:nvSpPr>
              <p:cNvPr id="82" name="Rectangle: Rounded Corners 81"/>
              <p:cNvSpPr/>
              <p:nvPr/>
            </p:nvSpPr>
            <p:spPr>
              <a:xfrm>
                <a:off x="5578277" y="2257871"/>
                <a:ext cx="353961" cy="353961"/>
              </a:xfrm>
              <a:prstGeom prst="roundRect">
                <a:avLst>
                  <a:gd name="adj" fmla="val 13079"/>
                </a:avLst>
              </a:prstGeom>
              <a:solidFill>
                <a:srgbClr val="D0798D"/>
              </a:solidFill>
              <a:ln>
                <a:noFill/>
              </a:ln>
              <a:effectLst>
                <a:outerShdw blurRad="241300" dist="101600" dir="5400000" sx="93000" sy="93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Freeform 4549"/>
              <p:cNvSpPr/>
              <p:nvPr/>
            </p:nvSpPr>
            <p:spPr bwMode="auto">
              <a:xfrm>
                <a:off x="5722973" y="2371917"/>
                <a:ext cx="64569" cy="125868"/>
              </a:xfrm>
              <a:custGeom>
                <a:avLst/>
                <a:gdLst>
                  <a:gd name="T0" fmla="*/ 106 w 107"/>
                  <a:gd name="T1" fmla="*/ 101 h 208"/>
                  <a:gd name="T2" fmla="*/ 7 w 107"/>
                  <a:gd name="T3" fmla="*/ 1 h 208"/>
                  <a:gd name="T4" fmla="*/ 1 w 107"/>
                  <a:gd name="T5" fmla="*/ 1 h 208"/>
                  <a:gd name="T6" fmla="*/ 1 w 107"/>
                  <a:gd name="T7" fmla="*/ 7 h 208"/>
                  <a:gd name="T8" fmla="*/ 98 w 107"/>
                  <a:gd name="T9" fmla="*/ 104 h 208"/>
                  <a:gd name="T10" fmla="*/ 1 w 107"/>
                  <a:gd name="T11" fmla="*/ 201 h 208"/>
                  <a:gd name="T12" fmla="*/ 1 w 107"/>
                  <a:gd name="T13" fmla="*/ 206 h 208"/>
                  <a:gd name="T14" fmla="*/ 4 w 107"/>
                  <a:gd name="T15" fmla="*/ 208 h 208"/>
                  <a:gd name="T16" fmla="*/ 7 w 107"/>
                  <a:gd name="T17" fmla="*/ 206 h 208"/>
                  <a:gd name="T18" fmla="*/ 106 w 107"/>
                  <a:gd name="T19" fmla="*/ 107 h 208"/>
                  <a:gd name="T20" fmla="*/ 107 w 107"/>
                  <a:gd name="T21" fmla="*/ 104 h 208"/>
                  <a:gd name="T22" fmla="*/ 106 w 107"/>
                  <a:gd name="T23" fmla="*/ 10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7" h="208">
                    <a:moveTo>
                      <a:pt x="106" y="101"/>
                    </a:moveTo>
                    <a:cubicBezTo>
                      <a:pt x="7" y="1"/>
                      <a:pt x="7" y="1"/>
                      <a:pt x="7" y="1"/>
                    </a:cubicBezTo>
                    <a:cubicBezTo>
                      <a:pt x="5" y="0"/>
                      <a:pt x="3" y="0"/>
                      <a:pt x="1" y="1"/>
                    </a:cubicBezTo>
                    <a:cubicBezTo>
                      <a:pt x="0" y="3"/>
                      <a:pt x="0" y="5"/>
                      <a:pt x="1" y="7"/>
                    </a:cubicBezTo>
                    <a:cubicBezTo>
                      <a:pt x="98" y="104"/>
                      <a:pt x="98" y="104"/>
                      <a:pt x="98" y="104"/>
                    </a:cubicBezTo>
                    <a:cubicBezTo>
                      <a:pt x="1" y="201"/>
                      <a:pt x="1" y="201"/>
                      <a:pt x="1" y="201"/>
                    </a:cubicBezTo>
                    <a:cubicBezTo>
                      <a:pt x="0" y="202"/>
                      <a:pt x="0" y="205"/>
                      <a:pt x="1" y="206"/>
                    </a:cubicBezTo>
                    <a:cubicBezTo>
                      <a:pt x="2" y="207"/>
                      <a:pt x="3" y="208"/>
                      <a:pt x="4" y="208"/>
                    </a:cubicBezTo>
                    <a:cubicBezTo>
                      <a:pt x="5" y="208"/>
                      <a:pt x="6" y="207"/>
                      <a:pt x="7" y="206"/>
                    </a:cubicBezTo>
                    <a:cubicBezTo>
                      <a:pt x="106" y="107"/>
                      <a:pt x="106" y="107"/>
                      <a:pt x="106" y="107"/>
                    </a:cubicBezTo>
                    <a:cubicBezTo>
                      <a:pt x="107" y="106"/>
                      <a:pt x="107" y="105"/>
                      <a:pt x="107" y="104"/>
                    </a:cubicBezTo>
                    <a:cubicBezTo>
                      <a:pt x="107" y="103"/>
                      <a:pt x="107" y="102"/>
                      <a:pt x="106" y="101"/>
                    </a:cubicBezTo>
                    <a:close/>
                  </a:path>
                </a:pathLst>
              </a:custGeom>
              <a:solidFill>
                <a:schemeClr val="bg1"/>
              </a:solidFill>
              <a:ln>
                <a:solidFill>
                  <a:schemeClr val="bg1"/>
                </a:solidFill>
              </a:ln>
            </p:spPr>
            <p:txBody>
              <a:bodyPr vert="horz" wrap="square" lIns="91440" tIns="45720" rIns="91440" bIns="45720" numCol="1" anchor="t" anchorCtr="0" compatLnSpc="1"/>
              <a:lstStyle/>
              <a:p>
                <a:endParaRPr lang="en-US"/>
              </a:p>
            </p:txBody>
          </p:sp>
        </p:grpSp>
      </p:grpSp>
      <p:grpSp>
        <p:nvGrpSpPr>
          <p:cNvPr id="71" name="Group 70"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582458" y="4482720"/>
            <a:ext cx="3140581" cy="1288407"/>
            <a:chOff x="4201762" y="1323425"/>
            <a:chExt cx="3140581" cy="1288407"/>
          </a:xfrm>
        </p:grpSpPr>
        <p:sp>
          <p:nvSpPr>
            <p:cNvPr id="72" name="Rectangle: Rounded Corners 71"/>
            <p:cNvSpPr/>
            <p:nvPr/>
          </p:nvSpPr>
          <p:spPr>
            <a:xfrm>
              <a:off x="4201762" y="1323425"/>
              <a:ext cx="3140581" cy="1105576"/>
            </a:xfrm>
            <a:prstGeom prst="roundRect">
              <a:avLst>
                <a:gd name="adj" fmla="val 7060"/>
              </a:avLst>
            </a:prstGeom>
            <a:solidFill>
              <a:schemeClr val="bg1"/>
            </a:solidFill>
            <a:ln>
              <a:noFill/>
            </a:ln>
            <a:effectLst>
              <a:outerShdw blurRad="698500" dist="241300" dir="5400000" sx="84000" sy="84000" algn="t" rotWithShape="0">
                <a:schemeClr val="tx1">
                  <a:alpha val="2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3" name="Group 72"/>
            <p:cNvGrpSpPr/>
            <p:nvPr/>
          </p:nvGrpSpPr>
          <p:grpSpPr>
            <a:xfrm>
              <a:off x="4453473" y="1491032"/>
              <a:ext cx="2637159" cy="579096"/>
              <a:chOff x="4453473" y="1491032"/>
              <a:chExt cx="2637159" cy="579096"/>
            </a:xfrm>
          </p:grpSpPr>
          <p:sp>
            <p:nvSpPr>
              <p:cNvPr id="77" name="TextBox 76"/>
              <p:cNvSpPr txBox="1"/>
              <p:nvPr/>
            </p:nvSpPr>
            <p:spPr>
              <a:xfrm>
                <a:off x="4702530" y="1491032"/>
                <a:ext cx="2139044" cy="338554"/>
              </a:xfrm>
              <a:prstGeom prst="rect">
                <a:avLst/>
              </a:prstGeom>
              <a:noFill/>
            </p:spPr>
            <p:txBody>
              <a:bodyPr wrap="square" rtlCol="0">
                <a:spAutoFit/>
              </a:bodyPr>
              <a:lstStyle/>
              <a:p>
                <a:pPr algn="ctr"/>
                <a:r>
                  <a:rPr lang="en-US" sz="1600" b="1" dirty="0">
                    <a:solidFill>
                      <a:schemeClr val="tx1">
                        <a:lumMod val="75000"/>
                        <a:lumOff val="25000"/>
                      </a:schemeClr>
                    </a:solidFill>
                    <a:latin typeface="+mj-lt"/>
                  </a:rPr>
                  <a:t>Feature 05</a:t>
                </a:r>
                <a:endParaRPr lang="en-US" sz="1600" b="1" dirty="0">
                  <a:solidFill>
                    <a:schemeClr val="tx1">
                      <a:lumMod val="75000"/>
                      <a:lumOff val="25000"/>
                    </a:schemeClr>
                  </a:solidFill>
                  <a:latin typeface="+mj-lt"/>
                </a:endParaRPr>
              </a:p>
            </p:txBody>
          </p:sp>
          <p:sp>
            <p:nvSpPr>
              <p:cNvPr id="78" name="TextBox 77"/>
              <p:cNvSpPr txBox="1"/>
              <p:nvPr/>
            </p:nvSpPr>
            <p:spPr>
              <a:xfrm>
                <a:off x="4453473" y="1776778"/>
                <a:ext cx="2637159" cy="293350"/>
              </a:xfrm>
              <a:prstGeom prst="rect">
                <a:avLst/>
              </a:prstGeom>
              <a:noFill/>
            </p:spPr>
            <p:txBody>
              <a:bodyPr wrap="square" rtlCol="0">
                <a:spAutoFit/>
              </a:bodyPr>
              <a:lstStyle/>
              <a:p>
                <a:pPr algn="ctr">
                  <a:lnSpc>
                    <a:spcPct val="120000"/>
                  </a:lnSpc>
                </a:pPr>
                <a:r>
                  <a:rPr lang="en-US" sz="1200" dirty="0">
                    <a:solidFill>
                      <a:schemeClr val="bg1">
                        <a:lumMod val="65000"/>
                      </a:schemeClr>
                    </a:solidFill>
                  </a:rPr>
                  <a:t>A wonderful serenity has taken</a:t>
                </a:r>
                <a:endParaRPr lang="en-US" sz="1200" dirty="0">
                  <a:solidFill>
                    <a:schemeClr val="bg1">
                      <a:lumMod val="65000"/>
                    </a:schemeClr>
                  </a:solidFill>
                </a:endParaRPr>
              </a:p>
            </p:txBody>
          </p:sp>
        </p:grpSp>
        <p:grpSp>
          <p:nvGrpSpPr>
            <p:cNvPr id="74" name="Group 73"/>
            <p:cNvGrpSpPr/>
            <p:nvPr/>
          </p:nvGrpSpPr>
          <p:grpSpPr>
            <a:xfrm>
              <a:off x="5578277" y="2257871"/>
              <a:ext cx="353961" cy="353961"/>
              <a:chOff x="5578277" y="2257871"/>
              <a:chExt cx="353961" cy="353961"/>
            </a:xfrm>
          </p:grpSpPr>
          <p:sp>
            <p:nvSpPr>
              <p:cNvPr id="75" name="Rectangle: Rounded Corners 74"/>
              <p:cNvSpPr/>
              <p:nvPr/>
            </p:nvSpPr>
            <p:spPr>
              <a:xfrm>
                <a:off x="5578277" y="2257871"/>
                <a:ext cx="353961" cy="353961"/>
              </a:xfrm>
              <a:prstGeom prst="roundRect">
                <a:avLst>
                  <a:gd name="adj" fmla="val 13079"/>
                </a:avLst>
              </a:prstGeom>
              <a:solidFill>
                <a:srgbClr val="D0798D"/>
              </a:solidFill>
              <a:ln>
                <a:noFill/>
              </a:ln>
              <a:effectLst>
                <a:outerShdw blurRad="241300" dist="101600" dir="5400000" sx="93000" sy="93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Freeform 4549"/>
              <p:cNvSpPr/>
              <p:nvPr/>
            </p:nvSpPr>
            <p:spPr bwMode="auto">
              <a:xfrm>
                <a:off x="5722973" y="2371917"/>
                <a:ext cx="64569" cy="125868"/>
              </a:xfrm>
              <a:custGeom>
                <a:avLst/>
                <a:gdLst>
                  <a:gd name="T0" fmla="*/ 106 w 107"/>
                  <a:gd name="T1" fmla="*/ 101 h 208"/>
                  <a:gd name="T2" fmla="*/ 7 w 107"/>
                  <a:gd name="T3" fmla="*/ 1 h 208"/>
                  <a:gd name="T4" fmla="*/ 1 w 107"/>
                  <a:gd name="T5" fmla="*/ 1 h 208"/>
                  <a:gd name="T6" fmla="*/ 1 w 107"/>
                  <a:gd name="T7" fmla="*/ 7 h 208"/>
                  <a:gd name="T8" fmla="*/ 98 w 107"/>
                  <a:gd name="T9" fmla="*/ 104 h 208"/>
                  <a:gd name="T10" fmla="*/ 1 w 107"/>
                  <a:gd name="T11" fmla="*/ 201 h 208"/>
                  <a:gd name="T12" fmla="*/ 1 w 107"/>
                  <a:gd name="T13" fmla="*/ 206 h 208"/>
                  <a:gd name="T14" fmla="*/ 4 w 107"/>
                  <a:gd name="T15" fmla="*/ 208 h 208"/>
                  <a:gd name="T16" fmla="*/ 7 w 107"/>
                  <a:gd name="T17" fmla="*/ 206 h 208"/>
                  <a:gd name="T18" fmla="*/ 106 w 107"/>
                  <a:gd name="T19" fmla="*/ 107 h 208"/>
                  <a:gd name="T20" fmla="*/ 107 w 107"/>
                  <a:gd name="T21" fmla="*/ 104 h 208"/>
                  <a:gd name="T22" fmla="*/ 106 w 107"/>
                  <a:gd name="T23" fmla="*/ 101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7" h="208">
                    <a:moveTo>
                      <a:pt x="106" y="101"/>
                    </a:moveTo>
                    <a:cubicBezTo>
                      <a:pt x="7" y="1"/>
                      <a:pt x="7" y="1"/>
                      <a:pt x="7" y="1"/>
                    </a:cubicBezTo>
                    <a:cubicBezTo>
                      <a:pt x="5" y="0"/>
                      <a:pt x="3" y="0"/>
                      <a:pt x="1" y="1"/>
                    </a:cubicBezTo>
                    <a:cubicBezTo>
                      <a:pt x="0" y="3"/>
                      <a:pt x="0" y="5"/>
                      <a:pt x="1" y="7"/>
                    </a:cubicBezTo>
                    <a:cubicBezTo>
                      <a:pt x="98" y="104"/>
                      <a:pt x="98" y="104"/>
                      <a:pt x="98" y="104"/>
                    </a:cubicBezTo>
                    <a:cubicBezTo>
                      <a:pt x="1" y="201"/>
                      <a:pt x="1" y="201"/>
                      <a:pt x="1" y="201"/>
                    </a:cubicBezTo>
                    <a:cubicBezTo>
                      <a:pt x="0" y="202"/>
                      <a:pt x="0" y="205"/>
                      <a:pt x="1" y="206"/>
                    </a:cubicBezTo>
                    <a:cubicBezTo>
                      <a:pt x="2" y="207"/>
                      <a:pt x="3" y="208"/>
                      <a:pt x="4" y="208"/>
                    </a:cubicBezTo>
                    <a:cubicBezTo>
                      <a:pt x="5" y="208"/>
                      <a:pt x="6" y="207"/>
                      <a:pt x="7" y="206"/>
                    </a:cubicBezTo>
                    <a:cubicBezTo>
                      <a:pt x="106" y="107"/>
                      <a:pt x="106" y="107"/>
                      <a:pt x="106" y="107"/>
                    </a:cubicBezTo>
                    <a:cubicBezTo>
                      <a:pt x="107" y="106"/>
                      <a:pt x="107" y="105"/>
                      <a:pt x="107" y="104"/>
                    </a:cubicBezTo>
                    <a:cubicBezTo>
                      <a:pt x="107" y="103"/>
                      <a:pt x="107" y="102"/>
                      <a:pt x="106" y="101"/>
                    </a:cubicBezTo>
                    <a:close/>
                  </a:path>
                </a:pathLst>
              </a:custGeom>
              <a:solidFill>
                <a:schemeClr val="bg1"/>
              </a:solidFill>
              <a:ln>
                <a:solidFill>
                  <a:schemeClr val="bg1"/>
                </a:solidFill>
              </a:ln>
            </p:spPr>
            <p:txBody>
              <a:bodyPr vert="horz" wrap="square" lIns="91440" tIns="45720" rIns="91440" bIns="45720" numCol="1" anchor="t" anchorCtr="0" compatLnSpc="1"/>
              <a:lstStyle/>
              <a:p>
                <a:endParaRPr lang="en-US" dirty="0"/>
              </a:p>
            </p:txBody>
          </p:sp>
        </p:grpSp>
      </p:grpSp>
      <p:grpSp>
        <p:nvGrpSpPr>
          <p:cNvPr id="3" name="Group 2"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8403055" y="1702734"/>
            <a:ext cx="3173962" cy="1578689"/>
            <a:chOff x="8403055" y="1702734"/>
            <a:chExt cx="3173962" cy="1578689"/>
          </a:xfrm>
        </p:grpSpPr>
        <p:sp>
          <p:nvSpPr>
            <p:cNvPr id="6" name="TextBox 5"/>
            <p:cNvSpPr txBox="1"/>
            <p:nvPr/>
          </p:nvSpPr>
          <p:spPr>
            <a:xfrm>
              <a:off x="8403055" y="1702734"/>
              <a:ext cx="3173962" cy="1323439"/>
            </a:xfrm>
            <a:prstGeom prst="rect">
              <a:avLst/>
            </a:prstGeom>
            <a:noFill/>
          </p:spPr>
          <p:txBody>
            <a:bodyPr wrap="square" rtlCol="0">
              <a:spAutoFit/>
            </a:bodyPr>
            <a:lstStyle/>
            <a:p>
              <a:r>
                <a:rPr lang="en-US" sz="3600" dirty="0">
                  <a:solidFill>
                    <a:srgbClr val="D0798D"/>
                  </a:solidFill>
                  <a:latin typeface="+mj-lt"/>
                </a:rPr>
                <a:t>Main</a:t>
              </a:r>
              <a:endParaRPr lang="en-US" sz="3600" dirty="0">
                <a:solidFill>
                  <a:srgbClr val="D0798D"/>
                </a:solidFill>
                <a:latin typeface="+mj-lt"/>
              </a:endParaRPr>
            </a:p>
            <a:p>
              <a:r>
                <a:rPr lang="en-US" sz="4400" b="1" dirty="0">
                  <a:solidFill>
                    <a:srgbClr val="D0798D"/>
                  </a:solidFill>
                  <a:latin typeface="+mj-lt"/>
                </a:rPr>
                <a:t>Features</a:t>
              </a:r>
              <a:endParaRPr lang="en-US" sz="4400" b="1" dirty="0">
                <a:solidFill>
                  <a:srgbClr val="D0798D"/>
                </a:solidFill>
                <a:latin typeface="+mj-lt"/>
              </a:endParaRPr>
            </a:p>
          </p:txBody>
        </p:sp>
        <p:grpSp>
          <p:nvGrpSpPr>
            <p:cNvPr id="7" name="Group 6"/>
            <p:cNvGrpSpPr/>
            <p:nvPr/>
          </p:nvGrpSpPr>
          <p:grpSpPr>
            <a:xfrm>
              <a:off x="8538250" y="3281423"/>
              <a:ext cx="603250" cy="0"/>
              <a:chOff x="7150100" y="3662052"/>
              <a:chExt cx="603250" cy="0"/>
            </a:xfrm>
          </p:grpSpPr>
          <p:cxnSp>
            <p:nvCxnSpPr>
              <p:cNvPr id="8" name="Straight Connector 7"/>
              <p:cNvCxnSpPr/>
              <p:nvPr/>
            </p:nvCxnSpPr>
            <p:spPr>
              <a:xfrm>
                <a:off x="7150100" y="3662052"/>
                <a:ext cx="336550" cy="0"/>
              </a:xfrm>
              <a:prstGeom prst="line">
                <a:avLst/>
              </a:prstGeom>
              <a:ln w="63500" cap="rnd">
                <a:solidFill>
                  <a:srgbClr val="D0798D"/>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620000" y="3662052"/>
                <a:ext cx="0" cy="0"/>
              </a:xfrm>
              <a:prstGeom prst="line">
                <a:avLst/>
              </a:prstGeom>
              <a:ln w="63500" cap="rnd">
                <a:solidFill>
                  <a:srgbClr val="D0798D"/>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7753350" y="3662052"/>
                <a:ext cx="0" cy="0"/>
              </a:xfrm>
              <a:prstGeom prst="line">
                <a:avLst/>
              </a:prstGeom>
              <a:ln w="63500" cap="rnd">
                <a:solidFill>
                  <a:srgbClr val="D0798D"/>
                </a:solidFill>
              </a:ln>
            </p:spPr>
            <p:style>
              <a:lnRef idx="1">
                <a:schemeClr val="accent1"/>
              </a:lnRef>
              <a:fillRef idx="0">
                <a:schemeClr val="accent1"/>
              </a:fillRef>
              <a:effectRef idx="0">
                <a:schemeClr val="accent1"/>
              </a:effectRef>
              <a:fontRef idx="minor">
                <a:schemeClr val="tx1"/>
              </a:fontRef>
            </p:style>
          </p:cxnSp>
        </p:grpSp>
      </p:grpSp>
      <p:grpSp>
        <p:nvGrpSpPr>
          <p:cNvPr id="5" name="Group 4"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8403054" y="3600513"/>
            <a:ext cx="3173962" cy="1554753"/>
            <a:chOff x="8403054" y="3600513"/>
            <a:chExt cx="3173962" cy="1554753"/>
          </a:xfrm>
        </p:grpSpPr>
        <p:sp>
          <p:nvSpPr>
            <p:cNvPr id="11" name="TextBox 10"/>
            <p:cNvSpPr txBox="1"/>
            <p:nvPr/>
          </p:nvSpPr>
          <p:spPr>
            <a:xfrm>
              <a:off x="8403054" y="3975519"/>
              <a:ext cx="3173962" cy="1179747"/>
            </a:xfrm>
            <a:prstGeom prst="rect">
              <a:avLst/>
            </a:prstGeom>
            <a:noFill/>
          </p:spPr>
          <p:txBody>
            <a:bodyPr wrap="square" rtlCol="0">
              <a:spAutoFit/>
            </a:bodyPr>
            <a:lstStyle/>
            <a:p>
              <a:pPr>
                <a:lnSpc>
                  <a:spcPct val="120000"/>
                </a:lnSpc>
              </a:pPr>
              <a:r>
                <a:rPr lang="en-US" sz="1200" b="1" dirty="0">
                  <a:solidFill>
                    <a:schemeClr val="bg1">
                      <a:lumMod val="65000"/>
                    </a:schemeClr>
                  </a:solidFill>
                </a:rPr>
                <a:t>A wonderful serenity </a:t>
              </a:r>
              <a:r>
                <a:rPr lang="en-US" sz="1200" dirty="0">
                  <a:solidFill>
                    <a:schemeClr val="bg1">
                      <a:lumMod val="65000"/>
                    </a:schemeClr>
                  </a:solidFill>
                </a:rPr>
                <a:t>has taken possession of my entire soul, like these sweet mornings of spring which I enjoy with my whole heart. I am alone, and feel the charm of existence in this spot.</a:t>
              </a:r>
              <a:endParaRPr lang="en-US" sz="1200" dirty="0">
                <a:solidFill>
                  <a:schemeClr val="bg1">
                    <a:lumMod val="65000"/>
                  </a:schemeClr>
                </a:solidFill>
              </a:endParaRPr>
            </a:p>
          </p:txBody>
        </p:sp>
        <p:sp>
          <p:nvSpPr>
            <p:cNvPr id="12" name="TextBox 11"/>
            <p:cNvSpPr txBox="1"/>
            <p:nvPr/>
          </p:nvSpPr>
          <p:spPr>
            <a:xfrm>
              <a:off x="8403054" y="3600513"/>
              <a:ext cx="3050518" cy="369332"/>
            </a:xfrm>
            <a:prstGeom prst="rect">
              <a:avLst/>
            </a:prstGeom>
            <a:noFill/>
          </p:spPr>
          <p:txBody>
            <a:bodyPr wrap="square" rtlCol="0">
              <a:spAutoFit/>
            </a:bodyPr>
            <a:lstStyle/>
            <a:p>
              <a:r>
                <a:rPr lang="en-US" dirty="0">
                  <a:solidFill>
                    <a:srgbClr val="D0798D"/>
                  </a:solidFill>
                  <a:latin typeface="+mj-lt"/>
                </a:rPr>
                <a:t>Delicious food</a:t>
              </a:r>
              <a:endParaRPr lang="en-US" dirty="0">
                <a:solidFill>
                  <a:srgbClr val="D0798D"/>
                </a:solidFill>
                <a:latin typeface="+mj-lt"/>
              </a:endParaRPr>
            </a:p>
          </p:txBody>
        </p:sp>
      </p:grpSp>
      <p:sp>
        <p:nvSpPr>
          <p:cNvPr id="15" name="e7d195523061f1c0"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hidden="1"/>
          <p:cNvSpPr txBox="1"/>
          <p:nvPr/>
        </p:nvSpPr>
        <p:spPr>
          <a:xfrm>
            <a:off x="-355600" y="1803400"/>
            <a:ext cx="323807"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a:t>
            </a:r>
            <a:endParaRPr lang="zh-CN" altLang="en-US" sz="100"/>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1+#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1+#ppt_w/2"/>
                                          </p:val>
                                        </p:tav>
                                        <p:tav tm="100000">
                                          <p:val>
                                            <p:strVal val="#ppt_x"/>
                                          </p:val>
                                        </p:tav>
                                      </p:tavLst>
                                    </p:anim>
                                    <p:anim calcmode="lin" valueType="num">
                                      <p:cBhvr additive="base">
                                        <p:cTn id="12" dur="7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750" fill="hold"/>
                                        <p:tgtEl>
                                          <p:spTgt spid="2"/>
                                        </p:tgtEl>
                                        <p:attrNameLst>
                                          <p:attrName>ppt_x</p:attrName>
                                        </p:attrNameLst>
                                      </p:cBhvr>
                                      <p:tavLst>
                                        <p:tav tm="0">
                                          <p:val>
                                            <p:strVal val="0-#ppt_w/2"/>
                                          </p:val>
                                        </p:tav>
                                        <p:tav tm="100000">
                                          <p:val>
                                            <p:strVal val="#ppt_x"/>
                                          </p:val>
                                        </p:tav>
                                      </p:tavLst>
                                    </p:anim>
                                    <p:anim calcmode="lin" valueType="num">
                                      <p:cBhvr additive="base">
                                        <p:cTn id="16" dur="750" fill="hold"/>
                                        <p:tgtEl>
                                          <p:spTgt spid="2"/>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100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750" fill="hold"/>
                                        <p:tgtEl>
                                          <p:spTgt spid="43"/>
                                        </p:tgtEl>
                                        <p:attrNameLst>
                                          <p:attrName>ppt_x</p:attrName>
                                        </p:attrNameLst>
                                      </p:cBhvr>
                                      <p:tavLst>
                                        <p:tav tm="0">
                                          <p:val>
                                            <p:strVal val="#ppt_x"/>
                                          </p:val>
                                        </p:tav>
                                        <p:tav tm="100000">
                                          <p:val>
                                            <p:strVal val="#ppt_x"/>
                                          </p:val>
                                        </p:tav>
                                      </p:tavLst>
                                    </p:anim>
                                    <p:anim calcmode="lin" valueType="num">
                                      <p:cBhvr additive="base">
                                        <p:cTn id="20" dur="750" fill="hold"/>
                                        <p:tgtEl>
                                          <p:spTgt spid="43"/>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00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750" fill="hold"/>
                                        <p:tgtEl>
                                          <p:spTgt spid="42"/>
                                        </p:tgtEl>
                                        <p:attrNameLst>
                                          <p:attrName>ppt_x</p:attrName>
                                        </p:attrNameLst>
                                      </p:cBhvr>
                                      <p:tavLst>
                                        <p:tav tm="0">
                                          <p:val>
                                            <p:strVal val="#ppt_x"/>
                                          </p:val>
                                        </p:tav>
                                        <p:tav tm="100000">
                                          <p:val>
                                            <p:strVal val="#ppt_x"/>
                                          </p:val>
                                        </p:tav>
                                      </p:tavLst>
                                    </p:anim>
                                    <p:anim calcmode="lin" valueType="num">
                                      <p:cBhvr additive="base">
                                        <p:cTn id="24" dur="750" fill="hold"/>
                                        <p:tgtEl>
                                          <p:spTgt spid="4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250"/>
                                  </p:stCondLst>
                                  <p:childTnLst>
                                    <p:set>
                                      <p:cBhvr>
                                        <p:cTn id="26" dur="1" fill="hold">
                                          <p:stCondLst>
                                            <p:cond delay="0"/>
                                          </p:stCondLst>
                                        </p:cTn>
                                        <p:tgtEl>
                                          <p:spTgt spid="54"/>
                                        </p:tgtEl>
                                        <p:attrNameLst>
                                          <p:attrName>style.visibility</p:attrName>
                                        </p:attrNameLst>
                                      </p:cBhvr>
                                      <p:to>
                                        <p:strVal val="visible"/>
                                      </p:to>
                                    </p:set>
                                    <p:anim calcmode="lin" valueType="num">
                                      <p:cBhvr additive="base">
                                        <p:cTn id="27" dur="750" fill="hold"/>
                                        <p:tgtEl>
                                          <p:spTgt spid="54"/>
                                        </p:tgtEl>
                                        <p:attrNameLst>
                                          <p:attrName>ppt_x</p:attrName>
                                        </p:attrNameLst>
                                      </p:cBhvr>
                                      <p:tavLst>
                                        <p:tav tm="0">
                                          <p:val>
                                            <p:strVal val="#ppt_x"/>
                                          </p:val>
                                        </p:tav>
                                        <p:tav tm="100000">
                                          <p:val>
                                            <p:strVal val="#ppt_x"/>
                                          </p:val>
                                        </p:tav>
                                      </p:tavLst>
                                    </p:anim>
                                    <p:anim calcmode="lin" valueType="num">
                                      <p:cBhvr additive="base">
                                        <p:cTn id="28" dur="750" fill="hold"/>
                                        <p:tgtEl>
                                          <p:spTgt spid="54"/>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250"/>
                                  </p:stCondLst>
                                  <p:childTnLst>
                                    <p:set>
                                      <p:cBhvr>
                                        <p:cTn id="30" dur="1" fill="hold">
                                          <p:stCondLst>
                                            <p:cond delay="0"/>
                                          </p:stCondLst>
                                        </p:cTn>
                                        <p:tgtEl>
                                          <p:spTgt spid="53"/>
                                        </p:tgtEl>
                                        <p:attrNameLst>
                                          <p:attrName>style.visibility</p:attrName>
                                        </p:attrNameLst>
                                      </p:cBhvr>
                                      <p:to>
                                        <p:strVal val="visible"/>
                                      </p:to>
                                    </p:set>
                                    <p:anim calcmode="lin" valueType="num">
                                      <p:cBhvr additive="base">
                                        <p:cTn id="31" dur="750" fill="hold"/>
                                        <p:tgtEl>
                                          <p:spTgt spid="53"/>
                                        </p:tgtEl>
                                        <p:attrNameLst>
                                          <p:attrName>ppt_x</p:attrName>
                                        </p:attrNameLst>
                                      </p:cBhvr>
                                      <p:tavLst>
                                        <p:tav tm="0">
                                          <p:val>
                                            <p:strVal val="#ppt_x"/>
                                          </p:val>
                                        </p:tav>
                                        <p:tav tm="100000">
                                          <p:val>
                                            <p:strVal val="#ppt_x"/>
                                          </p:val>
                                        </p:tav>
                                      </p:tavLst>
                                    </p:anim>
                                    <p:anim calcmode="lin" valueType="num">
                                      <p:cBhvr additive="base">
                                        <p:cTn id="32" dur="750" fill="hold"/>
                                        <p:tgtEl>
                                          <p:spTgt spid="53"/>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1250"/>
                                  </p:stCondLst>
                                  <p:childTnLst>
                                    <p:set>
                                      <p:cBhvr>
                                        <p:cTn id="34" dur="1" fill="hold">
                                          <p:stCondLst>
                                            <p:cond delay="0"/>
                                          </p:stCondLst>
                                        </p:cTn>
                                        <p:tgtEl>
                                          <p:spTgt spid="71"/>
                                        </p:tgtEl>
                                        <p:attrNameLst>
                                          <p:attrName>style.visibility</p:attrName>
                                        </p:attrNameLst>
                                      </p:cBhvr>
                                      <p:to>
                                        <p:strVal val="visible"/>
                                      </p:to>
                                    </p:set>
                                    <p:anim calcmode="lin" valueType="num">
                                      <p:cBhvr additive="base">
                                        <p:cTn id="35" dur="1000" fill="hold"/>
                                        <p:tgtEl>
                                          <p:spTgt spid="71"/>
                                        </p:tgtEl>
                                        <p:attrNameLst>
                                          <p:attrName>ppt_x</p:attrName>
                                        </p:attrNameLst>
                                      </p:cBhvr>
                                      <p:tavLst>
                                        <p:tav tm="0">
                                          <p:val>
                                            <p:strVal val="#ppt_x"/>
                                          </p:val>
                                        </p:tav>
                                        <p:tav tm="100000">
                                          <p:val>
                                            <p:strVal val="#ppt_x"/>
                                          </p:val>
                                        </p:tav>
                                      </p:tavLst>
                                    </p:anim>
                                    <p:anim calcmode="lin" valueType="num">
                                      <p:cBhvr additive="base">
                                        <p:cTn id="36" dur="1000" fill="hold"/>
                                        <p:tgtEl>
                                          <p:spTgt spid="71"/>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250"/>
                                  </p:stCondLst>
                                  <p:childTnLst>
                                    <p:set>
                                      <p:cBhvr>
                                        <p:cTn id="38" dur="1" fill="hold">
                                          <p:stCondLst>
                                            <p:cond delay="0"/>
                                          </p:stCondLst>
                                        </p:cTn>
                                        <p:tgtEl>
                                          <p:spTgt spid="70"/>
                                        </p:tgtEl>
                                        <p:attrNameLst>
                                          <p:attrName>style.visibility</p:attrName>
                                        </p:attrNameLst>
                                      </p:cBhvr>
                                      <p:to>
                                        <p:strVal val="visible"/>
                                      </p:to>
                                    </p:set>
                                    <p:anim calcmode="lin" valueType="num">
                                      <p:cBhvr additive="base">
                                        <p:cTn id="39" dur="1000" fill="hold"/>
                                        <p:tgtEl>
                                          <p:spTgt spid="70"/>
                                        </p:tgtEl>
                                        <p:attrNameLst>
                                          <p:attrName>ppt_x</p:attrName>
                                        </p:attrNameLst>
                                      </p:cBhvr>
                                      <p:tavLst>
                                        <p:tav tm="0">
                                          <p:val>
                                            <p:strVal val="#ppt_x"/>
                                          </p:val>
                                        </p:tav>
                                        <p:tav tm="100000">
                                          <p:val>
                                            <p:strVal val="#ppt_x"/>
                                          </p:val>
                                        </p:tav>
                                      </p:tavLst>
                                    </p:anim>
                                    <p:anim calcmode="lin" valueType="num">
                                      <p:cBhvr additive="base">
                                        <p:cTn id="40" dur="1000" fill="hold"/>
                                        <p:tgtEl>
                                          <p:spTgt spid="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6000" b="-6000"/>
          </a:stretch>
        </a:blipFill>
        <a:effectLst/>
      </p:bgPr>
    </p:bg>
    <p:spTree>
      <p:nvGrpSpPr>
        <p:cNvPr id="1" name=""/>
        <p:cNvGrpSpPr/>
        <p:nvPr/>
      </p:nvGrpSpPr>
      <p:grpSpPr>
        <a:xfrm>
          <a:off x="0" y="0"/>
          <a:ext cx="0" cy="0"/>
          <a:chOff x="0" y="0"/>
          <a:chExt cx="0" cy="0"/>
        </a:xfrm>
      </p:grpSpPr>
      <p:grpSp>
        <p:nvGrpSpPr>
          <p:cNvPr id="4" name="Group 3"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5794375" y="1325704"/>
            <a:ext cx="603250" cy="0"/>
            <a:chOff x="7150100" y="3662052"/>
            <a:chExt cx="603250" cy="0"/>
          </a:xfrm>
        </p:grpSpPr>
        <p:cxnSp>
          <p:nvCxnSpPr>
            <p:cNvPr id="6" name="Straight Connector 5"/>
            <p:cNvCxnSpPr/>
            <p:nvPr/>
          </p:nvCxnSpPr>
          <p:spPr>
            <a:xfrm>
              <a:off x="7150100" y="3662052"/>
              <a:ext cx="336550" cy="0"/>
            </a:xfrm>
            <a:prstGeom prst="line">
              <a:avLst/>
            </a:prstGeom>
            <a:ln w="63500" cap="rnd">
              <a:solidFill>
                <a:srgbClr val="D0798D"/>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7620000" y="3662052"/>
              <a:ext cx="0" cy="0"/>
            </a:xfrm>
            <a:prstGeom prst="line">
              <a:avLst/>
            </a:prstGeom>
            <a:ln w="63500" cap="rnd">
              <a:solidFill>
                <a:srgbClr val="D0798D"/>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7753350" y="3662052"/>
              <a:ext cx="0" cy="0"/>
            </a:xfrm>
            <a:prstGeom prst="line">
              <a:avLst/>
            </a:prstGeom>
            <a:ln w="63500" cap="rnd">
              <a:solidFill>
                <a:srgbClr val="D0798D"/>
              </a:solidFill>
            </a:ln>
          </p:spPr>
          <p:style>
            <a:lnRef idx="1">
              <a:schemeClr val="accent1"/>
            </a:lnRef>
            <a:fillRef idx="0">
              <a:schemeClr val="accent1"/>
            </a:fillRef>
            <a:effectRef idx="0">
              <a:schemeClr val="accent1"/>
            </a:effectRef>
            <a:fontRef idx="minor">
              <a:schemeClr val="tx1"/>
            </a:fontRef>
          </p:style>
        </p:cxnSp>
      </p:grpSp>
      <p:sp>
        <p:nvSpPr>
          <p:cNvPr id="5" name="TextBox 4"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txBox="1"/>
          <p:nvPr/>
        </p:nvSpPr>
        <p:spPr>
          <a:xfrm>
            <a:off x="1277258" y="400392"/>
            <a:ext cx="9637484" cy="769441"/>
          </a:xfrm>
          <a:prstGeom prst="rect">
            <a:avLst/>
          </a:prstGeom>
          <a:noFill/>
        </p:spPr>
        <p:txBody>
          <a:bodyPr wrap="square" rtlCol="0">
            <a:spAutoFit/>
          </a:bodyPr>
          <a:lstStyle/>
          <a:p>
            <a:pPr algn="ctr"/>
            <a:r>
              <a:rPr lang="en-US" sz="4400" b="1" dirty="0">
                <a:solidFill>
                  <a:srgbClr val="D0798D"/>
                </a:solidFill>
                <a:latin typeface="+mj-lt"/>
              </a:rPr>
              <a:t>How to Order?</a:t>
            </a:r>
            <a:endParaRPr lang="en-US" sz="4400" b="1" dirty="0">
              <a:solidFill>
                <a:srgbClr val="D0798D"/>
              </a:solidFill>
              <a:latin typeface="+mj-lt"/>
            </a:endParaRPr>
          </a:p>
        </p:txBody>
      </p:sp>
      <p:sp>
        <p:nvSpPr>
          <p:cNvPr id="17" name="Arc 16"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p:nvPr/>
        </p:nvSpPr>
        <p:spPr>
          <a:xfrm>
            <a:off x="3403425" y="2582721"/>
            <a:ext cx="1981724" cy="1421698"/>
          </a:xfrm>
          <a:prstGeom prst="arc">
            <a:avLst>
              <a:gd name="adj1" fmla="val 12677880"/>
              <a:gd name="adj2" fmla="val 19751058"/>
            </a:avLst>
          </a:prstGeom>
          <a:ln w="15875">
            <a:solidFill>
              <a:schemeClr val="bg1"/>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Arc 17"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p:nvPr/>
        </p:nvSpPr>
        <p:spPr>
          <a:xfrm flipV="1">
            <a:off x="6806850" y="2582721"/>
            <a:ext cx="1981724" cy="1421698"/>
          </a:xfrm>
          <a:prstGeom prst="arc">
            <a:avLst>
              <a:gd name="adj1" fmla="val 12677880"/>
              <a:gd name="adj2" fmla="val 19751058"/>
            </a:avLst>
          </a:prstGeom>
          <a:ln w="15875">
            <a:solidFill>
              <a:schemeClr val="bg1"/>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21" name="Group 20"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4824170" y="4255925"/>
            <a:ext cx="2543660" cy="1126462"/>
            <a:chOff x="4824170" y="4255925"/>
            <a:chExt cx="2543660" cy="1126462"/>
          </a:xfrm>
        </p:grpSpPr>
        <p:sp>
          <p:nvSpPr>
            <p:cNvPr id="19" name="TextBox 18"/>
            <p:cNvSpPr txBox="1"/>
            <p:nvPr/>
          </p:nvSpPr>
          <p:spPr>
            <a:xfrm>
              <a:off x="5015779" y="4255925"/>
              <a:ext cx="2160442" cy="369332"/>
            </a:xfrm>
            <a:prstGeom prst="rect">
              <a:avLst/>
            </a:prstGeom>
            <a:noFill/>
          </p:spPr>
          <p:txBody>
            <a:bodyPr wrap="square" rtlCol="0">
              <a:spAutoFit/>
            </a:bodyPr>
            <a:lstStyle/>
            <a:p>
              <a:pPr algn="ctr"/>
              <a:r>
                <a:rPr lang="en-US" dirty="0">
                  <a:solidFill>
                    <a:schemeClr val="bg1"/>
                  </a:solidFill>
                  <a:latin typeface="+mj-lt"/>
                </a:rPr>
                <a:t>Step 02</a:t>
              </a:r>
              <a:endParaRPr lang="en-US" dirty="0">
                <a:solidFill>
                  <a:schemeClr val="bg1"/>
                </a:solidFill>
                <a:latin typeface="+mj-lt"/>
              </a:endParaRPr>
            </a:p>
          </p:txBody>
        </p:sp>
        <p:sp>
          <p:nvSpPr>
            <p:cNvPr id="20" name="TextBox 19"/>
            <p:cNvSpPr txBox="1"/>
            <p:nvPr/>
          </p:nvSpPr>
          <p:spPr>
            <a:xfrm>
              <a:off x="4824170" y="4625257"/>
              <a:ext cx="2543660" cy="757130"/>
            </a:xfrm>
            <a:prstGeom prst="rect">
              <a:avLst/>
            </a:prstGeom>
            <a:noFill/>
          </p:spPr>
          <p:txBody>
            <a:bodyPr wrap="square" rtlCol="0">
              <a:spAutoFit/>
            </a:bodyPr>
            <a:lstStyle/>
            <a:p>
              <a:pPr algn="ctr">
                <a:lnSpc>
                  <a:spcPct val="120000"/>
                </a:lnSpc>
              </a:pPr>
              <a:r>
                <a:rPr lang="en-US" sz="1200" dirty="0">
                  <a:solidFill>
                    <a:schemeClr val="bg1"/>
                  </a:solidFill>
                </a:rPr>
                <a:t>A wonderful serenity has taken possession of my entire soul, like these sweet mornings.</a:t>
              </a:r>
              <a:endParaRPr lang="en-US" sz="1200" dirty="0">
                <a:solidFill>
                  <a:schemeClr val="bg1"/>
                </a:solidFill>
              </a:endParaRPr>
            </a:p>
          </p:txBody>
        </p:sp>
      </p:grpSp>
      <p:grpSp>
        <p:nvGrpSpPr>
          <p:cNvPr id="22" name="Group 21"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8227594" y="4255925"/>
            <a:ext cx="2543660" cy="1126462"/>
            <a:chOff x="4824170" y="4255925"/>
            <a:chExt cx="2543660" cy="1126462"/>
          </a:xfrm>
        </p:grpSpPr>
        <p:sp>
          <p:nvSpPr>
            <p:cNvPr id="23" name="TextBox 22"/>
            <p:cNvSpPr txBox="1"/>
            <p:nvPr/>
          </p:nvSpPr>
          <p:spPr>
            <a:xfrm>
              <a:off x="5015779" y="4255925"/>
              <a:ext cx="2160442" cy="369332"/>
            </a:xfrm>
            <a:prstGeom prst="rect">
              <a:avLst/>
            </a:prstGeom>
            <a:noFill/>
          </p:spPr>
          <p:txBody>
            <a:bodyPr wrap="square" rtlCol="0">
              <a:spAutoFit/>
            </a:bodyPr>
            <a:lstStyle/>
            <a:p>
              <a:pPr algn="ctr"/>
              <a:r>
                <a:rPr lang="en-US" dirty="0">
                  <a:solidFill>
                    <a:schemeClr val="bg1"/>
                  </a:solidFill>
                  <a:latin typeface="+mj-lt"/>
                </a:rPr>
                <a:t>Step 03</a:t>
              </a:r>
              <a:endParaRPr lang="en-US" dirty="0">
                <a:solidFill>
                  <a:schemeClr val="bg1"/>
                </a:solidFill>
                <a:latin typeface="+mj-lt"/>
              </a:endParaRPr>
            </a:p>
          </p:txBody>
        </p:sp>
        <p:sp>
          <p:nvSpPr>
            <p:cNvPr id="24" name="TextBox 23"/>
            <p:cNvSpPr txBox="1"/>
            <p:nvPr/>
          </p:nvSpPr>
          <p:spPr>
            <a:xfrm>
              <a:off x="4824170" y="4625257"/>
              <a:ext cx="2543660" cy="757130"/>
            </a:xfrm>
            <a:prstGeom prst="rect">
              <a:avLst/>
            </a:prstGeom>
            <a:noFill/>
          </p:spPr>
          <p:txBody>
            <a:bodyPr wrap="square" rtlCol="0">
              <a:spAutoFit/>
            </a:bodyPr>
            <a:lstStyle/>
            <a:p>
              <a:pPr algn="ctr">
                <a:lnSpc>
                  <a:spcPct val="120000"/>
                </a:lnSpc>
              </a:pPr>
              <a:r>
                <a:rPr lang="en-US" sz="1200" dirty="0">
                  <a:solidFill>
                    <a:schemeClr val="bg1"/>
                  </a:solidFill>
                </a:rPr>
                <a:t>A wonderful serenity has taken possession of my entire soul, like these sweet mornings.</a:t>
              </a:r>
              <a:endParaRPr lang="en-US" sz="1200" dirty="0">
                <a:solidFill>
                  <a:schemeClr val="bg1"/>
                </a:solidFill>
              </a:endParaRPr>
            </a:p>
          </p:txBody>
        </p:sp>
      </p:grpSp>
      <p:grpSp>
        <p:nvGrpSpPr>
          <p:cNvPr id="25" name="Group 24"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1420746" y="4255925"/>
            <a:ext cx="2543660" cy="1126462"/>
            <a:chOff x="4824170" y="4255925"/>
            <a:chExt cx="2543660" cy="1126462"/>
          </a:xfrm>
        </p:grpSpPr>
        <p:sp>
          <p:nvSpPr>
            <p:cNvPr id="26" name="TextBox 25"/>
            <p:cNvSpPr txBox="1"/>
            <p:nvPr/>
          </p:nvSpPr>
          <p:spPr>
            <a:xfrm>
              <a:off x="5015779" y="4255925"/>
              <a:ext cx="2160442" cy="369332"/>
            </a:xfrm>
            <a:prstGeom prst="rect">
              <a:avLst/>
            </a:prstGeom>
            <a:noFill/>
          </p:spPr>
          <p:txBody>
            <a:bodyPr wrap="square" rtlCol="0">
              <a:spAutoFit/>
            </a:bodyPr>
            <a:lstStyle/>
            <a:p>
              <a:pPr algn="ctr"/>
              <a:r>
                <a:rPr lang="en-US" dirty="0">
                  <a:solidFill>
                    <a:schemeClr val="bg1"/>
                  </a:solidFill>
                  <a:latin typeface="+mj-lt"/>
                </a:rPr>
                <a:t>Step 01</a:t>
              </a:r>
              <a:endParaRPr lang="en-US" dirty="0">
                <a:solidFill>
                  <a:schemeClr val="bg1"/>
                </a:solidFill>
                <a:latin typeface="+mj-lt"/>
              </a:endParaRPr>
            </a:p>
          </p:txBody>
        </p:sp>
        <p:sp>
          <p:nvSpPr>
            <p:cNvPr id="27" name="TextBox 26"/>
            <p:cNvSpPr txBox="1"/>
            <p:nvPr/>
          </p:nvSpPr>
          <p:spPr>
            <a:xfrm>
              <a:off x="4824170" y="4625257"/>
              <a:ext cx="2543660" cy="757130"/>
            </a:xfrm>
            <a:prstGeom prst="rect">
              <a:avLst/>
            </a:prstGeom>
            <a:noFill/>
          </p:spPr>
          <p:txBody>
            <a:bodyPr wrap="square" rtlCol="0">
              <a:spAutoFit/>
            </a:bodyPr>
            <a:lstStyle/>
            <a:p>
              <a:pPr algn="ctr">
                <a:lnSpc>
                  <a:spcPct val="120000"/>
                </a:lnSpc>
              </a:pPr>
              <a:r>
                <a:rPr lang="en-US" sz="1200" dirty="0">
                  <a:solidFill>
                    <a:schemeClr val="bg1"/>
                  </a:solidFill>
                </a:rPr>
                <a:t>A wonderful serenity has taken possession of my entire soul, like these sweet mornings.</a:t>
              </a:r>
              <a:endParaRPr lang="en-US" sz="1200" dirty="0">
                <a:solidFill>
                  <a:schemeClr val="bg1"/>
                </a:solidFill>
              </a:endParaRPr>
            </a:p>
          </p:txBody>
        </p:sp>
      </p:grpSp>
      <p:grpSp>
        <p:nvGrpSpPr>
          <p:cNvPr id="39" name="Group 38"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1981727" y="2582722"/>
            <a:ext cx="1421698" cy="1421698"/>
            <a:chOff x="1981727" y="2582722"/>
            <a:chExt cx="1421698" cy="1421698"/>
          </a:xfrm>
        </p:grpSpPr>
        <p:sp>
          <p:nvSpPr>
            <p:cNvPr id="16" name="Oval 15"/>
            <p:cNvSpPr/>
            <p:nvPr/>
          </p:nvSpPr>
          <p:spPr>
            <a:xfrm>
              <a:off x="1981727" y="2582722"/>
              <a:ext cx="1421698" cy="1421698"/>
            </a:xfrm>
            <a:prstGeom prst="ellipse">
              <a:avLst/>
            </a:prstGeom>
            <a:solidFill>
              <a:schemeClr val="bg1"/>
            </a:solidFill>
            <a:ln>
              <a:noFill/>
            </a:ln>
            <a:effectLst>
              <a:outerShdw blurRad="660400" dist="571500" dir="5400000" sx="62000" sy="62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87"/>
            <p:cNvSpPr>
              <a:spLocks noEditPoints="1"/>
            </p:cNvSpPr>
            <p:nvPr/>
          </p:nvSpPr>
          <p:spPr bwMode="auto">
            <a:xfrm>
              <a:off x="2440366" y="3041361"/>
              <a:ext cx="504420" cy="504420"/>
            </a:xfrm>
            <a:custGeom>
              <a:avLst/>
              <a:gdLst>
                <a:gd name="T0" fmla="*/ 220 w 224"/>
                <a:gd name="T1" fmla="*/ 22 h 224"/>
                <a:gd name="T2" fmla="*/ 201 w 224"/>
                <a:gd name="T3" fmla="*/ 22 h 224"/>
                <a:gd name="T4" fmla="*/ 201 w 224"/>
                <a:gd name="T5" fmla="*/ 3 h 224"/>
                <a:gd name="T6" fmla="*/ 197 w 224"/>
                <a:gd name="T7" fmla="*/ 0 h 224"/>
                <a:gd name="T8" fmla="*/ 197 w 224"/>
                <a:gd name="T9" fmla="*/ 0 h 224"/>
                <a:gd name="T10" fmla="*/ 193 w 224"/>
                <a:gd name="T11" fmla="*/ 3 h 224"/>
                <a:gd name="T12" fmla="*/ 193 w 224"/>
                <a:gd name="T13" fmla="*/ 16 h 224"/>
                <a:gd name="T14" fmla="*/ 190 w 224"/>
                <a:gd name="T15" fmla="*/ 13 h 224"/>
                <a:gd name="T16" fmla="*/ 177 w 224"/>
                <a:gd name="T17" fmla="*/ 8 h 224"/>
                <a:gd name="T18" fmla="*/ 158 w 224"/>
                <a:gd name="T19" fmla="*/ 16 h 224"/>
                <a:gd name="T20" fmla="*/ 17 w 224"/>
                <a:gd name="T21" fmla="*/ 158 h 224"/>
                <a:gd name="T22" fmla="*/ 14 w 224"/>
                <a:gd name="T23" fmla="*/ 188 h 224"/>
                <a:gd name="T24" fmla="*/ 18 w 224"/>
                <a:gd name="T25" fmla="*/ 192 h 224"/>
                <a:gd name="T26" fmla="*/ 4 w 224"/>
                <a:gd name="T27" fmla="*/ 192 h 224"/>
                <a:gd name="T28" fmla="*/ 4 w 224"/>
                <a:gd name="T29" fmla="*/ 192 h 224"/>
                <a:gd name="T30" fmla="*/ 0 w 224"/>
                <a:gd name="T31" fmla="*/ 196 h 224"/>
                <a:gd name="T32" fmla="*/ 4 w 224"/>
                <a:gd name="T33" fmla="*/ 200 h 224"/>
                <a:gd name="T34" fmla="*/ 23 w 224"/>
                <a:gd name="T35" fmla="*/ 200 h 224"/>
                <a:gd name="T36" fmla="*/ 23 w 224"/>
                <a:gd name="T37" fmla="*/ 219 h 224"/>
                <a:gd name="T38" fmla="*/ 27 w 224"/>
                <a:gd name="T39" fmla="*/ 224 h 224"/>
                <a:gd name="T40" fmla="*/ 27 w 224"/>
                <a:gd name="T41" fmla="*/ 224 h 224"/>
                <a:gd name="T42" fmla="*/ 31 w 224"/>
                <a:gd name="T43" fmla="*/ 219 h 224"/>
                <a:gd name="T44" fmla="*/ 31 w 224"/>
                <a:gd name="T45" fmla="*/ 205 h 224"/>
                <a:gd name="T46" fmla="*/ 36 w 224"/>
                <a:gd name="T47" fmla="*/ 210 h 224"/>
                <a:gd name="T48" fmla="*/ 51 w 224"/>
                <a:gd name="T49" fmla="*/ 216 h 224"/>
                <a:gd name="T50" fmla="*/ 68 w 224"/>
                <a:gd name="T51" fmla="*/ 209 h 224"/>
                <a:gd name="T52" fmla="*/ 209 w 224"/>
                <a:gd name="T53" fmla="*/ 67 h 224"/>
                <a:gd name="T54" fmla="*/ 211 w 224"/>
                <a:gd name="T55" fmla="*/ 34 h 224"/>
                <a:gd name="T56" fmla="*/ 207 w 224"/>
                <a:gd name="T57" fmla="*/ 30 h 224"/>
                <a:gd name="T58" fmla="*/ 220 w 224"/>
                <a:gd name="T59" fmla="*/ 30 h 224"/>
                <a:gd name="T60" fmla="*/ 224 w 224"/>
                <a:gd name="T61" fmla="*/ 26 h 224"/>
                <a:gd name="T62" fmla="*/ 220 w 224"/>
                <a:gd name="T63" fmla="*/ 22 h 224"/>
                <a:gd name="T64" fmla="*/ 204 w 224"/>
                <a:gd name="T65" fmla="*/ 62 h 224"/>
                <a:gd name="T66" fmla="*/ 62 w 224"/>
                <a:gd name="T67" fmla="*/ 203 h 224"/>
                <a:gd name="T68" fmla="*/ 42 w 224"/>
                <a:gd name="T69" fmla="*/ 204 h 224"/>
                <a:gd name="T70" fmla="*/ 20 w 224"/>
                <a:gd name="T71" fmla="*/ 182 h 224"/>
                <a:gd name="T72" fmla="*/ 22 w 224"/>
                <a:gd name="T73" fmla="*/ 164 h 224"/>
                <a:gd name="T74" fmla="*/ 164 w 224"/>
                <a:gd name="T75" fmla="*/ 22 h 224"/>
                <a:gd name="T76" fmla="*/ 177 w 224"/>
                <a:gd name="T77" fmla="*/ 16 h 224"/>
                <a:gd name="T78" fmla="*/ 184 w 224"/>
                <a:gd name="T79" fmla="*/ 18 h 224"/>
                <a:gd name="T80" fmla="*/ 187 w 224"/>
                <a:gd name="T81" fmla="*/ 21 h 224"/>
                <a:gd name="T82" fmla="*/ 187 w 224"/>
                <a:gd name="T83" fmla="*/ 21 h 224"/>
                <a:gd name="T84" fmla="*/ 201 w 224"/>
                <a:gd name="T85" fmla="*/ 36 h 224"/>
                <a:gd name="T86" fmla="*/ 201 w 224"/>
                <a:gd name="T87" fmla="*/ 36 h 224"/>
                <a:gd name="T88" fmla="*/ 206 w 224"/>
                <a:gd name="T89" fmla="*/ 40 h 224"/>
                <a:gd name="T90" fmla="*/ 204 w 224"/>
                <a:gd name="T91" fmla="*/ 62 h 224"/>
                <a:gd name="T92" fmla="*/ 131 w 224"/>
                <a:gd name="T93" fmla="*/ 72 h 224"/>
                <a:gd name="T94" fmla="*/ 32 w 224"/>
                <a:gd name="T95" fmla="*/ 171 h 224"/>
                <a:gd name="T96" fmla="*/ 32 w 224"/>
                <a:gd name="T97" fmla="*/ 177 h 224"/>
                <a:gd name="T98" fmla="*/ 34 w 224"/>
                <a:gd name="T99" fmla="*/ 178 h 224"/>
                <a:gd name="T100" fmla="*/ 37 w 224"/>
                <a:gd name="T101" fmla="*/ 177 h 224"/>
                <a:gd name="T102" fmla="*/ 136 w 224"/>
                <a:gd name="T103" fmla="*/ 78 h 224"/>
                <a:gd name="T104" fmla="*/ 136 w 224"/>
                <a:gd name="T105" fmla="*/ 72 h 224"/>
                <a:gd name="T106" fmla="*/ 131 w 224"/>
                <a:gd name="T107" fmla="*/ 7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4" h="224">
                  <a:moveTo>
                    <a:pt x="220" y="22"/>
                  </a:moveTo>
                  <a:cubicBezTo>
                    <a:pt x="201" y="22"/>
                    <a:pt x="201" y="22"/>
                    <a:pt x="201" y="22"/>
                  </a:cubicBezTo>
                  <a:cubicBezTo>
                    <a:pt x="201" y="3"/>
                    <a:pt x="201" y="3"/>
                    <a:pt x="201" y="3"/>
                  </a:cubicBezTo>
                  <a:cubicBezTo>
                    <a:pt x="201" y="1"/>
                    <a:pt x="199" y="0"/>
                    <a:pt x="197" y="0"/>
                  </a:cubicBezTo>
                  <a:cubicBezTo>
                    <a:pt x="197" y="0"/>
                    <a:pt x="197" y="0"/>
                    <a:pt x="197" y="0"/>
                  </a:cubicBezTo>
                  <a:cubicBezTo>
                    <a:pt x="195" y="0"/>
                    <a:pt x="193" y="1"/>
                    <a:pt x="193" y="3"/>
                  </a:cubicBezTo>
                  <a:cubicBezTo>
                    <a:pt x="193" y="16"/>
                    <a:pt x="193" y="16"/>
                    <a:pt x="193" y="16"/>
                  </a:cubicBezTo>
                  <a:cubicBezTo>
                    <a:pt x="190" y="13"/>
                    <a:pt x="190" y="13"/>
                    <a:pt x="190" y="13"/>
                  </a:cubicBezTo>
                  <a:cubicBezTo>
                    <a:pt x="186" y="9"/>
                    <a:pt x="182" y="8"/>
                    <a:pt x="177" y="8"/>
                  </a:cubicBezTo>
                  <a:cubicBezTo>
                    <a:pt x="171" y="8"/>
                    <a:pt x="164" y="11"/>
                    <a:pt x="158" y="16"/>
                  </a:cubicBezTo>
                  <a:cubicBezTo>
                    <a:pt x="17" y="158"/>
                    <a:pt x="17" y="158"/>
                    <a:pt x="17" y="158"/>
                  </a:cubicBezTo>
                  <a:cubicBezTo>
                    <a:pt x="7" y="167"/>
                    <a:pt x="6" y="180"/>
                    <a:pt x="14" y="188"/>
                  </a:cubicBezTo>
                  <a:cubicBezTo>
                    <a:pt x="18" y="192"/>
                    <a:pt x="18" y="192"/>
                    <a:pt x="18" y="192"/>
                  </a:cubicBezTo>
                  <a:cubicBezTo>
                    <a:pt x="4" y="192"/>
                    <a:pt x="4" y="192"/>
                    <a:pt x="4" y="192"/>
                  </a:cubicBezTo>
                  <a:cubicBezTo>
                    <a:pt x="4" y="192"/>
                    <a:pt x="4" y="192"/>
                    <a:pt x="4" y="192"/>
                  </a:cubicBezTo>
                  <a:cubicBezTo>
                    <a:pt x="2" y="192"/>
                    <a:pt x="0" y="194"/>
                    <a:pt x="0" y="196"/>
                  </a:cubicBezTo>
                  <a:cubicBezTo>
                    <a:pt x="0" y="198"/>
                    <a:pt x="2" y="200"/>
                    <a:pt x="4" y="200"/>
                  </a:cubicBezTo>
                  <a:cubicBezTo>
                    <a:pt x="23" y="200"/>
                    <a:pt x="23" y="200"/>
                    <a:pt x="23" y="200"/>
                  </a:cubicBezTo>
                  <a:cubicBezTo>
                    <a:pt x="23" y="219"/>
                    <a:pt x="23" y="219"/>
                    <a:pt x="23" y="219"/>
                  </a:cubicBezTo>
                  <a:cubicBezTo>
                    <a:pt x="23" y="221"/>
                    <a:pt x="25" y="224"/>
                    <a:pt x="27" y="224"/>
                  </a:cubicBezTo>
                  <a:cubicBezTo>
                    <a:pt x="27" y="224"/>
                    <a:pt x="27" y="224"/>
                    <a:pt x="27" y="224"/>
                  </a:cubicBezTo>
                  <a:cubicBezTo>
                    <a:pt x="30" y="224"/>
                    <a:pt x="31" y="221"/>
                    <a:pt x="31" y="219"/>
                  </a:cubicBezTo>
                  <a:cubicBezTo>
                    <a:pt x="31" y="205"/>
                    <a:pt x="31" y="205"/>
                    <a:pt x="31" y="205"/>
                  </a:cubicBezTo>
                  <a:cubicBezTo>
                    <a:pt x="36" y="210"/>
                    <a:pt x="36" y="210"/>
                    <a:pt x="36" y="210"/>
                  </a:cubicBezTo>
                  <a:cubicBezTo>
                    <a:pt x="40" y="214"/>
                    <a:pt x="45" y="216"/>
                    <a:pt x="51" y="216"/>
                  </a:cubicBezTo>
                  <a:cubicBezTo>
                    <a:pt x="57" y="216"/>
                    <a:pt x="63" y="213"/>
                    <a:pt x="68" y="209"/>
                  </a:cubicBezTo>
                  <a:cubicBezTo>
                    <a:pt x="209" y="67"/>
                    <a:pt x="209" y="67"/>
                    <a:pt x="209" y="67"/>
                  </a:cubicBezTo>
                  <a:cubicBezTo>
                    <a:pt x="219" y="58"/>
                    <a:pt x="220" y="43"/>
                    <a:pt x="211" y="34"/>
                  </a:cubicBezTo>
                  <a:cubicBezTo>
                    <a:pt x="207" y="30"/>
                    <a:pt x="207" y="30"/>
                    <a:pt x="207" y="30"/>
                  </a:cubicBezTo>
                  <a:cubicBezTo>
                    <a:pt x="220" y="30"/>
                    <a:pt x="220" y="30"/>
                    <a:pt x="220" y="30"/>
                  </a:cubicBezTo>
                  <a:cubicBezTo>
                    <a:pt x="222" y="30"/>
                    <a:pt x="224" y="28"/>
                    <a:pt x="224" y="26"/>
                  </a:cubicBezTo>
                  <a:cubicBezTo>
                    <a:pt x="224" y="24"/>
                    <a:pt x="222" y="22"/>
                    <a:pt x="220" y="22"/>
                  </a:cubicBezTo>
                  <a:close/>
                  <a:moveTo>
                    <a:pt x="204" y="62"/>
                  </a:moveTo>
                  <a:cubicBezTo>
                    <a:pt x="62" y="203"/>
                    <a:pt x="62" y="203"/>
                    <a:pt x="62" y="203"/>
                  </a:cubicBezTo>
                  <a:cubicBezTo>
                    <a:pt x="56" y="209"/>
                    <a:pt x="47" y="209"/>
                    <a:pt x="42" y="204"/>
                  </a:cubicBezTo>
                  <a:cubicBezTo>
                    <a:pt x="20" y="182"/>
                    <a:pt x="20" y="182"/>
                    <a:pt x="20" y="182"/>
                  </a:cubicBezTo>
                  <a:cubicBezTo>
                    <a:pt x="14" y="177"/>
                    <a:pt x="17" y="169"/>
                    <a:pt x="22" y="164"/>
                  </a:cubicBezTo>
                  <a:cubicBezTo>
                    <a:pt x="164" y="22"/>
                    <a:pt x="164" y="22"/>
                    <a:pt x="164" y="22"/>
                  </a:cubicBezTo>
                  <a:cubicBezTo>
                    <a:pt x="168" y="18"/>
                    <a:pt x="173" y="16"/>
                    <a:pt x="177" y="16"/>
                  </a:cubicBezTo>
                  <a:cubicBezTo>
                    <a:pt x="180" y="16"/>
                    <a:pt x="182" y="17"/>
                    <a:pt x="184" y="18"/>
                  </a:cubicBezTo>
                  <a:cubicBezTo>
                    <a:pt x="187" y="21"/>
                    <a:pt x="187" y="21"/>
                    <a:pt x="187" y="21"/>
                  </a:cubicBezTo>
                  <a:cubicBezTo>
                    <a:pt x="187" y="21"/>
                    <a:pt x="187" y="21"/>
                    <a:pt x="187" y="21"/>
                  </a:cubicBezTo>
                  <a:cubicBezTo>
                    <a:pt x="201" y="36"/>
                    <a:pt x="201" y="36"/>
                    <a:pt x="201" y="36"/>
                  </a:cubicBezTo>
                  <a:cubicBezTo>
                    <a:pt x="201" y="36"/>
                    <a:pt x="201" y="36"/>
                    <a:pt x="201" y="36"/>
                  </a:cubicBezTo>
                  <a:cubicBezTo>
                    <a:pt x="206" y="40"/>
                    <a:pt x="206" y="40"/>
                    <a:pt x="206" y="40"/>
                  </a:cubicBezTo>
                  <a:cubicBezTo>
                    <a:pt x="211" y="45"/>
                    <a:pt x="210" y="55"/>
                    <a:pt x="204" y="62"/>
                  </a:cubicBezTo>
                  <a:close/>
                  <a:moveTo>
                    <a:pt x="131" y="72"/>
                  </a:moveTo>
                  <a:cubicBezTo>
                    <a:pt x="32" y="171"/>
                    <a:pt x="32" y="171"/>
                    <a:pt x="32" y="171"/>
                  </a:cubicBezTo>
                  <a:cubicBezTo>
                    <a:pt x="30" y="173"/>
                    <a:pt x="30" y="175"/>
                    <a:pt x="32" y="177"/>
                  </a:cubicBezTo>
                  <a:cubicBezTo>
                    <a:pt x="32" y="178"/>
                    <a:pt x="33" y="178"/>
                    <a:pt x="34" y="178"/>
                  </a:cubicBezTo>
                  <a:cubicBezTo>
                    <a:pt x="35" y="178"/>
                    <a:pt x="36" y="178"/>
                    <a:pt x="37" y="177"/>
                  </a:cubicBezTo>
                  <a:cubicBezTo>
                    <a:pt x="136" y="78"/>
                    <a:pt x="136" y="78"/>
                    <a:pt x="136" y="78"/>
                  </a:cubicBezTo>
                  <a:cubicBezTo>
                    <a:pt x="138" y="76"/>
                    <a:pt x="138" y="74"/>
                    <a:pt x="136" y="72"/>
                  </a:cubicBezTo>
                  <a:cubicBezTo>
                    <a:pt x="135" y="71"/>
                    <a:pt x="132" y="71"/>
                    <a:pt x="131" y="72"/>
                  </a:cubicBezTo>
                  <a:close/>
                </a:path>
              </a:pathLst>
            </a:custGeom>
            <a:solidFill>
              <a:srgbClr val="D0798D"/>
            </a:solidFill>
            <a:ln>
              <a:noFill/>
            </a:ln>
          </p:spPr>
          <p:txBody>
            <a:bodyPr vert="horz" wrap="square" lIns="91440" tIns="45720" rIns="91440" bIns="45720" numCol="1" anchor="t" anchorCtr="0" compatLnSpc="1"/>
            <a:lstStyle/>
            <a:p>
              <a:endParaRPr lang="en-US" dirty="0"/>
            </a:p>
          </p:txBody>
        </p:sp>
      </p:grpSp>
      <p:grpSp>
        <p:nvGrpSpPr>
          <p:cNvPr id="38" name="Group 37"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8788575" y="2582722"/>
            <a:ext cx="1421698" cy="1421698"/>
            <a:chOff x="8788575" y="2582722"/>
            <a:chExt cx="1421698" cy="1421698"/>
          </a:xfrm>
        </p:grpSpPr>
        <p:sp>
          <p:nvSpPr>
            <p:cNvPr id="15" name="Oval 14"/>
            <p:cNvSpPr/>
            <p:nvPr/>
          </p:nvSpPr>
          <p:spPr>
            <a:xfrm>
              <a:off x="8788575" y="2582722"/>
              <a:ext cx="1421698" cy="1421698"/>
            </a:xfrm>
            <a:prstGeom prst="ellipse">
              <a:avLst/>
            </a:prstGeom>
            <a:solidFill>
              <a:schemeClr val="bg1"/>
            </a:solidFill>
            <a:ln>
              <a:noFill/>
            </a:ln>
            <a:effectLst>
              <a:outerShdw blurRad="660400" dist="571500" dir="5400000" sx="62000" sy="62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89"/>
            <p:cNvSpPr>
              <a:spLocks noEditPoints="1"/>
            </p:cNvSpPr>
            <p:nvPr/>
          </p:nvSpPr>
          <p:spPr bwMode="auto">
            <a:xfrm>
              <a:off x="9256344" y="3050491"/>
              <a:ext cx="486160" cy="486160"/>
            </a:xfrm>
            <a:custGeom>
              <a:avLst/>
              <a:gdLst>
                <a:gd name="T0" fmla="*/ 205 w 216"/>
                <a:gd name="T1" fmla="*/ 179 h 216"/>
                <a:gd name="T2" fmla="*/ 12 w 216"/>
                <a:gd name="T3" fmla="*/ 179 h 216"/>
                <a:gd name="T4" fmla="*/ 0 w 216"/>
                <a:gd name="T5" fmla="*/ 199 h 216"/>
                <a:gd name="T6" fmla="*/ 15 w 216"/>
                <a:gd name="T7" fmla="*/ 216 h 216"/>
                <a:gd name="T8" fmla="*/ 216 w 216"/>
                <a:gd name="T9" fmla="*/ 201 h 216"/>
                <a:gd name="T10" fmla="*/ 204 w 216"/>
                <a:gd name="T11" fmla="*/ 184 h 216"/>
                <a:gd name="T12" fmla="*/ 197 w 216"/>
                <a:gd name="T13" fmla="*/ 179 h 216"/>
                <a:gd name="T14" fmla="*/ 20 w 216"/>
                <a:gd name="T15" fmla="*/ 184 h 216"/>
                <a:gd name="T16" fmla="*/ 108 w 216"/>
                <a:gd name="T17" fmla="*/ 92 h 216"/>
                <a:gd name="T18" fmla="*/ 200 w 216"/>
                <a:gd name="T19" fmla="*/ 208 h 216"/>
                <a:gd name="T20" fmla="*/ 8 w 216"/>
                <a:gd name="T21" fmla="*/ 201 h 216"/>
                <a:gd name="T22" fmla="*/ 15 w 216"/>
                <a:gd name="T23" fmla="*/ 192 h 216"/>
                <a:gd name="T24" fmla="*/ 208 w 216"/>
                <a:gd name="T25" fmla="*/ 199 h 216"/>
                <a:gd name="T26" fmla="*/ 44 w 216"/>
                <a:gd name="T27" fmla="*/ 175 h 216"/>
                <a:gd name="T28" fmla="*/ 106 w 216"/>
                <a:gd name="T29" fmla="*/ 113 h 216"/>
                <a:gd name="T30" fmla="*/ 106 w 216"/>
                <a:gd name="T31" fmla="*/ 105 h 216"/>
                <a:gd name="T32" fmla="*/ 44 w 216"/>
                <a:gd name="T33" fmla="*/ 175 h 216"/>
                <a:gd name="T34" fmla="*/ 97 w 216"/>
                <a:gd name="T35" fmla="*/ 80 h 216"/>
                <a:gd name="T36" fmla="*/ 109 w 216"/>
                <a:gd name="T37" fmla="*/ 71 h 216"/>
                <a:gd name="T38" fmla="*/ 124 w 216"/>
                <a:gd name="T39" fmla="*/ 83 h 216"/>
                <a:gd name="T40" fmla="*/ 109 w 216"/>
                <a:gd name="T41" fmla="*/ 64 h 216"/>
                <a:gd name="T42" fmla="*/ 88 w 216"/>
                <a:gd name="T43" fmla="*/ 80 h 216"/>
                <a:gd name="T44" fmla="*/ 48 w 216"/>
                <a:gd name="T45" fmla="*/ 48 h 216"/>
                <a:gd name="T46" fmla="*/ 51 w 216"/>
                <a:gd name="T47" fmla="*/ 73 h 216"/>
                <a:gd name="T48" fmla="*/ 54 w 216"/>
                <a:gd name="T49" fmla="*/ 66 h 216"/>
                <a:gd name="T50" fmla="*/ 55 w 216"/>
                <a:gd name="T51" fmla="*/ 53 h 216"/>
                <a:gd name="T52" fmla="*/ 55 w 216"/>
                <a:gd name="T53" fmla="*/ 29 h 216"/>
                <a:gd name="T54" fmla="*/ 49 w 216"/>
                <a:gd name="T55" fmla="*/ 35 h 216"/>
                <a:gd name="T56" fmla="*/ 49 w 216"/>
                <a:gd name="T57" fmla="*/ 47 h 216"/>
                <a:gd name="T58" fmla="*/ 100 w 216"/>
                <a:gd name="T59" fmla="*/ 20 h 216"/>
                <a:gd name="T60" fmla="*/ 103 w 216"/>
                <a:gd name="T61" fmla="*/ 45 h 216"/>
                <a:gd name="T62" fmla="*/ 106 w 216"/>
                <a:gd name="T63" fmla="*/ 38 h 216"/>
                <a:gd name="T64" fmla="*/ 107 w 216"/>
                <a:gd name="T65" fmla="*/ 25 h 216"/>
                <a:gd name="T66" fmla="*/ 107 w 216"/>
                <a:gd name="T67" fmla="*/ 1 h 216"/>
                <a:gd name="T68" fmla="*/ 101 w 216"/>
                <a:gd name="T69" fmla="*/ 7 h 216"/>
                <a:gd name="T70" fmla="*/ 101 w 216"/>
                <a:gd name="T71" fmla="*/ 19 h 216"/>
                <a:gd name="T72" fmla="*/ 160 w 216"/>
                <a:gd name="T73" fmla="*/ 56 h 216"/>
                <a:gd name="T74" fmla="*/ 163 w 216"/>
                <a:gd name="T75" fmla="*/ 81 h 216"/>
                <a:gd name="T76" fmla="*/ 166 w 216"/>
                <a:gd name="T77" fmla="*/ 74 h 216"/>
                <a:gd name="T78" fmla="*/ 167 w 216"/>
                <a:gd name="T79" fmla="*/ 61 h 216"/>
                <a:gd name="T80" fmla="*/ 167 w 216"/>
                <a:gd name="T81" fmla="*/ 37 h 216"/>
                <a:gd name="T82" fmla="*/ 161 w 216"/>
                <a:gd name="T83" fmla="*/ 43 h 216"/>
                <a:gd name="T84" fmla="*/ 161 w 216"/>
                <a:gd name="T85" fmla="*/ 55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6" h="216">
                  <a:moveTo>
                    <a:pt x="204" y="184"/>
                  </a:moveTo>
                  <a:cubicBezTo>
                    <a:pt x="204" y="183"/>
                    <a:pt x="205" y="181"/>
                    <a:pt x="205" y="179"/>
                  </a:cubicBezTo>
                  <a:cubicBezTo>
                    <a:pt x="205" y="126"/>
                    <a:pt x="161" y="84"/>
                    <a:pt x="108" y="84"/>
                  </a:cubicBezTo>
                  <a:cubicBezTo>
                    <a:pt x="55" y="84"/>
                    <a:pt x="12" y="126"/>
                    <a:pt x="12" y="179"/>
                  </a:cubicBezTo>
                  <a:cubicBezTo>
                    <a:pt x="12" y="181"/>
                    <a:pt x="12" y="183"/>
                    <a:pt x="12" y="184"/>
                  </a:cubicBezTo>
                  <a:cubicBezTo>
                    <a:pt x="5" y="186"/>
                    <a:pt x="0" y="192"/>
                    <a:pt x="0" y="199"/>
                  </a:cubicBezTo>
                  <a:cubicBezTo>
                    <a:pt x="0" y="201"/>
                    <a:pt x="0" y="201"/>
                    <a:pt x="0" y="201"/>
                  </a:cubicBezTo>
                  <a:cubicBezTo>
                    <a:pt x="0" y="209"/>
                    <a:pt x="7" y="216"/>
                    <a:pt x="15" y="216"/>
                  </a:cubicBezTo>
                  <a:cubicBezTo>
                    <a:pt x="201" y="216"/>
                    <a:pt x="201" y="216"/>
                    <a:pt x="201" y="216"/>
                  </a:cubicBezTo>
                  <a:cubicBezTo>
                    <a:pt x="209" y="216"/>
                    <a:pt x="216" y="209"/>
                    <a:pt x="216" y="201"/>
                  </a:cubicBezTo>
                  <a:cubicBezTo>
                    <a:pt x="216" y="199"/>
                    <a:pt x="216" y="199"/>
                    <a:pt x="216" y="199"/>
                  </a:cubicBezTo>
                  <a:cubicBezTo>
                    <a:pt x="216" y="192"/>
                    <a:pt x="211" y="186"/>
                    <a:pt x="204" y="184"/>
                  </a:cubicBezTo>
                  <a:close/>
                  <a:moveTo>
                    <a:pt x="108" y="92"/>
                  </a:moveTo>
                  <a:cubicBezTo>
                    <a:pt x="157" y="92"/>
                    <a:pt x="197" y="130"/>
                    <a:pt x="197" y="179"/>
                  </a:cubicBezTo>
                  <a:cubicBezTo>
                    <a:pt x="197" y="180"/>
                    <a:pt x="196" y="182"/>
                    <a:pt x="196" y="184"/>
                  </a:cubicBezTo>
                  <a:cubicBezTo>
                    <a:pt x="20" y="184"/>
                    <a:pt x="20" y="184"/>
                    <a:pt x="20" y="184"/>
                  </a:cubicBezTo>
                  <a:cubicBezTo>
                    <a:pt x="20" y="182"/>
                    <a:pt x="20" y="180"/>
                    <a:pt x="20" y="179"/>
                  </a:cubicBezTo>
                  <a:cubicBezTo>
                    <a:pt x="20" y="130"/>
                    <a:pt x="59" y="92"/>
                    <a:pt x="108" y="92"/>
                  </a:cubicBezTo>
                  <a:close/>
                  <a:moveTo>
                    <a:pt x="208" y="201"/>
                  </a:moveTo>
                  <a:cubicBezTo>
                    <a:pt x="208" y="204"/>
                    <a:pt x="204" y="208"/>
                    <a:pt x="200" y="208"/>
                  </a:cubicBezTo>
                  <a:cubicBezTo>
                    <a:pt x="16" y="208"/>
                    <a:pt x="16" y="208"/>
                    <a:pt x="16" y="208"/>
                  </a:cubicBezTo>
                  <a:cubicBezTo>
                    <a:pt x="12" y="208"/>
                    <a:pt x="8" y="204"/>
                    <a:pt x="8" y="201"/>
                  </a:cubicBezTo>
                  <a:cubicBezTo>
                    <a:pt x="8" y="199"/>
                    <a:pt x="8" y="199"/>
                    <a:pt x="8" y="199"/>
                  </a:cubicBezTo>
                  <a:cubicBezTo>
                    <a:pt x="8" y="195"/>
                    <a:pt x="11" y="192"/>
                    <a:pt x="15" y="192"/>
                  </a:cubicBezTo>
                  <a:cubicBezTo>
                    <a:pt x="201" y="192"/>
                    <a:pt x="201" y="192"/>
                    <a:pt x="201" y="192"/>
                  </a:cubicBezTo>
                  <a:cubicBezTo>
                    <a:pt x="205" y="192"/>
                    <a:pt x="208" y="195"/>
                    <a:pt x="208" y="199"/>
                  </a:cubicBezTo>
                  <a:lnTo>
                    <a:pt x="208" y="201"/>
                  </a:lnTo>
                  <a:close/>
                  <a:moveTo>
                    <a:pt x="44" y="175"/>
                  </a:moveTo>
                  <a:cubicBezTo>
                    <a:pt x="46" y="175"/>
                    <a:pt x="48" y="173"/>
                    <a:pt x="48" y="171"/>
                  </a:cubicBezTo>
                  <a:cubicBezTo>
                    <a:pt x="48" y="139"/>
                    <a:pt x="74" y="113"/>
                    <a:pt x="106" y="113"/>
                  </a:cubicBezTo>
                  <a:cubicBezTo>
                    <a:pt x="108" y="113"/>
                    <a:pt x="110" y="111"/>
                    <a:pt x="110" y="109"/>
                  </a:cubicBezTo>
                  <a:cubicBezTo>
                    <a:pt x="110" y="107"/>
                    <a:pt x="108" y="105"/>
                    <a:pt x="106" y="105"/>
                  </a:cubicBezTo>
                  <a:cubicBezTo>
                    <a:pt x="69" y="105"/>
                    <a:pt x="40" y="135"/>
                    <a:pt x="40" y="171"/>
                  </a:cubicBezTo>
                  <a:cubicBezTo>
                    <a:pt x="40" y="173"/>
                    <a:pt x="41" y="175"/>
                    <a:pt x="44" y="175"/>
                  </a:cubicBezTo>
                  <a:close/>
                  <a:moveTo>
                    <a:pt x="93" y="84"/>
                  </a:moveTo>
                  <a:cubicBezTo>
                    <a:pt x="95" y="84"/>
                    <a:pt x="97" y="82"/>
                    <a:pt x="97" y="80"/>
                  </a:cubicBezTo>
                  <a:cubicBezTo>
                    <a:pt x="97" y="75"/>
                    <a:pt x="102" y="71"/>
                    <a:pt x="107" y="71"/>
                  </a:cubicBezTo>
                  <a:cubicBezTo>
                    <a:pt x="109" y="71"/>
                    <a:pt x="109" y="71"/>
                    <a:pt x="109" y="71"/>
                  </a:cubicBezTo>
                  <a:cubicBezTo>
                    <a:pt x="115" y="71"/>
                    <a:pt x="119" y="75"/>
                    <a:pt x="119" y="80"/>
                  </a:cubicBezTo>
                  <a:cubicBezTo>
                    <a:pt x="119" y="82"/>
                    <a:pt x="121" y="83"/>
                    <a:pt x="124" y="83"/>
                  </a:cubicBezTo>
                  <a:cubicBezTo>
                    <a:pt x="126" y="83"/>
                    <a:pt x="128" y="82"/>
                    <a:pt x="128" y="80"/>
                  </a:cubicBezTo>
                  <a:cubicBezTo>
                    <a:pt x="128" y="71"/>
                    <a:pt x="119" y="64"/>
                    <a:pt x="109" y="64"/>
                  </a:cubicBezTo>
                  <a:cubicBezTo>
                    <a:pt x="107" y="64"/>
                    <a:pt x="107" y="64"/>
                    <a:pt x="107" y="64"/>
                  </a:cubicBezTo>
                  <a:cubicBezTo>
                    <a:pt x="97" y="64"/>
                    <a:pt x="88" y="71"/>
                    <a:pt x="88" y="80"/>
                  </a:cubicBezTo>
                  <a:cubicBezTo>
                    <a:pt x="88" y="82"/>
                    <a:pt x="90" y="84"/>
                    <a:pt x="93" y="84"/>
                  </a:cubicBezTo>
                  <a:close/>
                  <a:moveTo>
                    <a:pt x="48" y="48"/>
                  </a:moveTo>
                  <a:cubicBezTo>
                    <a:pt x="41" y="55"/>
                    <a:pt x="41" y="65"/>
                    <a:pt x="48" y="72"/>
                  </a:cubicBezTo>
                  <a:cubicBezTo>
                    <a:pt x="49" y="73"/>
                    <a:pt x="50" y="73"/>
                    <a:pt x="51" y="73"/>
                  </a:cubicBezTo>
                  <a:cubicBezTo>
                    <a:pt x="52" y="73"/>
                    <a:pt x="53" y="73"/>
                    <a:pt x="54" y="72"/>
                  </a:cubicBezTo>
                  <a:cubicBezTo>
                    <a:pt x="55" y="70"/>
                    <a:pt x="55" y="68"/>
                    <a:pt x="54" y="66"/>
                  </a:cubicBezTo>
                  <a:cubicBezTo>
                    <a:pt x="50" y="63"/>
                    <a:pt x="50" y="58"/>
                    <a:pt x="53" y="54"/>
                  </a:cubicBezTo>
                  <a:cubicBezTo>
                    <a:pt x="54" y="54"/>
                    <a:pt x="54" y="54"/>
                    <a:pt x="55" y="53"/>
                  </a:cubicBezTo>
                  <a:cubicBezTo>
                    <a:pt x="58" y="50"/>
                    <a:pt x="60" y="46"/>
                    <a:pt x="60" y="41"/>
                  </a:cubicBezTo>
                  <a:cubicBezTo>
                    <a:pt x="60" y="37"/>
                    <a:pt x="58" y="32"/>
                    <a:pt x="55" y="29"/>
                  </a:cubicBezTo>
                  <a:cubicBezTo>
                    <a:pt x="53" y="28"/>
                    <a:pt x="51" y="28"/>
                    <a:pt x="49" y="29"/>
                  </a:cubicBezTo>
                  <a:cubicBezTo>
                    <a:pt x="47" y="31"/>
                    <a:pt x="47" y="33"/>
                    <a:pt x="49" y="35"/>
                  </a:cubicBezTo>
                  <a:cubicBezTo>
                    <a:pt x="51" y="37"/>
                    <a:pt x="52" y="39"/>
                    <a:pt x="52" y="41"/>
                  </a:cubicBezTo>
                  <a:cubicBezTo>
                    <a:pt x="52" y="43"/>
                    <a:pt x="51" y="46"/>
                    <a:pt x="49" y="47"/>
                  </a:cubicBezTo>
                  <a:cubicBezTo>
                    <a:pt x="49" y="47"/>
                    <a:pt x="48" y="48"/>
                    <a:pt x="48" y="48"/>
                  </a:cubicBezTo>
                  <a:close/>
                  <a:moveTo>
                    <a:pt x="100" y="20"/>
                  </a:moveTo>
                  <a:cubicBezTo>
                    <a:pt x="93" y="27"/>
                    <a:pt x="93" y="37"/>
                    <a:pt x="100" y="44"/>
                  </a:cubicBezTo>
                  <a:cubicBezTo>
                    <a:pt x="101" y="45"/>
                    <a:pt x="102" y="45"/>
                    <a:pt x="103" y="45"/>
                  </a:cubicBezTo>
                  <a:cubicBezTo>
                    <a:pt x="104" y="45"/>
                    <a:pt x="105" y="45"/>
                    <a:pt x="106" y="44"/>
                  </a:cubicBezTo>
                  <a:cubicBezTo>
                    <a:pt x="107" y="42"/>
                    <a:pt x="107" y="40"/>
                    <a:pt x="106" y="38"/>
                  </a:cubicBezTo>
                  <a:cubicBezTo>
                    <a:pt x="102" y="35"/>
                    <a:pt x="102" y="29"/>
                    <a:pt x="105" y="26"/>
                  </a:cubicBezTo>
                  <a:cubicBezTo>
                    <a:pt x="106" y="26"/>
                    <a:pt x="106" y="26"/>
                    <a:pt x="107" y="25"/>
                  </a:cubicBezTo>
                  <a:cubicBezTo>
                    <a:pt x="110" y="22"/>
                    <a:pt x="112" y="18"/>
                    <a:pt x="112" y="13"/>
                  </a:cubicBezTo>
                  <a:cubicBezTo>
                    <a:pt x="112" y="9"/>
                    <a:pt x="110" y="4"/>
                    <a:pt x="107" y="1"/>
                  </a:cubicBezTo>
                  <a:cubicBezTo>
                    <a:pt x="105" y="0"/>
                    <a:pt x="103" y="0"/>
                    <a:pt x="101" y="1"/>
                  </a:cubicBezTo>
                  <a:cubicBezTo>
                    <a:pt x="99" y="3"/>
                    <a:pt x="99" y="5"/>
                    <a:pt x="101" y="7"/>
                  </a:cubicBezTo>
                  <a:cubicBezTo>
                    <a:pt x="103" y="9"/>
                    <a:pt x="104" y="11"/>
                    <a:pt x="104" y="13"/>
                  </a:cubicBezTo>
                  <a:cubicBezTo>
                    <a:pt x="104" y="15"/>
                    <a:pt x="103" y="17"/>
                    <a:pt x="101" y="19"/>
                  </a:cubicBezTo>
                  <a:cubicBezTo>
                    <a:pt x="101" y="19"/>
                    <a:pt x="100" y="20"/>
                    <a:pt x="100" y="20"/>
                  </a:cubicBezTo>
                  <a:close/>
                  <a:moveTo>
                    <a:pt x="160" y="56"/>
                  </a:moveTo>
                  <a:cubicBezTo>
                    <a:pt x="153" y="63"/>
                    <a:pt x="153" y="73"/>
                    <a:pt x="160" y="80"/>
                  </a:cubicBezTo>
                  <a:cubicBezTo>
                    <a:pt x="161" y="81"/>
                    <a:pt x="162" y="81"/>
                    <a:pt x="163" y="81"/>
                  </a:cubicBezTo>
                  <a:cubicBezTo>
                    <a:pt x="164" y="81"/>
                    <a:pt x="165" y="81"/>
                    <a:pt x="166" y="80"/>
                  </a:cubicBezTo>
                  <a:cubicBezTo>
                    <a:pt x="167" y="78"/>
                    <a:pt x="167" y="76"/>
                    <a:pt x="166" y="74"/>
                  </a:cubicBezTo>
                  <a:cubicBezTo>
                    <a:pt x="162" y="71"/>
                    <a:pt x="162" y="66"/>
                    <a:pt x="165" y="62"/>
                  </a:cubicBezTo>
                  <a:cubicBezTo>
                    <a:pt x="166" y="62"/>
                    <a:pt x="166" y="62"/>
                    <a:pt x="167" y="61"/>
                  </a:cubicBezTo>
                  <a:cubicBezTo>
                    <a:pt x="170" y="58"/>
                    <a:pt x="172" y="54"/>
                    <a:pt x="172" y="49"/>
                  </a:cubicBezTo>
                  <a:cubicBezTo>
                    <a:pt x="172" y="45"/>
                    <a:pt x="170" y="40"/>
                    <a:pt x="167" y="37"/>
                  </a:cubicBezTo>
                  <a:cubicBezTo>
                    <a:pt x="165" y="36"/>
                    <a:pt x="163" y="36"/>
                    <a:pt x="161" y="37"/>
                  </a:cubicBezTo>
                  <a:cubicBezTo>
                    <a:pt x="159" y="39"/>
                    <a:pt x="159" y="41"/>
                    <a:pt x="161" y="43"/>
                  </a:cubicBezTo>
                  <a:cubicBezTo>
                    <a:pt x="163" y="45"/>
                    <a:pt x="164" y="47"/>
                    <a:pt x="164" y="49"/>
                  </a:cubicBezTo>
                  <a:cubicBezTo>
                    <a:pt x="164" y="51"/>
                    <a:pt x="163" y="54"/>
                    <a:pt x="161" y="55"/>
                  </a:cubicBezTo>
                  <a:cubicBezTo>
                    <a:pt x="161" y="55"/>
                    <a:pt x="160" y="56"/>
                    <a:pt x="160" y="56"/>
                  </a:cubicBezTo>
                  <a:close/>
                </a:path>
              </a:pathLst>
            </a:custGeom>
            <a:solidFill>
              <a:srgbClr val="D0798D"/>
            </a:solidFill>
            <a:ln>
              <a:noFill/>
            </a:ln>
          </p:spPr>
          <p:txBody>
            <a:bodyPr vert="horz" wrap="square" lIns="91440" tIns="45720" rIns="91440" bIns="45720" numCol="1" anchor="t" anchorCtr="0" compatLnSpc="1"/>
            <a:lstStyle/>
            <a:p>
              <a:endParaRPr lang="en-US"/>
            </a:p>
          </p:txBody>
        </p:sp>
      </p:grpSp>
      <p:grpSp>
        <p:nvGrpSpPr>
          <p:cNvPr id="40" name="Group 39"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5385151" y="2582722"/>
            <a:ext cx="1421698" cy="1421698"/>
            <a:chOff x="5385151" y="2582722"/>
            <a:chExt cx="1421698" cy="1421698"/>
          </a:xfrm>
        </p:grpSpPr>
        <p:sp>
          <p:nvSpPr>
            <p:cNvPr id="14" name="Oval 13"/>
            <p:cNvSpPr/>
            <p:nvPr/>
          </p:nvSpPr>
          <p:spPr>
            <a:xfrm>
              <a:off x="5385151" y="2582722"/>
              <a:ext cx="1421698" cy="1421698"/>
            </a:xfrm>
            <a:prstGeom prst="ellipse">
              <a:avLst/>
            </a:prstGeom>
            <a:solidFill>
              <a:schemeClr val="bg1"/>
            </a:solidFill>
            <a:ln>
              <a:noFill/>
            </a:ln>
            <a:effectLst>
              <a:outerShdw blurRad="660400" dist="571500" dir="5400000" sx="62000" sy="62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103"/>
            <p:cNvSpPr>
              <a:spLocks noEditPoints="1"/>
            </p:cNvSpPr>
            <p:nvPr/>
          </p:nvSpPr>
          <p:spPr bwMode="auto">
            <a:xfrm>
              <a:off x="5795408" y="3125859"/>
              <a:ext cx="601184" cy="335424"/>
            </a:xfrm>
            <a:custGeom>
              <a:avLst/>
              <a:gdLst>
                <a:gd name="T0" fmla="*/ 187 w 236"/>
                <a:gd name="T1" fmla="*/ 52 h 132"/>
                <a:gd name="T2" fmla="*/ 198 w 236"/>
                <a:gd name="T3" fmla="*/ 40 h 132"/>
                <a:gd name="T4" fmla="*/ 236 w 236"/>
                <a:gd name="T5" fmla="*/ 26 h 132"/>
                <a:gd name="T6" fmla="*/ 199 w 236"/>
                <a:gd name="T7" fmla="*/ 12 h 132"/>
                <a:gd name="T8" fmla="*/ 54 w 236"/>
                <a:gd name="T9" fmla="*/ 0 h 132"/>
                <a:gd name="T10" fmla="*/ 12 w 236"/>
                <a:gd name="T11" fmla="*/ 12 h 132"/>
                <a:gd name="T12" fmla="*/ 12 w 236"/>
                <a:gd name="T13" fmla="*/ 40 h 132"/>
                <a:gd name="T14" fmla="*/ 54 w 236"/>
                <a:gd name="T15" fmla="*/ 52 h 132"/>
                <a:gd name="T16" fmla="*/ 46 w 236"/>
                <a:gd name="T17" fmla="*/ 57 h 132"/>
                <a:gd name="T18" fmla="*/ 24 w 236"/>
                <a:gd name="T19" fmla="*/ 89 h 132"/>
                <a:gd name="T20" fmla="*/ 152 w 236"/>
                <a:gd name="T21" fmla="*/ 96 h 132"/>
                <a:gd name="T22" fmla="*/ 232 w 236"/>
                <a:gd name="T23" fmla="*/ 78 h 132"/>
                <a:gd name="T24" fmla="*/ 200 w 236"/>
                <a:gd name="T25" fmla="*/ 20 h 132"/>
                <a:gd name="T26" fmla="*/ 228 w 236"/>
                <a:gd name="T27" fmla="*/ 26 h 132"/>
                <a:gd name="T28" fmla="*/ 200 w 236"/>
                <a:gd name="T29" fmla="*/ 32 h 132"/>
                <a:gd name="T30" fmla="*/ 200 w 236"/>
                <a:gd name="T31" fmla="*/ 20 h 132"/>
                <a:gd name="T32" fmla="*/ 12 w 236"/>
                <a:gd name="T33" fmla="*/ 32 h 132"/>
                <a:gd name="T34" fmla="*/ 12 w 236"/>
                <a:gd name="T35" fmla="*/ 20 h 132"/>
                <a:gd name="T36" fmla="*/ 36 w 236"/>
                <a:gd name="T37" fmla="*/ 20 h 132"/>
                <a:gd name="T38" fmla="*/ 36 w 236"/>
                <a:gd name="T39" fmla="*/ 32 h 132"/>
                <a:gd name="T40" fmla="*/ 54 w 236"/>
                <a:gd name="T41" fmla="*/ 44 h 132"/>
                <a:gd name="T42" fmla="*/ 44 w 236"/>
                <a:gd name="T43" fmla="*/ 20 h 132"/>
                <a:gd name="T44" fmla="*/ 181 w 236"/>
                <a:gd name="T45" fmla="*/ 8 h 132"/>
                <a:gd name="T46" fmla="*/ 192 w 236"/>
                <a:gd name="T47" fmla="*/ 32 h 132"/>
                <a:gd name="T48" fmla="*/ 54 w 236"/>
                <a:gd name="T49" fmla="*/ 44 h 132"/>
                <a:gd name="T50" fmla="*/ 188 w 236"/>
                <a:gd name="T51" fmla="*/ 88 h 132"/>
                <a:gd name="T52" fmla="*/ 26 w 236"/>
                <a:gd name="T53" fmla="*/ 81 h 132"/>
                <a:gd name="T54" fmla="*/ 49 w 236"/>
                <a:gd name="T55" fmla="*/ 64 h 132"/>
                <a:gd name="T56" fmla="*/ 155 w 236"/>
                <a:gd name="T57" fmla="*/ 52 h 132"/>
                <a:gd name="T58" fmla="*/ 214 w 236"/>
                <a:gd name="T59" fmla="*/ 66 h 132"/>
                <a:gd name="T60" fmla="*/ 184 w 236"/>
                <a:gd name="T61" fmla="*/ 16 h 132"/>
                <a:gd name="T62" fmla="*/ 56 w 236"/>
                <a:gd name="T63" fmla="*/ 12 h 132"/>
                <a:gd name="T64" fmla="*/ 56 w 236"/>
                <a:gd name="T65" fmla="*/ 20 h 132"/>
                <a:gd name="T66" fmla="*/ 184 w 236"/>
                <a:gd name="T67" fmla="*/ 16 h 132"/>
                <a:gd name="T68" fmla="*/ 18 w 236"/>
                <a:gd name="T69" fmla="*/ 109 h 132"/>
                <a:gd name="T70" fmla="*/ 75 w 236"/>
                <a:gd name="T71" fmla="*/ 120 h 132"/>
                <a:gd name="T72" fmla="*/ 75 w 236"/>
                <a:gd name="T73" fmla="*/ 120 h 132"/>
                <a:gd name="T74" fmla="*/ 52 w 236"/>
                <a:gd name="T75" fmla="*/ 114 h 132"/>
                <a:gd name="T76" fmla="*/ 23 w 236"/>
                <a:gd name="T77" fmla="*/ 50 h 132"/>
                <a:gd name="T78" fmla="*/ 23 w 236"/>
                <a:gd name="T79" fmla="*/ 50 h 132"/>
                <a:gd name="T80" fmla="*/ 96 w 236"/>
                <a:gd name="T81" fmla="*/ 117 h 132"/>
                <a:gd name="T82" fmla="*/ 184 w 236"/>
                <a:gd name="T83" fmla="*/ 104 h 132"/>
                <a:gd name="T84" fmla="*/ 184 w 236"/>
                <a:gd name="T85" fmla="*/ 104 h 132"/>
                <a:gd name="T86" fmla="*/ 227 w 236"/>
                <a:gd name="T87" fmla="*/ 58 h 132"/>
                <a:gd name="T88" fmla="*/ 223 w 236"/>
                <a:gd name="T89" fmla="*/ 98 h 132"/>
                <a:gd name="T90" fmla="*/ 223 w 236"/>
                <a:gd name="T91" fmla="*/ 9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6" h="132">
                  <a:moveTo>
                    <a:pt x="218" y="59"/>
                  </a:moveTo>
                  <a:cubicBezTo>
                    <a:pt x="208" y="54"/>
                    <a:pt x="198" y="53"/>
                    <a:pt x="187" y="52"/>
                  </a:cubicBezTo>
                  <a:cubicBezTo>
                    <a:pt x="186" y="52"/>
                    <a:pt x="185" y="52"/>
                    <a:pt x="184" y="52"/>
                  </a:cubicBezTo>
                  <a:cubicBezTo>
                    <a:pt x="191" y="51"/>
                    <a:pt x="196" y="46"/>
                    <a:pt x="198" y="40"/>
                  </a:cubicBezTo>
                  <a:cubicBezTo>
                    <a:pt x="224" y="40"/>
                    <a:pt x="224" y="40"/>
                    <a:pt x="224" y="40"/>
                  </a:cubicBezTo>
                  <a:cubicBezTo>
                    <a:pt x="231" y="40"/>
                    <a:pt x="236" y="33"/>
                    <a:pt x="236" y="26"/>
                  </a:cubicBezTo>
                  <a:cubicBezTo>
                    <a:pt x="236" y="19"/>
                    <a:pt x="231" y="12"/>
                    <a:pt x="224" y="12"/>
                  </a:cubicBezTo>
                  <a:cubicBezTo>
                    <a:pt x="199" y="12"/>
                    <a:pt x="199" y="12"/>
                    <a:pt x="199" y="12"/>
                  </a:cubicBezTo>
                  <a:cubicBezTo>
                    <a:pt x="196" y="5"/>
                    <a:pt x="190" y="0"/>
                    <a:pt x="181" y="0"/>
                  </a:cubicBezTo>
                  <a:cubicBezTo>
                    <a:pt x="54" y="0"/>
                    <a:pt x="54" y="0"/>
                    <a:pt x="54" y="0"/>
                  </a:cubicBezTo>
                  <a:cubicBezTo>
                    <a:pt x="46" y="0"/>
                    <a:pt x="40" y="5"/>
                    <a:pt x="37" y="12"/>
                  </a:cubicBezTo>
                  <a:cubicBezTo>
                    <a:pt x="12" y="12"/>
                    <a:pt x="12" y="12"/>
                    <a:pt x="12" y="12"/>
                  </a:cubicBezTo>
                  <a:cubicBezTo>
                    <a:pt x="5" y="12"/>
                    <a:pt x="0" y="19"/>
                    <a:pt x="0" y="26"/>
                  </a:cubicBezTo>
                  <a:cubicBezTo>
                    <a:pt x="0" y="33"/>
                    <a:pt x="5" y="40"/>
                    <a:pt x="12" y="40"/>
                  </a:cubicBezTo>
                  <a:cubicBezTo>
                    <a:pt x="38" y="40"/>
                    <a:pt x="38" y="40"/>
                    <a:pt x="38" y="40"/>
                  </a:cubicBezTo>
                  <a:cubicBezTo>
                    <a:pt x="40" y="47"/>
                    <a:pt x="46" y="52"/>
                    <a:pt x="54" y="52"/>
                  </a:cubicBezTo>
                  <a:cubicBezTo>
                    <a:pt x="57" y="52"/>
                    <a:pt x="57" y="52"/>
                    <a:pt x="57" y="52"/>
                  </a:cubicBezTo>
                  <a:cubicBezTo>
                    <a:pt x="53" y="54"/>
                    <a:pt x="49" y="56"/>
                    <a:pt x="46" y="57"/>
                  </a:cubicBezTo>
                  <a:cubicBezTo>
                    <a:pt x="25" y="67"/>
                    <a:pt x="12" y="73"/>
                    <a:pt x="13" y="81"/>
                  </a:cubicBezTo>
                  <a:cubicBezTo>
                    <a:pt x="14" y="86"/>
                    <a:pt x="21" y="88"/>
                    <a:pt x="24" y="89"/>
                  </a:cubicBezTo>
                  <a:cubicBezTo>
                    <a:pt x="52" y="95"/>
                    <a:pt x="82" y="97"/>
                    <a:pt x="111" y="97"/>
                  </a:cubicBezTo>
                  <a:cubicBezTo>
                    <a:pt x="125" y="97"/>
                    <a:pt x="138" y="97"/>
                    <a:pt x="152" y="96"/>
                  </a:cubicBezTo>
                  <a:cubicBezTo>
                    <a:pt x="164" y="96"/>
                    <a:pt x="176" y="96"/>
                    <a:pt x="188" y="96"/>
                  </a:cubicBezTo>
                  <a:cubicBezTo>
                    <a:pt x="200" y="96"/>
                    <a:pt x="228" y="91"/>
                    <a:pt x="232" y="78"/>
                  </a:cubicBezTo>
                  <a:cubicBezTo>
                    <a:pt x="233" y="71"/>
                    <a:pt x="228" y="65"/>
                    <a:pt x="218" y="59"/>
                  </a:cubicBezTo>
                  <a:close/>
                  <a:moveTo>
                    <a:pt x="200" y="20"/>
                  </a:moveTo>
                  <a:cubicBezTo>
                    <a:pt x="224" y="20"/>
                    <a:pt x="224" y="20"/>
                    <a:pt x="224" y="20"/>
                  </a:cubicBezTo>
                  <a:cubicBezTo>
                    <a:pt x="226" y="20"/>
                    <a:pt x="228" y="23"/>
                    <a:pt x="228" y="26"/>
                  </a:cubicBezTo>
                  <a:cubicBezTo>
                    <a:pt x="228" y="29"/>
                    <a:pt x="226" y="32"/>
                    <a:pt x="224" y="32"/>
                  </a:cubicBezTo>
                  <a:cubicBezTo>
                    <a:pt x="200" y="32"/>
                    <a:pt x="200" y="32"/>
                    <a:pt x="200" y="32"/>
                  </a:cubicBezTo>
                  <a:cubicBezTo>
                    <a:pt x="200" y="32"/>
                    <a:pt x="200" y="32"/>
                    <a:pt x="200" y="32"/>
                  </a:cubicBezTo>
                  <a:cubicBezTo>
                    <a:pt x="200" y="20"/>
                    <a:pt x="200" y="20"/>
                    <a:pt x="200" y="20"/>
                  </a:cubicBezTo>
                  <a:cubicBezTo>
                    <a:pt x="200" y="20"/>
                    <a:pt x="200" y="20"/>
                    <a:pt x="200" y="20"/>
                  </a:cubicBezTo>
                  <a:close/>
                  <a:moveTo>
                    <a:pt x="12" y="32"/>
                  </a:moveTo>
                  <a:cubicBezTo>
                    <a:pt x="10" y="32"/>
                    <a:pt x="8" y="29"/>
                    <a:pt x="8" y="26"/>
                  </a:cubicBezTo>
                  <a:cubicBezTo>
                    <a:pt x="8" y="23"/>
                    <a:pt x="10" y="20"/>
                    <a:pt x="12" y="20"/>
                  </a:cubicBezTo>
                  <a:cubicBezTo>
                    <a:pt x="36" y="20"/>
                    <a:pt x="36" y="20"/>
                    <a:pt x="36" y="20"/>
                  </a:cubicBezTo>
                  <a:cubicBezTo>
                    <a:pt x="36" y="20"/>
                    <a:pt x="36" y="20"/>
                    <a:pt x="36" y="20"/>
                  </a:cubicBezTo>
                  <a:cubicBezTo>
                    <a:pt x="36" y="32"/>
                    <a:pt x="36" y="32"/>
                    <a:pt x="36" y="32"/>
                  </a:cubicBezTo>
                  <a:cubicBezTo>
                    <a:pt x="36" y="32"/>
                    <a:pt x="36" y="32"/>
                    <a:pt x="36" y="32"/>
                  </a:cubicBezTo>
                  <a:lnTo>
                    <a:pt x="12" y="32"/>
                  </a:lnTo>
                  <a:close/>
                  <a:moveTo>
                    <a:pt x="54" y="44"/>
                  </a:moveTo>
                  <a:cubicBezTo>
                    <a:pt x="47" y="44"/>
                    <a:pt x="44" y="38"/>
                    <a:pt x="44" y="32"/>
                  </a:cubicBezTo>
                  <a:cubicBezTo>
                    <a:pt x="44" y="20"/>
                    <a:pt x="44" y="20"/>
                    <a:pt x="44" y="20"/>
                  </a:cubicBezTo>
                  <a:cubicBezTo>
                    <a:pt x="44" y="14"/>
                    <a:pt x="47" y="8"/>
                    <a:pt x="54" y="8"/>
                  </a:cubicBezTo>
                  <a:cubicBezTo>
                    <a:pt x="181" y="8"/>
                    <a:pt x="181" y="8"/>
                    <a:pt x="181" y="8"/>
                  </a:cubicBezTo>
                  <a:cubicBezTo>
                    <a:pt x="189" y="8"/>
                    <a:pt x="192" y="14"/>
                    <a:pt x="192" y="20"/>
                  </a:cubicBezTo>
                  <a:cubicBezTo>
                    <a:pt x="192" y="32"/>
                    <a:pt x="192" y="32"/>
                    <a:pt x="192" y="32"/>
                  </a:cubicBezTo>
                  <a:cubicBezTo>
                    <a:pt x="192" y="38"/>
                    <a:pt x="188" y="44"/>
                    <a:pt x="181" y="44"/>
                  </a:cubicBezTo>
                  <a:lnTo>
                    <a:pt x="54" y="44"/>
                  </a:lnTo>
                  <a:close/>
                  <a:moveTo>
                    <a:pt x="224" y="76"/>
                  </a:moveTo>
                  <a:cubicBezTo>
                    <a:pt x="222" y="82"/>
                    <a:pt x="202" y="88"/>
                    <a:pt x="188" y="88"/>
                  </a:cubicBezTo>
                  <a:cubicBezTo>
                    <a:pt x="176" y="88"/>
                    <a:pt x="164" y="88"/>
                    <a:pt x="151" y="88"/>
                  </a:cubicBezTo>
                  <a:cubicBezTo>
                    <a:pt x="109" y="89"/>
                    <a:pt x="65" y="90"/>
                    <a:pt x="26" y="81"/>
                  </a:cubicBezTo>
                  <a:cubicBezTo>
                    <a:pt x="23" y="80"/>
                    <a:pt x="22" y="80"/>
                    <a:pt x="21" y="80"/>
                  </a:cubicBezTo>
                  <a:cubicBezTo>
                    <a:pt x="24" y="76"/>
                    <a:pt x="40" y="68"/>
                    <a:pt x="49" y="64"/>
                  </a:cubicBezTo>
                  <a:cubicBezTo>
                    <a:pt x="63" y="58"/>
                    <a:pt x="69" y="55"/>
                    <a:pt x="72" y="52"/>
                  </a:cubicBezTo>
                  <a:cubicBezTo>
                    <a:pt x="155" y="52"/>
                    <a:pt x="155" y="52"/>
                    <a:pt x="155" y="52"/>
                  </a:cubicBezTo>
                  <a:cubicBezTo>
                    <a:pt x="164" y="58"/>
                    <a:pt x="175" y="59"/>
                    <a:pt x="186" y="60"/>
                  </a:cubicBezTo>
                  <a:cubicBezTo>
                    <a:pt x="196" y="61"/>
                    <a:pt x="206" y="62"/>
                    <a:pt x="214" y="66"/>
                  </a:cubicBezTo>
                  <a:cubicBezTo>
                    <a:pt x="222" y="71"/>
                    <a:pt x="224" y="74"/>
                    <a:pt x="224" y="76"/>
                  </a:cubicBezTo>
                  <a:close/>
                  <a:moveTo>
                    <a:pt x="184" y="16"/>
                  </a:moveTo>
                  <a:cubicBezTo>
                    <a:pt x="184" y="14"/>
                    <a:pt x="182" y="12"/>
                    <a:pt x="180" y="12"/>
                  </a:cubicBezTo>
                  <a:cubicBezTo>
                    <a:pt x="56" y="12"/>
                    <a:pt x="56" y="12"/>
                    <a:pt x="56" y="12"/>
                  </a:cubicBezTo>
                  <a:cubicBezTo>
                    <a:pt x="54" y="12"/>
                    <a:pt x="52" y="14"/>
                    <a:pt x="52" y="16"/>
                  </a:cubicBezTo>
                  <a:cubicBezTo>
                    <a:pt x="52" y="18"/>
                    <a:pt x="54" y="20"/>
                    <a:pt x="56" y="20"/>
                  </a:cubicBezTo>
                  <a:cubicBezTo>
                    <a:pt x="180" y="20"/>
                    <a:pt x="180" y="20"/>
                    <a:pt x="180" y="20"/>
                  </a:cubicBezTo>
                  <a:cubicBezTo>
                    <a:pt x="182" y="20"/>
                    <a:pt x="184" y="18"/>
                    <a:pt x="184" y="16"/>
                  </a:cubicBezTo>
                  <a:close/>
                  <a:moveTo>
                    <a:pt x="18" y="97"/>
                  </a:moveTo>
                  <a:cubicBezTo>
                    <a:pt x="10" y="97"/>
                    <a:pt x="10" y="109"/>
                    <a:pt x="18" y="109"/>
                  </a:cubicBezTo>
                  <a:cubicBezTo>
                    <a:pt x="25" y="109"/>
                    <a:pt x="25" y="97"/>
                    <a:pt x="18" y="97"/>
                  </a:cubicBezTo>
                  <a:close/>
                  <a:moveTo>
                    <a:pt x="75" y="120"/>
                  </a:moveTo>
                  <a:cubicBezTo>
                    <a:pt x="67" y="120"/>
                    <a:pt x="67" y="132"/>
                    <a:pt x="75" y="132"/>
                  </a:cubicBezTo>
                  <a:cubicBezTo>
                    <a:pt x="83" y="132"/>
                    <a:pt x="83" y="120"/>
                    <a:pt x="75" y="120"/>
                  </a:cubicBezTo>
                  <a:close/>
                  <a:moveTo>
                    <a:pt x="52" y="102"/>
                  </a:moveTo>
                  <a:cubicBezTo>
                    <a:pt x="44" y="102"/>
                    <a:pt x="44" y="114"/>
                    <a:pt x="52" y="114"/>
                  </a:cubicBezTo>
                  <a:cubicBezTo>
                    <a:pt x="60" y="114"/>
                    <a:pt x="60" y="102"/>
                    <a:pt x="52" y="102"/>
                  </a:cubicBezTo>
                  <a:close/>
                  <a:moveTo>
                    <a:pt x="23" y="50"/>
                  </a:moveTo>
                  <a:cubicBezTo>
                    <a:pt x="16" y="50"/>
                    <a:pt x="16" y="62"/>
                    <a:pt x="23" y="62"/>
                  </a:cubicBezTo>
                  <a:cubicBezTo>
                    <a:pt x="31" y="62"/>
                    <a:pt x="31" y="50"/>
                    <a:pt x="23" y="50"/>
                  </a:cubicBezTo>
                  <a:close/>
                  <a:moveTo>
                    <a:pt x="96" y="105"/>
                  </a:moveTo>
                  <a:cubicBezTo>
                    <a:pt x="88" y="105"/>
                    <a:pt x="88" y="117"/>
                    <a:pt x="96" y="117"/>
                  </a:cubicBezTo>
                  <a:cubicBezTo>
                    <a:pt x="103" y="117"/>
                    <a:pt x="103" y="105"/>
                    <a:pt x="96" y="105"/>
                  </a:cubicBezTo>
                  <a:close/>
                  <a:moveTo>
                    <a:pt x="184" y="104"/>
                  </a:moveTo>
                  <a:cubicBezTo>
                    <a:pt x="176" y="104"/>
                    <a:pt x="176" y="116"/>
                    <a:pt x="184" y="116"/>
                  </a:cubicBezTo>
                  <a:cubicBezTo>
                    <a:pt x="192" y="116"/>
                    <a:pt x="192" y="104"/>
                    <a:pt x="184" y="104"/>
                  </a:cubicBezTo>
                  <a:close/>
                  <a:moveTo>
                    <a:pt x="227" y="46"/>
                  </a:moveTo>
                  <a:cubicBezTo>
                    <a:pt x="219" y="46"/>
                    <a:pt x="219" y="58"/>
                    <a:pt x="227" y="58"/>
                  </a:cubicBezTo>
                  <a:cubicBezTo>
                    <a:pt x="235" y="58"/>
                    <a:pt x="235" y="46"/>
                    <a:pt x="227" y="46"/>
                  </a:cubicBezTo>
                  <a:close/>
                  <a:moveTo>
                    <a:pt x="223" y="98"/>
                  </a:moveTo>
                  <a:cubicBezTo>
                    <a:pt x="215" y="98"/>
                    <a:pt x="215" y="110"/>
                    <a:pt x="223" y="110"/>
                  </a:cubicBezTo>
                  <a:cubicBezTo>
                    <a:pt x="231" y="110"/>
                    <a:pt x="231" y="98"/>
                    <a:pt x="223" y="98"/>
                  </a:cubicBezTo>
                  <a:close/>
                </a:path>
              </a:pathLst>
            </a:custGeom>
            <a:solidFill>
              <a:srgbClr val="D0798D"/>
            </a:solidFill>
            <a:ln>
              <a:noFill/>
            </a:ln>
          </p:spPr>
          <p:txBody>
            <a:bodyPr vert="horz" wrap="square" lIns="91440" tIns="45720" rIns="91440" bIns="45720" numCol="1" anchor="t" anchorCtr="0" compatLnSpc="1"/>
            <a:lstStyle/>
            <a:p>
              <a:endParaRPr lang="en-US"/>
            </a:p>
          </p:txBody>
        </p:sp>
      </p:grpSp>
      <p:sp>
        <p:nvSpPr>
          <p:cNvPr id="2" name="e7d195523061f1c0"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hidden="1"/>
          <p:cNvSpPr txBox="1"/>
          <p:nvPr/>
        </p:nvSpPr>
        <p:spPr>
          <a:xfrm>
            <a:off x="-355600" y="1803400"/>
            <a:ext cx="323807"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a:t>
            </a:r>
            <a:endParaRPr lang="zh-CN" altLang="en-US" sz="100"/>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par>
                                <p:cTn id="13" presetID="49" presetClass="entr" presetSubtype="0" decel="100000" fill="hold" nodeType="withEffect">
                                  <p:stCondLst>
                                    <p:cond delay="1000"/>
                                  </p:stCondLst>
                                  <p:childTnLst>
                                    <p:set>
                                      <p:cBhvr>
                                        <p:cTn id="14" dur="1" fill="hold">
                                          <p:stCondLst>
                                            <p:cond delay="0"/>
                                          </p:stCondLst>
                                        </p:cTn>
                                        <p:tgtEl>
                                          <p:spTgt spid="39"/>
                                        </p:tgtEl>
                                        <p:attrNameLst>
                                          <p:attrName>style.visibility</p:attrName>
                                        </p:attrNameLst>
                                      </p:cBhvr>
                                      <p:to>
                                        <p:strVal val="visible"/>
                                      </p:to>
                                    </p:set>
                                    <p:anim calcmode="lin" valueType="num">
                                      <p:cBhvr>
                                        <p:cTn id="15" dur="500" fill="hold"/>
                                        <p:tgtEl>
                                          <p:spTgt spid="39"/>
                                        </p:tgtEl>
                                        <p:attrNameLst>
                                          <p:attrName>ppt_w</p:attrName>
                                        </p:attrNameLst>
                                      </p:cBhvr>
                                      <p:tavLst>
                                        <p:tav tm="0">
                                          <p:val>
                                            <p:fltVal val="0"/>
                                          </p:val>
                                        </p:tav>
                                        <p:tav tm="100000">
                                          <p:val>
                                            <p:strVal val="#ppt_w"/>
                                          </p:val>
                                        </p:tav>
                                      </p:tavLst>
                                    </p:anim>
                                    <p:anim calcmode="lin" valueType="num">
                                      <p:cBhvr>
                                        <p:cTn id="16" dur="500" fill="hold"/>
                                        <p:tgtEl>
                                          <p:spTgt spid="39"/>
                                        </p:tgtEl>
                                        <p:attrNameLst>
                                          <p:attrName>ppt_h</p:attrName>
                                        </p:attrNameLst>
                                      </p:cBhvr>
                                      <p:tavLst>
                                        <p:tav tm="0">
                                          <p:val>
                                            <p:fltVal val="0"/>
                                          </p:val>
                                        </p:tav>
                                        <p:tav tm="100000">
                                          <p:val>
                                            <p:strVal val="#ppt_h"/>
                                          </p:val>
                                        </p:tav>
                                      </p:tavLst>
                                    </p:anim>
                                    <p:anim calcmode="lin" valueType="num">
                                      <p:cBhvr>
                                        <p:cTn id="17" dur="500" fill="hold"/>
                                        <p:tgtEl>
                                          <p:spTgt spid="39"/>
                                        </p:tgtEl>
                                        <p:attrNameLst>
                                          <p:attrName>style.rotation</p:attrName>
                                        </p:attrNameLst>
                                      </p:cBhvr>
                                      <p:tavLst>
                                        <p:tav tm="0">
                                          <p:val>
                                            <p:fltVal val="360"/>
                                          </p:val>
                                        </p:tav>
                                        <p:tav tm="100000">
                                          <p:val>
                                            <p:fltVal val="0"/>
                                          </p:val>
                                        </p:tav>
                                      </p:tavLst>
                                    </p:anim>
                                    <p:animEffect transition="in" filter="fade">
                                      <p:cBhvr>
                                        <p:cTn id="18" dur="500"/>
                                        <p:tgtEl>
                                          <p:spTgt spid="39"/>
                                        </p:tgtEl>
                                      </p:cBhvr>
                                    </p:animEffect>
                                  </p:childTnLst>
                                </p:cTn>
                              </p:par>
                              <p:par>
                                <p:cTn id="19" presetID="49" presetClass="entr" presetSubtype="0" decel="100000" fill="hold" nodeType="withEffect">
                                  <p:stCondLst>
                                    <p:cond delay="1250"/>
                                  </p:stCondLst>
                                  <p:childTnLst>
                                    <p:set>
                                      <p:cBhvr>
                                        <p:cTn id="20" dur="1" fill="hold">
                                          <p:stCondLst>
                                            <p:cond delay="0"/>
                                          </p:stCondLst>
                                        </p:cTn>
                                        <p:tgtEl>
                                          <p:spTgt spid="40"/>
                                        </p:tgtEl>
                                        <p:attrNameLst>
                                          <p:attrName>style.visibility</p:attrName>
                                        </p:attrNameLst>
                                      </p:cBhvr>
                                      <p:to>
                                        <p:strVal val="visible"/>
                                      </p:to>
                                    </p:set>
                                    <p:anim calcmode="lin" valueType="num">
                                      <p:cBhvr>
                                        <p:cTn id="21" dur="500" fill="hold"/>
                                        <p:tgtEl>
                                          <p:spTgt spid="40"/>
                                        </p:tgtEl>
                                        <p:attrNameLst>
                                          <p:attrName>ppt_w</p:attrName>
                                        </p:attrNameLst>
                                      </p:cBhvr>
                                      <p:tavLst>
                                        <p:tav tm="0">
                                          <p:val>
                                            <p:fltVal val="0"/>
                                          </p:val>
                                        </p:tav>
                                        <p:tav tm="100000">
                                          <p:val>
                                            <p:strVal val="#ppt_w"/>
                                          </p:val>
                                        </p:tav>
                                      </p:tavLst>
                                    </p:anim>
                                    <p:anim calcmode="lin" valueType="num">
                                      <p:cBhvr>
                                        <p:cTn id="22" dur="500" fill="hold"/>
                                        <p:tgtEl>
                                          <p:spTgt spid="40"/>
                                        </p:tgtEl>
                                        <p:attrNameLst>
                                          <p:attrName>ppt_h</p:attrName>
                                        </p:attrNameLst>
                                      </p:cBhvr>
                                      <p:tavLst>
                                        <p:tav tm="0">
                                          <p:val>
                                            <p:fltVal val="0"/>
                                          </p:val>
                                        </p:tav>
                                        <p:tav tm="100000">
                                          <p:val>
                                            <p:strVal val="#ppt_h"/>
                                          </p:val>
                                        </p:tav>
                                      </p:tavLst>
                                    </p:anim>
                                    <p:anim calcmode="lin" valueType="num">
                                      <p:cBhvr>
                                        <p:cTn id="23" dur="500" fill="hold"/>
                                        <p:tgtEl>
                                          <p:spTgt spid="40"/>
                                        </p:tgtEl>
                                        <p:attrNameLst>
                                          <p:attrName>style.rotation</p:attrName>
                                        </p:attrNameLst>
                                      </p:cBhvr>
                                      <p:tavLst>
                                        <p:tav tm="0">
                                          <p:val>
                                            <p:fltVal val="360"/>
                                          </p:val>
                                        </p:tav>
                                        <p:tav tm="100000">
                                          <p:val>
                                            <p:fltVal val="0"/>
                                          </p:val>
                                        </p:tav>
                                      </p:tavLst>
                                    </p:anim>
                                    <p:animEffect transition="in" filter="fade">
                                      <p:cBhvr>
                                        <p:cTn id="24" dur="500"/>
                                        <p:tgtEl>
                                          <p:spTgt spid="40"/>
                                        </p:tgtEl>
                                      </p:cBhvr>
                                    </p:animEffect>
                                  </p:childTnLst>
                                </p:cTn>
                              </p:par>
                              <p:par>
                                <p:cTn id="25" presetID="49" presetClass="entr" presetSubtype="0" decel="100000" fill="hold" nodeType="withEffect">
                                  <p:stCondLst>
                                    <p:cond delay="1500"/>
                                  </p:stCondLst>
                                  <p:childTnLst>
                                    <p:set>
                                      <p:cBhvr>
                                        <p:cTn id="26" dur="1" fill="hold">
                                          <p:stCondLst>
                                            <p:cond delay="0"/>
                                          </p:stCondLst>
                                        </p:cTn>
                                        <p:tgtEl>
                                          <p:spTgt spid="38"/>
                                        </p:tgtEl>
                                        <p:attrNameLst>
                                          <p:attrName>style.visibility</p:attrName>
                                        </p:attrNameLst>
                                      </p:cBhvr>
                                      <p:to>
                                        <p:strVal val="visible"/>
                                      </p:to>
                                    </p:set>
                                    <p:anim calcmode="lin" valueType="num">
                                      <p:cBhvr>
                                        <p:cTn id="27" dur="500" fill="hold"/>
                                        <p:tgtEl>
                                          <p:spTgt spid="38"/>
                                        </p:tgtEl>
                                        <p:attrNameLst>
                                          <p:attrName>ppt_w</p:attrName>
                                        </p:attrNameLst>
                                      </p:cBhvr>
                                      <p:tavLst>
                                        <p:tav tm="0">
                                          <p:val>
                                            <p:fltVal val="0"/>
                                          </p:val>
                                        </p:tav>
                                        <p:tav tm="100000">
                                          <p:val>
                                            <p:strVal val="#ppt_w"/>
                                          </p:val>
                                        </p:tav>
                                      </p:tavLst>
                                    </p:anim>
                                    <p:anim calcmode="lin" valueType="num">
                                      <p:cBhvr>
                                        <p:cTn id="28" dur="500" fill="hold"/>
                                        <p:tgtEl>
                                          <p:spTgt spid="38"/>
                                        </p:tgtEl>
                                        <p:attrNameLst>
                                          <p:attrName>ppt_h</p:attrName>
                                        </p:attrNameLst>
                                      </p:cBhvr>
                                      <p:tavLst>
                                        <p:tav tm="0">
                                          <p:val>
                                            <p:fltVal val="0"/>
                                          </p:val>
                                        </p:tav>
                                        <p:tav tm="100000">
                                          <p:val>
                                            <p:strVal val="#ppt_h"/>
                                          </p:val>
                                        </p:tav>
                                      </p:tavLst>
                                    </p:anim>
                                    <p:anim calcmode="lin" valueType="num">
                                      <p:cBhvr>
                                        <p:cTn id="29" dur="500" fill="hold"/>
                                        <p:tgtEl>
                                          <p:spTgt spid="38"/>
                                        </p:tgtEl>
                                        <p:attrNameLst>
                                          <p:attrName>style.rotation</p:attrName>
                                        </p:attrNameLst>
                                      </p:cBhvr>
                                      <p:tavLst>
                                        <p:tav tm="0">
                                          <p:val>
                                            <p:fltVal val="360"/>
                                          </p:val>
                                        </p:tav>
                                        <p:tav tm="100000">
                                          <p:val>
                                            <p:fltVal val="0"/>
                                          </p:val>
                                        </p:tav>
                                      </p:tavLst>
                                    </p:anim>
                                    <p:animEffect transition="in" filter="fade">
                                      <p:cBhvr>
                                        <p:cTn id="30" dur="500"/>
                                        <p:tgtEl>
                                          <p:spTgt spid="38"/>
                                        </p:tgtEl>
                                      </p:cBhvr>
                                    </p:animEffect>
                                  </p:childTnLst>
                                </p:cTn>
                              </p:par>
                              <p:par>
                                <p:cTn id="31" presetID="22" presetClass="entr" presetSubtype="8" fill="hold" grpId="0" nodeType="withEffect">
                                  <p:stCondLst>
                                    <p:cond delay="175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par>
                                <p:cTn id="34" presetID="22" presetClass="entr" presetSubtype="8" fill="hold" grpId="0" nodeType="withEffect">
                                  <p:stCondLst>
                                    <p:cond delay="2000"/>
                                  </p:stCondLst>
                                  <p:childTnLst>
                                    <p:set>
                                      <p:cBhvr>
                                        <p:cTn id="35" dur="1" fill="hold">
                                          <p:stCondLst>
                                            <p:cond delay="0"/>
                                          </p:stCondLst>
                                        </p:cTn>
                                        <p:tgtEl>
                                          <p:spTgt spid="18"/>
                                        </p:tgtEl>
                                        <p:attrNameLst>
                                          <p:attrName>style.visibility</p:attrName>
                                        </p:attrNameLst>
                                      </p:cBhvr>
                                      <p:to>
                                        <p:strVal val="visible"/>
                                      </p:to>
                                    </p:set>
                                    <p:animEffect transition="in" filter="wipe(left)">
                                      <p:cBhvr>
                                        <p:cTn id="36" dur="500"/>
                                        <p:tgtEl>
                                          <p:spTgt spid="18"/>
                                        </p:tgtEl>
                                      </p:cBhvr>
                                    </p:animEffect>
                                  </p:childTnLst>
                                </p:cTn>
                              </p:par>
                              <p:par>
                                <p:cTn id="37" presetID="2" presetClass="entr" presetSubtype="2" decel="100000" fill="hold" nodeType="withEffect">
                                  <p:stCondLst>
                                    <p:cond delay="15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1000" fill="hold"/>
                                        <p:tgtEl>
                                          <p:spTgt spid="25"/>
                                        </p:tgtEl>
                                        <p:attrNameLst>
                                          <p:attrName>ppt_x</p:attrName>
                                        </p:attrNameLst>
                                      </p:cBhvr>
                                      <p:tavLst>
                                        <p:tav tm="0">
                                          <p:val>
                                            <p:strVal val="1+#ppt_w/2"/>
                                          </p:val>
                                        </p:tav>
                                        <p:tav tm="100000">
                                          <p:val>
                                            <p:strVal val="#ppt_x"/>
                                          </p:val>
                                        </p:tav>
                                      </p:tavLst>
                                    </p:anim>
                                    <p:anim calcmode="lin" valueType="num">
                                      <p:cBhvr additive="base">
                                        <p:cTn id="40" dur="1000" fill="hold"/>
                                        <p:tgtEl>
                                          <p:spTgt spid="25"/>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175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1000" fill="hold"/>
                                        <p:tgtEl>
                                          <p:spTgt spid="21"/>
                                        </p:tgtEl>
                                        <p:attrNameLst>
                                          <p:attrName>ppt_x</p:attrName>
                                        </p:attrNameLst>
                                      </p:cBhvr>
                                      <p:tavLst>
                                        <p:tav tm="0">
                                          <p:val>
                                            <p:strVal val="1+#ppt_w/2"/>
                                          </p:val>
                                        </p:tav>
                                        <p:tav tm="100000">
                                          <p:val>
                                            <p:strVal val="#ppt_x"/>
                                          </p:val>
                                        </p:tav>
                                      </p:tavLst>
                                    </p:anim>
                                    <p:anim calcmode="lin" valueType="num">
                                      <p:cBhvr additive="base">
                                        <p:cTn id="44" dur="1000" fill="hold"/>
                                        <p:tgtEl>
                                          <p:spTgt spid="21"/>
                                        </p:tgtEl>
                                        <p:attrNameLst>
                                          <p:attrName>ppt_y</p:attrName>
                                        </p:attrNameLst>
                                      </p:cBhvr>
                                      <p:tavLst>
                                        <p:tav tm="0">
                                          <p:val>
                                            <p:strVal val="#ppt_y"/>
                                          </p:val>
                                        </p:tav>
                                        <p:tav tm="100000">
                                          <p:val>
                                            <p:strVal val="#ppt_y"/>
                                          </p:val>
                                        </p:tav>
                                      </p:tavLst>
                                    </p:anim>
                                  </p:childTnLst>
                                </p:cTn>
                              </p:par>
                              <p:par>
                                <p:cTn id="45" presetID="2" presetClass="entr" presetSubtype="2" decel="100000" fill="hold" nodeType="withEffect">
                                  <p:stCondLst>
                                    <p:cond delay="175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1250" fill="hold"/>
                                        <p:tgtEl>
                                          <p:spTgt spid="22"/>
                                        </p:tgtEl>
                                        <p:attrNameLst>
                                          <p:attrName>ppt_x</p:attrName>
                                        </p:attrNameLst>
                                      </p:cBhvr>
                                      <p:tavLst>
                                        <p:tav tm="0">
                                          <p:val>
                                            <p:strVal val="1+#ppt_w/2"/>
                                          </p:val>
                                        </p:tav>
                                        <p:tav tm="100000">
                                          <p:val>
                                            <p:strVal val="#ppt_x"/>
                                          </p:val>
                                        </p:tav>
                                      </p:tavLst>
                                    </p:anim>
                                    <p:anim calcmode="lin" valueType="num">
                                      <p:cBhvr additive="base">
                                        <p:cTn id="48" dur="125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7" grpId="0" animBg="1"/>
      <p:bldP spid="1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1D242E"/>
        </a:solidFill>
        <a:effectLst/>
      </p:bgPr>
    </p:bg>
    <p:spTree>
      <p:nvGrpSpPr>
        <p:cNvPr id="1" name=""/>
        <p:cNvGrpSpPr/>
        <p:nvPr/>
      </p:nvGrpSpPr>
      <p:grpSpPr>
        <a:xfrm>
          <a:off x="0" y="0"/>
          <a:ext cx="0" cy="0"/>
          <a:chOff x="0" y="0"/>
          <a:chExt cx="0" cy="0"/>
        </a:xfrm>
      </p:grpSpPr>
      <p:pic>
        <p:nvPicPr>
          <p:cNvPr id="11" name="图片占位符 10"/>
          <p:cNvPicPr>
            <a:picLocks noGrp="1" noChangeAspect="1"/>
          </p:cNvPicPr>
          <p:nvPr>
            <p:ph type="pic" sz="quarter" idx="10"/>
          </p:nvPr>
        </p:nvPicPr>
        <p:blipFill>
          <a:blip r:embed="rId1">
            <a:extLst>
              <a:ext uri="{28A0092B-C50C-407E-A947-70E740481C1C}">
                <a14:useLocalDpi xmlns:a14="http://schemas.microsoft.com/office/drawing/2010/main" val="0"/>
              </a:ext>
            </a:extLst>
          </a:blip>
          <a:srcRect t="1701" b="1701"/>
          <a:stretch>
            <a:fillRect/>
          </a:stretch>
        </p:blipFill>
        <p:spPr/>
      </p:pic>
      <p:sp>
        <p:nvSpPr>
          <p:cNvPr id="2" name="Rectangle 1"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p:nvPr/>
        </p:nvSpPr>
        <p:spPr>
          <a:xfrm>
            <a:off x="0" y="0"/>
            <a:ext cx="12191998" cy="5014453"/>
          </a:xfrm>
          <a:prstGeom prst="rect">
            <a:avLst/>
          </a:prstGeom>
          <a:gradFill flip="none" rotWithShape="1">
            <a:gsLst>
              <a:gs pos="0">
                <a:srgbClr val="C4B59F">
                  <a:alpha val="60000"/>
                </a:srgbClr>
              </a:gs>
              <a:gs pos="69000">
                <a:srgbClr val="D0798D">
                  <a:alpha val="76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5794375" y="1325704"/>
            <a:ext cx="603250" cy="0"/>
            <a:chOff x="7150100" y="3662052"/>
            <a:chExt cx="603250" cy="0"/>
          </a:xfrm>
        </p:grpSpPr>
        <p:cxnSp>
          <p:nvCxnSpPr>
            <p:cNvPr id="33" name="Straight Connector 32"/>
            <p:cNvCxnSpPr/>
            <p:nvPr/>
          </p:nvCxnSpPr>
          <p:spPr>
            <a:xfrm>
              <a:off x="7150100" y="3662052"/>
              <a:ext cx="336550" cy="0"/>
            </a:xfrm>
            <a:prstGeom prst="line">
              <a:avLst/>
            </a:prstGeom>
            <a:ln w="635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7620000" y="3662052"/>
              <a:ext cx="0" cy="0"/>
            </a:xfrm>
            <a:prstGeom prst="line">
              <a:avLst/>
            </a:prstGeom>
            <a:ln w="635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7753350" y="3662052"/>
              <a:ext cx="0" cy="0"/>
            </a:xfrm>
            <a:prstGeom prst="line">
              <a:avLst/>
            </a:prstGeom>
            <a:ln w="63500" cap="rnd">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2" name="TextBox 31"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txBox="1"/>
          <p:nvPr/>
        </p:nvSpPr>
        <p:spPr>
          <a:xfrm>
            <a:off x="1277258" y="400392"/>
            <a:ext cx="9637484" cy="769441"/>
          </a:xfrm>
          <a:prstGeom prst="rect">
            <a:avLst/>
          </a:prstGeom>
          <a:noFill/>
        </p:spPr>
        <p:txBody>
          <a:bodyPr wrap="square" rtlCol="0">
            <a:spAutoFit/>
          </a:bodyPr>
          <a:lstStyle/>
          <a:p>
            <a:pPr algn="ctr"/>
            <a:r>
              <a:rPr lang="en-US" sz="4400" b="1" dirty="0">
                <a:solidFill>
                  <a:schemeClr val="bg1"/>
                </a:solidFill>
                <a:latin typeface="+mj-lt"/>
              </a:rPr>
              <a:t>Special Menu</a:t>
            </a:r>
            <a:endParaRPr lang="en-US" sz="4400" b="1" dirty="0">
              <a:solidFill>
                <a:schemeClr val="bg1"/>
              </a:solidFill>
              <a:latin typeface="+mj-lt"/>
            </a:endParaRPr>
          </a:p>
        </p:txBody>
      </p:sp>
      <p:sp>
        <p:nvSpPr>
          <p:cNvPr id="36" name="Rectangle: Rounded Corners 35"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p:nvPr/>
        </p:nvSpPr>
        <p:spPr>
          <a:xfrm>
            <a:off x="5371563" y="3125518"/>
            <a:ext cx="1448875" cy="348932"/>
          </a:xfrm>
          <a:prstGeom prst="roundRect">
            <a:avLst>
              <a:gd name="adj" fmla="val 50000"/>
            </a:avLst>
          </a:prstGeom>
          <a:solidFill>
            <a:srgbClr val="D0798D"/>
          </a:solidFill>
          <a:ln>
            <a:noFill/>
          </a:ln>
          <a:effectLst>
            <a:outerShdw blurRad="152400" dist="381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Check now</a:t>
            </a:r>
            <a:endParaRPr lang="en-US" sz="1200" dirty="0"/>
          </a:p>
        </p:txBody>
      </p:sp>
      <p:grpSp>
        <p:nvGrpSpPr>
          <p:cNvPr id="5" name="Group 4"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1573162" y="1935142"/>
            <a:ext cx="9045676" cy="885302"/>
            <a:chOff x="1573162" y="1935142"/>
            <a:chExt cx="9045676" cy="885302"/>
          </a:xfrm>
        </p:grpSpPr>
        <p:sp>
          <p:nvSpPr>
            <p:cNvPr id="23" name="TextBox 22"/>
            <p:cNvSpPr txBox="1"/>
            <p:nvPr/>
          </p:nvSpPr>
          <p:spPr>
            <a:xfrm>
              <a:off x="1573162" y="2284913"/>
              <a:ext cx="9045676" cy="535531"/>
            </a:xfrm>
            <a:prstGeom prst="rect">
              <a:avLst/>
            </a:prstGeom>
            <a:noFill/>
          </p:spPr>
          <p:txBody>
            <a:bodyPr wrap="square" rtlCol="0">
              <a:spAutoFit/>
            </a:bodyPr>
            <a:lstStyle/>
            <a:p>
              <a:pPr algn="ctr">
                <a:lnSpc>
                  <a:spcPct val="120000"/>
                </a:lnSpc>
              </a:pPr>
              <a:r>
                <a:rPr lang="en-US" sz="1200" b="1" dirty="0">
                  <a:solidFill>
                    <a:schemeClr val="bg1"/>
                  </a:solidFill>
                </a:rPr>
                <a:t>A wonderful serenity </a:t>
              </a:r>
              <a:r>
                <a:rPr lang="en-US" sz="1200" dirty="0">
                  <a:solidFill>
                    <a:schemeClr val="bg1"/>
                  </a:solidFill>
                </a:rPr>
                <a:t>has taken possession of my entire soul, like these sweet mornings of spring which I enjoy with my whole heart. I am alone, and feel the charm of existence in this spot, which was created for the bliss of souls like mine. </a:t>
              </a:r>
              <a:endParaRPr lang="en-US" sz="1200" dirty="0">
                <a:solidFill>
                  <a:schemeClr val="bg1"/>
                </a:solidFill>
              </a:endParaRPr>
            </a:p>
          </p:txBody>
        </p:sp>
        <p:sp>
          <p:nvSpPr>
            <p:cNvPr id="38" name="TextBox 37"/>
            <p:cNvSpPr txBox="1"/>
            <p:nvPr/>
          </p:nvSpPr>
          <p:spPr>
            <a:xfrm>
              <a:off x="4093907" y="1935142"/>
              <a:ext cx="4004187" cy="363433"/>
            </a:xfrm>
            <a:prstGeom prst="rect">
              <a:avLst/>
            </a:prstGeom>
            <a:noFill/>
          </p:spPr>
          <p:txBody>
            <a:bodyPr wrap="square" rtlCol="0">
              <a:spAutoFit/>
            </a:bodyPr>
            <a:lstStyle/>
            <a:p>
              <a:pPr algn="ctr">
                <a:lnSpc>
                  <a:spcPct val="120000"/>
                </a:lnSpc>
              </a:pPr>
              <a:r>
                <a:rPr lang="en-US" sz="1600" dirty="0">
                  <a:solidFill>
                    <a:schemeClr val="bg1"/>
                  </a:solidFill>
                  <a:latin typeface="+mj-lt"/>
                </a:rPr>
                <a:t>Subtitle text goes here</a:t>
              </a:r>
              <a:endParaRPr lang="en-US" sz="1600" dirty="0">
                <a:solidFill>
                  <a:schemeClr val="bg1"/>
                </a:solidFill>
                <a:latin typeface="+mj-lt"/>
              </a:endParaRPr>
            </a:p>
          </p:txBody>
        </p:sp>
      </p:grpSp>
      <p:sp>
        <p:nvSpPr>
          <p:cNvPr id="26" name="Rectangle: Rounded Corners 25"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p:nvPr/>
        </p:nvSpPr>
        <p:spPr>
          <a:xfrm>
            <a:off x="6162367" y="4130650"/>
            <a:ext cx="4320540" cy="1774388"/>
          </a:xfrm>
          <a:prstGeom prst="roundRect">
            <a:avLst>
              <a:gd name="adj" fmla="val 3550"/>
            </a:avLst>
          </a:prstGeom>
          <a:solidFill>
            <a:srgbClr val="C4B59F"/>
          </a:solidFill>
          <a:ln>
            <a:noFill/>
          </a:ln>
          <a:effectLst>
            <a:outerShdw blurRad="1028700" dist="393700" dir="2700000" sx="86000" sy="86000" algn="tl" rotWithShape="0">
              <a:schemeClr val="tx1">
                <a:alpha val="1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Rounded Corners 24"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p:nvPr/>
        </p:nvSpPr>
        <p:spPr>
          <a:xfrm>
            <a:off x="1709093" y="4130650"/>
            <a:ext cx="4320539" cy="1774388"/>
          </a:xfrm>
          <a:prstGeom prst="roundRect">
            <a:avLst>
              <a:gd name="adj" fmla="val 3550"/>
            </a:avLst>
          </a:prstGeom>
          <a:solidFill>
            <a:schemeClr val="bg1"/>
          </a:solidFill>
          <a:ln>
            <a:noFill/>
          </a:ln>
          <a:effectLst>
            <a:outerShdw blurRad="1028700" dist="393700" dir="2700000" sx="86000" sy="86000" algn="tl" rotWithShape="0">
              <a:schemeClr val="tx1">
                <a:alpha val="1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1912445" y="4328812"/>
            <a:ext cx="3913834" cy="843308"/>
            <a:chOff x="1912445" y="4328812"/>
            <a:chExt cx="3913834" cy="843308"/>
          </a:xfrm>
        </p:grpSpPr>
        <p:sp>
          <p:nvSpPr>
            <p:cNvPr id="39" name="TextBox 38"/>
            <p:cNvSpPr txBox="1"/>
            <p:nvPr/>
          </p:nvSpPr>
          <p:spPr>
            <a:xfrm>
              <a:off x="1912445" y="4328812"/>
              <a:ext cx="3913834" cy="307777"/>
            </a:xfrm>
            <a:prstGeom prst="rect">
              <a:avLst/>
            </a:prstGeom>
            <a:noFill/>
          </p:spPr>
          <p:txBody>
            <a:bodyPr wrap="square" rtlCol="0">
              <a:spAutoFit/>
            </a:bodyPr>
            <a:lstStyle/>
            <a:p>
              <a:r>
                <a:rPr lang="en-US" sz="1400" b="1" dirty="0">
                  <a:solidFill>
                    <a:schemeClr val="tx1">
                      <a:lumMod val="75000"/>
                      <a:lumOff val="25000"/>
                    </a:schemeClr>
                  </a:solidFill>
                  <a:latin typeface="+mj-lt"/>
                </a:rPr>
                <a:t>Delicious food</a:t>
              </a:r>
              <a:endParaRPr lang="en-US" sz="1400" b="1" dirty="0">
                <a:solidFill>
                  <a:schemeClr val="tx1">
                    <a:lumMod val="75000"/>
                    <a:lumOff val="25000"/>
                  </a:schemeClr>
                </a:solidFill>
                <a:latin typeface="+mj-lt"/>
              </a:endParaRPr>
            </a:p>
          </p:txBody>
        </p:sp>
        <p:sp>
          <p:nvSpPr>
            <p:cNvPr id="40" name="TextBox 39"/>
            <p:cNvSpPr txBox="1"/>
            <p:nvPr/>
          </p:nvSpPr>
          <p:spPr>
            <a:xfrm>
              <a:off x="1912445" y="4636589"/>
              <a:ext cx="3913834" cy="535531"/>
            </a:xfrm>
            <a:prstGeom prst="rect">
              <a:avLst/>
            </a:prstGeom>
            <a:noFill/>
          </p:spPr>
          <p:txBody>
            <a:bodyPr wrap="square" rtlCol="0">
              <a:spAutoFit/>
            </a:bodyPr>
            <a:lstStyle/>
            <a:p>
              <a:pPr>
                <a:lnSpc>
                  <a:spcPct val="120000"/>
                </a:lnSpc>
              </a:pPr>
              <a:r>
                <a:rPr lang="en-US" sz="1200" dirty="0">
                  <a:solidFill>
                    <a:schemeClr val="bg1">
                      <a:lumMod val="65000"/>
                    </a:schemeClr>
                  </a:solidFill>
                </a:rPr>
                <a:t>A wonderful serenity has taken possession of my entire soul, like these sweet mornings.</a:t>
              </a:r>
              <a:endParaRPr lang="en-US" sz="1200" dirty="0">
                <a:solidFill>
                  <a:schemeClr val="bg1">
                    <a:lumMod val="65000"/>
                  </a:schemeClr>
                </a:solidFill>
              </a:endParaRPr>
            </a:p>
          </p:txBody>
        </p:sp>
      </p:grpSp>
      <p:sp>
        <p:nvSpPr>
          <p:cNvPr id="41" name="TextBox 40"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txBox="1"/>
          <p:nvPr/>
        </p:nvSpPr>
        <p:spPr>
          <a:xfrm>
            <a:off x="1912445" y="5327881"/>
            <a:ext cx="1582923" cy="461665"/>
          </a:xfrm>
          <a:prstGeom prst="rect">
            <a:avLst/>
          </a:prstGeom>
          <a:noFill/>
        </p:spPr>
        <p:txBody>
          <a:bodyPr wrap="square" rtlCol="0">
            <a:spAutoFit/>
          </a:bodyPr>
          <a:lstStyle/>
          <a:p>
            <a:r>
              <a:rPr lang="en-US" sz="2400" b="1" baseline="30000" dirty="0">
                <a:solidFill>
                  <a:schemeClr val="tx1">
                    <a:lumMod val="75000"/>
                    <a:lumOff val="25000"/>
                  </a:schemeClr>
                </a:solidFill>
                <a:latin typeface="+mj-lt"/>
              </a:rPr>
              <a:t>￥</a:t>
            </a:r>
            <a:r>
              <a:rPr lang="en-US" sz="2400" b="1" dirty="0">
                <a:solidFill>
                  <a:schemeClr val="tx1">
                    <a:lumMod val="75000"/>
                    <a:lumOff val="25000"/>
                  </a:schemeClr>
                </a:solidFill>
                <a:latin typeface="+mj-lt"/>
              </a:rPr>
              <a:t> 44,80</a:t>
            </a:r>
            <a:endParaRPr lang="en-US" sz="2400" b="1" dirty="0">
              <a:solidFill>
                <a:schemeClr val="tx1">
                  <a:lumMod val="75000"/>
                  <a:lumOff val="25000"/>
                </a:schemeClr>
              </a:solidFill>
              <a:latin typeface="+mj-lt"/>
            </a:endParaRPr>
          </a:p>
        </p:txBody>
      </p:sp>
      <p:grpSp>
        <p:nvGrpSpPr>
          <p:cNvPr id="4" name="Group 3"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6365721" y="4328812"/>
            <a:ext cx="3913834" cy="843308"/>
            <a:chOff x="6365721" y="4328812"/>
            <a:chExt cx="3913834" cy="843308"/>
          </a:xfrm>
        </p:grpSpPr>
        <p:sp>
          <p:nvSpPr>
            <p:cNvPr id="42" name="TextBox 41"/>
            <p:cNvSpPr txBox="1"/>
            <p:nvPr/>
          </p:nvSpPr>
          <p:spPr>
            <a:xfrm>
              <a:off x="6365721" y="4328812"/>
              <a:ext cx="3913834" cy="307777"/>
            </a:xfrm>
            <a:prstGeom prst="rect">
              <a:avLst/>
            </a:prstGeom>
            <a:noFill/>
          </p:spPr>
          <p:txBody>
            <a:bodyPr wrap="square" rtlCol="0">
              <a:spAutoFit/>
            </a:bodyPr>
            <a:lstStyle/>
            <a:p>
              <a:r>
                <a:rPr lang="en-US" sz="1400" b="1" dirty="0">
                  <a:solidFill>
                    <a:schemeClr val="bg1"/>
                  </a:solidFill>
                  <a:latin typeface="+mj-lt"/>
                </a:rPr>
                <a:t>Amazing taste</a:t>
              </a:r>
              <a:endParaRPr lang="en-US" sz="1400" b="1" dirty="0">
                <a:solidFill>
                  <a:schemeClr val="bg1"/>
                </a:solidFill>
                <a:latin typeface="+mj-lt"/>
              </a:endParaRPr>
            </a:p>
          </p:txBody>
        </p:sp>
        <p:sp>
          <p:nvSpPr>
            <p:cNvPr id="43" name="TextBox 42"/>
            <p:cNvSpPr txBox="1"/>
            <p:nvPr/>
          </p:nvSpPr>
          <p:spPr>
            <a:xfrm>
              <a:off x="6365721" y="4636589"/>
              <a:ext cx="3913834" cy="535531"/>
            </a:xfrm>
            <a:prstGeom prst="rect">
              <a:avLst/>
            </a:prstGeom>
            <a:noFill/>
          </p:spPr>
          <p:txBody>
            <a:bodyPr wrap="square" rtlCol="0">
              <a:spAutoFit/>
            </a:bodyPr>
            <a:lstStyle/>
            <a:p>
              <a:pPr>
                <a:lnSpc>
                  <a:spcPct val="120000"/>
                </a:lnSpc>
              </a:pPr>
              <a:r>
                <a:rPr lang="en-US" sz="1200" dirty="0">
                  <a:solidFill>
                    <a:schemeClr val="bg1"/>
                  </a:solidFill>
                </a:rPr>
                <a:t>A wonderful serenity has taken possession of my entire soul, like these sweet mornings.</a:t>
              </a:r>
              <a:endParaRPr lang="en-US" sz="1200" dirty="0">
                <a:solidFill>
                  <a:schemeClr val="bg1"/>
                </a:solidFill>
              </a:endParaRPr>
            </a:p>
          </p:txBody>
        </p:sp>
      </p:grpSp>
      <p:sp>
        <p:nvSpPr>
          <p:cNvPr id="44" name="TextBox 43"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txBox="1"/>
          <p:nvPr/>
        </p:nvSpPr>
        <p:spPr>
          <a:xfrm>
            <a:off x="6365721" y="5327881"/>
            <a:ext cx="1582923" cy="461665"/>
          </a:xfrm>
          <a:prstGeom prst="rect">
            <a:avLst/>
          </a:prstGeom>
          <a:noFill/>
        </p:spPr>
        <p:txBody>
          <a:bodyPr wrap="square" rtlCol="0">
            <a:spAutoFit/>
          </a:bodyPr>
          <a:lstStyle/>
          <a:p>
            <a:r>
              <a:rPr lang="en-US" sz="2400" b="1" baseline="30000" dirty="0">
                <a:solidFill>
                  <a:schemeClr val="bg1"/>
                </a:solidFill>
                <a:latin typeface="+mj-lt"/>
              </a:rPr>
              <a:t>￥</a:t>
            </a:r>
            <a:r>
              <a:rPr lang="en-US" sz="2400" b="1" dirty="0">
                <a:solidFill>
                  <a:schemeClr val="bg1"/>
                </a:solidFill>
                <a:latin typeface="+mj-lt"/>
              </a:rPr>
              <a:t> 47,80</a:t>
            </a:r>
            <a:endParaRPr lang="en-US" sz="2400" b="1" dirty="0">
              <a:solidFill>
                <a:schemeClr val="bg1"/>
              </a:solidFill>
              <a:latin typeface="+mj-lt"/>
            </a:endParaRPr>
          </a:p>
        </p:txBody>
      </p:sp>
      <p:sp>
        <p:nvSpPr>
          <p:cNvPr id="9" name="e7d195523061f1c0"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hidden="1"/>
          <p:cNvSpPr txBox="1"/>
          <p:nvPr/>
        </p:nvSpPr>
        <p:spPr>
          <a:xfrm>
            <a:off x="-355600" y="1803400"/>
            <a:ext cx="323807"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a:t>
            </a:r>
            <a:endParaRPr lang="zh-CN" altLang="en-US" sz="100"/>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100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750" fill="hold"/>
                                        <p:tgtEl>
                                          <p:spTgt spid="32"/>
                                        </p:tgtEl>
                                        <p:attrNameLst>
                                          <p:attrName>ppt_x</p:attrName>
                                        </p:attrNameLst>
                                      </p:cBhvr>
                                      <p:tavLst>
                                        <p:tav tm="0">
                                          <p:val>
                                            <p:strVal val="#ppt_x"/>
                                          </p:val>
                                        </p:tav>
                                        <p:tav tm="100000">
                                          <p:val>
                                            <p:strVal val="#ppt_x"/>
                                          </p:val>
                                        </p:tav>
                                      </p:tavLst>
                                    </p:anim>
                                    <p:anim calcmode="lin" valueType="num">
                                      <p:cBhvr additive="base">
                                        <p:cTn id="8" dur="75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100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ppt_x"/>
                                          </p:val>
                                        </p:tav>
                                        <p:tav tm="100000">
                                          <p:val>
                                            <p:strVal val="#ppt_x"/>
                                          </p:val>
                                        </p:tav>
                                      </p:tavLst>
                                    </p:anim>
                                    <p:anim calcmode="lin" valueType="num">
                                      <p:cBhvr additive="base">
                                        <p:cTn id="12" dur="50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750" fill="hold"/>
                                        <p:tgtEl>
                                          <p:spTgt spid="2"/>
                                        </p:tgtEl>
                                        <p:attrNameLst>
                                          <p:attrName>ppt_x</p:attrName>
                                        </p:attrNameLst>
                                      </p:cBhvr>
                                      <p:tavLst>
                                        <p:tav tm="0">
                                          <p:val>
                                            <p:strVal val="#ppt_x"/>
                                          </p:val>
                                        </p:tav>
                                        <p:tav tm="100000">
                                          <p:val>
                                            <p:strVal val="#ppt_x"/>
                                          </p:val>
                                        </p:tav>
                                      </p:tavLst>
                                    </p:anim>
                                    <p:anim calcmode="lin" valueType="num">
                                      <p:cBhvr additive="base">
                                        <p:cTn id="16" dur="750" fill="hold"/>
                                        <p:tgtEl>
                                          <p:spTgt spid="2"/>
                                        </p:tgtEl>
                                        <p:attrNameLst>
                                          <p:attrName>ppt_y</p:attrName>
                                        </p:attrNameLst>
                                      </p:cBhvr>
                                      <p:tavLst>
                                        <p:tav tm="0">
                                          <p:val>
                                            <p:strVal val="0-#ppt_h/2"/>
                                          </p:val>
                                        </p:tav>
                                        <p:tav tm="100000">
                                          <p:val>
                                            <p:strVal val="#ppt_y"/>
                                          </p:val>
                                        </p:tav>
                                      </p:tavLst>
                                    </p:anim>
                                  </p:childTnLst>
                                </p:cTn>
                              </p:par>
                              <p:par>
                                <p:cTn id="17" presetID="22" presetClass="entr" presetSubtype="8" fill="hold" nodeType="withEffect">
                                  <p:stCondLst>
                                    <p:cond delay="150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750"/>
                                        <p:tgtEl>
                                          <p:spTgt spid="5"/>
                                        </p:tgtEl>
                                      </p:cBhvr>
                                    </p:animEffect>
                                  </p:childTnLst>
                                </p:cTn>
                              </p:par>
                              <p:par>
                                <p:cTn id="20" presetID="6" presetClass="entr" presetSubtype="32" fill="hold" grpId="0" nodeType="withEffect">
                                  <p:stCondLst>
                                    <p:cond delay="2000"/>
                                  </p:stCondLst>
                                  <p:childTnLst>
                                    <p:set>
                                      <p:cBhvr>
                                        <p:cTn id="21" dur="1" fill="hold">
                                          <p:stCondLst>
                                            <p:cond delay="0"/>
                                          </p:stCondLst>
                                        </p:cTn>
                                        <p:tgtEl>
                                          <p:spTgt spid="36"/>
                                        </p:tgtEl>
                                        <p:attrNameLst>
                                          <p:attrName>style.visibility</p:attrName>
                                        </p:attrNameLst>
                                      </p:cBhvr>
                                      <p:to>
                                        <p:strVal val="visible"/>
                                      </p:to>
                                    </p:set>
                                    <p:animEffect transition="in" filter="circle(out)">
                                      <p:cBhvr>
                                        <p:cTn id="22" dur="500"/>
                                        <p:tgtEl>
                                          <p:spTgt spid="36"/>
                                        </p:tgtEl>
                                      </p:cBhvr>
                                    </p:animEffect>
                                  </p:childTnLst>
                                </p:cTn>
                              </p:par>
                              <p:par>
                                <p:cTn id="23" presetID="2" presetClass="entr" presetSubtype="4" decel="100000" fill="hold" grpId="0" nodeType="withEffect">
                                  <p:stCondLst>
                                    <p:cond delay="100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750" fill="hold"/>
                                        <p:tgtEl>
                                          <p:spTgt spid="25"/>
                                        </p:tgtEl>
                                        <p:attrNameLst>
                                          <p:attrName>ppt_x</p:attrName>
                                        </p:attrNameLst>
                                      </p:cBhvr>
                                      <p:tavLst>
                                        <p:tav tm="0">
                                          <p:val>
                                            <p:strVal val="#ppt_x"/>
                                          </p:val>
                                        </p:tav>
                                        <p:tav tm="100000">
                                          <p:val>
                                            <p:strVal val="#ppt_x"/>
                                          </p:val>
                                        </p:tav>
                                      </p:tavLst>
                                    </p:anim>
                                    <p:anim calcmode="lin" valueType="num">
                                      <p:cBhvr additive="base">
                                        <p:cTn id="26" dur="750" fill="hold"/>
                                        <p:tgtEl>
                                          <p:spTgt spid="25"/>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100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750" fill="hold"/>
                                        <p:tgtEl>
                                          <p:spTgt spid="26"/>
                                        </p:tgtEl>
                                        <p:attrNameLst>
                                          <p:attrName>ppt_x</p:attrName>
                                        </p:attrNameLst>
                                      </p:cBhvr>
                                      <p:tavLst>
                                        <p:tav tm="0">
                                          <p:val>
                                            <p:strVal val="#ppt_x"/>
                                          </p:val>
                                        </p:tav>
                                        <p:tav tm="100000">
                                          <p:val>
                                            <p:strVal val="#ppt_x"/>
                                          </p:val>
                                        </p:tav>
                                      </p:tavLst>
                                    </p:anim>
                                    <p:anim calcmode="lin" valueType="num">
                                      <p:cBhvr additive="base">
                                        <p:cTn id="30" dur="750" fill="hold"/>
                                        <p:tgtEl>
                                          <p:spTgt spid="26"/>
                                        </p:tgtEl>
                                        <p:attrNameLst>
                                          <p:attrName>ppt_y</p:attrName>
                                        </p:attrNameLst>
                                      </p:cBhvr>
                                      <p:tavLst>
                                        <p:tav tm="0">
                                          <p:val>
                                            <p:strVal val="1+#ppt_h/2"/>
                                          </p:val>
                                        </p:tav>
                                        <p:tav tm="100000">
                                          <p:val>
                                            <p:strVal val="#ppt_y"/>
                                          </p:val>
                                        </p:tav>
                                      </p:tavLst>
                                    </p:anim>
                                  </p:childTnLst>
                                </p:cTn>
                              </p:par>
                              <p:par>
                                <p:cTn id="31" presetID="22" presetClass="entr" presetSubtype="8" fill="hold" nodeType="withEffect">
                                  <p:stCondLst>
                                    <p:cond delay="150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750"/>
                                        <p:tgtEl>
                                          <p:spTgt spid="3"/>
                                        </p:tgtEl>
                                      </p:cBhvr>
                                    </p:animEffect>
                                  </p:childTnLst>
                                </p:cTn>
                              </p:par>
                              <p:par>
                                <p:cTn id="34" presetID="22" presetClass="entr" presetSubtype="8" fill="hold" nodeType="withEffect">
                                  <p:stCondLst>
                                    <p:cond delay="1500"/>
                                  </p:stCondLst>
                                  <p:childTnLst>
                                    <p:set>
                                      <p:cBhvr>
                                        <p:cTn id="35" dur="1" fill="hold">
                                          <p:stCondLst>
                                            <p:cond delay="0"/>
                                          </p:stCondLst>
                                        </p:cTn>
                                        <p:tgtEl>
                                          <p:spTgt spid="4"/>
                                        </p:tgtEl>
                                        <p:attrNameLst>
                                          <p:attrName>style.visibility</p:attrName>
                                        </p:attrNameLst>
                                      </p:cBhvr>
                                      <p:to>
                                        <p:strVal val="visible"/>
                                      </p:to>
                                    </p:set>
                                    <p:animEffect transition="in" filter="wipe(left)">
                                      <p:cBhvr>
                                        <p:cTn id="36" dur="750"/>
                                        <p:tgtEl>
                                          <p:spTgt spid="4"/>
                                        </p:tgtEl>
                                      </p:cBhvr>
                                    </p:animEffect>
                                  </p:childTnLst>
                                </p:cTn>
                              </p:par>
                              <p:par>
                                <p:cTn id="37" presetID="10" presetClass="entr" presetSubtype="0" fill="hold" grpId="0" nodeType="withEffect">
                                  <p:stCondLst>
                                    <p:cond delay="2000"/>
                                  </p:stCondLst>
                                  <p:childTnLst>
                                    <p:set>
                                      <p:cBhvr>
                                        <p:cTn id="38" dur="1" fill="hold">
                                          <p:stCondLst>
                                            <p:cond delay="0"/>
                                          </p:stCondLst>
                                        </p:cTn>
                                        <p:tgtEl>
                                          <p:spTgt spid="41"/>
                                        </p:tgtEl>
                                        <p:attrNameLst>
                                          <p:attrName>style.visibility</p:attrName>
                                        </p:attrNameLst>
                                      </p:cBhvr>
                                      <p:to>
                                        <p:strVal val="visible"/>
                                      </p:to>
                                    </p:set>
                                    <p:animEffect transition="in" filter="fade">
                                      <p:cBhvr>
                                        <p:cTn id="39" dur="500"/>
                                        <p:tgtEl>
                                          <p:spTgt spid="41"/>
                                        </p:tgtEl>
                                      </p:cBhvr>
                                    </p:animEffect>
                                  </p:childTnLst>
                                </p:cTn>
                              </p:par>
                              <p:par>
                                <p:cTn id="40" presetID="10" presetClass="entr" presetSubtype="0" fill="hold" grpId="0" nodeType="withEffect">
                                  <p:stCondLst>
                                    <p:cond delay="2000"/>
                                  </p:stCondLst>
                                  <p:childTnLst>
                                    <p:set>
                                      <p:cBhvr>
                                        <p:cTn id="41" dur="1" fill="hold">
                                          <p:stCondLst>
                                            <p:cond delay="0"/>
                                          </p:stCondLst>
                                        </p:cTn>
                                        <p:tgtEl>
                                          <p:spTgt spid="44"/>
                                        </p:tgtEl>
                                        <p:attrNameLst>
                                          <p:attrName>style.visibility</p:attrName>
                                        </p:attrNameLst>
                                      </p:cBhvr>
                                      <p:to>
                                        <p:strVal val="visible"/>
                                      </p:to>
                                    </p:set>
                                    <p:animEffect transition="in" filter="fade">
                                      <p:cBhvr>
                                        <p:cTn id="4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2" grpId="0"/>
      <p:bldP spid="36" grpId="0" animBg="1"/>
      <p:bldP spid="26" grpId="0" animBg="1"/>
      <p:bldP spid="25" grpId="0" animBg="1"/>
      <p:bldP spid="41" grpId="0"/>
      <p:bldP spid="44"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1D242E"/>
        </a:solidFill>
        <a:effectLst/>
      </p:bgPr>
    </p:bg>
    <p:spTree>
      <p:nvGrpSpPr>
        <p:cNvPr id="1" name=""/>
        <p:cNvGrpSpPr/>
        <p:nvPr/>
      </p:nvGrpSpPr>
      <p:grpSpPr>
        <a:xfrm>
          <a:off x="0" y="0"/>
          <a:ext cx="0" cy="0"/>
          <a:chOff x="0" y="0"/>
          <a:chExt cx="0" cy="0"/>
        </a:xfrm>
      </p:grpSpPr>
      <p:pic>
        <p:nvPicPr>
          <p:cNvPr id="13" name="图片 12"/>
          <p:cNvPicPr>
            <a:picLocks noChangeAspect="1"/>
          </p:cNvPicPr>
          <p:nvPr/>
        </p:nvPicPr>
        <p:blipFill>
          <a:blip r:embed="rId1"/>
          <a:stretch>
            <a:fillRect/>
          </a:stretch>
        </p:blipFill>
        <p:spPr>
          <a:xfrm>
            <a:off x="3448986" y="95100"/>
            <a:ext cx="5418567" cy="6762899"/>
          </a:xfrm>
          <a:prstGeom prst="rect">
            <a:avLst/>
          </a:prstGeom>
        </p:spPr>
      </p:pic>
      <p:grpSp>
        <p:nvGrpSpPr>
          <p:cNvPr id="2" name="组合 1"/>
          <p:cNvGrpSpPr/>
          <p:nvPr/>
        </p:nvGrpSpPr>
        <p:grpSpPr>
          <a:xfrm>
            <a:off x="2185818" y="2109778"/>
            <a:ext cx="2284600" cy="1642020"/>
            <a:chOff x="2185818" y="2109778"/>
            <a:chExt cx="2284600" cy="1642020"/>
          </a:xfrm>
        </p:grpSpPr>
        <p:pic>
          <p:nvPicPr>
            <p:cNvPr id="8" name="图片 7"/>
            <p:cNvPicPr>
              <a:picLocks noChangeAspect="1"/>
            </p:cNvPicPr>
            <p:nvPr/>
          </p:nvPicPr>
          <p:blipFill>
            <a:blip r:embed="rId2"/>
            <a:stretch>
              <a:fillRect/>
            </a:stretch>
          </p:blipFill>
          <p:spPr>
            <a:xfrm>
              <a:off x="2185818" y="2109778"/>
              <a:ext cx="526013" cy="1366771"/>
            </a:xfrm>
            <a:prstGeom prst="rect">
              <a:avLst/>
            </a:prstGeom>
          </p:spPr>
        </p:pic>
        <p:pic>
          <p:nvPicPr>
            <p:cNvPr id="10" name="图片 9"/>
            <p:cNvPicPr>
              <a:picLocks noChangeAspect="1"/>
            </p:cNvPicPr>
            <p:nvPr/>
          </p:nvPicPr>
          <p:blipFill>
            <a:blip r:embed="rId3"/>
            <a:stretch>
              <a:fillRect/>
            </a:stretch>
          </p:blipFill>
          <p:spPr>
            <a:xfrm>
              <a:off x="2837143" y="3065639"/>
              <a:ext cx="466453" cy="686159"/>
            </a:xfrm>
            <a:prstGeom prst="rect">
              <a:avLst/>
            </a:prstGeom>
          </p:spPr>
        </p:pic>
        <p:sp>
          <p:nvSpPr>
            <p:cNvPr id="14" name="文本框 13"/>
            <p:cNvSpPr txBox="1"/>
            <p:nvPr/>
          </p:nvSpPr>
          <p:spPr>
            <a:xfrm>
              <a:off x="2185818" y="2585713"/>
              <a:ext cx="2284600" cy="1107996"/>
            </a:xfrm>
            <a:prstGeom prst="rect">
              <a:avLst/>
            </a:prstGeom>
            <a:noFill/>
          </p:spPr>
          <p:txBody>
            <a:bodyPr wrap="none" rtlCol="0">
              <a:spAutoFit/>
            </a:bodyPr>
            <a:lstStyle/>
            <a:p>
              <a:r>
                <a:rPr lang="en-US" altLang="zh-CN" sz="6600" dirty="0">
                  <a:solidFill>
                    <a:schemeClr val="bg1"/>
                  </a:solidFill>
                  <a:latin typeface="方正明尚简体" panose="02000000000000000000" pitchFamily="2" charset="-122"/>
                  <a:ea typeface="方正明尚简体" panose="02000000000000000000" pitchFamily="2" charset="-122"/>
                </a:rPr>
                <a:t>Part </a:t>
              </a:r>
              <a:endParaRPr lang="zh-CN" altLang="en-US" sz="6600" dirty="0">
                <a:solidFill>
                  <a:schemeClr val="bg1"/>
                </a:solidFill>
                <a:latin typeface="方正明尚简体" panose="02000000000000000000" pitchFamily="2" charset="-122"/>
                <a:ea typeface="方正明尚简体" panose="02000000000000000000" pitchFamily="2" charset="-122"/>
              </a:endParaRPr>
            </a:p>
          </p:txBody>
        </p:sp>
      </p:grpSp>
      <p:grpSp>
        <p:nvGrpSpPr>
          <p:cNvPr id="3" name="组合 2"/>
          <p:cNvGrpSpPr/>
          <p:nvPr/>
        </p:nvGrpSpPr>
        <p:grpSpPr>
          <a:xfrm>
            <a:off x="7155363" y="2643802"/>
            <a:ext cx="2927404" cy="1107996"/>
            <a:chOff x="7155363" y="2643802"/>
            <a:chExt cx="2927404" cy="1107996"/>
          </a:xfrm>
        </p:grpSpPr>
        <p:pic>
          <p:nvPicPr>
            <p:cNvPr id="6" name="图片 5"/>
            <p:cNvPicPr>
              <a:picLocks noChangeAspect="1"/>
            </p:cNvPicPr>
            <p:nvPr/>
          </p:nvPicPr>
          <p:blipFill>
            <a:blip r:embed="rId4"/>
            <a:stretch>
              <a:fillRect/>
            </a:stretch>
          </p:blipFill>
          <p:spPr>
            <a:xfrm rot="4160861">
              <a:off x="9515919" y="3004187"/>
              <a:ext cx="328127" cy="595937"/>
            </a:xfrm>
            <a:prstGeom prst="rect">
              <a:avLst/>
            </a:prstGeom>
          </p:spPr>
        </p:pic>
        <p:pic>
          <p:nvPicPr>
            <p:cNvPr id="12" name="图片 11"/>
            <p:cNvPicPr>
              <a:picLocks noChangeAspect="1"/>
            </p:cNvPicPr>
            <p:nvPr/>
          </p:nvPicPr>
          <p:blipFill>
            <a:blip r:embed="rId5"/>
            <a:stretch>
              <a:fillRect/>
            </a:stretch>
          </p:blipFill>
          <p:spPr>
            <a:xfrm>
              <a:off x="7567800" y="2824705"/>
              <a:ext cx="328127" cy="658565"/>
            </a:xfrm>
            <a:prstGeom prst="rect">
              <a:avLst/>
            </a:prstGeom>
          </p:spPr>
        </p:pic>
        <p:sp>
          <p:nvSpPr>
            <p:cNvPr id="15" name="文本框 14"/>
            <p:cNvSpPr txBox="1"/>
            <p:nvPr/>
          </p:nvSpPr>
          <p:spPr>
            <a:xfrm>
              <a:off x="7155363" y="2643802"/>
              <a:ext cx="2927404" cy="1107996"/>
            </a:xfrm>
            <a:prstGeom prst="rect">
              <a:avLst/>
            </a:prstGeom>
            <a:noFill/>
          </p:spPr>
          <p:txBody>
            <a:bodyPr wrap="none" rtlCol="0">
              <a:spAutoFit/>
            </a:bodyPr>
            <a:lstStyle/>
            <a:p>
              <a:pPr algn="r"/>
              <a:r>
                <a:rPr lang="en-US" altLang="zh-CN" sz="6600" dirty="0">
                  <a:solidFill>
                    <a:schemeClr val="bg1"/>
                  </a:solidFill>
                  <a:latin typeface="方正明尚简体" panose="02000000000000000000" pitchFamily="2" charset="-122"/>
                  <a:ea typeface="方正明尚简体" panose="02000000000000000000" pitchFamily="2" charset="-122"/>
                </a:rPr>
                <a:t>Three </a:t>
              </a:r>
              <a:endParaRPr lang="zh-CN" altLang="en-US" sz="6600" dirty="0">
                <a:solidFill>
                  <a:schemeClr val="bg1"/>
                </a:solidFill>
                <a:latin typeface="方正明尚简体" panose="02000000000000000000" pitchFamily="2" charset="-122"/>
                <a:ea typeface="方正明尚简体" panose="02000000000000000000" pitchFamily="2" charset="-122"/>
              </a:endParaRPr>
            </a:p>
          </p:txBody>
        </p:sp>
      </p:grpSp>
      <p:pic>
        <p:nvPicPr>
          <p:cNvPr id="18" name="图片 17"/>
          <p:cNvPicPr>
            <a:picLocks noChangeAspect="1"/>
          </p:cNvPicPr>
          <p:nvPr/>
        </p:nvPicPr>
        <p:blipFill>
          <a:blip r:embed="rId4"/>
          <a:stretch>
            <a:fillRect/>
          </a:stretch>
        </p:blipFill>
        <p:spPr>
          <a:xfrm rot="2554972">
            <a:off x="6606784" y="1459665"/>
            <a:ext cx="1097158" cy="1992634"/>
          </a:xfrm>
          <a:prstGeom prst="rect">
            <a:avLst/>
          </a:prstGeom>
        </p:spPr>
      </p:pic>
      <p:pic>
        <p:nvPicPr>
          <p:cNvPr id="20" name="图片 19"/>
          <p:cNvPicPr>
            <a:picLocks noChangeAspect="1"/>
          </p:cNvPicPr>
          <p:nvPr/>
        </p:nvPicPr>
        <p:blipFill>
          <a:blip r:embed="rId6"/>
          <a:stretch>
            <a:fillRect/>
          </a:stretch>
        </p:blipFill>
        <p:spPr>
          <a:xfrm rot="4301738">
            <a:off x="10671386" y="5115606"/>
            <a:ext cx="2318328" cy="2336825"/>
          </a:xfrm>
          <a:prstGeom prst="rect">
            <a:avLst/>
          </a:prstGeom>
        </p:spPr>
      </p:pic>
      <p:pic>
        <p:nvPicPr>
          <p:cNvPr id="21" name="图片 20"/>
          <p:cNvPicPr>
            <a:picLocks noChangeAspect="1"/>
          </p:cNvPicPr>
          <p:nvPr/>
        </p:nvPicPr>
        <p:blipFill>
          <a:blip r:embed="rId6"/>
          <a:stretch>
            <a:fillRect/>
          </a:stretch>
        </p:blipFill>
        <p:spPr>
          <a:xfrm rot="4301738">
            <a:off x="-729564" y="-723719"/>
            <a:ext cx="2318328" cy="23368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10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10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ppt_x"/>
                                          </p:val>
                                        </p:tav>
                                        <p:tav tm="100000">
                                          <p:val>
                                            <p:strVal val="#ppt_x"/>
                                          </p:val>
                                        </p:tav>
                                      </p:tavLst>
                                    </p:anim>
                                    <p:anim calcmode="lin" valueType="num">
                                      <p:cBhvr additive="base">
                                        <p:cTn id="12" dur="75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1D242E"/>
        </a:solidFill>
        <a:effectLst/>
      </p:bgPr>
    </p:bg>
    <p:spTree>
      <p:nvGrpSpPr>
        <p:cNvPr id="1" name=""/>
        <p:cNvGrpSpPr/>
        <p:nvPr/>
      </p:nvGrpSpPr>
      <p:grpSpPr>
        <a:xfrm>
          <a:off x="0" y="0"/>
          <a:ext cx="0" cy="0"/>
          <a:chOff x="0" y="0"/>
          <a:chExt cx="0" cy="0"/>
        </a:xfrm>
      </p:grpSpPr>
      <p:sp>
        <p:nvSpPr>
          <p:cNvPr id="19" name="Rectangle 18"/>
          <p:cNvSpPr/>
          <p:nvPr/>
        </p:nvSpPr>
        <p:spPr>
          <a:xfrm flipH="1">
            <a:off x="-3" y="1879395"/>
            <a:ext cx="12191999" cy="1982881"/>
          </a:xfrm>
          <a:prstGeom prst="rect">
            <a:avLst/>
          </a:prstGeom>
          <a:gradFill flip="none" rotWithShape="1">
            <a:gsLst>
              <a:gs pos="0">
                <a:srgbClr val="C4B59F"/>
              </a:gs>
              <a:gs pos="69000">
                <a:srgbClr val="D0798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 name="Group 1"/>
          <p:cNvGrpSpPr/>
          <p:nvPr/>
        </p:nvGrpSpPr>
        <p:grpSpPr>
          <a:xfrm>
            <a:off x="1797093" y="3313908"/>
            <a:ext cx="4160726" cy="7088184"/>
            <a:chOff x="3188322" y="783809"/>
            <a:chExt cx="4160726" cy="7088184"/>
          </a:xfrm>
          <a:effectLst>
            <a:outerShdw blurRad="330200" dist="38100" dir="2700000" sx="102000" sy="102000" algn="tl" rotWithShape="0">
              <a:prstClr val="black">
                <a:alpha val="14000"/>
              </a:prstClr>
            </a:outerShdw>
          </a:effectLst>
        </p:grpSpPr>
        <p:pic>
          <p:nvPicPr>
            <p:cNvPr id="3" name="Grafik 19"/>
            <p:cNvPicPr>
              <a:picLocks noChangeAspect="1"/>
            </p:cNvPicPr>
            <p:nvPr/>
          </p:nvPicPr>
          <p:blipFill>
            <a:blip r:embed="rId1"/>
            <a:stretch>
              <a:fillRect/>
            </a:stretch>
          </p:blipFill>
          <p:spPr>
            <a:xfrm>
              <a:off x="3188322" y="783809"/>
              <a:ext cx="4160726" cy="7088184"/>
            </a:xfrm>
            <a:prstGeom prst="rect">
              <a:avLst/>
            </a:prstGeom>
          </p:spPr>
        </p:pic>
        <p:sp>
          <p:nvSpPr>
            <p:cNvPr id="4" name="Freeform: Shape 3"/>
            <p:cNvSpPr/>
            <p:nvPr/>
          </p:nvSpPr>
          <p:spPr>
            <a:xfrm>
              <a:off x="3628799" y="1434976"/>
              <a:ext cx="3294062" cy="4351337"/>
            </a:xfrm>
            <a:custGeom>
              <a:avLst/>
              <a:gdLst>
                <a:gd name="connsiteX0" fmla="*/ 0 w 3294062"/>
                <a:gd name="connsiteY0" fmla="*/ 0 h 4351337"/>
                <a:gd name="connsiteX1" fmla="*/ 3294062 w 3294062"/>
                <a:gd name="connsiteY1" fmla="*/ 0 h 4351337"/>
                <a:gd name="connsiteX2" fmla="*/ 3294062 w 3294062"/>
                <a:gd name="connsiteY2" fmla="*/ 4351337 h 4351337"/>
                <a:gd name="connsiteX3" fmla="*/ 0 w 3294062"/>
                <a:gd name="connsiteY3" fmla="*/ 4351337 h 4351337"/>
              </a:gdLst>
              <a:ahLst/>
              <a:cxnLst>
                <a:cxn ang="0">
                  <a:pos x="connsiteX0" y="connsiteY0"/>
                </a:cxn>
                <a:cxn ang="0">
                  <a:pos x="connsiteX1" y="connsiteY1"/>
                </a:cxn>
                <a:cxn ang="0">
                  <a:pos x="connsiteX2" y="connsiteY2"/>
                </a:cxn>
                <a:cxn ang="0">
                  <a:pos x="connsiteX3" y="connsiteY3"/>
                </a:cxn>
              </a:cxnLst>
              <a:rect l="l" t="t" r="r" b="b"/>
              <a:pathLst>
                <a:path w="3294062" h="4351337">
                  <a:moveTo>
                    <a:pt x="0" y="0"/>
                  </a:moveTo>
                  <a:lnTo>
                    <a:pt x="3294062" y="0"/>
                  </a:lnTo>
                  <a:lnTo>
                    <a:pt x="3294062" y="4351337"/>
                  </a:lnTo>
                  <a:lnTo>
                    <a:pt x="0" y="4351337"/>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grpSp>
        <p:nvGrpSpPr>
          <p:cNvPr id="8" name="Group 7"/>
          <p:cNvGrpSpPr/>
          <p:nvPr/>
        </p:nvGrpSpPr>
        <p:grpSpPr>
          <a:xfrm>
            <a:off x="6219191" y="-2183194"/>
            <a:ext cx="4160726" cy="7088184"/>
            <a:chOff x="3188322" y="783809"/>
            <a:chExt cx="4160726" cy="7088184"/>
          </a:xfrm>
          <a:effectLst>
            <a:outerShdw blurRad="330200" dist="38100" dir="2700000" sx="102000" sy="102000" algn="tl" rotWithShape="0">
              <a:prstClr val="black">
                <a:alpha val="14000"/>
              </a:prstClr>
            </a:outerShdw>
          </a:effectLst>
        </p:grpSpPr>
        <p:pic>
          <p:nvPicPr>
            <p:cNvPr id="9" name="Grafik 19"/>
            <p:cNvPicPr>
              <a:picLocks noChangeAspect="1"/>
            </p:cNvPicPr>
            <p:nvPr/>
          </p:nvPicPr>
          <p:blipFill>
            <a:blip r:embed="rId1"/>
            <a:stretch>
              <a:fillRect/>
            </a:stretch>
          </p:blipFill>
          <p:spPr>
            <a:xfrm>
              <a:off x="3188322" y="783809"/>
              <a:ext cx="4160726" cy="7088184"/>
            </a:xfrm>
            <a:prstGeom prst="rect">
              <a:avLst/>
            </a:prstGeom>
          </p:spPr>
        </p:pic>
        <p:sp>
          <p:nvSpPr>
            <p:cNvPr id="10" name="Freeform: Shape 9"/>
            <p:cNvSpPr/>
            <p:nvPr/>
          </p:nvSpPr>
          <p:spPr>
            <a:xfrm>
              <a:off x="3628799" y="1434976"/>
              <a:ext cx="3294062" cy="4351337"/>
            </a:xfrm>
            <a:custGeom>
              <a:avLst/>
              <a:gdLst>
                <a:gd name="connsiteX0" fmla="*/ 0 w 3294062"/>
                <a:gd name="connsiteY0" fmla="*/ 0 h 4351337"/>
                <a:gd name="connsiteX1" fmla="*/ 3294062 w 3294062"/>
                <a:gd name="connsiteY1" fmla="*/ 0 h 4351337"/>
                <a:gd name="connsiteX2" fmla="*/ 3294062 w 3294062"/>
                <a:gd name="connsiteY2" fmla="*/ 4351337 h 4351337"/>
                <a:gd name="connsiteX3" fmla="*/ 0 w 3294062"/>
                <a:gd name="connsiteY3" fmla="*/ 4351337 h 4351337"/>
              </a:gdLst>
              <a:ahLst/>
              <a:cxnLst>
                <a:cxn ang="0">
                  <a:pos x="connsiteX0" y="connsiteY0"/>
                </a:cxn>
                <a:cxn ang="0">
                  <a:pos x="connsiteX1" y="connsiteY1"/>
                </a:cxn>
                <a:cxn ang="0">
                  <a:pos x="connsiteX2" y="connsiteY2"/>
                </a:cxn>
                <a:cxn ang="0">
                  <a:pos x="connsiteX3" y="connsiteY3"/>
                </a:cxn>
              </a:cxnLst>
              <a:rect l="l" t="t" r="r" b="b"/>
              <a:pathLst>
                <a:path w="3294062" h="4351337">
                  <a:moveTo>
                    <a:pt x="0" y="0"/>
                  </a:moveTo>
                  <a:lnTo>
                    <a:pt x="3294062" y="0"/>
                  </a:lnTo>
                  <a:lnTo>
                    <a:pt x="3294062" y="4351337"/>
                  </a:lnTo>
                  <a:lnTo>
                    <a:pt x="0" y="4351337"/>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3" name="TextBox 12"/>
          <p:cNvSpPr txBox="1"/>
          <p:nvPr/>
        </p:nvSpPr>
        <p:spPr>
          <a:xfrm>
            <a:off x="7521325" y="4340539"/>
            <a:ext cx="2399045" cy="574324"/>
          </a:xfrm>
          <a:prstGeom prst="rect">
            <a:avLst/>
          </a:prstGeom>
          <a:noFill/>
        </p:spPr>
        <p:txBody>
          <a:bodyPr wrap="square" rtlCol="0">
            <a:spAutoFit/>
          </a:bodyPr>
          <a:lstStyle/>
          <a:p>
            <a:pPr>
              <a:lnSpc>
                <a:spcPct val="150000"/>
              </a:lnSpc>
            </a:pPr>
            <a:r>
              <a:rPr lang="en-US" sz="1100">
                <a:solidFill>
                  <a:schemeClr val="bg1"/>
                </a:solidFill>
              </a:rPr>
              <a:t>Augue in mollis condimentum, augue lectus scelerisque lorem, </a:t>
            </a:r>
            <a:endParaRPr lang="en-US" sz="1100">
              <a:solidFill>
                <a:schemeClr val="bg1"/>
              </a:solidFill>
            </a:endParaRPr>
          </a:p>
        </p:txBody>
      </p:sp>
      <p:sp>
        <p:nvSpPr>
          <p:cNvPr id="14" name="TextBox 13"/>
          <p:cNvSpPr txBox="1"/>
          <p:nvPr/>
        </p:nvSpPr>
        <p:spPr>
          <a:xfrm>
            <a:off x="5972109" y="3659583"/>
            <a:ext cx="1389403" cy="923330"/>
          </a:xfrm>
          <a:prstGeom prst="rect">
            <a:avLst/>
          </a:prstGeom>
          <a:noFill/>
        </p:spPr>
        <p:txBody>
          <a:bodyPr wrap="square" rtlCol="0">
            <a:spAutoFit/>
          </a:bodyPr>
          <a:lstStyle/>
          <a:p>
            <a:pPr algn="r"/>
            <a:r>
              <a:rPr lang="en-US" sz="5400" dirty="0">
                <a:solidFill>
                  <a:srgbClr val="D0798D"/>
                </a:solidFill>
                <a:latin typeface="+mj-lt"/>
              </a:rPr>
              <a:t>01</a:t>
            </a:r>
            <a:endParaRPr lang="id-ID" sz="6600" b="1" dirty="0">
              <a:solidFill>
                <a:srgbClr val="D0798D"/>
              </a:solidFill>
              <a:latin typeface="+mj-lt"/>
            </a:endParaRPr>
          </a:p>
        </p:txBody>
      </p:sp>
      <p:sp>
        <p:nvSpPr>
          <p:cNvPr id="15" name="Rectangle 14"/>
          <p:cNvSpPr/>
          <p:nvPr/>
        </p:nvSpPr>
        <p:spPr>
          <a:xfrm>
            <a:off x="7521325" y="3897989"/>
            <a:ext cx="2194025" cy="424155"/>
          </a:xfrm>
          <a:prstGeom prst="rect">
            <a:avLst/>
          </a:prstGeom>
        </p:spPr>
        <p:txBody>
          <a:bodyPr wrap="square">
            <a:spAutoFit/>
          </a:bodyPr>
          <a:lstStyle/>
          <a:p>
            <a:pPr>
              <a:lnSpc>
                <a:spcPct val="150000"/>
              </a:lnSpc>
            </a:pPr>
            <a:r>
              <a:rPr lang="en-US" sz="1600">
                <a:solidFill>
                  <a:schemeClr val="bg1"/>
                </a:solidFill>
                <a:latin typeface="+mj-lt"/>
                <a:cs typeface="Poppins" panose="02000000000000000000" pitchFamily="2" charset="0"/>
              </a:rPr>
              <a:t>Some Title Here</a:t>
            </a:r>
            <a:endParaRPr lang="en-US" sz="1600">
              <a:solidFill>
                <a:schemeClr val="bg1"/>
              </a:solidFill>
              <a:latin typeface="+mj-lt"/>
              <a:cs typeface="Poppins" panose="02000000000000000000" pitchFamily="2" charset="0"/>
            </a:endParaRPr>
          </a:p>
        </p:txBody>
      </p:sp>
      <p:sp>
        <p:nvSpPr>
          <p:cNvPr id="16" name="TextBox 15"/>
          <p:cNvSpPr txBox="1"/>
          <p:nvPr/>
        </p:nvSpPr>
        <p:spPr>
          <a:xfrm>
            <a:off x="7521325" y="5736260"/>
            <a:ext cx="2399045" cy="574324"/>
          </a:xfrm>
          <a:prstGeom prst="rect">
            <a:avLst/>
          </a:prstGeom>
          <a:noFill/>
        </p:spPr>
        <p:txBody>
          <a:bodyPr wrap="square" rtlCol="0">
            <a:spAutoFit/>
          </a:bodyPr>
          <a:lstStyle/>
          <a:p>
            <a:pPr>
              <a:lnSpc>
                <a:spcPct val="150000"/>
              </a:lnSpc>
            </a:pPr>
            <a:r>
              <a:rPr lang="en-US" sz="1100">
                <a:solidFill>
                  <a:schemeClr val="bg1"/>
                </a:solidFill>
              </a:rPr>
              <a:t>Augue in mollis condimentum, augue lectus scelerisque lorem, </a:t>
            </a:r>
            <a:endParaRPr lang="en-US" sz="1100">
              <a:solidFill>
                <a:schemeClr val="bg1"/>
              </a:solidFill>
            </a:endParaRPr>
          </a:p>
        </p:txBody>
      </p:sp>
      <p:sp>
        <p:nvSpPr>
          <p:cNvPr id="17" name="TextBox 16"/>
          <p:cNvSpPr txBox="1"/>
          <p:nvPr/>
        </p:nvSpPr>
        <p:spPr>
          <a:xfrm>
            <a:off x="5972109" y="5055304"/>
            <a:ext cx="1389403" cy="923330"/>
          </a:xfrm>
          <a:prstGeom prst="rect">
            <a:avLst/>
          </a:prstGeom>
          <a:noFill/>
        </p:spPr>
        <p:txBody>
          <a:bodyPr wrap="square" rtlCol="0">
            <a:spAutoFit/>
          </a:bodyPr>
          <a:lstStyle/>
          <a:p>
            <a:pPr algn="r"/>
            <a:r>
              <a:rPr lang="en-US" sz="5400">
                <a:solidFill>
                  <a:srgbClr val="D0798D"/>
                </a:solidFill>
                <a:latin typeface="+mj-lt"/>
              </a:rPr>
              <a:t>02</a:t>
            </a:r>
            <a:endParaRPr lang="id-ID" sz="6600" b="1">
              <a:solidFill>
                <a:srgbClr val="D0798D"/>
              </a:solidFill>
              <a:latin typeface="+mj-lt"/>
            </a:endParaRPr>
          </a:p>
        </p:txBody>
      </p:sp>
      <p:sp>
        <p:nvSpPr>
          <p:cNvPr id="18" name="Rectangle 17"/>
          <p:cNvSpPr/>
          <p:nvPr/>
        </p:nvSpPr>
        <p:spPr>
          <a:xfrm>
            <a:off x="7521325" y="5293710"/>
            <a:ext cx="2194025" cy="424155"/>
          </a:xfrm>
          <a:prstGeom prst="rect">
            <a:avLst/>
          </a:prstGeom>
        </p:spPr>
        <p:txBody>
          <a:bodyPr wrap="square">
            <a:spAutoFit/>
          </a:bodyPr>
          <a:lstStyle/>
          <a:p>
            <a:pPr>
              <a:lnSpc>
                <a:spcPct val="150000"/>
              </a:lnSpc>
            </a:pPr>
            <a:r>
              <a:rPr lang="en-US" sz="1600">
                <a:solidFill>
                  <a:schemeClr val="bg1"/>
                </a:solidFill>
                <a:latin typeface="+mj-lt"/>
                <a:cs typeface="Poppins" panose="02000000000000000000" pitchFamily="2" charset="0"/>
              </a:rPr>
              <a:t>Some Title Here</a:t>
            </a:r>
            <a:endParaRPr lang="en-US" sz="1600">
              <a:solidFill>
                <a:schemeClr val="bg1"/>
              </a:solidFill>
              <a:latin typeface="+mj-lt"/>
              <a:cs typeface="Poppins" panose="02000000000000000000" pitchFamily="2" charset="0"/>
            </a:endParaRPr>
          </a:p>
        </p:txBody>
      </p:sp>
      <p:pic>
        <p:nvPicPr>
          <p:cNvPr id="60" name="图片占位符 59"/>
          <p:cNvPicPr>
            <a:picLocks noGrp="1" noChangeAspect="1"/>
          </p:cNvPicPr>
          <p:nvPr>
            <p:ph type="pic" sz="quarter" idx="22"/>
          </p:nvPr>
        </p:nvPicPr>
        <p:blipFill>
          <a:blip r:embed="rId2">
            <a:extLst>
              <a:ext uri="{28A0092B-C50C-407E-A947-70E740481C1C}">
                <a14:useLocalDpi xmlns:a14="http://schemas.microsoft.com/office/drawing/2010/main" val="0"/>
              </a:ext>
            </a:extLst>
          </a:blip>
          <a:srcRect t="13971" b="13971"/>
          <a:stretch>
            <a:fillRect/>
          </a:stretch>
        </p:blipFill>
        <p:spPr/>
      </p:pic>
      <p:pic>
        <p:nvPicPr>
          <p:cNvPr id="56" name="图片占位符 55"/>
          <p:cNvPicPr>
            <a:picLocks noGrp="1" noChangeAspect="1"/>
          </p:cNvPicPr>
          <p:nvPr>
            <p:ph type="pic" sz="quarter" idx="23"/>
          </p:nvPr>
        </p:nvPicPr>
        <p:blipFill>
          <a:blip r:embed="rId3">
            <a:extLst>
              <a:ext uri="{28A0092B-C50C-407E-A947-70E740481C1C}">
                <a14:useLocalDpi xmlns:a14="http://schemas.microsoft.com/office/drawing/2010/main" val="0"/>
              </a:ext>
            </a:extLst>
          </a:blip>
          <a:srcRect t="17612" b="17612"/>
          <a:stretch>
            <a:fillRect/>
          </a:stretch>
        </p:blipFill>
        <p:spPr/>
      </p:pic>
      <p:sp>
        <p:nvSpPr>
          <p:cNvPr id="11" name="TextBox 10"/>
          <p:cNvSpPr txBox="1"/>
          <p:nvPr/>
        </p:nvSpPr>
        <p:spPr>
          <a:xfrm>
            <a:off x="3629423" y="1139588"/>
            <a:ext cx="5892489" cy="1446550"/>
          </a:xfrm>
          <a:prstGeom prst="rect">
            <a:avLst/>
          </a:prstGeom>
          <a:noFill/>
        </p:spPr>
        <p:txBody>
          <a:bodyPr wrap="square" rtlCol="0">
            <a:spAutoFit/>
          </a:bodyPr>
          <a:lstStyle/>
          <a:p>
            <a:r>
              <a:rPr lang="en-US" sz="4400" dirty="0">
                <a:solidFill>
                  <a:schemeClr val="bg1"/>
                </a:solidFill>
                <a:latin typeface="+mj-lt"/>
              </a:rPr>
              <a:t>Exploring Different Design Style</a:t>
            </a:r>
            <a:endParaRPr lang="id-ID" sz="5400" b="1" dirty="0">
              <a:solidFill>
                <a:schemeClr val="bg1"/>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anim calcmode="lin" valueType="num">
                                      <p:cBhvr>
                                        <p:cTn id="8" dur="750" fill="hold"/>
                                        <p:tgtEl>
                                          <p:spTgt spid="11"/>
                                        </p:tgtEl>
                                        <p:attrNameLst>
                                          <p:attrName>ppt_x</p:attrName>
                                        </p:attrNameLst>
                                      </p:cBhvr>
                                      <p:tavLst>
                                        <p:tav tm="0">
                                          <p:val>
                                            <p:strVal val="#ppt_x"/>
                                          </p:val>
                                        </p:tav>
                                        <p:tav tm="100000">
                                          <p:val>
                                            <p:strVal val="#ppt_x"/>
                                          </p:val>
                                        </p:tav>
                                      </p:tavLst>
                                    </p:anim>
                                    <p:anim calcmode="lin" valueType="num">
                                      <p:cBhvr>
                                        <p:cTn id="9" dur="75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750"/>
                                        <p:tgtEl>
                                          <p:spTgt spid="14"/>
                                        </p:tgtEl>
                                      </p:cBhvr>
                                    </p:animEffect>
                                    <p:anim calcmode="lin" valueType="num">
                                      <p:cBhvr>
                                        <p:cTn id="13" dur="750" fill="hold"/>
                                        <p:tgtEl>
                                          <p:spTgt spid="14"/>
                                        </p:tgtEl>
                                        <p:attrNameLst>
                                          <p:attrName>ppt_x</p:attrName>
                                        </p:attrNameLst>
                                      </p:cBhvr>
                                      <p:tavLst>
                                        <p:tav tm="0">
                                          <p:val>
                                            <p:strVal val="#ppt_x"/>
                                          </p:val>
                                        </p:tav>
                                        <p:tav tm="100000">
                                          <p:val>
                                            <p:strVal val="#ppt_x"/>
                                          </p:val>
                                        </p:tav>
                                      </p:tavLst>
                                    </p:anim>
                                    <p:anim calcmode="lin" valueType="num">
                                      <p:cBhvr>
                                        <p:cTn id="14" dur="75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750"/>
                                        <p:tgtEl>
                                          <p:spTgt spid="15"/>
                                        </p:tgtEl>
                                      </p:cBhvr>
                                    </p:animEffect>
                                    <p:anim calcmode="lin" valueType="num">
                                      <p:cBhvr>
                                        <p:cTn id="18" dur="750" fill="hold"/>
                                        <p:tgtEl>
                                          <p:spTgt spid="15"/>
                                        </p:tgtEl>
                                        <p:attrNameLst>
                                          <p:attrName>ppt_x</p:attrName>
                                        </p:attrNameLst>
                                      </p:cBhvr>
                                      <p:tavLst>
                                        <p:tav tm="0">
                                          <p:val>
                                            <p:strVal val="#ppt_x"/>
                                          </p:val>
                                        </p:tav>
                                        <p:tav tm="100000">
                                          <p:val>
                                            <p:strVal val="#ppt_x"/>
                                          </p:val>
                                        </p:tav>
                                      </p:tavLst>
                                    </p:anim>
                                    <p:anim calcmode="lin" valueType="num">
                                      <p:cBhvr>
                                        <p:cTn id="19" dur="750" fill="hold"/>
                                        <p:tgtEl>
                                          <p:spTgt spid="1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50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750"/>
                                        <p:tgtEl>
                                          <p:spTgt spid="13"/>
                                        </p:tgtEl>
                                      </p:cBhvr>
                                    </p:animEffect>
                                    <p:anim calcmode="lin" valueType="num">
                                      <p:cBhvr>
                                        <p:cTn id="23" dur="750" fill="hold"/>
                                        <p:tgtEl>
                                          <p:spTgt spid="13"/>
                                        </p:tgtEl>
                                        <p:attrNameLst>
                                          <p:attrName>ppt_x</p:attrName>
                                        </p:attrNameLst>
                                      </p:cBhvr>
                                      <p:tavLst>
                                        <p:tav tm="0">
                                          <p:val>
                                            <p:strVal val="#ppt_x"/>
                                          </p:val>
                                        </p:tav>
                                        <p:tav tm="100000">
                                          <p:val>
                                            <p:strVal val="#ppt_x"/>
                                          </p:val>
                                        </p:tav>
                                      </p:tavLst>
                                    </p:anim>
                                    <p:anim calcmode="lin" valueType="num">
                                      <p:cBhvr>
                                        <p:cTn id="24" dur="75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50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750"/>
                                        <p:tgtEl>
                                          <p:spTgt spid="17"/>
                                        </p:tgtEl>
                                      </p:cBhvr>
                                    </p:animEffect>
                                    <p:anim calcmode="lin" valueType="num">
                                      <p:cBhvr>
                                        <p:cTn id="28" dur="750" fill="hold"/>
                                        <p:tgtEl>
                                          <p:spTgt spid="17"/>
                                        </p:tgtEl>
                                        <p:attrNameLst>
                                          <p:attrName>ppt_x</p:attrName>
                                        </p:attrNameLst>
                                      </p:cBhvr>
                                      <p:tavLst>
                                        <p:tav tm="0">
                                          <p:val>
                                            <p:strVal val="#ppt_x"/>
                                          </p:val>
                                        </p:tav>
                                        <p:tav tm="100000">
                                          <p:val>
                                            <p:strVal val="#ppt_x"/>
                                          </p:val>
                                        </p:tav>
                                      </p:tavLst>
                                    </p:anim>
                                    <p:anim calcmode="lin" valueType="num">
                                      <p:cBhvr>
                                        <p:cTn id="29" dur="750" fill="hold"/>
                                        <p:tgtEl>
                                          <p:spTgt spid="1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750"/>
                                        <p:tgtEl>
                                          <p:spTgt spid="18"/>
                                        </p:tgtEl>
                                      </p:cBhvr>
                                    </p:animEffect>
                                    <p:anim calcmode="lin" valueType="num">
                                      <p:cBhvr>
                                        <p:cTn id="33" dur="750" fill="hold"/>
                                        <p:tgtEl>
                                          <p:spTgt spid="18"/>
                                        </p:tgtEl>
                                        <p:attrNameLst>
                                          <p:attrName>ppt_x</p:attrName>
                                        </p:attrNameLst>
                                      </p:cBhvr>
                                      <p:tavLst>
                                        <p:tav tm="0">
                                          <p:val>
                                            <p:strVal val="#ppt_x"/>
                                          </p:val>
                                        </p:tav>
                                        <p:tav tm="100000">
                                          <p:val>
                                            <p:strVal val="#ppt_x"/>
                                          </p:val>
                                        </p:tav>
                                      </p:tavLst>
                                    </p:anim>
                                    <p:anim calcmode="lin" valueType="num">
                                      <p:cBhvr>
                                        <p:cTn id="34" dur="750" fill="hold"/>
                                        <p:tgtEl>
                                          <p:spTgt spid="1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50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750"/>
                                        <p:tgtEl>
                                          <p:spTgt spid="16"/>
                                        </p:tgtEl>
                                      </p:cBhvr>
                                    </p:animEffect>
                                    <p:anim calcmode="lin" valueType="num">
                                      <p:cBhvr>
                                        <p:cTn id="38" dur="750" fill="hold"/>
                                        <p:tgtEl>
                                          <p:spTgt spid="16"/>
                                        </p:tgtEl>
                                        <p:attrNameLst>
                                          <p:attrName>ppt_x</p:attrName>
                                        </p:attrNameLst>
                                      </p:cBhvr>
                                      <p:tavLst>
                                        <p:tav tm="0">
                                          <p:val>
                                            <p:strVal val="#ppt_x"/>
                                          </p:val>
                                        </p:tav>
                                        <p:tav tm="100000">
                                          <p:val>
                                            <p:strVal val="#ppt_x"/>
                                          </p:val>
                                        </p:tav>
                                      </p:tavLst>
                                    </p:anim>
                                    <p:anim calcmode="lin" valueType="num">
                                      <p:cBhvr>
                                        <p:cTn id="39" dur="75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P spid="18"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1D242E"/>
        </a:solidFill>
        <a:effectLst/>
      </p:bgPr>
    </p:bg>
    <p:spTree>
      <p:nvGrpSpPr>
        <p:cNvPr id="1" name=""/>
        <p:cNvGrpSpPr/>
        <p:nvPr/>
      </p:nvGrpSpPr>
      <p:grpSpPr>
        <a:xfrm>
          <a:off x="0" y="0"/>
          <a:ext cx="0" cy="0"/>
          <a:chOff x="0" y="0"/>
          <a:chExt cx="0" cy="0"/>
        </a:xfrm>
      </p:grpSpPr>
      <p:sp>
        <p:nvSpPr>
          <p:cNvPr id="13" name="Rectangle 12"/>
          <p:cNvSpPr/>
          <p:nvPr/>
        </p:nvSpPr>
        <p:spPr>
          <a:xfrm flipH="1">
            <a:off x="-6" y="0"/>
            <a:ext cx="5068527" cy="6857999"/>
          </a:xfrm>
          <a:prstGeom prst="rect">
            <a:avLst/>
          </a:prstGeom>
          <a:gradFill flip="none" rotWithShape="1">
            <a:gsLst>
              <a:gs pos="0">
                <a:srgbClr val="C4B59F"/>
              </a:gs>
              <a:gs pos="69000">
                <a:srgbClr val="D0798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17" name="图片占位符 16"/>
          <p:cNvPicPr>
            <a:picLocks noGrp="1" noChangeAspect="1"/>
          </p:cNvPicPr>
          <p:nvPr>
            <p:ph type="pic" sz="quarter" idx="22"/>
          </p:nvPr>
        </p:nvPicPr>
        <p:blipFill>
          <a:blip r:embed="rId1">
            <a:extLst>
              <a:ext uri="{28A0092B-C50C-407E-A947-70E740481C1C}">
                <a14:useLocalDpi xmlns:a14="http://schemas.microsoft.com/office/drawing/2010/main" val="0"/>
              </a:ext>
            </a:extLst>
          </a:blip>
          <a:srcRect l="13112" r="13112"/>
          <a:stretch>
            <a:fillRect/>
          </a:stretch>
        </p:blipFill>
        <p:spPr/>
      </p:pic>
      <p:sp>
        <p:nvSpPr>
          <p:cNvPr id="24" name="TextBox 23"/>
          <p:cNvSpPr txBox="1"/>
          <p:nvPr/>
        </p:nvSpPr>
        <p:spPr>
          <a:xfrm>
            <a:off x="6832300" y="2061484"/>
            <a:ext cx="1859302" cy="854080"/>
          </a:xfrm>
          <a:prstGeom prst="rect">
            <a:avLst/>
          </a:prstGeom>
          <a:noFill/>
        </p:spPr>
        <p:txBody>
          <a:bodyPr wrap="square" rtlCol="0">
            <a:spAutoFit/>
          </a:bodyPr>
          <a:lstStyle/>
          <a:p>
            <a:pPr>
              <a:lnSpc>
                <a:spcPct val="150000"/>
              </a:lnSpc>
            </a:pPr>
            <a:r>
              <a:rPr lang="en-US" sz="1100">
                <a:solidFill>
                  <a:schemeClr val="bg1"/>
                </a:solidFill>
              </a:rPr>
              <a:t>Augue in mollis cond</a:t>
            </a:r>
            <a:endParaRPr lang="en-US" sz="1100">
              <a:solidFill>
                <a:schemeClr val="bg1"/>
              </a:solidFill>
            </a:endParaRPr>
          </a:p>
          <a:p>
            <a:pPr>
              <a:lnSpc>
                <a:spcPct val="150000"/>
              </a:lnSpc>
            </a:pPr>
            <a:r>
              <a:rPr lang="en-US" sz="1100">
                <a:solidFill>
                  <a:schemeClr val="bg1"/>
                </a:solidFill>
              </a:rPr>
              <a:t>imentum, augue lectus scelerisque lorem, </a:t>
            </a:r>
            <a:endParaRPr lang="en-US" sz="1100">
              <a:solidFill>
                <a:schemeClr val="bg1"/>
              </a:solidFill>
            </a:endParaRPr>
          </a:p>
        </p:txBody>
      </p:sp>
      <p:sp>
        <p:nvSpPr>
          <p:cNvPr id="25" name="TextBox 24"/>
          <p:cNvSpPr txBox="1"/>
          <p:nvPr/>
        </p:nvSpPr>
        <p:spPr>
          <a:xfrm>
            <a:off x="6832299" y="446192"/>
            <a:ext cx="1389403" cy="923330"/>
          </a:xfrm>
          <a:prstGeom prst="rect">
            <a:avLst/>
          </a:prstGeom>
          <a:noFill/>
        </p:spPr>
        <p:txBody>
          <a:bodyPr wrap="square" rtlCol="0">
            <a:spAutoFit/>
          </a:bodyPr>
          <a:lstStyle/>
          <a:p>
            <a:r>
              <a:rPr lang="en-US" sz="5400" dirty="0">
                <a:solidFill>
                  <a:srgbClr val="D0798D"/>
                </a:solidFill>
                <a:latin typeface="+mj-lt"/>
              </a:rPr>
              <a:t>01</a:t>
            </a:r>
            <a:endParaRPr lang="id-ID" sz="6600" b="1" dirty="0">
              <a:solidFill>
                <a:srgbClr val="D0798D"/>
              </a:solidFill>
              <a:latin typeface="+mj-lt"/>
            </a:endParaRPr>
          </a:p>
        </p:txBody>
      </p:sp>
      <p:sp>
        <p:nvSpPr>
          <p:cNvPr id="26" name="Rectangle 25"/>
          <p:cNvSpPr/>
          <p:nvPr/>
        </p:nvSpPr>
        <p:spPr>
          <a:xfrm>
            <a:off x="6832299" y="1618934"/>
            <a:ext cx="2194025" cy="424155"/>
          </a:xfrm>
          <a:prstGeom prst="rect">
            <a:avLst/>
          </a:prstGeom>
        </p:spPr>
        <p:txBody>
          <a:bodyPr wrap="square">
            <a:spAutoFit/>
          </a:bodyPr>
          <a:lstStyle/>
          <a:p>
            <a:pPr>
              <a:lnSpc>
                <a:spcPct val="150000"/>
              </a:lnSpc>
            </a:pPr>
            <a:r>
              <a:rPr lang="en-US" sz="1600">
                <a:solidFill>
                  <a:schemeClr val="bg1"/>
                </a:solidFill>
                <a:latin typeface="+mj-lt"/>
                <a:cs typeface="Poppins" panose="02000000000000000000" pitchFamily="2" charset="0"/>
              </a:rPr>
              <a:t>Some Title Here</a:t>
            </a:r>
            <a:endParaRPr lang="en-US" sz="1600">
              <a:solidFill>
                <a:schemeClr val="bg1"/>
              </a:solidFill>
              <a:latin typeface="+mj-lt"/>
              <a:cs typeface="Poppins" panose="02000000000000000000" pitchFamily="2" charset="0"/>
            </a:endParaRPr>
          </a:p>
        </p:txBody>
      </p:sp>
      <p:sp>
        <p:nvSpPr>
          <p:cNvPr id="30" name="TextBox 29"/>
          <p:cNvSpPr txBox="1"/>
          <p:nvPr/>
        </p:nvSpPr>
        <p:spPr>
          <a:xfrm>
            <a:off x="6832300" y="5119477"/>
            <a:ext cx="1859302" cy="854080"/>
          </a:xfrm>
          <a:prstGeom prst="rect">
            <a:avLst/>
          </a:prstGeom>
          <a:noFill/>
        </p:spPr>
        <p:txBody>
          <a:bodyPr wrap="square" rtlCol="0">
            <a:spAutoFit/>
          </a:bodyPr>
          <a:lstStyle/>
          <a:p>
            <a:pPr>
              <a:lnSpc>
                <a:spcPct val="150000"/>
              </a:lnSpc>
            </a:pPr>
            <a:r>
              <a:rPr lang="en-US" sz="1100">
                <a:solidFill>
                  <a:schemeClr val="bg1"/>
                </a:solidFill>
              </a:rPr>
              <a:t>Augue in mollis cond</a:t>
            </a:r>
            <a:endParaRPr lang="en-US" sz="1100">
              <a:solidFill>
                <a:schemeClr val="bg1"/>
              </a:solidFill>
            </a:endParaRPr>
          </a:p>
          <a:p>
            <a:pPr>
              <a:lnSpc>
                <a:spcPct val="150000"/>
              </a:lnSpc>
            </a:pPr>
            <a:r>
              <a:rPr lang="en-US" sz="1100">
                <a:solidFill>
                  <a:schemeClr val="bg1"/>
                </a:solidFill>
              </a:rPr>
              <a:t>imentum, augue lectus scelerisque lorem, </a:t>
            </a:r>
            <a:endParaRPr lang="en-US" sz="1100">
              <a:solidFill>
                <a:schemeClr val="bg1"/>
              </a:solidFill>
            </a:endParaRPr>
          </a:p>
        </p:txBody>
      </p:sp>
      <p:sp>
        <p:nvSpPr>
          <p:cNvPr id="31" name="TextBox 30"/>
          <p:cNvSpPr txBox="1"/>
          <p:nvPr/>
        </p:nvSpPr>
        <p:spPr>
          <a:xfrm>
            <a:off x="6832299" y="3504185"/>
            <a:ext cx="1389403" cy="923330"/>
          </a:xfrm>
          <a:prstGeom prst="rect">
            <a:avLst/>
          </a:prstGeom>
          <a:noFill/>
        </p:spPr>
        <p:txBody>
          <a:bodyPr wrap="square" rtlCol="0">
            <a:spAutoFit/>
          </a:bodyPr>
          <a:lstStyle/>
          <a:p>
            <a:r>
              <a:rPr lang="en-US" sz="5400">
                <a:solidFill>
                  <a:srgbClr val="D0798D"/>
                </a:solidFill>
                <a:latin typeface="+mj-lt"/>
              </a:rPr>
              <a:t>03</a:t>
            </a:r>
            <a:endParaRPr lang="id-ID" sz="6600" b="1">
              <a:solidFill>
                <a:srgbClr val="D0798D"/>
              </a:solidFill>
              <a:latin typeface="+mj-lt"/>
            </a:endParaRPr>
          </a:p>
        </p:txBody>
      </p:sp>
      <p:sp>
        <p:nvSpPr>
          <p:cNvPr id="32" name="Rectangle 31"/>
          <p:cNvSpPr/>
          <p:nvPr/>
        </p:nvSpPr>
        <p:spPr>
          <a:xfrm>
            <a:off x="6832299" y="4676927"/>
            <a:ext cx="2194025" cy="424155"/>
          </a:xfrm>
          <a:prstGeom prst="rect">
            <a:avLst/>
          </a:prstGeom>
        </p:spPr>
        <p:txBody>
          <a:bodyPr wrap="square">
            <a:spAutoFit/>
          </a:bodyPr>
          <a:lstStyle/>
          <a:p>
            <a:pPr>
              <a:lnSpc>
                <a:spcPct val="150000"/>
              </a:lnSpc>
            </a:pPr>
            <a:r>
              <a:rPr lang="en-US" sz="1600">
                <a:solidFill>
                  <a:schemeClr val="bg1"/>
                </a:solidFill>
                <a:latin typeface="+mj-lt"/>
                <a:cs typeface="Poppins" panose="02000000000000000000" pitchFamily="2" charset="0"/>
              </a:rPr>
              <a:t>Some Title Here</a:t>
            </a:r>
            <a:endParaRPr lang="en-US" sz="1600">
              <a:solidFill>
                <a:schemeClr val="bg1"/>
              </a:solidFill>
              <a:latin typeface="+mj-lt"/>
              <a:cs typeface="Poppins" panose="02000000000000000000" pitchFamily="2" charset="0"/>
            </a:endParaRPr>
          </a:p>
        </p:txBody>
      </p:sp>
      <p:sp>
        <p:nvSpPr>
          <p:cNvPr id="33" name="TextBox 32"/>
          <p:cNvSpPr txBox="1"/>
          <p:nvPr/>
        </p:nvSpPr>
        <p:spPr>
          <a:xfrm>
            <a:off x="9672114" y="2061484"/>
            <a:ext cx="1859302" cy="854080"/>
          </a:xfrm>
          <a:prstGeom prst="rect">
            <a:avLst/>
          </a:prstGeom>
          <a:noFill/>
        </p:spPr>
        <p:txBody>
          <a:bodyPr wrap="square" rtlCol="0">
            <a:spAutoFit/>
          </a:bodyPr>
          <a:lstStyle/>
          <a:p>
            <a:pPr>
              <a:lnSpc>
                <a:spcPct val="150000"/>
              </a:lnSpc>
            </a:pPr>
            <a:r>
              <a:rPr lang="en-US" sz="1100">
                <a:solidFill>
                  <a:schemeClr val="bg1"/>
                </a:solidFill>
              </a:rPr>
              <a:t>Augue in mollis cond</a:t>
            </a:r>
            <a:endParaRPr lang="en-US" sz="1100">
              <a:solidFill>
                <a:schemeClr val="bg1"/>
              </a:solidFill>
            </a:endParaRPr>
          </a:p>
          <a:p>
            <a:pPr>
              <a:lnSpc>
                <a:spcPct val="150000"/>
              </a:lnSpc>
            </a:pPr>
            <a:r>
              <a:rPr lang="en-US" sz="1100">
                <a:solidFill>
                  <a:schemeClr val="bg1"/>
                </a:solidFill>
              </a:rPr>
              <a:t>imentum, augue lectus scelerisque lorem, </a:t>
            </a:r>
            <a:endParaRPr lang="en-US" sz="1100">
              <a:solidFill>
                <a:schemeClr val="bg1"/>
              </a:solidFill>
            </a:endParaRPr>
          </a:p>
        </p:txBody>
      </p:sp>
      <p:sp>
        <p:nvSpPr>
          <p:cNvPr id="34" name="TextBox 33"/>
          <p:cNvSpPr txBox="1"/>
          <p:nvPr/>
        </p:nvSpPr>
        <p:spPr>
          <a:xfrm>
            <a:off x="9672113" y="446192"/>
            <a:ext cx="1389403" cy="923330"/>
          </a:xfrm>
          <a:prstGeom prst="rect">
            <a:avLst/>
          </a:prstGeom>
          <a:noFill/>
        </p:spPr>
        <p:txBody>
          <a:bodyPr wrap="square" rtlCol="0">
            <a:spAutoFit/>
          </a:bodyPr>
          <a:lstStyle/>
          <a:p>
            <a:r>
              <a:rPr lang="en-US" sz="5400">
                <a:solidFill>
                  <a:srgbClr val="D0798D"/>
                </a:solidFill>
                <a:latin typeface="+mj-lt"/>
              </a:rPr>
              <a:t>02</a:t>
            </a:r>
            <a:endParaRPr lang="id-ID" sz="6600" b="1">
              <a:solidFill>
                <a:srgbClr val="D0798D"/>
              </a:solidFill>
              <a:latin typeface="+mj-lt"/>
            </a:endParaRPr>
          </a:p>
        </p:txBody>
      </p:sp>
      <p:sp>
        <p:nvSpPr>
          <p:cNvPr id="35" name="Rectangle 34"/>
          <p:cNvSpPr/>
          <p:nvPr/>
        </p:nvSpPr>
        <p:spPr>
          <a:xfrm>
            <a:off x="9672113" y="1618934"/>
            <a:ext cx="2194025" cy="424155"/>
          </a:xfrm>
          <a:prstGeom prst="rect">
            <a:avLst/>
          </a:prstGeom>
        </p:spPr>
        <p:txBody>
          <a:bodyPr wrap="square">
            <a:spAutoFit/>
          </a:bodyPr>
          <a:lstStyle/>
          <a:p>
            <a:pPr>
              <a:lnSpc>
                <a:spcPct val="150000"/>
              </a:lnSpc>
            </a:pPr>
            <a:r>
              <a:rPr lang="en-US" sz="1600">
                <a:solidFill>
                  <a:schemeClr val="bg1"/>
                </a:solidFill>
                <a:latin typeface="+mj-lt"/>
                <a:cs typeface="Poppins" panose="02000000000000000000" pitchFamily="2" charset="0"/>
              </a:rPr>
              <a:t>Some Title Here</a:t>
            </a:r>
            <a:endParaRPr lang="en-US" sz="1600">
              <a:solidFill>
                <a:schemeClr val="bg1"/>
              </a:solidFill>
              <a:latin typeface="+mj-lt"/>
              <a:cs typeface="Poppins" panose="02000000000000000000" pitchFamily="2" charset="0"/>
            </a:endParaRPr>
          </a:p>
        </p:txBody>
      </p:sp>
      <p:sp>
        <p:nvSpPr>
          <p:cNvPr id="36" name="TextBox 35"/>
          <p:cNvSpPr txBox="1"/>
          <p:nvPr/>
        </p:nvSpPr>
        <p:spPr>
          <a:xfrm>
            <a:off x="9672114" y="5119477"/>
            <a:ext cx="1859302" cy="854080"/>
          </a:xfrm>
          <a:prstGeom prst="rect">
            <a:avLst/>
          </a:prstGeom>
          <a:noFill/>
        </p:spPr>
        <p:txBody>
          <a:bodyPr wrap="square" rtlCol="0">
            <a:spAutoFit/>
          </a:bodyPr>
          <a:lstStyle/>
          <a:p>
            <a:pPr>
              <a:lnSpc>
                <a:spcPct val="150000"/>
              </a:lnSpc>
            </a:pPr>
            <a:r>
              <a:rPr lang="en-US" sz="1100">
                <a:solidFill>
                  <a:schemeClr val="bg1"/>
                </a:solidFill>
              </a:rPr>
              <a:t>Augue in mollis cond</a:t>
            </a:r>
            <a:endParaRPr lang="en-US" sz="1100">
              <a:solidFill>
                <a:schemeClr val="bg1"/>
              </a:solidFill>
            </a:endParaRPr>
          </a:p>
          <a:p>
            <a:pPr>
              <a:lnSpc>
                <a:spcPct val="150000"/>
              </a:lnSpc>
            </a:pPr>
            <a:r>
              <a:rPr lang="en-US" sz="1100">
                <a:solidFill>
                  <a:schemeClr val="bg1"/>
                </a:solidFill>
              </a:rPr>
              <a:t>imentum, augue lectus scelerisque lorem, </a:t>
            </a:r>
            <a:endParaRPr lang="en-US" sz="1100">
              <a:solidFill>
                <a:schemeClr val="bg1"/>
              </a:solidFill>
            </a:endParaRPr>
          </a:p>
        </p:txBody>
      </p:sp>
      <p:sp>
        <p:nvSpPr>
          <p:cNvPr id="37" name="TextBox 36"/>
          <p:cNvSpPr txBox="1"/>
          <p:nvPr/>
        </p:nvSpPr>
        <p:spPr>
          <a:xfrm>
            <a:off x="9672113" y="3504185"/>
            <a:ext cx="1389403" cy="923330"/>
          </a:xfrm>
          <a:prstGeom prst="rect">
            <a:avLst/>
          </a:prstGeom>
          <a:noFill/>
        </p:spPr>
        <p:txBody>
          <a:bodyPr wrap="square" rtlCol="0">
            <a:spAutoFit/>
          </a:bodyPr>
          <a:lstStyle/>
          <a:p>
            <a:r>
              <a:rPr lang="en-US" sz="5400">
                <a:solidFill>
                  <a:srgbClr val="D0798D"/>
                </a:solidFill>
                <a:latin typeface="+mj-lt"/>
              </a:rPr>
              <a:t>04</a:t>
            </a:r>
            <a:endParaRPr lang="id-ID" sz="6600" b="1">
              <a:solidFill>
                <a:srgbClr val="D0798D"/>
              </a:solidFill>
              <a:latin typeface="+mj-lt"/>
            </a:endParaRPr>
          </a:p>
        </p:txBody>
      </p:sp>
      <p:sp>
        <p:nvSpPr>
          <p:cNvPr id="38" name="Rectangle 37"/>
          <p:cNvSpPr/>
          <p:nvPr/>
        </p:nvSpPr>
        <p:spPr>
          <a:xfrm>
            <a:off x="9672113" y="4676927"/>
            <a:ext cx="2194025" cy="424155"/>
          </a:xfrm>
          <a:prstGeom prst="rect">
            <a:avLst/>
          </a:prstGeom>
        </p:spPr>
        <p:txBody>
          <a:bodyPr wrap="square">
            <a:spAutoFit/>
          </a:bodyPr>
          <a:lstStyle/>
          <a:p>
            <a:pPr>
              <a:lnSpc>
                <a:spcPct val="150000"/>
              </a:lnSpc>
            </a:pPr>
            <a:r>
              <a:rPr lang="en-US" sz="1600">
                <a:solidFill>
                  <a:schemeClr val="bg1"/>
                </a:solidFill>
                <a:latin typeface="+mj-lt"/>
                <a:cs typeface="Poppins" panose="02000000000000000000" pitchFamily="2" charset="0"/>
              </a:rPr>
              <a:t>Some Title Here</a:t>
            </a:r>
            <a:endParaRPr lang="en-US" sz="1600">
              <a:solidFill>
                <a:schemeClr val="bg1"/>
              </a:solidFill>
              <a:latin typeface="+mj-lt"/>
              <a:cs typeface="Poppins" panose="02000000000000000000" pitchFamily="2" charset="0"/>
            </a:endParaRPr>
          </a:p>
        </p:txBody>
      </p:sp>
      <p:sp>
        <p:nvSpPr>
          <p:cNvPr id="14" name="TextBox 13"/>
          <p:cNvSpPr txBox="1"/>
          <p:nvPr/>
        </p:nvSpPr>
        <p:spPr>
          <a:xfrm>
            <a:off x="874109" y="3484624"/>
            <a:ext cx="4910324" cy="2585323"/>
          </a:xfrm>
          <a:prstGeom prst="rect">
            <a:avLst/>
          </a:prstGeom>
          <a:noFill/>
        </p:spPr>
        <p:txBody>
          <a:bodyPr wrap="square" rtlCol="0">
            <a:spAutoFit/>
          </a:bodyPr>
          <a:lstStyle/>
          <a:p>
            <a:r>
              <a:rPr lang="en-US" sz="5400" dirty="0">
                <a:solidFill>
                  <a:schemeClr val="bg1"/>
                </a:solidFill>
                <a:latin typeface="+mj-lt"/>
              </a:rPr>
              <a:t>Exploring Different Design Style</a:t>
            </a:r>
            <a:endParaRPr lang="id-ID" sz="6600" b="1" dirty="0">
              <a:solidFill>
                <a:schemeClr val="bg1"/>
              </a:solidFill>
              <a:latin typeface="+mj-lt"/>
            </a:endParaRPr>
          </a:p>
        </p:txBody>
      </p:sp>
      <p:grpSp>
        <p:nvGrpSpPr>
          <p:cNvPr id="3" name="Group 2"/>
          <p:cNvGrpSpPr/>
          <p:nvPr/>
        </p:nvGrpSpPr>
        <p:grpSpPr>
          <a:xfrm>
            <a:off x="3485337" y="865028"/>
            <a:ext cx="3021182" cy="5610952"/>
            <a:chOff x="9603561" y="2502535"/>
            <a:chExt cx="5173705" cy="9608623"/>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03561" y="10720515"/>
              <a:ext cx="5173705" cy="1390643"/>
            </a:xfrm>
            <a:prstGeom prst="rect">
              <a:avLst/>
            </a:prstGeom>
          </p:spPr>
        </p:pic>
        <p:grpSp>
          <p:nvGrpSpPr>
            <p:cNvPr id="5" name="Group 4"/>
            <p:cNvGrpSpPr/>
            <p:nvPr/>
          </p:nvGrpSpPr>
          <p:grpSpPr>
            <a:xfrm>
              <a:off x="10000616" y="2502535"/>
              <a:ext cx="4379595" cy="8717280"/>
              <a:chOff x="10000616" y="2502535"/>
              <a:chExt cx="4379595" cy="8717280"/>
            </a:xfrm>
          </p:grpSpPr>
          <p:sp>
            <p:nvSpPr>
              <p:cNvPr id="6" name="Freeform 16"/>
              <p:cNvSpPr>
                <a:spLocks noEditPoints="1"/>
              </p:cNvSpPr>
              <p:nvPr/>
            </p:nvSpPr>
            <p:spPr bwMode="auto">
              <a:xfrm>
                <a:off x="10000616" y="2502535"/>
                <a:ext cx="4379595" cy="8717280"/>
              </a:xfrm>
              <a:custGeom>
                <a:avLst/>
                <a:gdLst>
                  <a:gd name="T0" fmla="*/ 1435 w 1440"/>
                  <a:gd name="T1" fmla="*/ 659 h 2868"/>
                  <a:gd name="T2" fmla="*/ 1429 w 1440"/>
                  <a:gd name="T3" fmla="*/ 659 h 2868"/>
                  <a:gd name="T4" fmla="*/ 1429 w 1440"/>
                  <a:gd name="T5" fmla="*/ 221 h 2868"/>
                  <a:gd name="T6" fmla="*/ 1209 w 1440"/>
                  <a:gd name="T7" fmla="*/ 0 h 2868"/>
                  <a:gd name="T8" fmla="*/ 232 w 1440"/>
                  <a:gd name="T9" fmla="*/ 0 h 2868"/>
                  <a:gd name="T10" fmla="*/ 11 w 1440"/>
                  <a:gd name="T11" fmla="*/ 221 h 2868"/>
                  <a:gd name="T12" fmla="*/ 11 w 1440"/>
                  <a:gd name="T13" fmla="*/ 387 h 2868"/>
                  <a:gd name="T14" fmla="*/ 4 w 1440"/>
                  <a:gd name="T15" fmla="*/ 387 h 2868"/>
                  <a:gd name="T16" fmla="*/ 0 w 1440"/>
                  <a:gd name="T17" fmla="*/ 392 h 2868"/>
                  <a:gd name="T18" fmla="*/ 0 w 1440"/>
                  <a:gd name="T19" fmla="*/ 498 h 2868"/>
                  <a:gd name="T20" fmla="*/ 4 w 1440"/>
                  <a:gd name="T21" fmla="*/ 502 h 2868"/>
                  <a:gd name="T22" fmla="*/ 11 w 1440"/>
                  <a:gd name="T23" fmla="*/ 502 h 2868"/>
                  <a:gd name="T24" fmla="*/ 11 w 1440"/>
                  <a:gd name="T25" fmla="*/ 593 h 2868"/>
                  <a:gd name="T26" fmla="*/ 4 w 1440"/>
                  <a:gd name="T27" fmla="*/ 593 h 2868"/>
                  <a:gd name="T28" fmla="*/ 0 w 1440"/>
                  <a:gd name="T29" fmla="*/ 597 h 2868"/>
                  <a:gd name="T30" fmla="*/ 0 w 1440"/>
                  <a:gd name="T31" fmla="*/ 798 h 2868"/>
                  <a:gd name="T32" fmla="*/ 4 w 1440"/>
                  <a:gd name="T33" fmla="*/ 802 h 2868"/>
                  <a:gd name="T34" fmla="*/ 11 w 1440"/>
                  <a:gd name="T35" fmla="*/ 802 h 2868"/>
                  <a:gd name="T36" fmla="*/ 11 w 1440"/>
                  <a:gd name="T37" fmla="*/ 855 h 2868"/>
                  <a:gd name="T38" fmla="*/ 4 w 1440"/>
                  <a:gd name="T39" fmla="*/ 855 h 2868"/>
                  <a:gd name="T40" fmla="*/ 0 w 1440"/>
                  <a:gd name="T41" fmla="*/ 860 h 2868"/>
                  <a:gd name="T42" fmla="*/ 0 w 1440"/>
                  <a:gd name="T43" fmla="*/ 1061 h 2868"/>
                  <a:gd name="T44" fmla="*/ 4 w 1440"/>
                  <a:gd name="T45" fmla="*/ 1065 h 2868"/>
                  <a:gd name="T46" fmla="*/ 11 w 1440"/>
                  <a:gd name="T47" fmla="*/ 1065 h 2868"/>
                  <a:gd name="T48" fmla="*/ 11 w 1440"/>
                  <a:gd name="T49" fmla="*/ 2647 h 2868"/>
                  <a:gd name="T50" fmla="*/ 232 w 1440"/>
                  <a:gd name="T51" fmla="*/ 2868 h 2868"/>
                  <a:gd name="T52" fmla="*/ 1209 w 1440"/>
                  <a:gd name="T53" fmla="*/ 2868 h 2868"/>
                  <a:gd name="T54" fmla="*/ 1429 w 1440"/>
                  <a:gd name="T55" fmla="*/ 2647 h 2868"/>
                  <a:gd name="T56" fmla="*/ 1429 w 1440"/>
                  <a:gd name="T57" fmla="*/ 1001 h 2868"/>
                  <a:gd name="T58" fmla="*/ 1435 w 1440"/>
                  <a:gd name="T59" fmla="*/ 1001 h 2868"/>
                  <a:gd name="T60" fmla="*/ 1440 w 1440"/>
                  <a:gd name="T61" fmla="*/ 996 h 2868"/>
                  <a:gd name="T62" fmla="*/ 1440 w 1440"/>
                  <a:gd name="T63" fmla="*/ 664 h 2868"/>
                  <a:gd name="T64" fmla="*/ 1435 w 1440"/>
                  <a:gd name="T65" fmla="*/ 659 h 2868"/>
                  <a:gd name="T66" fmla="*/ 1341 w 1440"/>
                  <a:gd name="T67" fmla="*/ 2657 h 2868"/>
                  <a:gd name="T68" fmla="*/ 1220 w 1440"/>
                  <a:gd name="T69" fmla="*/ 2778 h 2868"/>
                  <a:gd name="T70" fmla="*/ 221 w 1440"/>
                  <a:gd name="T71" fmla="*/ 2778 h 2868"/>
                  <a:gd name="T72" fmla="*/ 99 w 1440"/>
                  <a:gd name="T73" fmla="*/ 2657 h 2868"/>
                  <a:gd name="T74" fmla="*/ 99 w 1440"/>
                  <a:gd name="T75" fmla="*/ 211 h 2868"/>
                  <a:gd name="T76" fmla="*/ 221 w 1440"/>
                  <a:gd name="T77" fmla="*/ 89 h 2868"/>
                  <a:gd name="T78" fmla="*/ 354 w 1440"/>
                  <a:gd name="T79" fmla="*/ 89 h 2868"/>
                  <a:gd name="T80" fmla="*/ 354 w 1440"/>
                  <a:gd name="T81" fmla="*/ 89 h 2868"/>
                  <a:gd name="T82" fmla="*/ 355 w 1440"/>
                  <a:gd name="T83" fmla="*/ 89 h 2868"/>
                  <a:gd name="T84" fmla="*/ 369 w 1440"/>
                  <a:gd name="T85" fmla="*/ 103 h 2868"/>
                  <a:gd name="T86" fmla="*/ 369 w 1440"/>
                  <a:gd name="T87" fmla="*/ 103 h 2868"/>
                  <a:gd name="T88" fmla="*/ 369 w 1440"/>
                  <a:gd name="T89" fmla="*/ 104 h 2868"/>
                  <a:gd name="T90" fmla="*/ 369 w 1440"/>
                  <a:gd name="T91" fmla="*/ 109 h 2868"/>
                  <a:gd name="T92" fmla="*/ 448 w 1440"/>
                  <a:gd name="T93" fmla="*/ 189 h 2868"/>
                  <a:gd name="T94" fmla="*/ 992 w 1440"/>
                  <a:gd name="T95" fmla="*/ 189 h 2868"/>
                  <a:gd name="T96" fmla="*/ 1072 w 1440"/>
                  <a:gd name="T97" fmla="*/ 109 h 2868"/>
                  <a:gd name="T98" fmla="*/ 1072 w 1440"/>
                  <a:gd name="T99" fmla="*/ 104 h 2868"/>
                  <a:gd name="T100" fmla="*/ 1072 w 1440"/>
                  <a:gd name="T101" fmla="*/ 103 h 2868"/>
                  <a:gd name="T102" fmla="*/ 1085 w 1440"/>
                  <a:gd name="T103" fmla="*/ 89 h 2868"/>
                  <a:gd name="T104" fmla="*/ 1086 w 1440"/>
                  <a:gd name="T105" fmla="*/ 89 h 2868"/>
                  <a:gd name="T106" fmla="*/ 1086 w 1440"/>
                  <a:gd name="T107" fmla="*/ 89 h 2868"/>
                  <a:gd name="T108" fmla="*/ 1220 w 1440"/>
                  <a:gd name="T109" fmla="*/ 89 h 2868"/>
                  <a:gd name="T110" fmla="*/ 1341 w 1440"/>
                  <a:gd name="T111" fmla="*/ 211 h 2868"/>
                  <a:gd name="T112" fmla="*/ 1341 w 1440"/>
                  <a:gd name="T113" fmla="*/ 2657 h 2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0" h="2868">
                    <a:moveTo>
                      <a:pt x="1435" y="659"/>
                    </a:moveTo>
                    <a:cubicBezTo>
                      <a:pt x="1429" y="659"/>
                      <a:pt x="1429" y="659"/>
                      <a:pt x="1429" y="659"/>
                    </a:cubicBezTo>
                    <a:cubicBezTo>
                      <a:pt x="1429" y="221"/>
                      <a:pt x="1429" y="221"/>
                      <a:pt x="1429" y="221"/>
                    </a:cubicBezTo>
                    <a:cubicBezTo>
                      <a:pt x="1429" y="99"/>
                      <a:pt x="1331" y="0"/>
                      <a:pt x="1209" y="0"/>
                    </a:cubicBezTo>
                    <a:cubicBezTo>
                      <a:pt x="232" y="0"/>
                      <a:pt x="232" y="0"/>
                      <a:pt x="232" y="0"/>
                    </a:cubicBezTo>
                    <a:cubicBezTo>
                      <a:pt x="110" y="0"/>
                      <a:pt x="11" y="99"/>
                      <a:pt x="11" y="221"/>
                    </a:cubicBezTo>
                    <a:cubicBezTo>
                      <a:pt x="11" y="387"/>
                      <a:pt x="11" y="387"/>
                      <a:pt x="11" y="387"/>
                    </a:cubicBezTo>
                    <a:cubicBezTo>
                      <a:pt x="4" y="387"/>
                      <a:pt x="4" y="387"/>
                      <a:pt x="4" y="387"/>
                    </a:cubicBezTo>
                    <a:cubicBezTo>
                      <a:pt x="2" y="387"/>
                      <a:pt x="0" y="389"/>
                      <a:pt x="0" y="392"/>
                    </a:cubicBezTo>
                    <a:cubicBezTo>
                      <a:pt x="0" y="498"/>
                      <a:pt x="0" y="498"/>
                      <a:pt x="0" y="498"/>
                    </a:cubicBezTo>
                    <a:cubicBezTo>
                      <a:pt x="0" y="500"/>
                      <a:pt x="2" y="502"/>
                      <a:pt x="4" y="502"/>
                    </a:cubicBezTo>
                    <a:cubicBezTo>
                      <a:pt x="11" y="502"/>
                      <a:pt x="11" y="502"/>
                      <a:pt x="11" y="502"/>
                    </a:cubicBezTo>
                    <a:cubicBezTo>
                      <a:pt x="11" y="593"/>
                      <a:pt x="11" y="593"/>
                      <a:pt x="11" y="593"/>
                    </a:cubicBezTo>
                    <a:cubicBezTo>
                      <a:pt x="4" y="593"/>
                      <a:pt x="4" y="593"/>
                      <a:pt x="4" y="593"/>
                    </a:cubicBezTo>
                    <a:cubicBezTo>
                      <a:pt x="2" y="593"/>
                      <a:pt x="0" y="595"/>
                      <a:pt x="0" y="597"/>
                    </a:cubicBezTo>
                    <a:cubicBezTo>
                      <a:pt x="0" y="798"/>
                      <a:pt x="0" y="798"/>
                      <a:pt x="0" y="798"/>
                    </a:cubicBezTo>
                    <a:cubicBezTo>
                      <a:pt x="0" y="801"/>
                      <a:pt x="2" y="802"/>
                      <a:pt x="4" y="802"/>
                    </a:cubicBezTo>
                    <a:cubicBezTo>
                      <a:pt x="11" y="802"/>
                      <a:pt x="11" y="802"/>
                      <a:pt x="11" y="802"/>
                    </a:cubicBezTo>
                    <a:cubicBezTo>
                      <a:pt x="11" y="855"/>
                      <a:pt x="11" y="855"/>
                      <a:pt x="11" y="855"/>
                    </a:cubicBezTo>
                    <a:cubicBezTo>
                      <a:pt x="4" y="855"/>
                      <a:pt x="4" y="855"/>
                      <a:pt x="4" y="855"/>
                    </a:cubicBezTo>
                    <a:cubicBezTo>
                      <a:pt x="2" y="855"/>
                      <a:pt x="0" y="857"/>
                      <a:pt x="0" y="860"/>
                    </a:cubicBezTo>
                    <a:cubicBezTo>
                      <a:pt x="0" y="1061"/>
                      <a:pt x="0" y="1061"/>
                      <a:pt x="0" y="1061"/>
                    </a:cubicBezTo>
                    <a:cubicBezTo>
                      <a:pt x="0" y="1063"/>
                      <a:pt x="2" y="1065"/>
                      <a:pt x="4" y="1065"/>
                    </a:cubicBezTo>
                    <a:cubicBezTo>
                      <a:pt x="11" y="1065"/>
                      <a:pt x="11" y="1065"/>
                      <a:pt x="11" y="1065"/>
                    </a:cubicBezTo>
                    <a:cubicBezTo>
                      <a:pt x="11" y="2647"/>
                      <a:pt x="11" y="2647"/>
                      <a:pt x="11" y="2647"/>
                    </a:cubicBezTo>
                    <a:cubicBezTo>
                      <a:pt x="11" y="2769"/>
                      <a:pt x="110" y="2868"/>
                      <a:pt x="232" y="2868"/>
                    </a:cubicBezTo>
                    <a:cubicBezTo>
                      <a:pt x="1209" y="2868"/>
                      <a:pt x="1209" y="2868"/>
                      <a:pt x="1209" y="2868"/>
                    </a:cubicBezTo>
                    <a:cubicBezTo>
                      <a:pt x="1331" y="2868"/>
                      <a:pt x="1429" y="2769"/>
                      <a:pt x="1429" y="2647"/>
                    </a:cubicBezTo>
                    <a:cubicBezTo>
                      <a:pt x="1429" y="1001"/>
                      <a:pt x="1429" y="1001"/>
                      <a:pt x="1429" y="1001"/>
                    </a:cubicBezTo>
                    <a:cubicBezTo>
                      <a:pt x="1435" y="1001"/>
                      <a:pt x="1435" y="1001"/>
                      <a:pt x="1435" y="1001"/>
                    </a:cubicBezTo>
                    <a:cubicBezTo>
                      <a:pt x="1438" y="1001"/>
                      <a:pt x="1440" y="999"/>
                      <a:pt x="1440" y="996"/>
                    </a:cubicBezTo>
                    <a:cubicBezTo>
                      <a:pt x="1440" y="664"/>
                      <a:pt x="1440" y="664"/>
                      <a:pt x="1440" y="664"/>
                    </a:cubicBezTo>
                    <a:cubicBezTo>
                      <a:pt x="1440" y="661"/>
                      <a:pt x="1438" y="659"/>
                      <a:pt x="1435" y="659"/>
                    </a:cubicBezTo>
                    <a:close/>
                    <a:moveTo>
                      <a:pt x="1341" y="2657"/>
                    </a:moveTo>
                    <a:cubicBezTo>
                      <a:pt x="1341" y="2724"/>
                      <a:pt x="1287" y="2778"/>
                      <a:pt x="1220" y="2778"/>
                    </a:cubicBezTo>
                    <a:cubicBezTo>
                      <a:pt x="221" y="2778"/>
                      <a:pt x="221" y="2778"/>
                      <a:pt x="221" y="2778"/>
                    </a:cubicBezTo>
                    <a:cubicBezTo>
                      <a:pt x="154" y="2778"/>
                      <a:pt x="99" y="2724"/>
                      <a:pt x="99" y="2657"/>
                    </a:cubicBezTo>
                    <a:cubicBezTo>
                      <a:pt x="99" y="211"/>
                      <a:pt x="99" y="211"/>
                      <a:pt x="99" y="211"/>
                    </a:cubicBezTo>
                    <a:cubicBezTo>
                      <a:pt x="99" y="144"/>
                      <a:pt x="154" y="89"/>
                      <a:pt x="221" y="89"/>
                    </a:cubicBezTo>
                    <a:cubicBezTo>
                      <a:pt x="354" y="89"/>
                      <a:pt x="354" y="89"/>
                      <a:pt x="354" y="89"/>
                    </a:cubicBezTo>
                    <a:cubicBezTo>
                      <a:pt x="354" y="89"/>
                      <a:pt x="354" y="89"/>
                      <a:pt x="354" y="89"/>
                    </a:cubicBezTo>
                    <a:cubicBezTo>
                      <a:pt x="355" y="89"/>
                      <a:pt x="355" y="89"/>
                      <a:pt x="355" y="89"/>
                    </a:cubicBezTo>
                    <a:cubicBezTo>
                      <a:pt x="363" y="89"/>
                      <a:pt x="369" y="95"/>
                      <a:pt x="369" y="103"/>
                    </a:cubicBezTo>
                    <a:cubicBezTo>
                      <a:pt x="369" y="103"/>
                      <a:pt x="369" y="103"/>
                      <a:pt x="369" y="103"/>
                    </a:cubicBezTo>
                    <a:cubicBezTo>
                      <a:pt x="369" y="104"/>
                      <a:pt x="369" y="104"/>
                      <a:pt x="369" y="104"/>
                    </a:cubicBezTo>
                    <a:cubicBezTo>
                      <a:pt x="369" y="109"/>
                      <a:pt x="369" y="109"/>
                      <a:pt x="369" y="109"/>
                    </a:cubicBezTo>
                    <a:cubicBezTo>
                      <a:pt x="369" y="153"/>
                      <a:pt x="404" y="189"/>
                      <a:pt x="448" y="189"/>
                    </a:cubicBezTo>
                    <a:cubicBezTo>
                      <a:pt x="992" y="189"/>
                      <a:pt x="992" y="189"/>
                      <a:pt x="992" y="189"/>
                    </a:cubicBezTo>
                    <a:cubicBezTo>
                      <a:pt x="1036" y="189"/>
                      <a:pt x="1072" y="153"/>
                      <a:pt x="1072" y="109"/>
                    </a:cubicBezTo>
                    <a:cubicBezTo>
                      <a:pt x="1072" y="104"/>
                      <a:pt x="1072" y="104"/>
                      <a:pt x="1072" y="104"/>
                    </a:cubicBezTo>
                    <a:cubicBezTo>
                      <a:pt x="1072" y="103"/>
                      <a:pt x="1072" y="103"/>
                      <a:pt x="1072" y="103"/>
                    </a:cubicBezTo>
                    <a:cubicBezTo>
                      <a:pt x="1072" y="95"/>
                      <a:pt x="1078" y="89"/>
                      <a:pt x="1085" y="89"/>
                    </a:cubicBezTo>
                    <a:cubicBezTo>
                      <a:pt x="1085" y="89"/>
                      <a:pt x="1086" y="89"/>
                      <a:pt x="1086" y="89"/>
                    </a:cubicBezTo>
                    <a:cubicBezTo>
                      <a:pt x="1086" y="89"/>
                      <a:pt x="1086" y="89"/>
                      <a:pt x="1086" y="89"/>
                    </a:cubicBezTo>
                    <a:cubicBezTo>
                      <a:pt x="1220" y="89"/>
                      <a:pt x="1220" y="89"/>
                      <a:pt x="1220" y="89"/>
                    </a:cubicBezTo>
                    <a:cubicBezTo>
                      <a:pt x="1287" y="89"/>
                      <a:pt x="1341" y="144"/>
                      <a:pt x="1341" y="211"/>
                    </a:cubicBezTo>
                    <a:lnTo>
                      <a:pt x="1341" y="2657"/>
                    </a:ln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 name="Freeform 17"/>
              <p:cNvSpPr>
                <a:spLocks noEditPoints="1"/>
              </p:cNvSpPr>
              <p:nvPr/>
            </p:nvSpPr>
            <p:spPr bwMode="auto">
              <a:xfrm>
                <a:off x="10107138" y="2575878"/>
                <a:ext cx="4166553" cy="8567103"/>
              </a:xfrm>
              <a:custGeom>
                <a:avLst/>
                <a:gdLst>
                  <a:gd name="T0" fmla="*/ 1171 w 1370"/>
                  <a:gd name="T1" fmla="*/ 0 h 2819"/>
                  <a:gd name="T2" fmla="*/ 199 w 1370"/>
                  <a:gd name="T3" fmla="*/ 0 h 2819"/>
                  <a:gd name="T4" fmla="*/ 0 w 1370"/>
                  <a:gd name="T5" fmla="*/ 199 h 2819"/>
                  <a:gd name="T6" fmla="*/ 0 w 1370"/>
                  <a:gd name="T7" fmla="*/ 2621 h 2819"/>
                  <a:gd name="T8" fmla="*/ 199 w 1370"/>
                  <a:gd name="T9" fmla="*/ 2819 h 2819"/>
                  <a:gd name="T10" fmla="*/ 1171 w 1370"/>
                  <a:gd name="T11" fmla="*/ 2819 h 2819"/>
                  <a:gd name="T12" fmla="*/ 1370 w 1370"/>
                  <a:gd name="T13" fmla="*/ 2621 h 2819"/>
                  <a:gd name="T14" fmla="*/ 1370 w 1370"/>
                  <a:gd name="T15" fmla="*/ 199 h 2819"/>
                  <a:gd name="T16" fmla="*/ 1171 w 1370"/>
                  <a:gd name="T17" fmla="*/ 0 h 2819"/>
                  <a:gd name="T18" fmla="*/ 1306 w 1370"/>
                  <a:gd name="T19" fmla="*/ 2633 h 2819"/>
                  <a:gd name="T20" fmla="*/ 1185 w 1370"/>
                  <a:gd name="T21" fmla="*/ 2754 h 2819"/>
                  <a:gd name="T22" fmla="*/ 186 w 1370"/>
                  <a:gd name="T23" fmla="*/ 2754 h 2819"/>
                  <a:gd name="T24" fmla="*/ 64 w 1370"/>
                  <a:gd name="T25" fmla="*/ 2633 h 2819"/>
                  <a:gd name="T26" fmla="*/ 64 w 1370"/>
                  <a:gd name="T27" fmla="*/ 187 h 2819"/>
                  <a:gd name="T28" fmla="*/ 186 w 1370"/>
                  <a:gd name="T29" fmla="*/ 65 h 2819"/>
                  <a:gd name="T30" fmla="*/ 319 w 1370"/>
                  <a:gd name="T31" fmla="*/ 65 h 2819"/>
                  <a:gd name="T32" fmla="*/ 319 w 1370"/>
                  <a:gd name="T33" fmla="*/ 65 h 2819"/>
                  <a:gd name="T34" fmla="*/ 320 w 1370"/>
                  <a:gd name="T35" fmla="*/ 65 h 2819"/>
                  <a:gd name="T36" fmla="*/ 334 w 1370"/>
                  <a:gd name="T37" fmla="*/ 79 h 2819"/>
                  <a:gd name="T38" fmla="*/ 334 w 1370"/>
                  <a:gd name="T39" fmla="*/ 79 h 2819"/>
                  <a:gd name="T40" fmla="*/ 334 w 1370"/>
                  <a:gd name="T41" fmla="*/ 80 h 2819"/>
                  <a:gd name="T42" fmla="*/ 334 w 1370"/>
                  <a:gd name="T43" fmla="*/ 85 h 2819"/>
                  <a:gd name="T44" fmla="*/ 413 w 1370"/>
                  <a:gd name="T45" fmla="*/ 165 h 2819"/>
                  <a:gd name="T46" fmla="*/ 957 w 1370"/>
                  <a:gd name="T47" fmla="*/ 165 h 2819"/>
                  <a:gd name="T48" fmla="*/ 1037 w 1370"/>
                  <a:gd name="T49" fmla="*/ 85 h 2819"/>
                  <a:gd name="T50" fmla="*/ 1037 w 1370"/>
                  <a:gd name="T51" fmla="*/ 80 h 2819"/>
                  <a:gd name="T52" fmla="*/ 1037 w 1370"/>
                  <a:gd name="T53" fmla="*/ 79 h 2819"/>
                  <a:gd name="T54" fmla="*/ 1050 w 1370"/>
                  <a:gd name="T55" fmla="*/ 65 h 2819"/>
                  <a:gd name="T56" fmla="*/ 1051 w 1370"/>
                  <a:gd name="T57" fmla="*/ 65 h 2819"/>
                  <a:gd name="T58" fmla="*/ 1051 w 1370"/>
                  <a:gd name="T59" fmla="*/ 65 h 2819"/>
                  <a:gd name="T60" fmla="*/ 1185 w 1370"/>
                  <a:gd name="T61" fmla="*/ 65 h 2819"/>
                  <a:gd name="T62" fmla="*/ 1306 w 1370"/>
                  <a:gd name="T63" fmla="*/ 187 h 2819"/>
                  <a:gd name="T64" fmla="*/ 1306 w 1370"/>
                  <a:gd name="T65" fmla="*/ 2633 h 2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0" h="2819">
                    <a:moveTo>
                      <a:pt x="1171" y="0"/>
                    </a:moveTo>
                    <a:cubicBezTo>
                      <a:pt x="199" y="0"/>
                      <a:pt x="199" y="0"/>
                      <a:pt x="199" y="0"/>
                    </a:cubicBezTo>
                    <a:cubicBezTo>
                      <a:pt x="89" y="0"/>
                      <a:pt x="0" y="89"/>
                      <a:pt x="0" y="199"/>
                    </a:cubicBezTo>
                    <a:cubicBezTo>
                      <a:pt x="0" y="2621"/>
                      <a:pt x="0" y="2621"/>
                      <a:pt x="0" y="2621"/>
                    </a:cubicBezTo>
                    <a:cubicBezTo>
                      <a:pt x="0" y="2730"/>
                      <a:pt x="89" y="2819"/>
                      <a:pt x="199" y="2819"/>
                    </a:cubicBezTo>
                    <a:cubicBezTo>
                      <a:pt x="1171" y="2819"/>
                      <a:pt x="1171" y="2819"/>
                      <a:pt x="1171" y="2819"/>
                    </a:cubicBezTo>
                    <a:cubicBezTo>
                      <a:pt x="1281" y="2819"/>
                      <a:pt x="1370" y="2730"/>
                      <a:pt x="1370" y="2621"/>
                    </a:cubicBezTo>
                    <a:cubicBezTo>
                      <a:pt x="1370" y="199"/>
                      <a:pt x="1370" y="199"/>
                      <a:pt x="1370" y="199"/>
                    </a:cubicBezTo>
                    <a:cubicBezTo>
                      <a:pt x="1370" y="89"/>
                      <a:pt x="1281" y="0"/>
                      <a:pt x="1171" y="0"/>
                    </a:cubicBezTo>
                    <a:close/>
                    <a:moveTo>
                      <a:pt x="1306" y="2633"/>
                    </a:moveTo>
                    <a:cubicBezTo>
                      <a:pt x="1306" y="2700"/>
                      <a:pt x="1252" y="2754"/>
                      <a:pt x="1185" y="2754"/>
                    </a:cubicBezTo>
                    <a:cubicBezTo>
                      <a:pt x="186" y="2754"/>
                      <a:pt x="186" y="2754"/>
                      <a:pt x="186" y="2754"/>
                    </a:cubicBezTo>
                    <a:cubicBezTo>
                      <a:pt x="119" y="2754"/>
                      <a:pt x="64" y="2700"/>
                      <a:pt x="64" y="2633"/>
                    </a:cubicBezTo>
                    <a:cubicBezTo>
                      <a:pt x="64" y="187"/>
                      <a:pt x="64" y="187"/>
                      <a:pt x="64" y="187"/>
                    </a:cubicBezTo>
                    <a:cubicBezTo>
                      <a:pt x="64" y="120"/>
                      <a:pt x="119" y="65"/>
                      <a:pt x="186" y="65"/>
                    </a:cubicBezTo>
                    <a:cubicBezTo>
                      <a:pt x="319" y="65"/>
                      <a:pt x="319" y="65"/>
                      <a:pt x="319" y="65"/>
                    </a:cubicBezTo>
                    <a:cubicBezTo>
                      <a:pt x="319" y="65"/>
                      <a:pt x="319" y="65"/>
                      <a:pt x="319" y="65"/>
                    </a:cubicBezTo>
                    <a:cubicBezTo>
                      <a:pt x="320" y="65"/>
                      <a:pt x="320" y="65"/>
                      <a:pt x="320" y="65"/>
                    </a:cubicBezTo>
                    <a:cubicBezTo>
                      <a:pt x="328" y="65"/>
                      <a:pt x="334" y="71"/>
                      <a:pt x="334" y="79"/>
                    </a:cubicBezTo>
                    <a:cubicBezTo>
                      <a:pt x="334" y="79"/>
                      <a:pt x="334" y="79"/>
                      <a:pt x="334" y="79"/>
                    </a:cubicBezTo>
                    <a:cubicBezTo>
                      <a:pt x="334" y="80"/>
                      <a:pt x="334" y="80"/>
                      <a:pt x="334" y="80"/>
                    </a:cubicBezTo>
                    <a:cubicBezTo>
                      <a:pt x="334" y="85"/>
                      <a:pt x="334" y="85"/>
                      <a:pt x="334" y="85"/>
                    </a:cubicBezTo>
                    <a:cubicBezTo>
                      <a:pt x="334" y="129"/>
                      <a:pt x="369" y="165"/>
                      <a:pt x="413" y="165"/>
                    </a:cubicBezTo>
                    <a:cubicBezTo>
                      <a:pt x="957" y="165"/>
                      <a:pt x="957" y="165"/>
                      <a:pt x="957" y="165"/>
                    </a:cubicBezTo>
                    <a:cubicBezTo>
                      <a:pt x="1001" y="165"/>
                      <a:pt x="1037" y="129"/>
                      <a:pt x="1037" y="85"/>
                    </a:cubicBezTo>
                    <a:cubicBezTo>
                      <a:pt x="1037" y="80"/>
                      <a:pt x="1037" y="80"/>
                      <a:pt x="1037" y="80"/>
                    </a:cubicBezTo>
                    <a:cubicBezTo>
                      <a:pt x="1037" y="79"/>
                      <a:pt x="1037" y="79"/>
                      <a:pt x="1037" y="79"/>
                    </a:cubicBezTo>
                    <a:cubicBezTo>
                      <a:pt x="1037" y="71"/>
                      <a:pt x="1043" y="65"/>
                      <a:pt x="1050" y="65"/>
                    </a:cubicBezTo>
                    <a:cubicBezTo>
                      <a:pt x="1050" y="65"/>
                      <a:pt x="1051" y="65"/>
                      <a:pt x="1051" y="65"/>
                    </a:cubicBezTo>
                    <a:cubicBezTo>
                      <a:pt x="1051" y="65"/>
                      <a:pt x="1051" y="65"/>
                      <a:pt x="1051" y="65"/>
                    </a:cubicBezTo>
                    <a:cubicBezTo>
                      <a:pt x="1185" y="65"/>
                      <a:pt x="1185" y="65"/>
                      <a:pt x="1185" y="65"/>
                    </a:cubicBezTo>
                    <a:cubicBezTo>
                      <a:pt x="1252" y="65"/>
                      <a:pt x="1306" y="120"/>
                      <a:pt x="1306" y="187"/>
                    </a:cubicBezTo>
                    <a:lnTo>
                      <a:pt x="1306" y="2633"/>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 name="Freeform 18"/>
              <p:cNvSpPr>
                <a:spLocks noEditPoints="1"/>
              </p:cNvSpPr>
              <p:nvPr/>
            </p:nvSpPr>
            <p:spPr bwMode="auto">
              <a:xfrm>
                <a:off x="11706703" y="2797652"/>
                <a:ext cx="1040765" cy="132715"/>
              </a:xfrm>
              <a:custGeom>
                <a:avLst/>
                <a:gdLst>
                  <a:gd name="T0" fmla="*/ 13 w 342"/>
                  <a:gd name="T1" fmla="*/ 9 h 44"/>
                  <a:gd name="T2" fmla="*/ 0 w 342"/>
                  <a:gd name="T3" fmla="*/ 22 h 44"/>
                  <a:gd name="T4" fmla="*/ 13 w 342"/>
                  <a:gd name="T5" fmla="*/ 35 h 44"/>
                  <a:gd name="T6" fmla="*/ 26 w 342"/>
                  <a:gd name="T7" fmla="*/ 22 h 44"/>
                  <a:gd name="T8" fmla="*/ 13 w 342"/>
                  <a:gd name="T9" fmla="*/ 9 h 44"/>
                  <a:gd name="T10" fmla="*/ 234 w 342"/>
                  <a:gd name="T11" fmla="*/ 13 h 44"/>
                  <a:gd name="T12" fmla="*/ 86 w 342"/>
                  <a:gd name="T13" fmla="*/ 13 h 44"/>
                  <a:gd name="T14" fmla="*/ 77 w 342"/>
                  <a:gd name="T15" fmla="*/ 22 h 44"/>
                  <a:gd name="T16" fmla="*/ 86 w 342"/>
                  <a:gd name="T17" fmla="*/ 31 h 44"/>
                  <a:gd name="T18" fmla="*/ 234 w 342"/>
                  <a:gd name="T19" fmla="*/ 31 h 44"/>
                  <a:gd name="T20" fmla="*/ 243 w 342"/>
                  <a:gd name="T21" fmla="*/ 22 h 44"/>
                  <a:gd name="T22" fmla="*/ 234 w 342"/>
                  <a:gd name="T23" fmla="*/ 13 h 44"/>
                  <a:gd name="T24" fmla="*/ 320 w 342"/>
                  <a:gd name="T25" fmla="*/ 0 h 44"/>
                  <a:gd name="T26" fmla="*/ 298 w 342"/>
                  <a:gd name="T27" fmla="*/ 22 h 44"/>
                  <a:gd name="T28" fmla="*/ 320 w 342"/>
                  <a:gd name="T29" fmla="*/ 44 h 44"/>
                  <a:gd name="T30" fmla="*/ 342 w 342"/>
                  <a:gd name="T31" fmla="*/ 22 h 44"/>
                  <a:gd name="T32" fmla="*/ 320 w 342"/>
                  <a:gd name="T33"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4">
                    <a:moveTo>
                      <a:pt x="13" y="9"/>
                    </a:moveTo>
                    <a:cubicBezTo>
                      <a:pt x="6" y="9"/>
                      <a:pt x="0" y="15"/>
                      <a:pt x="0" y="22"/>
                    </a:cubicBezTo>
                    <a:cubicBezTo>
                      <a:pt x="0" y="30"/>
                      <a:pt x="6" y="35"/>
                      <a:pt x="13" y="35"/>
                    </a:cubicBezTo>
                    <a:cubicBezTo>
                      <a:pt x="20" y="35"/>
                      <a:pt x="26" y="30"/>
                      <a:pt x="26" y="22"/>
                    </a:cubicBezTo>
                    <a:cubicBezTo>
                      <a:pt x="26" y="15"/>
                      <a:pt x="20" y="9"/>
                      <a:pt x="13" y="9"/>
                    </a:cubicBezTo>
                    <a:close/>
                    <a:moveTo>
                      <a:pt x="234" y="13"/>
                    </a:moveTo>
                    <a:cubicBezTo>
                      <a:pt x="86" y="13"/>
                      <a:pt x="86" y="13"/>
                      <a:pt x="86" y="13"/>
                    </a:cubicBezTo>
                    <a:cubicBezTo>
                      <a:pt x="81" y="13"/>
                      <a:pt x="77" y="17"/>
                      <a:pt x="77" y="22"/>
                    </a:cubicBezTo>
                    <a:cubicBezTo>
                      <a:pt x="77" y="27"/>
                      <a:pt x="81" y="31"/>
                      <a:pt x="86" y="31"/>
                    </a:cubicBezTo>
                    <a:cubicBezTo>
                      <a:pt x="234" y="31"/>
                      <a:pt x="234" y="31"/>
                      <a:pt x="234" y="31"/>
                    </a:cubicBezTo>
                    <a:cubicBezTo>
                      <a:pt x="239" y="31"/>
                      <a:pt x="243" y="27"/>
                      <a:pt x="243" y="22"/>
                    </a:cubicBezTo>
                    <a:cubicBezTo>
                      <a:pt x="243" y="17"/>
                      <a:pt x="239" y="13"/>
                      <a:pt x="234" y="13"/>
                    </a:cubicBezTo>
                    <a:close/>
                    <a:moveTo>
                      <a:pt x="320" y="0"/>
                    </a:moveTo>
                    <a:cubicBezTo>
                      <a:pt x="308" y="0"/>
                      <a:pt x="298" y="10"/>
                      <a:pt x="298" y="22"/>
                    </a:cubicBezTo>
                    <a:cubicBezTo>
                      <a:pt x="298" y="34"/>
                      <a:pt x="308" y="44"/>
                      <a:pt x="320" y="44"/>
                    </a:cubicBezTo>
                    <a:cubicBezTo>
                      <a:pt x="332" y="44"/>
                      <a:pt x="342" y="34"/>
                      <a:pt x="342" y="22"/>
                    </a:cubicBezTo>
                    <a:cubicBezTo>
                      <a:pt x="342" y="10"/>
                      <a:pt x="332" y="0"/>
                      <a:pt x="320" y="0"/>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 name="Rectangle 19"/>
              <p:cNvSpPr>
                <a:spLocks noChangeArrowheads="1"/>
              </p:cNvSpPr>
              <p:nvPr/>
            </p:nvSpPr>
            <p:spPr bwMode="auto">
              <a:xfrm>
                <a:off x="10033795" y="3340735"/>
                <a:ext cx="73343" cy="68104"/>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 name="Rectangle 20"/>
              <p:cNvSpPr>
                <a:spLocks noChangeArrowheads="1"/>
              </p:cNvSpPr>
              <p:nvPr/>
            </p:nvSpPr>
            <p:spPr bwMode="auto">
              <a:xfrm>
                <a:off x="14273690" y="3340735"/>
                <a:ext cx="73343" cy="68104"/>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 name="Rectangle 21"/>
              <p:cNvSpPr>
                <a:spLocks noChangeArrowheads="1"/>
              </p:cNvSpPr>
              <p:nvPr/>
            </p:nvSpPr>
            <p:spPr bwMode="auto">
              <a:xfrm>
                <a:off x="10033795" y="10320497"/>
                <a:ext cx="73343" cy="66358"/>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2" name="Rectangle 22"/>
              <p:cNvSpPr>
                <a:spLocks noChangeArrowheads="1"/>
              </p:cNvSpPr>
              <p:nvPr/>
            </p:nvSpPr>
            <p:spPr bwMode="auto">
              <a:xfrm>
                <a:off x="14273690" y="10320497"/>
                <a:ext cx="73343" cy="66358"/>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gr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750"/>
                                        <p:tgtEl>
                                          <p:spTgt spid="14"/>
                                        </p:tgtEl>
                                      </p:cBhvr>
                                    </p:animEffect>
                                    <p:anim calcmode="lin" valueType="num">
                                      <p:cBhvr>
                                        <p:cTn id="8" dur="750" fill="hold"/>
                                        <p:tgtEl>
                                          <p:spTgt spid="14"/>
                                        </p:tgtEl>
                                        <p:attrNameLst>
                                          <p:attrName>ppt_x</p:attrName>
                                        </p:attrNameLst>
                                      </p:cBhvr>
                                      <p:tavLst>
                                        <p:tav tm="0">
                                          <p:val>
                                            <p:strVal val="#ppt_x"/>
                                          </p:val>
                                        </p:tav>
                                        <p:tav tm="100000">
                                          <p:val>
                                            <p:strVal val="#ppt_x"/>
                                          </p:val>
                                        </p:tav>
                                      </p:tavLst>
                                    </p:anim>
                                    <p:anim calcmode="lin" valueType="num">
                                      <p:cBhvr>
                                        <p:cTn id="9" dur="75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750"/>
                                        <p:tgtEl>
                                          <p:spTgt spid="24"/>
                                        </p:tgtEl>
                                      </p:cBhvr>
                                    </p:animEffect>
                                    <p:anim calcmode="lin" valueType="num">
                                      <p:cBhvr>
                                        <p:cTn id="13" dur="750" fill="hold"/>
                                        <p:tgtEl>
                                          <p:spTgt spid="24"/>
                                        </p:tgtEl>
                                        <p:attrNameLst>
                                          <p:attrName>ppt_x</p:attrName>
                                        </p:attrNameLst>
                                      </p:cBhvr>
                                      <p:tavLst>
                                        <p:tav tm="0">
                                          <p:val>
                                            <p:strVal val="#ppt_x"/>
                                          </p:val>
                                        </p:tav>
                                        <p:tav tm="100000">
                                          <p:val>
                                            <p:strVal val="#ppt_x"/>
                                          </p:val>
                                        </p:tav>
                                      </p:tavLst>
                                    </p:anim>
                                    <p:anim calcmode="lin" valueType="num">
                                      <p:cBhvr>
                                        <p:cTn id="14" dur="750" fill="hold"/>
                                        <p:tgtEl>
                                          <p:spTgt spid="2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750"/>
                                        <p:tgtEl>
                                          <p:spTgt spid="25"/>
                                        </p:tgtEl>
                                      </p:cBhvr>
                                    </p:animEffect>
                                    <p:anim calcmode="lin" valueType="num">
                                      <p:cBhvr>
                                        <p:cTn id="18" dur="750" fill="hold"/>
                                        <p:tgtEl>
                                          <p:spTgt spid="25"/>
                                        </p:tgtEl>
                                        <p:attrNameLst>
                                          <p:attrName>ppt_x</p:attrName>
                                        </p:attrNameLst>
                                      </p:cBhvr>
                                      <p:tavLst>
                                        <p:tav tm="0">
                                          <p:val>
                                            <p:strVal val="#ppt_x"/>
                                          </p:val>
                                        </p:tav>
                                        <p:tav tm="100000">
                                          <p:val>
                                            <p:strVal val="#ppt_x"/>
                                          </p:val>
                                        </p:tav>
                                      </p:tavLst>
                                    </p:anim>
                                    <p:anim calcmode="lin" valueType="num">
                                      <p:cBhvr>
                                        <p:cTn id="19" dur="750" fill="hold"/>
                                        <p:tgtEl>
                                          <p:spTgt spid="2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50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750"/>
                                        <p:tgtEl>
                                          <p:spTgt spid="26"/>
                                        </p:tgtEl>
                                      </p:cBhvr>
                                    </p:animEffect>
                                    <p:anim calcmode="lin" valueType="num">
                                      <p:cBhvr>
                                        <p:cTn id="23" dur="750" fill="hold"/>
                                        <p:tgtEl>
                                          <p:spTgt spid="26"/>
                                        </p:tgtEl>
                                        <p:attrNameLst>
                                          <p:attrName>ppt_x</p:attrName>
                                        </p:attrNameLst>
                                      </p:cBhvr>
                                      <p:tavLst>
                                        <p:tav tm="0">
                                          <p:val>
                                            <p:strVal val="#ppt_x"/>
                                          </p:val>
                                        </p:tav>
                                        <p:tav tm="100000">
                                          <p:val>
                                            <p:strVal val="#ppt_x"/>
                                          </p:val>
                                        </p:tav>
                                      </p:tavLst>
                                    </p:anim>
                                    <p:anim calcmode="lin" valueType="num">
                                      <p:cBhvr>
                                        <p:cTn id="24" dur="750" fill="hold"/>
                                        <p:tgtEl>
                                          <p:spTgt spid="2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50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750"/>
                                        <p:tgtEl>
                                          <p:spTgt spid="30"/>
                                        </p:tgtEl>
                                      </p:cBhvr>
                                    </p:animEffect>
                                    <p:anim calcmode="lin" valueType="num">
                                      <p:cBhvr>
                                        <p:cTn id="28" dur="750" fill="hold"/>
                                        <p:tgtEl>
                                          <p:spTgt spid="30"/>
                                        </p:tgtEl>
                                        <p:attrNameLst>
                                          <p:attrName>ppt_x</p:attrName>
                                        </p:attrNameLst>
                                      </p:cBhvr>
                                      <p:tavLst>
                                        <p:tav tm="0">
                                          <p:val>
                                            <p:strVal val="#ppt_x"/>
                                          </p:val>
                                        </p:tav>
                                        <p:tav tm="100000">
                                          <p:val>
                                            <p:strVal val="#ppt_x"/>
                                          </p:val>
                                        </p:tav>
                                      </p:tavLst>
                                    </p:anim>
                                    <p:anim calcmode="lin" valueType="num">
                                      <p:cBhvr>
                                        <p:cTn id="29" dur="750" fill="hold"/>
                                        <p:tgtEl>
                                          <p:spTgt spid="30"/>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50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750"/>
                                        <p:tgtEl>
                                          <p:spTgt spid="31"/>
                                        </p:tgtEl>
                                      </p:cBhvr>
                                    </p:animEffect>
                                    <p:anim calcmode="lin" valueType="num">
                                      <p:cBhvr>
                                        <p:cTn id="33" dur="750" fill="hold"/>
                                        <p:tgtEl>
                                          <p:spTgt spid="31"/>
                                        </p:tgtEl>
                                        <p:attrNameLst>
                                          <p:attrName>ppt_x</p:attrName>
                                        </p:attrNameLst>
                                      </p:cBhvr>
                                      <p:tavLst>
                                        <p:tav tm="0">
                                          <p:val>
                                            <p:strVal val="#ppt_x"/>
                                          </p:val>
                                        </p:tav>
                                        <p:tav tm="100000">
                                          <p:val>
                                            <p:strVal val="#ppt_x"/>
                                          </p:val>
                                        </p:tav>
                                      </p:tavLst>
                                    </p:anim>
                                    <p:anim calcmode="lin" valueType="num">
                                      <p:cBhvr>
                                        <p:cTn id="34" dur="750" fill="hold"/>
                                        <p:tgtEl>
                                          <p:spTgt spid="31"/>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500"/>
                                  </p:stCondLst>
                                  <p:childTnLst>
                                    <p:set>
                                      <p:cBhvr>
                                        <p:cTn id="36" dur="1" fill="hold">
                                          <p:stCondLst>
                                            <p:cond delay="0"/>
                                          </p:stCondLst>
                                        </p:cTn>
                                        <p:tgtEl>
                                          <p:spTgt spid="32"/>
                                        </p:tgtEl>
                                        <p:attrNameLst>
                                          <p:attrName>style.visibility</p:attrName>
                                        </p:attrNameLst>
                                      </p:cBhvr>
                                      <p:to>
                                        <p:strVal val="visible"/>
                                      </p:to>
                                    </p:set>
                                    <p:animEffect transition="in" filter="fade">
                                      <p:cBhvr>
                                        <p:cTn id="37" dur="750"/>
                                        <p:tgtEl>
                                          <p:spTgt spid="32"/>
                                        </p:tgtEl>
                                      </p:cBhvr>
                                    </p:animEffect>
                                    <p:anim calcmode="lin" valueType="num">
                                      <p:cBhvr>
                                        <p:cTn id="38" dur="750" fill="hold"/>
                                        <p:tgtEl>
                                          <p:spTgt spid="32"/>
                                        </p:tgtEl>
                                        <p:attrNameLst>
                                          <p:attrName>ppt_x</p:attrName>
                                        </p:attrNameLst>
                                      </p:cBhvr>
                                      <p:tavLst>
                                        <p:tav tm="0">
                                          <p:val>
                                            <p:strVal val="#ppt_x"/>
                                          </p:val>
                                        </p:tav>
                                        <p:tav tm="100000">
                                          <p:val>
                                            <p:strVal val="#ppt_x"/>
                                          </p:val>
                                        </p:tav>
                                      </p:tavLst>
                                    </p:anim>
                                    <p:anim calcmode="lin" valueType="num">
                                      <p:cBhvr>
                                        <p:cTn id="39" dur="750" fill="hold"/>
                                        <p:tgtEl>
                                          <p:spTgt spid="3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500"/>
                                  </p:stCondLst>
                                  <p:childTnLst>
                                    <p:set>
                                      <p:cBhvr>
                                        <p:cTn id="41" dur="1" fill="hold">
                                          <p:stCondLst>
                                            <p:cond delay="0"/>
                                          </p:stCondLst>
                                        </p:cTn>
                                        <p:tgtEl>
                                          <p:spTgt spid="33"/>
                                        </p:tgtEl>
                                        <p:attrNameLst>
                                          <p:attrName>style.visibility</p:attrName>
                                        </p:attrNameLst>
                                      </p:cBhvr>
                                      <p:to>
                                        <p:strVal val="visible"/>
                                      </p:to>
                                    </p:set>
                                    <p:animEffect transition="in" filter="fade">
                                      <p:cBhvr>
                                        <p:cTn id="42" dur="750"/>
                                        <p:tgtEl>
                                          <p:spTgt spid="33"/>
                                        </p:tgtEl>
                                      </p:cBhvr>
                                    </p:animEffect>
                                    <p:anim calcmode="lin" valueType="num">
                                      <p:cBhvr>
                                        <p:cTn id="43" dur="750" fill="hold"/>
                                        <p:tgtEl>
                                          <p:spTgt spid="33"/>
                                        </p:tgtEl>
                                        <p:attrNameLst>
                                          <p:attrName>ppt_x</p:attrName>
                                        </p:attrNameLst>
                                      </p:cBhvr>
                                      <p:tavLst>
                                        <p:tav tm="0">
                                          <p:val>
                                            <p:strVal val="#ppt_x"/>
                                          </p:val>
                                        </p:tav>
                                        <p:tav tm="100000">
                                          <p:val>
                                            <p:strVal val="#ppt_x"/>
                                          </p:val>
                                        </p:tav>
                                      </p:tavLst>
                                    </p:anim>
                                    <p:anim calcmode="lin" valueType="num">
                                      <p:cBhvr>
                                        <p:cTn id="44" dur="750" fill="hold"/>
                                        <p:tgtEl>
                                          <p:spTgt spid="3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50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750"/>
                                        <p:tgtEl>
                                          <p:spTgt spid="34"/>
                                        </p:tgtEl>
                                      </p:cBhvr>
                                    </p:animEffect>
                                    <p:anim calcmode="lin" valueType="num">
                                      <p:cBhvr>
                                        <p:cTn id="48" dur="750" fill="hold"/>
                                        <p:tgtEl>
                                          <p:spTgt spid="34"/>
                                        </p:tgtEl>
                                        <p:attrNameLst>
                                          <p:attrName>ppt_x</p:attrName>
                                        </p:attrNameLst>
                                      </p:cBhvr>
                                      <p:tavLst>
                                        <p:tav tm="0">
                                          <p:val>
                                            <p:strVal val="#ppt_x"/>
                                          </p:val>
                                        </p:tav>
                                        <p:tav tm="100000">
                                          <p:val>
                                            <p:strVal val="#ppt_x"/>
                                          </p:val>
                                        </p:tav>
                                      </p:tavLst>
                                    </p:anim>
                                    <p:anim calcmode="lin" valueType="num">
                                      <p:cBhvr>
                                        <p:cTn id="49" dur="750" fill="hold"/>
                                        <p:tgtEl>
                                          <p:spTgt spid="3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500"/>
                                  </p:stCondLst>
                                  <p:childTnLst>
                                    <p:set>
                                      <p:cBhvr>
                                        <p:cTn id="51" dur="1" fill="hold">
                                          <p:stCondLst>
                                            <p:cond delay="0"/>
                                          </p:stCondLst>
                                        </p:cTn>
                                        <p:tgtEl>
                                          <p:spTgt spid="35"/>
                                        </p:tgtEl>
                                        <p:attrNameLst>
                                          <p:attrName>style.visibility</p:attrName>
                                        </p:attrNameLst>
                                      </p:cBhvr>
                                      <p:to>
                                        <p:strVal val="visible"/>
                                      </p:to>
                                    </p:set>
                                    <p:animEffect transition="in" filter="fade">
                                      <p:cBhvr>
                                        <p:cTn id="52" dur="750"/>
                                        <p:tgtEl>
                                          <p:spTgt spid="35"/>
                                        </p:tgtEl>
                                      </p:cBhvr>
                                    </p:animEffect>
                                    <p:anim calcmode="lin" valueType="num">
                                      <p:cBhvr>
                                        <p:cTn id="53" dur="750" fill="hold"/>
                                        <p:tgtEl>
                                          <p:spTgt spid="35"/>
                                        </p:tgtEl>
                                        <p:attrNameLst>
                                          <p:attrName>ppt_x</p:attrName>
                                        </p:attrNameLst>
                                      </p:cBhvr>
                                      <p:tavLst>
                                        <p:tav tm="0">
                                          <p:val>
                                            <p:strVal val="#ppt_x"/>
                                          </p:val>
                                        </p:tav>
                                        <p:tav tm="100000">
                                          <p:val>
                                            <p:strVal val="#ppt_x"/>
                                          </p:val>
                                        </p:tav>
                                      </p:tavLst>
                                    </p:anim>
                                    <p:anim calcmode="lin" valueType="num">
                                      <p:cBhvr>
                                        <p:cTn id="54" dur="750" fill="hold"/>
                                        <p:tgtEl>
                                          <p:spTgt spid="3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50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750"/>
                                        <p:tgtEl>
                                          <p:spTgt spid="36"/>
                                        </p:tgtEl>
                                      </p:cBhvr>
                                    </p:animEffect>
                                    <p:anim calcmode="lin" valueType="num">
                                      <p:cBhvr>
                                        <p:cTn id="58" dur="750" fill="hold"/>
                                        <p:tgtEl>
                                          <p:spTgt spid="36"/>
                                        </p:tgtEl>
                                        <p:attrNameLst>
                                          <p:attrName>ppt_x</p:attrName>
                                        </p:attrNameLst>
                                      </p:cBhvr>
                                      <p:tavLst>
                                        <p:tav tm="0">
                                          <p:val>
                                            <p:strVal val="#ppt_x"/>
                                          </p:val>
                                        </p:tav>
                                        <p:tav tm="100000">
                                          <p:val>
                                            <p:strVal val="#ppt_x"/>
                                          </p:val>
                                        </p:tav>
                                      </p:tavLst>
                                    </p:anim>
                                    <p:anim calcmode="lin" valueType="num">
                                      <p:cBhvr>
                                        <p:cTn id="59" dur="750" fill="hold"/>
                                        <p:tgtEl>
                                          <p:spTgt spid="3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500"/>
                                  </p:stCondLst>
                                  <p:childTnLst>
                                    <p:set>
                                      <p:cBhvr>
                                        <p:cTn id="61" dur="1" fill="hold">
                                          <p:stCondLst>
                                            <p:cond delay="0"/>
                                          </p:stCondLst>
                                        </p:cTn>
                                        <p:tgtEl>
                                          <p:spTgt spid="37"/>
                                        </p:tgtEl>
                                        <p:attrNameLst>
                                          <p:attrName>style.visibility</p:attrName>
                                        </p:attrNameLst>
                                      </p:cBhvr>
                                      <p:to>
                                        <p:strVal val="visible"/>
                                      </p:to>
                                    </p:set>
                                    <p:animEffect transition="in" filter="fade">
                                      <p:cBhvr>
                                        <p:cTn id="62" dur="750"/>
                                        <p:tgtEl>
                                          <p:spTgt spid="37"/>
                                        </p:tgtEl>
                                      </p:cBhvr>
                                    </p:animEffect>
                                    <p:anim calcmode="lin" valueType="num">
                                      <p:cBhvr>
                                        <p:cTn id="63" dur="750" fill="hold"/>
                                        <p:tgtEl>
                                          <p:spTgt spid="37"/>
                                        </p:tgtEl>
                                        <p:attrNameLst>
                                          <p:attrName>ppt_x</p:attrName>
                                        </p:attrNameLst>
                                      </p:cBhvr>
                                      <p:tavLst>
                                        <p:tav tm="0">
                                          <p:val>
                                            <p:strVal val="#ppt_x"/>
                                          </p:val>
                                        </p:tav>
                                        <p:tav tm="100000">
                                          <p:val>
                                            <p:strVal val="#ppt_x"/>
                                          </p:val>
                                        </p:tav>
                                      </p:tavLst>
                                    </p:anim>
                                    <p:anim calcmode="lin" valueType="num">
                                      <p:cBhvr>
                                        <p:cTn id="64" dur="750" fill="hold"/>
                                        <p:tgtEl>
                                          <p:spTgt spid="37"/>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5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50"/>
                                        <p:tgtEl>
                                          <p:spTgt spid="38"/>
                                        </p:tgtEl>
                                      </p:cBhvr>
                                    </p:animEffect>
                                    <p:anim calcmode="lin" valueType="num">
                                      <p:cBhvr>
                                        <p:cTn id="68" dur="750" fill="hold"/>
                                        <p:tgtEl>
                                          <p:spTgt spid="38"/>
                                        </p:tgtEl>
                                        <p:attrNameLst>
                                          <p:attrName>ppt_x</p:attrName>
                                        </p:attrNameLst>
                                      </p:cBhvr>
                                      <p:tavLst>
                                        <p:tav tm="0">
                                          <p:val>
                                            <p:strVal val="#ppt_x"/>
                                          </p:val>
                                        </p:tav>
                                        <p:tav tm="100000">
                                          <p:val>
                                            <p:strVal val="#ppt_x"/>
                                          </p:val>
                                        </p:tav>
                                      </p:tavLst>
                                    </p:anim>
                                    <p:anim calcmode="lin" valueType="num">
                                      <p:cBhvr>
                                        <p:cTn id="69" dur="75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30" grpId="0"/>
      <p:bldP spid="31" grpId="0"/>
      <p:bldP spid="32" grpId="0"/>
      <p:bldP spid="33" grpId="0"/>
      <p:bldP spid="34" grpId="0"/>
      <p:bldP spid="35" grpId="0"/>
      <p:bldP spid="36" grpId="0"/>
      <p:bldP spid="37" grpId="0"/>
      <p:bldP spid="38" grpId="0"/>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1D242E"/>
        </a:solidFill>
        <a:effectLst/>
      </p:bgPr>
    </p:bg>
    <p:spTree>
      <p:nvGrpSpPr>
        <p:cNvPr id="1" name=""/>
        <p:cNvGrpSpPr/>
        <p:nvPr/>
      </p:nvGrpSpPr>
      <p:grpSpPr>
        <a:xfrm>
          <a:off x="0" y="0"/>
          <a:ext cx="0" cy="0"/>
          <a:chOff x="0" y="0"/>
          <a:chExt cx="0" cy="0"/>
        </a:xfrm>
      </p:grpSpPr>
      <p:sp>
        <p:nvSpPr>
          <p:cNvPr id="13" name="Rectangle 12"/>
          <p:cNvSpPr/>
          <p:nvPr/>
        </p:nvSpPr>
        <p:spPr>
          <a:xfrm flipH="1">
            <a:off x="6096000" y="0"/>
            <a:ext cx="6096000" cy="6858000"/>
          </a:xfrm>
          <a:prstGeom prst="rect">
            <a:avLst/>
          </a:prstGeom>
          <a:gradFill>
            <a:gsLst>
              <a:gs pos="0">
                <a:srgbClr val="C4B59F"/>
              </a:gs>
              <a:gs pos="62000">
                <a:srgbClr val="D0798D"/>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15" name="Straight Connector 14"/>
          <p:cNvCxnSpPr/>
          <p:nvPr/>
        </p:nvCxnSpPr>
        <p:spPr>
          <a:xfrm>
            <a:off x="7354030" y="1792673"/>
            <a:ext cx="924139" cy="0"/>
          </a:xfrm>
          <a:prstGeom prst="line">
            <a:avLst/>
          </a:prstGeom>
          <a:ln>
            <a:solidFill>
              <a:schemeClr val="bg1">
                <a:lumMod val="75000"/>
              </a:schemeClr>
            </a:solidFill>
            <a:headEnd type="none"/>
            <a:tailEnd type="oval" w="lg" len="lg"/>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8881502" y="3644270"/>
            <a:ext cx="2397383" cy="1589987"/>
          </a:xfrm>
          <a:prstGeom prst="rect">
            <a:avLst/>
          </a:prstGeom>
          <a:noFill/>
        </p:spPr>
        <p:txBody>
          <a:bodyPr wrap="square" rtlCol="0">
            <a:spAutoFit/>
          </a:bodyPr>
          <a:lstStyle/>
          <a:p>
            <a:pPr>
              <a:lnSpc>
                <a:spcPct val="150000"/>
              </a:lnSpc>
            </a:pPr>
            <a:r>
              <a:rPr lang="en-US" sz="1100">
                <a:solidFill>
                  <a:schemeClr val="bg1"/>
                </a:solidFill>
              </a:rPr>
              <a:t>Augue in mollis condi me ntum, augue lectus sceleri sque lore m, vel venenatis tortor ma uris vitae turpis. Praesent lac inia tellus aug ue, eget tin cidunt urna m attis a. Proin ac massa et lorem la oreet</a:t>
            </a:r>
            <a:endParaRPr lang="en-US" sz="1100">
              <a:solidFill>
                <a:schemeClr val="bg1"/>
              </a:solidFill>
            </a:endParaRPr>
          </a:p>
        </p:txBody>
      </p:sp>
      <p:sp>
        <p:nvSpPr>
          <p:cNvPr id="18" name="Rectangle 17"/>
          <p:cNvSpPr/>
          <p:nvPr/>
        </p:nvSpPr>
        <p:spPr>
          <a:xfrm>
            <a:off x="8881501" y="2663774"/>
            <a:ext cx="2081039" cy="793487"/>
          </a:xfrm>
          <a:prstGeom prst="rect">
            <a:avLst/>
          </a:prstGeom>
        </p:spPr>
        <p:txBody>
          <a:bodyPr wrap="square">
            <a:spAutoFit/>
          </a:bodyPr>
          <a:lstStyle/>
          <a:p>
            <a:pPr>
              <a:lnSpc>
                <a:spcPct val="150000"/>
              </a:lnSpc>
            </a:pPr>
            <a:r>
              <a:rPr lang="en-US" sz="1600">
                <a:solidFill>
                  <a:schemeClr val="bg1"/>
                </a:solidFill>
                <a:latin typeface="+mj-lt"/>
                <a:cs typeface="Poppins" panose="02000000000000000000" pitchFamily="2" charset="0"/>
              </a:rPr>
              <a:t>Something Important About </a:t>
            </a:r>
            <a:endParaRPr lang="en-US" sz="1600">
              <a:solidFill>
                <a:schemeClr val="bg1"/>
              </a:solidFill>
              <a:latin typeface="+mj-lt"/>
              <a:cs typeface="Poppins" panose="02000000000000000000" pitchFamily="2" charset="0"/>
            </a:endParaRPr>
          </a:p>
        </p:txBody>
      </p:sp>
      <p:sp>
        <p:nvSpPr>
          <p:cNvPr id="21" name="TextBox 20"/>
          <p:cNvSpPr txBox="1"/>
          <p:nvPr/>
        </p:nvSpPr>
        <p:spPr>
          <a:xfrm>
            <a:off x="8387462" y="1050266"/>
            <a:ext cx="1948720" cy="1200329"/>
          </a:xfrm>
          <a:prstGeom prst="rect">
            <a:avLst/>
          </a:prstGeom>
          <a:noFill/>
        </p:spPr>
        <p:txBody>
          <a:bodyPr wrap="square" rtlCol="0">
            <a:spAutoFit/>
          </a:bodyPr>
          <a:lstStyle/>
          <a:p>
            <a:pPr algn="ctr"/>
            <a:r>
              <a:rPr lang="en-US" sz="7200">
                <a:solidFill>
                  <a:schemeClr val="tx1">
                    <a:lumMod val="75000"/>
                    <a:lumOff val="25000"/>
                  </a:schemeClr>
                </a:solidFill>
                <a:latin typeface="+mj-lt"/>
              </a:rPr>
              <a:t>50</a:t>
            </a:r>
            <a:endParaRPr lang="id-ID" sz="8800" b="1">
              <a:solidFill>
                <a:schemeClr val="tx1">
                  <a:lumMod val="75000"/>
                  <a:lumOff val="25000"/>
                </a:schemeClr>
              </a:solidFill>
              <a:latin typeface="+mj-lt"/>
            </a:endParaRPr>
          </a:p>
        </p:txBody>
      </p:sp>
      <p:sp>
        <p:nvSpPr>
          <p:cNvPr id="22" name="TextBox 21"/>
          <p:cNvSpPr txBox="1"/>
          <p:nvPr/>
        </p:nvSpPr>
        <p:spPr>
          <a:xfrm>
            <a:off x="9742515" y="1127210"/>
            <a:ext cx="1081792" cy="523220"/>
          </a:xfrm>
          <a:prstGeom prst="rect">
            <a:avLst/>
          </a:prstGeom>
          <a:noFill/>
        </p:spPr>
        <p:txBody>
          <a:bodyPr wrap="square" rtlCol="0">
            <a:spAutoFit/>
          </a:bodyPr>
          <a:lstStyle/>
          <a:p>
            <a:r>
              <a:rPr lang="en-US" sz="2800">
                <a:solidFill>
                  <a:schemeClr val="tx1">
                    <a:lumMod val="75000"/>
                    <a:lumOff val="25000"/>
                  </a:schemeClr>
                </a:solidFill>
                <a:latin typeface="+mj-lt"/>
              </a:rPr>
              <a:t>%</a:t>
            </a:r>
            <a:endParaRPr lang="id-ID" sz="3600" b="1">
              <a:solidFill>
                <a:schemeClr val="tx1">
                  <a:lumMod val="75000"/>
                  <a:lumOff val="25000"/>
                </a:schemeClr>
              </a:solidFill>
              <a:latin typeface="+mj-lt"/>
            </a:endParaRPr>
          </a:p>
        </p:txBody>
      </p:sp>
      <p:cxnSp>
        <p:nvCxnSpPr>
          <p:cNvPr id="23" name="Straight Connector 22"/>
          <p:cNvCxnSpPr/>
          <p:nvPr/>
        </p:nvCxnSpPr>
        <p:spPr>
          <a:xfrm>
            <a:off x="3867458" y="4947834"/>
            <a:ext cx="924139" cy="0"/>
          </a:xfrm>
          <a:prstGeom prst="line">
            <a:avLst/>
          </a:prstGeom>
          <a:ln>
            <a:solidFill>
              <a:schemeClr val="bg1">
                <a:lumMod val="75000"/>
              </a:schemeClr>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116173" y="1980541"/>
            <a:ext cx="2397383" cy="1589987"/>
          </a:xfrm>
          <a:prstGeom prst="rect">
            <a:avLst/>
          </a:prstGeom>
          <a:noFill/>
        </p:spPr>
        <p:txBody>
          <a:bodyPr wrap="square" rtlCol="0">
            <a:spAutoFit/>
          </a:bodyPr>
          <a:lstStyle/>
          <a:p>
            <a:pPr algn="r">
              <a:lnSpc>
                <a:spcPct val="150000"/>
              </a:lnSpc>
            </a:pPr>
            <a:r>
              <a:rPr lang="en-US" sz="1100">
                <a:solidFill>
                  <a:schemeClr val="bg1"/>
                </a:solidFill>
              </a:rPr>
              <a:t>Augue in mollis condi me ntum, augue lectus sceleri sque lore m, vel venenatis tortor ma uris vitae turpis. Praesent lac inia tellus aug ue, eget tin cidunt urna m attis a. Proin ac massa et lorem la oreet</a:t>
            </a:r>
            <a:endParaRPr lang="en-US" sz="1100">
              <a:solidFill>
                <a:schemeClr val="bg1"/>
              </a:solidFill>
            </a:endParaRPr>
          </a:p>
        </p:txBody>
      </p:sp>
      <p:sp>
        <p:nvSpPr>
          <p:cNvPr id="25" name="Rectangle 24"/>
          <p:cNvSpPr/>
          <p:nvPr/>
        </p:nvSpPr>
        <p:spPr>
          <a:xfrm>
            <a:off x="1432517" y="1000045"/>
            <a:ext cx="2081039" cy="793487"/>
          </a:xfrm>
          <a:prstGeom prst="rect">
            <a:avLst/>
          </a:prstGeom>
        </p:spPr>
        <p:txBody>
          <a:bodyPr wrap="square">
            <a:spAutoFit/>
          </a:bodyPr>
          <a:lstStyle/>
          <a:p>
            <a:pPr algn="r">
              <a:lnSpc>
                <a:spcPct val="150000"/>
              </a:lnSpc>
            </a:pPr>
            <a:r>
              <a:rPr lang="en-US" sz="1600">
                <a:solidFill>
                  <a:schemeClr val="bg1"/>
                </a:solidFill>
                <a:latin typeface="+mj-lt"/>
                <a:cs typeface="Poppins" panose="02000000000000000000" pitchFamily="2" charset="0"/>
              </a:rPr>
              <a:t>Something Important About </a:t>
            </a:r>
            <a:endParaRPr lang="en-US" sz="1600">
              <a:solidFill>
                <a:schemeClr val="bg1"/>
              </a:solidFill>
              <a:latin typeface="+mj-lt"/>
              <a:cs typeface="Poppins" panose="02000000000000000000" pitchFamily="2" charset="0"/>
            </a:endParaRPr>
          </a:p>
        </p:txBody>
      </p:sp>
      <p:sp>
        <p:nvSpPr>
          <p:cNvPr id="26" name="TextBox 25"/>
          <p:cNvSpPr txBox="1"/>
          <p:nvPr/>
        </p:nvSpPr>
        <p:spPr>
          <a:xfrm>
            <a:off x="1746013" y="4298694"/>
            <a:ext cx="1948720" cy="1200329"/>
          </a:xfrm>
          <a:prstGeom prst="rect">
            <a:avLst/>
          </a:prstGeom>
          <a:noFill/>
        </p:spPr>
        <p:txBody>
          <a:bodyPr wrap="square" rtlCol="0">
            <a:spAutoFit/>
          </a:bodyPr>
          <a:lstStyle/>
          <a:p>
            <a:pPr algn="ctr"/>
            <a:r>
              <a:rPr lang="en-US" sz="7200" dirty="0">
                <a:solidFill>
                  <a:srgbClr val="D0798D"/>
                </a:solidFill>
                <a:latin typeface="+mj-lt"/>
              </a:rPr>
              <a:t>50</a:t>
            </a:r>
            <a:endParaRPr lang="id-ID" sz="8800" b="1" dirty="0">
              <a:solidFill>
                <a:srgbClr val="D0798D"/>
              </a:solidFill>
              <a:latin typeface="+mj-lt"/>
            </a:endParaRPr>
          </a:p>
        </p:txBody>
      </p:sp>
      <p:sp>
        <p:nvSpPr>
          <p:cNvPr id="27" name="TextBox 26"/>
          <p:cNvSpPr txBox="1"/>
          <p:nvPr/>
        </p:nvSpPr>
        <p:spPr>
          <a:xfrm>
            <a:off x="3101066" y="4375638"/>
            <a:ext cx="1081792" cy="523220"/>
          </a:xfrm>
          <a:prstGeom prst="rect">
            <a:avLst/>
          </a:prstGeom>
          <a:noFill/>
        </p:spPr>
        <p:txBody>
          <a:bodyPr wrap="square" rtlCol="0">
            <a:spAutoFit/>
          </a:bodyPr>
          <a:lstStyle/>
          <a:p>
            <a:r>
              <a:rPr lang="en-US" sz="2800" dirty="0">
                <a:solidFill>
                  <a:srgbClr val="D0798D"/>
                </a:solidFill>
                <a:latin typeface="+mj-lt"/>
              </a:rPr>
              <a:t>%</a:t>
            </a:r>
            <a:endParaRPr lang="id-ID" sz="3600" b="1" dirty="0">
              <a:solidFill>
                <a:srgbClr val="D0798D"/>
              </a:solidFill>
              <a:latin typeface="+mj-lt"/>
            </a:endParaRPr>
          </a:p>
        </p:txBody>
      </p:sp>
      <p:pic>
        <p:nvPicPr>
          <p:cNvPr id="55" name="图片占位符 54"/>
          <p:cNvPicPr>
            <a:picLocks noGrp="1" noChangeAspect="1"/>
          </p:cNvPicPr>
          <p:nvPr>
            <p:ph type="pic" sz="quarter" idx="22"/>
          </p:nvPr>
        </p:nvPicPr>
        <p:blipFill>
          <a:blip r:embed="rId1">
            <a:extLst>
              <a:ext uri="{28A0092B-C50C-407E-A947-70E740481C1C}">
                <a14:useLocalDpi xmlns:a14="http://schemas.microsoft.com/office/drawing/2010/main" val="0"/>
              </a:ext>
            </a:extLst>
          </a:blip>
          <a:srcRect l="16863" r="16863"/>
          <a:stretch>
            <a:fillRect/>
          </a:stretch>
        </p:blipFill>
        <p:spPr/>
      </p:pic>
      <p:grpSp>
        <p:nvGrpSpPr>
          <p:cNvPr id="3" name="Group 2"/>
          <p:cNvGrpSpPr/>
          <p:nvPr/>
        </p:nvGrpSpPr>
        <p:grpSpPr>
          <a:xfrm>
            <a:off x="4584082" y="715126"/>
            <a:ext cx="3021182" cy="5610952"/>
            <a:chOff x="9603561" y="2502535"/>
            <a:chExt cx="5173705" cy="9608623"/>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03561" y="10720515"/>
              <a:ext cx="5173705" cy="1390643"/>
            </a:xfrm>
            <a:prstGeom prst="rect">
              <a:avLst/>
            </a:prstGeom>
          </p:spPr>
        </p:pic>
        <p:grpSp>
          <p:nvGrpSpPr>
            <p:cNvPr id="5" name="Group 4"/>
            <p:cNvGrpSpPr/>
            <p:nvPr/>
          </p:nvGrpSpPr>
          <p:grpSpPr>
            <a:xfrm>
              <a:off x="10000616" y="2502535"/>
              <a:ext cx="4379595" cy="8717280"/>
              <a:chOff x="10000616" y="2502535"/>
              <a:chExt cx="4379595" cy="8717280"/>
            </a:xfrm>
          </p:grpSpPr>
          <p:sp>
            <p:nvSpPr>
              <p:cNvPr id="6" name="Freeform 16"/>
              <p:cNvSpPr>
                <a:spLocks noEditPoints="1"/>
              </p:cNvSpPr>
              <p:nvPr/>
            </p:nvSpPr>
            <p:spPr bwMode="auto">
              <a:xfrm>
                <a:off x="10000616" y="2502535"/>
                <a:ext cx="4379595" cy="8717280"/>
              </a:xfrm>
              <a:custGeom>
                <a:avLst/>
                <a:gdLst>
                  <a:gd name="T0" fmla="*/ 1435 w 1440"/>
                  <a:gd name="T1" fmla="*/ 659 h 2868"/>
                  <a:gd name="T2" fmla="*/ 1429 w 1440"/>
                  <a:gd name="T3" fmla="*/ 659 h 2868"/>
                  <a:gd name="T4" fmla="*/ 1429 w 1440"/>
                  <a:gd name="T5" fmla="*/ 221 h 2868"/>
                  <a:gd name="T6" fmla="*/ 1209 w 1440"/>
                  <a:gd name="T7" fmla="*/ 0 h 2868"/>
                  <a:gd name="T8" fmla="*/ 232 w 1440"/>
                  <a:gd name="T9" fmla="*/ 0 h 2868"/>
                  <a:gd name="T10" fmla="*/ 11 w 1440"/>
                  <a:gd name="T11" fmla="*/ 221 h 2868"/>
                  <a:gd name="T12" fmla="*/ 11 w 1440"/>
                  <a:gd name="T13" fmla="*/ 387 h 2868"/>
                  <a:gd name="T14" fmla="*/ 4 w 1440"/>
                  <a:gd name="T15" fmla="*/ 387 h 2868"/>
                  <a:gd name="T16" fmla="*/ 0 w 1440"/>
                  <a:gd name="T17" fmla="*/ 392 h 2868"/>
                  <a:gd name="T18" fmla="*/ 0 w 1440"/>
                  <a:gd name="T19" fmla="*/ 498 h 2868"/>
                  <a:gd name="T20" fmla="*/ 4 w 1440"/>
                  <a:gd name="T21" fmla="*/ 502 h 2868"/>
                  <a:gd name="T22" fmla="*/ 11 w 1440"/>
                  <a:gd name="T23" fmla="*/ 502 h 2868"/>
                  <a:gd name="T24" fmla="*/ 11 w 1440"/>
                  <a:gd name="T25" fmla="*/ 593 h 2868"/>
                  <a:gd name="T26" fmla="*/ 4 w 1440"/>
                  <a:gd name="T27" fmla="*/ 593 h 2868"/>
                  <a:gd name="T28" fmla="*/ 0 w 1440"/>
                  <a:gd name="T29" fmla="*/ 597 h 2868"/>
                  <a:gd name="T30" fmla="*/ 0 w 1440"/>
                  <a:gd name="T31" fmla="*/ 798 h 2868"/>
                  <a:gd name="T32" fmla="*/ 4 w 1440"/>
                  <a:gd name="T33" fmla="*/ 802 h 2868"/>
                  <a:gd name="T34" fmla="*/ 11 w 1440"/>
                  <a:gd name="T35" fmla="*/ 802 h 2868"/>
                  <a:gd name="T36" fmla="*/ 11 w 1440"/>
                  <a:gd name="T37" fmla="*/ 855 h 2868"/>
                  <a:gd name="T38" fmla="*/ 4 w 1440"/>
                  <a:gd name="T39" fmla="*/ 855 h 2868"/>
                  <a:gd name="T40" fmla="*/ 0 w 1440"/>
                  <a:gd name="T41" fmla="*/ 860 h 2868"/>
                  <a:gd name="T42" fmla="*/ 0 w 1440"/>
                  <a:gd name="T43" fmla="*/ 1061 h 2868"/>
                  <a:gd name="T44" fmla="*/ 4 w 1440"/>
                  <a:gd name="T45" fmla="*/ 1065 h 2868"/>
                  <a:gd name="T46" fmla="*/ 11 w 1440"/>
                  <a:gd name="T47" fmla="*/ 1065 h 2868"/>
                  <a:gd name="T48" fmla="*/ 11 w 1440"/>
                  <a:gd name="T49" fmla="*/ 2647 h 2868"/>
                  <a:gd name="T50" fmla="*/ 232 w 1440"/>
                  <a:gd name="T51" fmla="*/ 2868 h 2868"/>
                  <a:gd name="T52" fmla="*/ 1209 w 1440"/>
                  <a:gd name="T53" fmla="*/ 2868 h 2868"/>
                  <a:gd name="T54" fmla="*/ 1429 w 1440"/>
                  <a:gd name="T55" fmla="*/ 2647 h 2868"/>
                  <a:gd name="T56" fmla="*/ 1429 w 1440"/>
                  <a:gd name="T57" fmla="*/ 1001 h 2868"/>
                  <a:gd name="T58" fmla="*/ 1435 w 1440"/>
                  <a:gd name="T59" fmla="*/ 1001 h 2868"/>
                  <a:gd name="T60" fmla="*/ 1440 w 1440"/>
                  <a:gd name="T61" fmla="*/ 996 h 2868"/>
                  <a:gd name="T62" fmla="*/ 1440 w 1440"/>
                  <a:gd name="T63" fmla="*/ 664 h 2868"/>
                  <a:gd name="T64" fmla="*/ 1435 w 1440"/>
                  <a:gd name="T65" fmla="*/ 659 h 2868"/>
                  <a:gd name="T66" fmla="*/ 1341 w 1440"/>
                  <a:gd name="T67" fmla="*/ 2657 h 2868"/>
                  <a:gd name="T68" fmla="*/ 1220 w 1440"/>
                  <a:gd name="T69" fmla="*/ 2778 h 2868"/>
                  <a:gd name="T70" fmla="*/ 221 w 1440"/>
                  <a:gd name="T71" fmla="*/ 2778 h 2868"/>
                  <a:gd name="T72" fmla="*/ 99 w 1440"/>
                  <a:gd name="T73" fmla="*/ 2657 h 2868"/>
                  <a:gd name="T74" fmla="*/ 99 w 1440"/>
                  <a:gd name="T75" fmla="*/ 211 h 2868"/>
                  <a:gd name="T76" fmla="*/ 221 w 1440"/>
                  <a:gd name="T77" fmla="*/ 89 h 2868"/>
                  <a:gd name="T78" fmla="*/ 354 w 1440"/>
                  <a:gd name="T79" fmla="*/ 89 h 2868"/>
                  <a:gd name="T80" fmla="*/ 354 w 1440"/>
                  <a:gd name="T81" fmla="*/ 89 h 2868"/>
                  <a:gd name="T82" fmla="*/ 355 w 1440"/>
                  <a:gd name="T83" fmla="*/ 89 h 2868"/>
                  <a:gd name="T84" fmla="*/ 369 w 1440"/>
                  <a:gd name="T85" fmla="*/ 103 h 2868"/>
                  <a:gd name="T86" fmla="*/ 369 w 1440"/>
                  <a:gd name="T87" fmla="*/ 103 h 2868"/>
                  <a:gd name="T88" fmla="*/ 369 w 1440"/>
                  <a:gd name="T89" fmla="*/ 104 h 2868"/>
                  <a:gd name="T90" fmla="*/ 369 w 1440"/>
                  <a:gd name="T91" fmla="*/ 109 h 2868"/>
                  <a:gd name="T92" fmla="*/ 448 w 1440"/>
                  <a:gd name="T93" fmla="*/ 189 h 2868"/>
                  <a:gd name="T94" fmla="*/ 992 w 1440"/>
                  <a:gd name="T95" fmla="*/ 189 h 2868"/>
                  <a:gd name="T96" fmla="*/ 1072 w 1440"/>
                  <a:gd name="T97" fmla="*/ 109 h 2868"/>
                  <a:gd name="T98" fmla="*/ 1072 w 1440"/>
                  <a:gd name="T99" fmla="*/ 104 h 2868"/>
                  <a:gd name="T100" fmla="*/ 1072 w 1440"/>
                  <a:gd name="T101" fmla="*/ 103 h 2868"/>
                  <a:gd name="T102" fmla="*/ 1085 w 1440"/>
                  <a:gd name="T103" fmla="*/ 89 h 2868"/>
                  <a:gd name="T104" fmla="*/ 1086 w 1440"/>
                  <a:gd name="T105" fmla="*/ 89 h 2868"/>
                  <a:gd name="T106" fmla="*/ 1086 w 1440"/>
                  <a:gd name="T107" fmla="*/ 89 h 2868"/>
                  <a:gd name="T108" fmla="*/ 1220 w 1440"/>
                  <a:gd name="T109" fmla="*/ 89 h 2868"/>
                  <a:gd name="T110" fmla="*/ 1341 w 1440"/>
                  <a:gd name="T111" fmla="*/ 211 h 2868"/>
                  <a:gd name="T112" fmla="*/ 1341 w 1440"/>
                  <a:gd name="T113" fmla="*/ 2657 h 2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0" h="2868">
                    <a:moveTo>
                      <a:pt x="1435" y="659"/>
                    </a:moveTo>
                    <a:cubicBezTo>
                      <a:pt x="1429" y="659"/>
                      <a:pt x="1429" y="659"/>
                      <a:pt x="1429" y="659"/>
                    </a:cubicBezTo>
                    <a:cubicBezTo>
                      <a:pt x="1429" y="221"/>
                      <a:pt x="1429" y="221"/>
                      <a:pt x="1429" y="221"/>
                    </a:cubicBezTo>
                    <a:cubicBezTo>
                      <a:pt x="1429" y="99"/>
                      <a:pt x="1331" y="0"/>
                      <a:pt x="1209" y="0"/>
                    </a:cubicBezTo>
                    <a:cubicBezTo>
                      <a:pt x="232" y="0"/>
                      <a:pt x="232" y="0"/>
                      <a:pt x="232" y="0"/>
                    </a:cubicBezTo>
                    <a:cubicBezTo>
                      <a:pt x="110" y="0"/>
                      <a:pt x="11" y="99"/>
                      <a:pt x="11" y="221"/>
                    </a:cubicBezTo>
                    <a:cubicBezTo>
                      <a:pt x="11" y="387"/>
                      <a:pt x="11" y="387"/>
                      <a:pt x="11" y="387"/>
                    </a:cubicBezTo>
                    <a:cubicBezTo>
                      <a:pt x="4" y="387"/>
                      <a:pt x="4" y="387"/>
                      <a:pt x="4" y="387"/>
                    </a:cubicBezTo>
                    <a:cubicBezTo>
                      <a:pt x="2" y="387"/>
                      <a:pt x="0" y="389"/>
                      <a:pt x="0" y="392"/>
                    </a:cubicBezTo>
                    <a:cubicBezTo>
                      <a:pt x="0" y="498"/>
                      <a:pt x="0" y="498"/>
                      <a:pt x="0" y="498"/>
                    </a:cubicBezTo>
                    <a:cubicBezTo>
                      <a:pt x="0" y="500"/>
                      <a:pt x="2" y="502"/>
                      <a:pt x="4" y="502"/>
                    </a:cubicBezTo>
                    <a:cubicBezTo>
                      <a:pt x="11" y="502"/>
                      <a:pt x="11" y="502"/>
                      <a:pt x="11" y="502"/>
                    </a:cubicBezTo>
                    <a:cubicBezTo>
                      <a:pt x="11" y="593"/>
                      <a:pt x="11" y="593"/>
                      <a:pt x="11" y="593"/>
                    </a:cubicBezTo>
                    <a:cubicBezTo>
                      <a:pt x="4" y="593"/>
                      <a:pt x="4" y="593"/>
                      <a:pt x="4" y="593"/>
                    </a:cubicBezTo>
                    <a:cubicBezTo>
                      <a:pt x="2" y="593"/>
                      <a:pt x="0" y="595"/>
                      <a:pt x="0" y="597"/>
                    </a:cubicBezTo>
                    <a:cubicBezTo>
                      <a:pt x="0" y="798"/>
                      <a:pt x="0" y="798"/>
                      <a:pt x="0" y="798"/>
                    </a:cubicBezTo>
                    <a:cubicBezTo>
                      <a:pt x="0" y="801"/>
                      <a:pt x="2" y="802"/>
                      <a:pt x="4" y="802"/>
                    </a:cubicBezTo>
                    <a:cubicBezTo>
                      <a:pt x="11" y="802"/>
                      <a:pt x="11" y="802"/>
                      <a:pt x="11" y="802"/>
                    </a:cubicBezTo>
                    <a:cubicBezTo>
                      <a:pt x="11" y="855"/>
                      <a:pt x="11" y="855"/>
                      <a:pt x="11" y="855"/>
                    </a:cubicBezTo>
                    <a:cubicBezTo>
                      <a:pt x="4" y="855"/>
                      <a:pt x="4" y="855"/>
                      <a:pt x="4" y="855"/>
                    </a:cubicBezTo>
                    <a:cubicBezTo>
                      <a:pt x="2" y="855"/>
                      <a:pt x="0" y="857"/>
                      <a:pt x="0" y="860"/>
                    </a:cubicBezTo>
                    <a:cubicBezTo>
                      <a:pt x="0" y="1061"/>
                      <a:pt x="0" y="1061"/>
                      <a:pt x="0" y="1061"/>
                    </a:cubicBezTo>
                    <a:cubicBezTo>
                      <a:pt x="0" y="1063"/>
                      <a:pt x="2" y="1065"/>
                      <a:pt x="4" y="1065"/>
                    </a:cubicBezTo>
                    <a:cubicBezTo>
                      <a:pt x="11" y="1065"/>
                      <a:pt x="11" y="1065"/>
                      <a:pt x="11" y="1065"/>
                    </a:cubicBezTo>
                    <a:cubicBezTo>
                      <a:pt x="11" y="2647"/>
                      <a:pt x="11" y="2647"/>
                      <a:pt x="11" y="2647"/>
                    </a:cubicBezTo>
                    <a:cubicBezTo>
                      <a:pt x="11" y="2769"/>
                      <a:pt x="110" y="2868"/>
                      <a:pt x="232" y="2868"/>
                    </a:cubicBezTo>
                    <a:cubicBezTo>
                      <a:pt x="1209" y="2868"/>
                      <a:pt x="1209" y="2868"/>
                      <a:pt x="1209" y="2868"/>
                    </a:cubicBezTo>
                    <a:cubicBezTo>
                      <a:pt x="1331" y="2868"/>
                      <a:pt x="1429" y="2769"/>
                      <a:pt x="1429" y="2647"/>
                    </a:cubicBezTo>
                    <a:cubicBezTo>
                      <a:pt x="1429" y="1001"/>
                      <a:pt x="1429" y="1001"/>
                      <a:pt x="1429" y="1001"/>
                    </a:cubicBezTo>
                    <a:cubicBezTo>
                      <a:pt x="1435" y="1001"/>
                      <a:pt x="1435" y="1001"/>
                      <a:pt x="1435" y="1001"/>
                    </a:cubicBezTo>
                    <a:cubicBezTo>
                      <a:pt x="1438" y="1001"/>
                      <a:pt x="1440" y="999"/>
                      <a:pt x="1440" y="996"/>
                    </a:cubicBezTo>
                    <a:cubicBezTo>
                      <a:pt x="1440" y="664"/>
                      <a:pt x="1440" y="664"/>
                      <a:pt x="1440" y="664"/>
                    </a:cubicBezTo>
                    <a:cubicBezTo>
                      <a:pt x="1440" y="661"/>
                      <a:pt x="1438" y="659"/>
                      <a:pt x="1435" y="659"/>
                    </a:cubicBezTo>
                    <a:close/>
                    <a:moveTo>
                      <a:pt x="1341" y="2657"/>
                    </a:moveTo>
                    <a:cubicBezTo>
                      <a:pt x="1341" y="2724"/>
                      <a:pt x="1287" y="2778"/>
                      <a:pt x="1220" y="2778"/>
                    </a:cubicBezTo>
                    <a:cubicBezTo>
                      <a:pt x="221" y="2778"/>
                      <a:pt x="221" y="2778"/>
                      <a:pt x="221" y="2778"/>
                    </a:cubicBezTo>
                    <a:cubicBezTo>
                      <a:pt x="154" y="2778"/>
                      <a:pt x="99" y="2724"/>
                      <a:pt x="99" y="2657"/>
                    </a:cubicBezTo>
                    <a:cubicBezTo>
                      <a:pt x="99" y="211"/>
                      <a:pt x="99" y="211"/>
                      <a:pt x="99" y="211"/>
                    </a:cubicBezTo>
                    <a:cubicBezTo>
                      <a:pt x="99" y="144"/>
                      <a:pt x="154" y="89"/>
                      <a:pt x="221" y="89"/>
                    </a:cubicBezTo>
                    <a:cubicBezTo>
                      <a:pt x="354" y="89"/>
                      <a:pt x="354" y="89"/>
                      <a:pt x="354" y="89"/>
                    </a:cubicBezTo>
                    <a:cubicBezTo>
                      <a:pt x="354" y="89"/>
                      <a:pt x="354" y="89"/>
                      <a:pt x="354" y="89"/>
                    </a:cubicBezTo>
                    <a:cubicBezTo>
                      <a:pt x="355" y="89"/>
                      <a:pt x="355" y="89"/>
                      <a:pt x="355" y="89"/>
                    </a:cubicBezTo>
                    <a:cubicBezTo>
                      <a:pt x="363" y="89"/>
                      <a:pt x="369" y="95"/>
                      <a:pt x="369" y="103"/>
                    </a:cubicBezTo>
                    <a:cubicBezTo>
                      <a:pt x="369" y="103"/>
                      <a:pt x="369" y="103"/>
                      <a:pt x="369" y="103"/>
                    </a:cubicBezTo>
                    <a:cubicBezTo>
                      <a:pt x="369" y="104"/>
                      <a:pt x="369" y="104"/>
                      <a:pt x="369" y="104"/>
                    </a:cubicBezTo>
                    <a:cubicBezTo>
                      <a:pt x="369" y="109"/>
                      <a:pt x="369" y="109"/>
                      <a:pt x="369" y="109"/>
                    </a:cubicBezTo>
                    <a:cubicBezTo>
                      <a:pt x="369" y="153"/>
                      <a:pt x="404" y="189"/>
                      <a:pt x="448" y="189"/>
                    </a:cubicBezTo>
                    <a:cubicBezTo>
                      <a:pt x="992" y="189"/>
                      <a:pt x="992" y="189"/>
                      <a:pt x="992" y="189"/>
                    </a:cubicBezTo>
                    <a:cubicBezTo>
                      <a:pt x="1036" y="189"/>
                      <a:pt x="1072" y="153"/>
                      <a:pt x="1072" y="109"/>
                    </a:cubicBezTo>
                    <a:cubicBezTo>
                      <a:pt x="1072" y="104"/>
                      <a:pt x="1072" y="104"/>
                      <a:pt x="1072" y="104"/>
                    </a:cubicBezTo>
                    <a:cubicBezTo>
                      <a:pt x="1072" y="103"/>
                      <a:pt x="1072" y="103"/>
                      <a:pt x="1072" y="103"/>
                    </a:cubicBezTo>
                    <a:cubicBezTo>
                      <a:pt x="1072" y="95"/>
                      <a:pt x="1078" y="89"/>
                      <a:pt x="1085" y="89"/>
                    </a:cubicBezTo>
                    <a:cubicBezTo>
                      <a:pt x="1085" y="89"/>
                      <a:pt x="1086" y="89"/>
                      <a:pt x="1086" y="89"/>
                    </a:cubicBezTo>
                    <a:cubicBezTo>
                      <a:pt x="1086" y="89"/>
                      <a:pt x="1086" y="89"/>
                      <a:pt x="1086" y="89"/>
                    </a:cubicBezTo>
                    <a:cubicBezTo>
                      <a:pt x="1220" y="89"/>
                      <a:pt x="1220" y="89"/>
                      <a:pt x="1220" y="89"/>
                    </a:cubicBezTo>
                    <a:cubicBezTo>
                      <a:pt x="1287" y="89"/>
                      <a:pt x="1341" y="144"/>
                      <a:pt x="1341" y="211"/>
                    </a:cubicBezTo>
                    <a:lnTo>
                      <a:pt x="1341" y="2657"/>
                    </a:ln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 name="Freeform 17"/>
              <p:cNvSpPr>
                <a:spLocks noEditPoints="1"/>
              </p:cNvSpPr>
              <p:nvPr/>
            </p:nvSpPr>
            <p:spPr bwMode="auto">
              <a:xfrm>
                <a:off x="10107138" y="2575878"/>
                <a:ext cx="4166553" cy="8567103"/>
              </a:xfrm>
              <a:custGeom>
                <a:avLst/>
                <a:gdLst>
                  <a:gd name="T0" fmla="*/ 1171 w 1370"/>
                  <a:gd name="T1" fmla="*/ 0 h 2819"/>
                  <a:gd name="T2" fmla="*/ 199 w 1370"/>
                  <a:gd name="T3" fmla="*/ 0 h 2819"/>
                  <a:gd name="T4" fmla="*/ 0 w 1370"/>
                  <a:gd name="T5" fmla="*/ 199 h 2819"/>
                  <a:gd name="T6" fmla="*/ 0 w 1370"/>
                  <a:gd name="T7" fmla="*/ 2621 h 2819"/>
                  <a:gd name="T8" fmla="*/ 199 w 1370"/>
                  <a:gd name="T9" fmla="*/ 2819 h 2819"/>
                  <a:gd name="T10" fmla="*/ 1171 w 1370"/>
                  <a:gd name="T11" fmla="*/ 2819 h 2819"/>
                  <a:gd name="T12" fmla="*/ 1370 w 1370"/>
                  <a:gd name="T13" fmla="*/ 2621 h 2819"/>
                  <a:gd name="T14" fmla="*/ 1370 w 1370"/>
                  <a:gd name="T15" fmla="*/ 199 h 2819"/>
                  <a:gd name="T16" fmla="*/ 1171 w 1370"/>
                  <a:gd name="T17" fmla="*/ 0 h 2819"/>
                  <a:gd name="T18" fmla="*/ 1306 w 1370"/>
                  <a:gd name="T19" fmla="*/ 2633 h 2819"/>
                  <a:gd name="T20" fmla="*/ 1185 w 1370"/>
                  <a:gd name="T21" fmla="*/ 2754 h 2819"/>
                  <a:gd name="T22" fmla="*/ 186 w 1370"/>
                  <a:gd name="T23" fmla="*/ 2754 h 2819"/>
                  <a:gd name="T24" fmla="*/ 64 w 1370"/>
                  <a:gd name="T25" fmla="*/ 2633 h 2819"/>
                  <a:gd name="T26" fmla="*/ 64 w 1370"/>
                  <a:gd name="T27" fmla="*/ 187 h 2819"/>
                  <a:gd name="T28" fmla="*/ 186 w 1370"/>
                  <a:gd name="T29" fmla="*/ 65 h 2819"/>
                  <a:gd name="T30" fmla="*/ 319 w 1370"/>
                  <a:gd name="T31" fmla="*/ 65 h 2819"/>
                  <a:gd name="T32" fmla="*/ 319 w 1370"/>
                  <a:gd name="T33" fmla="*/ 65 h 2819"/>
                  <a:gd name="T34" fmla="*/ 320 w 1370"/>
                  <a:gd name="T35" fmla="*/ 65 h 2819"/>
                  <a:gd name="T36" fmla="*/ 334 w 1370"/>
                  <a:gd name="T37" fmla="*/ 79 h 2819"/>
                  <a:gd name="T38" fmla="*/ 334 w 1370"/>
                  <a:gd name="T39" fmla="*/ 79 h 2819"/>
                  <a:gd name="T40" fmla="*/ 334 w 1370"/>
                  <a:gd name="T41" fmla="*/ 80 h 2819"/>
                  <a:gd name="T42" fmla="*/ 334 w 1370"/>
                  <a:gd name="T43" fmla="*/ 85 h 2819"/>
                  <a:gd name="T44" fmla="*/ 413 w 1370"/>
                  <a:gd name="T45" fmla="*/ 165 h 2819"/>
                  <a:gd name="T46" fmla="*/ 957 w 1370"/>
                  <a:gd name="T47" fmla="*/ 165 h 2819"/>
                  <a:gd name="T48" fmla="*/ 1037 w 1370"/>
                  <a:gd name="T49" fmla="*/ 85 h 2819"/>
                  <a:gd name="T50" fmla="*/ 1037 w 1370"/>
                  <a:gd name="T51" fmla="*/ 80 h 2819"/>
                  <a:gd name="T52" fmla="*/ 1037 w 1370"/>
                  <a:gd name="T53" fmla="*/ 79 h 2819"/>
                  <a:gd name="T54" fmla="*/ 1050 w 1370"/>
                  <a:gd name="T55" fmla="*/ 65 h 2819"/>
                  <a:gd name="T56" fmla="*/ 1051 w 1370"/>
                  <a:gd name="T57" fmla="*/ 65 h 2819"/>
                  <a:gd name="T58" fmla="*/ 1051 w 1370"/>
                  <a:gd name="T59" fmla="*/ 65 h 2819"/>
                  <a:gd name="T60" fmla="*/ 1185 w 1370"/>
                  <a:gd name="T61" fmla="*/ 65 h 2819"/>
                  <a:gd name="T62" fmla="*/ 1306 w 1370"/>
                  <a:gd name="T63" fmla="*/ 187 h 2819"/>
                  <a:gd name="T64" fmla="*/ 1306 w 1370"/>
                  <a:gd name="T65" fmla="*/ 2633 h 2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0" h="2819">
                    <a:moveTo>
                      <a:pt x="1171" y="0"/>
                    </a:moveTo>
                    <a:cubicBezTo>
                      <a:pt x="199" y="0"/>
                      <a:pt x="199" y="0"/>
                      <a:pt x="199" y="0"/>
                    </a:cubicBezTo>
                    <a:cubicBezTo>
                      <a:pt x="89" y="0"/>
                      <a:pt x="0" y="89"/>
                      <a:pt x="0" y="199"/>
                    </a:cubicBezTo>
                    <a:cubicBezTo>
                      <a:pt x="0" y="2621"/>
                      <a:pt x="0" y="2621"/>
                      <a:pt x="0" y="2621"/>
                    </a:cubicBezTo>
                    <a:cubicBezTo>
                      <a:pt x="0" y="2730"/>
                      <a:pt x="89" y="2819"/>
                      <a:pt x="199" y="2819"/>
                    </a:cubicBezTo>
                    <a:cubicBezTo>
                      <a:pt x="1171" y="2819"/>
                      <a:pt x="1171" y="2819"/>
                      <a:pt x="1171" y="2819"/>
                    </a:cubicBezTo>
                    <a:cubicBezTo>
                      <a:pt x="1281" y="2819"/>
                      <a:pt x="1370" y="2730"/>
                      <a:pt x="1370" y="2621"/>
                    </a:cubicBezTo>
                    <a:cubicBezTo>
                      <a:pt x="1370" y="199"/>
                      <a:pt x="1370" y="199"/>
                      <a:pt x="1370" y="199"/>
                    </a:cubicBezTo>
                    <a:cubicBezTo>
                      <a:pt x="1370" y="89"/>
                      <a:pt x="1281" y="0"/>
                      <a:pt x="1171" y="0"/>
                    </a:cubicBezTo>
                    <a:close/>
                    <a:moveTo>
                      <a:pt x="1306" y="2633"/>
                    </a:moveTo>
                    <a:cubicBezTo>
                      <a:pt x="1306" y="2700"/>
                      <a:pt x="1252" y="2754"/>
                      <a:pt x="1185" y="2754"/>
                    </a:cubicBezTo>
                    <a:cubicBezTo>
                      <a:pt x="186" y="2754"/>
                      <a:pt x="186" y="2754"/>
                      <a:pt x="186" y="2754"/>
                    </a:cubicBezTo>
                    <a:cubicBezTo>
                      <a:pt x="119" y="2754"/>
                      <a:pt x="64" y="2700"/>
                      <a:pt x="64" y="2633"/>
                    </a:cubicBezTo>
                    <a:cubicBezTo>
                      <a:pt x="64" y="187"/>
                      <a:pt x="64" y="187"/>
                      <a:pt x="64" y="187"/>
                    </a:cubicBezTo>
                    <a:cubicBezTo>
                      <a:pt x="64" y="120"/>
                      <a:pt x="119" y="65"/>
                      <a:pt x="186" y="65"/>
                    </a:cubicBezTo>
                    <a:cubicBezTo>
                      <a:pt x="319" y="65"/>
                      <a:pt x="319" y="65"/>
                      <a:pt x="319" y="65"/>
                    </a:cubicBezTo>
                    <a:cubicBezTo>
                      <a:pt x="319" y="65"/>
                      <a:pt x="319" y="65"/>
                      <a:pt x="319" y="65"/>
                    </a:cubicBezTo>
                    <a:cubicBezTo>
                      <a:pt x="320" y="65"/>
                      <a:pt x="320" y="65"/>
                      <a:pt x="320" y="65"/>
                    </a:cubicBezTo>
                    <a:cubicBezTo>
                      <a:pt x="328" y="65"/>
                      <a:pt x="334" y="71"/>
                      <a:pt x="334" y="79"/>
                    </a:cubicBezTo>
                    <a:cubicBezTo>
                      <a:pt x="334" y="79"/>
                      <a:pt x="334" y="79"/>
                      <a:pt x="334" y="79"/>
                    </a:cubicBezTo>
                    <a:cubicBezTo>
                      <a:pt x="334" y="80"/>
                      <a:pt x="334" y="80"/>
                      <a:pt x="334" y="80"/>
                    </a:cubicBezTo>
                    <a:cubicBezTo>
                      <a:pt x="334" y="85"/>
                      <a:pt x="334" y="85"/>
                      <a:pt x="334" y="85"/>
                    </a:cubicBezTo>
                    <a:cubicBezTo>
                      <a:pt x="334" y="129"/>
                      <a:pt x="369" y="165"/>
                      <a:pt x="413" y="165"/>
                    </a:cubicBezTo>
                    <a:cubicBezTo>
                      <a:pt x="957" y="165"/>
                      <a:pt x="957" y="165"/>
                      <a:pt x="957" y="165"/>
                    </a:cubicBezTo>
                    <a:cubicBezTo>
                      <a:pt x="1001" y="165"/>
                      <a:pt x="1037" y="129"/>
                      <a:pt x="1037" y="85"/>
                    </a:cubicBezTo>
                    <a:cubicBezTo>
                      <a:pt x="1037" y="80"/>
                      <a:pt x="1037" y="80"/>
                      <a:pt x="1037" y="80"/>
                    </a:cubicBezTo>
                    <a:cubicBezTo>
                      <a:pt x="1037" y="79"/>
                      <a:pt x="1037" y="79"/>
                      <a:pt x="1037" y="79"/>
                    </a:cubicBezTo>
                    <a:cubicBezTo>
                      <a:pt x="1037" y="71"/>
                      <a:pt x="1043" y="65"/>
                      <a:pt x="1050" y="65"/>
                    </a:cubicBezTo>
                    <a:cubicBezTo>
                      <a:pt x="1050" y="65"/>
                      <a:pt x="1051" y="65"/>
                      <a:pt x="1051" y="65"/>
                    </a:cubicBezTo>
                    <a:cubicBezTo>
                      <a:pt x="1051" y="65"/>
                      <a:pt x="1051" y="65"/>
                      <a:pt x="1051" y="65"/>
                    </a:cubicBezTo>
                    <a:cubicBezTo>
                      <a:pt x="1185" y="65"/>
                      <a:pt x="1185" y="65"/>
                      <a:pt x="1185" y="65"/>
                    </a:cubicBezTo>
                    <a:cubicBezTo>
                      <a:pt x="1252" y="65"/>
                      <a:pt x="1306" y="120"/>
                      <a:pt x="1306" y="187"/>
                    </a:cubicBezTo>
                    <a:lnTo>
                      <a:pt x="1306" y="2633"/>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 name="Freeform 18"/>
              <p:cNvSpPr>
                <a:spLocks noEditPoints="1"/>
              </p:cNvSpPr>
              <p:nvPr/>
            </p:nvSpPr>
            <p:spPr bwMode="auto">
              <a:xfrm>
                <a:off x="11706703" y="2797652"/>
                <a:ext cx="1040765" cy="132715"/>
              </a:xfrm>
              <a:custGeom>
                <a:avLst/>
                <a:gdLst>
                  <a:gd name="T0" fmla="*/ 13 w 342"/>
                  <a:gd name="T1" fmla="*/ 9 h 44"/>
                  <a:gd name="T2" fmla="*/ 0 w 342"/>
                  <a:gd name="T3" fmla="*/ 22 h 44"/>
                  <a:gd name="T4" fmla="*/ 13 w 342"/>
                  <a:gd name="T5" fmla="*/ 35 h 44"/>
                  <a:gd name="T6" fmla="*/ 26 w 342"/>
                  <a:gd name="T7" fmla="*/ 22 h 44"/>
                  <a:gd name="T8" fmla="*/ 13 w 342"/>
                  <a:gd name="T9" fmla="*/ 9 h 44"/>
                  <a:gd name="T10" fmla="*/ 234 w 342"/>
                  <a:gd name="T11" fmla="*/ 13 h 44"/>
                  <a:gd name="T12" fmla="*/ 86 w 342"/>
                  <a:gd name="T13" fmla="*/ 13 h 44"/>
                  <a:gd name="T14" fmla="*/ 77 w 342"/>
                  <a:gd name="T15" fmla="*/ 22 h 44"/>
                  <a:gd name="T16" fmla="*/ 86 w 342"/>
                  <a:gd name="T17" fmla="*/ 31 h 44"/>
                  <a:gd name="T18" fmla="*/ 234 w 342"/>
                  <a:gd name="T19" fmla="*/ 31 h 44"/>
                  <a:gd name="T20" fmla="*/ 243 w 342"/>
                  <a:gd name="T21" fmla="*/ 22 h 44"/>
                  <a:gd name="T22" fmla="*/ 234 w 342"/>
                  <a:gd name="T23" fmla="*/ 13 h 44"/>
                  <a:gd name="T24" fmla="*/ 320 w 342"/>
                  <a:gd name="T25" fmla="*/ 0 h 44"/>
                  <a:gd name="T26" fmla="*/ 298 w 342"/>
                  <a:gd name="T27" fmla="*/ 22 h 44"/>
                  <a:gd name="T28" fmla="*/ 320 w 342"/>
                  <a:gd name="T29" fmla="*/ 44 h 44"/>
                  <a:gd name="T30" fmla="*/ 342 w 342"/>
                  <a:gd name="T31" fmla="*/ 22 h 44"/>
                  <a:gd name="T32" fmla="*/ 320 w 342"/>
                  <a:gd name="T33"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2" h="44">
                    <a:moveTo>
                      <a:pt x="13" y="9"/>
                    </a:moveTo>
                    <a:cubicBezTo>
                      <a:pt x="6" y="9"/>
                      <a:pt x="0" y="15"/>
                      <a:pt x="0" y="22"/>
                    </a:cubicBezTo>
                    <a:cubicBezTo>
                      <a:pt x="0" y="30"/>
                      <a:pt x="6" y="35"/>
                      <a:pt x="13" y="35"/>
                    </a:cubicBezTo>
                    <a:cubicBezTo>
                      <a:pt x="20" y="35"/>
                      <a:pt x="26" y="30"/>
                      <a:pt x="26" y="22"/>
                    </a:cubicBezTo>
                    <a:cubicBezTo>
                      <a:pt x="26" y="15"/>
                      <a:pt x="20" y="9"/>
                      <a:pt x="13" y="9"/>
                    </a:cubicBezTo>
                    <a:close/>
                    <a:moveTo>
                      <a:pt x="234" y="13"/>
                    </a:moveTo>
                    <a:cubicBezTo>
                      <a:pt x="86" y="13"/>
                      <a:pt x="86" y="13"/>
                      <a:pt x="86" y="13"/>
                    </a:cubicBezTo>
                    <a:cubicBezTo>
                      <a:pt x="81" y="13"/>
                      <a:pt x="77" y="17"/>
                      <a:pt x="77" y="22"/>
                    </a:cubicBezTo>
                    <a:cubicBezTo>
                      <a:pt x="77" y="27"/>
                      <a:pt x="81" y="31"/>
                      <a:pt x="86" y="31"/>
                    </a:cubicBezTo>
                    <a:cubicBezTo>
                      <a:pt x="234" y="31"/>
                      <a:pt x="234" y="31"/>
                      <a:pt x="234" y="31"/>
                    </a:cubicBezTo>
                    <a:cubicBezTo>
                      <a:pt x="239" y="31"/>
                      <a:pt x="243" y="27"/>
                      <a:pt x="243" y="22"/>
                    </a:cubicBezTo>
                    <a:cubicBezTo>
                      <a:pt x="243" y="17"/>
                      <a:pt x="239" y="13"/>
                      <a:pt x="234" y="13"/>
                    </a:cubicBezTo>
                    <a:close/>
                    <a:moveTo>
                      <a:pt x="320" y="0"/>
                    </a:moveTo>
                    <a:cubicBezTo>
                      <a:pt x="308" y="0"/>
                      <a:pt x="298" y="10"/>
                      <a:pt x="298" y="22"/>
                    </a:cubicBezTo>
                    <a:cubicBezTo>
                      <a:pt x="298" y="34"/>
                      <a:pt x="308" y="44"/>
                      <a:pt x="320" y="44"/>
                    </a:cubicBezTo>
                    <a:cubicBezTo>
                      <a:pt x="332" y="44"/>
                      <a:pt x="342" y="34"/>
                      <a:pt x="342" y="22"/>
                    </a:cubicBezTo>
                    <a:cubicBezTo>
                      <a:pt x="342" y="10"/>
                      <a:pt x="332" y="0"/>
                      <a:pt x="320" y="0"/>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 name="Rectangle 19"/>
              <p:cNvSpPr>
                <a:spLocks noChangeArrowheads="1"/>
              </p:cNvSpPr>
              <p:nvPr/>
            </p:nvSpPr>
            <p:spPr bwMode="auto">
              <a:xfrm>
                <a:off x="10033795" y="3340735"/>
                <a:ext cx="73343" cy="68104"/>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0" name="Rectangle 20"/>
              <p:cNvSpPr>
                <a:spLocks noChangeArrowheads="1"/>
              </p:cNvSpPr>
              <p:nvPr/>
            </p:nvSpPr>
            <p:spPr bwMode="auto">
              <a:xfrm>
                <a:off x="14273690" y="3340735"/>
                <a:ext cx="73343" cy="68104"/>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 name="Rectangle 21"/>
              <p:cNvSpPr>
                <a:spLocks noChangeArrowheads="1"/>
              </p:cNvSpPr>
              <p:nvPr/>
            </p:nvSpPr>
            <p:spPr bwMode="auto">
              <a:xfrm>
                <a:off x="10033795" y="10320497"/>
                <a:ext cx="73343" cy="66358"/>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2" name="Rectangle 22"/>
              <p:cNvSpPr>
                <a:spLocks noChangeArrowheads="1"/>
              </p:cNvSpPr>
              <p:nvPr/>
            </p:nvSpPr>
            <p:spPr bwMode="auto">
              <a:xfrm>
                <a:off x="14273690" y="10320497"/>
                <a:ext cx="73343" cy="66358"/>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gr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right)">
                                      <p:cBhvr>
                                        <p:cTn id="7" dur="500"/>
                                        <p:tgtEl>
                                          <p:spTgt spid="23"/>
                                        </p:tgtEl>
                                      </p:cBhvr>
                                    </p:animEffect>
                                  </p:childTnLst>
                                </p:cTn>
                              </p:par>
                              <p:par>
                                <p:cTn id="8" presetID="42" presetClass="entr" presetSubtype="0" fill="hold" grpId="0" nodeType="withEffect">
                                  <p:stCondLst>
                                    <p:cond delay="50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750"/>
                                        <p:tgtEl>
                                          <p:spTgt spid="25"/>
                                        </p:tgtEl>
                                      </p:cBhvr>
                                    </p:animEffect>
                                    <p:anim calcmode="lin" valueType="num">
                                      <p:cBhvr>
                                        <p:cTn id="11" dur="750" fill="hold"/>
                                        <p:tgtEl>
                                          <p:spTgt spid="25"/>
                                        </p:tgtEl>
                                        <p:attrNameLst>
                                          <p:attrName>ppt_x</p:attrName>
                                        </p:attrNameLst>
                                      </p:cBhvr>
                                      <p:tavLst>
                                        <p:tav tm="0">
                                          <p:val>
                                            <p:strVal val="#ppt_x"/>
                                          </p:val>
                                        </p:tav>
                                        <p:tav tm="100000">
                                          <p:val>
                                            <p:strVal val="#ppt_x"/>
                                          </p:val>
                                        </p:tav>
                                      </p:tavLst>
                                    </p:anim>
                                    <p:anim calcmode="lin" valueType="num">
                                      <p:cBhvr>
                                        <p:cTn id="12" dur="750" fill="hold"/>
                                        <p:tgtEl>
                                          <p:spTgt spid="25"/>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50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750"/>
                                        <p:tgtEl>
                                          <p:spTgt spid="24"/>
                                        </p:tgtEl>
                                      </p:cBhvr>
                                    </p:animEffect>
                                    <p:anim calcmode="lin" valueType="num">
                                      <p:cBhvr>
                                        <p:cTn id="16" dur="750" fill="hold"/>
                                        <p:tgtEl>
                                          <p:spTgt spid="24"/>
                                        </p:tgtEl>
                                        <p:attrNameLst>
                                          <p:attrName>ppt_x</p:attrName>
                                        </p:attrNameLst>
                                      </p:cBhvr>
                                      <p:tavLst>
                                        <p:tav tm="0">
                                          <p:val>
                                            <p:strVal val="#ppt_x"/>
                                          </p:val>
                                        </p:tav>
                                        <p:tav tm="100000">
                                          <p:val>
                                            <p:strVal val="#ppt_x"/>
                                          </p:val>
                                        </p:tav>
                                      </p:tavLst>
                                    </p:anim>
                                    <p:anim calcmode="lin" valueType="num">
                                      <p:cBhvr>
                                        <p:cTn id="17" dur="750" fill="hold"/>
                                        <p:tgtEl>
                                          <p:spTgt spid="24"/>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50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750"/>
                                        <p:tgtEl>
                                          <p:spTgt spid="26"/>
                                        </p:tgtEl>
                                      </p:cBhvr>
                                    </p:animEffect>
                                    <p:anim calcmode="lin" valueType="num">
                                      <p:cBhvr>
                                        <p:cTn id="21" dur="750" fill="hold"/>
                                        <p:tgtEl>
                                          <p:spTgt spid="26"/>
                                        </p:tgtEl>
                                        <p:attrNameLst>
                                          <p:attrName>ppt_x</p:attrName>
                                        </p:attrNameLst>
                                      </p:cBhvr>
                                      <p:tavLst>
                                        <p:tav tm="0">
                                          <p:val>
                                            <p:strVal val="#ppt_x"/>
                                          </p:val>
                                        </p:tav>
                                        <p:tav tm="100000">
                                          <p:val>
                                            <p:strVal val="#ppt_x"/>
                                          </p:val>
                                        </p:tav>
                                      </p:tavLst>
                                    </p:anim>
                                    <p:anim calcmode="lin" valueType="num">
                                      <p:cBhvr>
                                        <p:cTn id="22" dur="750" fill="hold"/>
                                        <p:tgtEl>
                                          <p:spTgt spid="26"/>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50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750"/>
                                        <p:tgtEl>
                                          <p:spTgt spid="27"/>
                                        </p:tgtEl>
                                      </p:cBhvr>
                                    </p:animEffect>
                                    <p:anim calcmode="lin" valueType="num">
                                      <p:cBhvr>
                                        <p:cTn id="26" dur="750" fill="hold"/>
                                        <p:tgtEl>
                                          <p:spTgt spid="27"/>
                                        </p:tgtEl>
                                        <p:attrNameLst>
                                          <p:attrName>ppt_x</p:attrName>
                                        </p:attrNameLst>
                                      </p:cBhvr>
                                      <p:tavLst>
                                        <p:tav tm="0">
                                          <p:val>
                                            <p:strVal val="#ppt_x"/>
                                          </p:val>
                                        </p:tav>
                                        <p:tav tm="100000">
                                          <p:val>
                                            <p:strVal val="#ppt_x"/>
                                          </p:val>
                                        </p:tav>
                                      </p:tavLst>
                                    </p:anim>
                                    <p:anim calcmode="lin" valueType="num">
                                      <p:cBhvr>
                                        <p:cTn id="27" dur="750" fill="hold"/>
                                        <p:tgtEl>
                                          <p:spTgt spid="27"/>
                                        </p:tgtEl>
                                        <p:attrNameLst>
                                          <p:attrName>ppt_y</p:attrName>
                                        </p:attrNameLst>
                                      </p:cBhvr>
                                      <p:tavLst>
                                        <p:tav tm="0">
                                          <p:val>
                                            <p:strVal val="#ppt_y+.1"/>
                                          </p:val>
                                        </p:tav>
                                        <p:tav tm="100000">
                                          <p:val>
                                            <p:strVal val="#ppt_y"/>
                                          </p:val>
                                        </p:tav>
                                      </p:tavLst>
                                    </p:anim>
                                  </p:childTnLst>
                                </p:cTn>
                              </p:par>
                              <p:par>
                                <p:cTn id="28" presetID="22" presetClass="entr" presetSubtype="8" fill="hold" nodeType="withEffect">
                                  <p:stCondLst>
                                    <p:cond delay="125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par>
                                <p:cTn id="31" presetID="42" presetClass="entr" presetSubtype="0" fill="hold" grpId="0" nodeType="withEffect">
                                  <p:stCondLst>
                                    <p:cond delay="175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750"/>
                                        <p:tgtEl>
                                          <p:spTgt spid="21"/>
                                        </p:tgtEl>
                                      </p:cBhvr>
                                    </p:animEffect>
                                    <p:anim calcmode="lin" valueType="num">
                                      <p:cBhvr>
                                        <p:cTn id="34" dur="750" fill="hold"/>
                                        <p:tgtEl>
                                          <p:spTgt spid="21"/>
                                        </p:tgtEl>
                                        <p:attrNameLst>
                                          <p:attrName>ppt_x</p:attrName>
                                        </p:attrNameLst>
                                      </p:cBhvr>
                                      <p:tavLst>
                                        <p:tav tm="0">
                                          <p:val>
                                            <p:strVal val="#ppt_x"/>
                                          </p:val>
                                        </p:tav>
                                        <p:tav tm="100000">
                                          <p:val>
                                            <p:strVal val="#ppt_x"/>
                                          </p:val>
                                        </p:tav>
                                      </p:tavLst>
                                    </p:anim>
                                    <p:anim calcmode="lin" valueType="num">
                                      <p:cBhvr>
                                        <p:cTn id="35" dur="750" fill="hold"/>
                                        <p:tgtEl>
                                          <p:spTgt spid="21"/>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75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750"/>
                                        <p:tgtEl>
                                          <p:spTgt spid="22"/>
                                        </p:tgtEl>
                                      </p:cBhvr>
                                    </p:animEffect>
                                    <p:anim calcmode="lin" valueType="num">
                                      <p:cBhvr>
                                        <p:cTn id="39" dur="750" fill="hold"/>
                                        <p:tgtEl>
                                          <p:spTgt spid="22"/>
                                        </p:tgtEl>
                                        <p:attrNameLst>
                                          <p:attrName>ppt_x</p:attrName>
                                        </p:attrNameLst>
                                      </p:cBhvr>
                                      <p:tavLst>
                                        <p:tav tm="0">
                                          <p:val>
                                            <p:strVal val="#ppt_x"/>
                                          </p:val>
                                        </p:tav>
                                        <p:tav tm="100000">
                                          <p:val>
                                            <p:strVal val="#ppt_x"/>
                                          </p:val>
                                        </p:tav>
                                      </p:tavLst>
                                    </p:anim>
                                    <p:anim calcmode="lin" valueType="num">
                                      <p:cBhvr>
                                        <p:cTn id="40" dur="750" fill="hold"/>
                                        <p:tgtEl>
                                          <p:spTgt spid="22"/>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75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750"/>
                                        <p:tgtEl>
                                          <p:spTgt spid="18"/>
                                        </p:tgtEl>
                                      </p:cBhvr>
                                    </p:animEffect>
                                    <p:anim calcmode="lin" valueType="num">
                                      <p:cBhvr>
                                        <p:cTn id="44" dur="750" fill="hold"/>
                                        <p:tgtEl>
                                          <p:spTgt spid="18"/>
                                        </p:tgtEl>
                                        <p:attrNameLst>
                                          <p:attrName>ppt_x</p:attrName>
                                        </p:attrNameLst>
                                      </p:cBhvr>
                                      <p:tavLst>
                                        <p:tav tm="0">
                                          <p:val>
                                            <p:strVal val="#ppt_x"/>
                                          </p:val>
                                        </p:tav>
                                        <p:tav tm="100000">
                                          <p:val>
                                            <p:strVal val="#ppt_x"/>
                                          </p:val>
                                        </p:tav>
                                      </p:tavLst>
                                    </p:anim>
                                    <p:anim calcmode="lin" valueType="num">
                                      <p:cBhvr>
                                        <p:cTn id="45" dur="750" fill="hold"/>
                                        <p:tgtEl>
                                          <p:spTgt spid="18"/>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175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750"/>
                                        <p:tgtEl>
                                          <p:spTgt spid="17"/>
                                        </p:tgtEl>
                                      </p:cBhvr>
                                    </p:animEffect>
                                    <p:anim calcmode="lin" valueType="num">
                                      <p:cBhvr>
                                        <p:cTn id="49" dur="750" fill="hold"/>
                                        <p:tgtEl>
                                          <p:spTgt spid="17"/>
                                        </p:tgtEl>
                                        <p:attrNameLst>
                                          <p:attrName>ppt_x</p:attrName>
                                        </p:attrNameLst>
                                      </p:cBhvr>
                                      <p:tavLst>
                                        <p:tav tm="0">
                                          <p:val>
                                            <p:strVal val="#ppt_x"/>
                                          </p:val>
                                        </p:tav>
                                        <p:tav tm="100000">
                                          <p:val>
                                            <p:strVal val="#ppt_x"/>
                                          </p:val>
                                        </p:tav>
                                      </p:tavLst>
                                    </p:anim>
                                    <p:anim calcmode="lin" valueType="num">
                                      <p:cBhvr>
                                        <p:cTn id="50" dur="75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1" grpId="0"/>
      <p:bldP spid="22" grpId="0"/>
      <p:bldP spid="24" grpId="0"/>
      <p:bldP spid="25" grpId="0"/>
      <p:bldP spid="26" grpId="0"/>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1D242E"/>
        </a:solidFill>
        <a:effectLst/>
      </p:bgPr>
    </p:bg>
    <p:spTree>
      <p:nvGrpSpPr>
        <p:cNvPr id="1" name=""/>
        <p:cNvGrpSpPr/>
        <p:nvPr/>
      </p:nvGrpSpPr>
      <p:grpSpPr>
        <a:xfrm>
          <a:off x="0" y="0"/>
          <a:ext cx="0" cy="0"/>
          <a:chOff x="0" y="0"/>
          <a:chExt cx="0" cy="0"/>
        </a:xfrm>
      </p:grpSpPr>
      <p:sp>
        <p:nvSpPr>
          <p:cNvPr id="24" name="Rectangle 23"/>
          <p:cNvSpPr/>
          <p:nvPr/>
        </p:nvSpPr>
        <p:spPr>
          <a:xfrm flipH="1">
            <a:off x="9536523" y="0"/>
            <a:ext cx="2655475" cy="6858000"/>
          </a:xfrm>
          <a:prstGeom prst="rect">
            <a:avLst/>
          </a:prstGeom>
          <a:solidFill>
            <a:srgbClr val="D0798D">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 name="Group 2"/>
          <p:cNvGrpSpPr/>
          <p:nvPr/>
        </p:nvGrpSpPr>
        <p:grpSpPr>
          <a:xfrm>
            <a:off x="732915" y="3548922"/>
            <a:ext cx="7638196" cy="4029222"/>
            <a:chOff x="7127340" y="4185505"/>
            <a:chExt cx="10132495" cy="5344990"/>
          </a:xfrm>
          <a:effectLst>
            <a:outerShdw blurRad="393700" dist="127000" algn="l" rotWithShape="0">
              <a:prstClr val="black">
                <a:alpha val="56000"/>
              </a:prstClr>
            </a:outerShdw>
          </a:effectLst>
        </p:grpSpPr>
        <p:sp>
          <p:nvSpPr>
            <p:cNvPr id="5" name="Freeform 5"/>
            <p:cNvSpPr>
              <a:spLocks noEditPoints="1"/>
            </p:cNvSpPr>
            <p:nvPr/>
          </p:nvSpPr>
          <p:spPr bwMode="auto">
            <a:xfrm>
              <a:off x="8452093" y="4185505"/>
              <a:ext cx="7482989" cy="5074868"/>
            </a:xfrm>
            <a:custGeom>
              <a:avLst/>
              <a:gdLst>
                <a:gd name="T0" fmla="*/ 536 w 549"/>
                <a:gd name="T1" fmla="*/ 0 h 371"/>
                <a:gd name="T2" fmla="*/ 12 w 549"/>
                <a:gd name="T3" fmla="*/ 0 h 371"/>
                <a:gd name="T4" fmla="*/ 0 w 549"/>
                <a:gd name="T5" fmla="*/ 17 h 371"/>
                <a:gd name="T6" fmla="*/ 0 w 549"/>
                <a:gd name="T7" fmla="*/ 354 h 371"/>
                <a:gd name="T8" fmla="*/ 12 w 549"/>
                <a:gd name="T9" fmla="*/ 371 h 371"/>
                <a:gd name="T10" fmla="*/ 536 w 549"/>
                <a:gd name="T11" fmla="*/ 371 h 371"/>
                <a:gd name="T12" fmla="*/ 549 w 549"/>
                <a:gd name="T13" fmla="*/ 354 h 371"/>
                <a:gd name="T14" fmla="*/ 549 w 549"/>
                <a:gd name="T15" fmla="*/ 17 h 371"/>
                <a:gd name="T16" fmla="*/ 536 w 549"/>
                <a:gd name="T17" fmla="*/ 0 h 371"/>
                <a:gd name="T18" fmla="*/ 528 w 549"/>
                <a:gd name="T19" fmla="*/ 333 h 371"/>
                <a:gd name="T20" fmla="*/ 21 w 549"/>
                <a:gd name="T21" fmla="*/ 333 h 371"/>
                <a:gd name="T22" fmla="*/ 21 w 549"/>
                <a:gd name="T23" fmla="*/ 21 h 371"/>
                <a:gd name="T24" fmla="*/ 528 w 549"/>
                <a:gd name="T25" fmla="*/ 21 h 371"/>
                <a:gd name="T26" fmla="*/ 528 w 549"/>
                <a:gd name="T27" fmla="*/ 333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9" h="371">
                  <a:moveTo>
                    <a:pt x="536" y="0"/>
                  </a:moveTo>
                  <a:cubicBezTo>
                    <a:pt x="12" y="0"/>
                    <a:pt x="12" y="0"/>
                    <a:pt x="12" y="0"/>
                  </a:cubicBezTo>
                  <a:cubicBezTo>
                    <a:pt x="5" y="0"/>
                    <a:pt x="0" y="8"/>
                    <a:pt x="0" y="17"/>
                  </a:cubicBezTo>
                  <a:cubicBezTo>
                    <a:pt x="0" y="354"/>
                    <a:pt x="0" y="354"/>
                    <a:pt x="0" y="354"/>
                  </a:cubicBezTo>
                  <a:cubicBezTo>
                    <a:pt x="0" y="363"/>
                    <a:pt x="5" y="371"/>
                    <a:pt x="12" y="371"/>
                  </a:cubicBezTo>
                  <a:cubicBezTo>
                    <a:pt x="536" y="371"/>
                    <a:pt x="536" y="371"/>
                    <a:pt x="536" y="371"/>
                  </a:cubicBezTo>
                  <a:cubicBezTo>
                    <a:pt x="543" y="371"/>
                    <a:pt x="549" y="363"/>
                    <a:pt x="549" y="354"/>
                  </a:cubicBezTo>
                  <a:cubicBezTo>
                    <a:pt x="549" y="17"/>
                    <a:pt x="549" y="17"/>
                    <a:pt x="549" y="17"/>
                  </a:cubicBezTo>
                  <a:cubicBezTo>
                    <a:pt x="549" y="8"/>
                    <a:pt x="543" y="0"/>
                    <a:pt x="536" y="0"/>
                  </a:cubicBezTo>
                  <a:close/>
                  <a:moveTo>
                    <a:pt x="528" y="333"/>
                  </a:moveTo>
                  <a:cubicBezTo>
                    <a:pt x="21" y="333"/>
                    <a:pt x="21" y="333"/>
                    <a:pt x="21" y="333"/>
                  </a:cubicBezTo>
                  <a:cubicBezTo>
                    <a:pt x="21" y="21"/>
                    <a:pt x="21" y="21"/>
                    <a:pt x="21" y="21"/>
                  </a:cubicBezTo>
                  <a:cubicBezTo>
                    <a:pt x="528" y="21"/>
                    <a:pt x="528" y="21"/>
                    <a:pt x="528" y="21"/>
                  </a:cubicBezTo>
                  <a:lnTo>
                    <a:pt x="528" y="33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nvGrpSpPr>
            <p:cNvPr id="6" name="Group 5"/>
            <p:cNvGrpSpPr/>
            <p:nvPr/>
          </p:nvGrpSpPr>
          <p:grpSpPr>
            <a:xfrm>
              <a:off x="7127340" y="9082206"/>
              <a:ext cx="10132495" cy="448289"/>
              <a:chOff x="7127340" y="8105776"/>
              <a:chExt cx="10132495" cy="448289"/>
            </a:xfrm>
          </p:grpSpPr>
          <p:sp>
            <p:nvSpPr>
              <p:cNvPr id="7" name="Freeform 6"/>
              <p:cNvSpPr/>
              <p:nvPr/>
            </p:nvSpPr>
            <p:spPr bwMode="auto">
              <a:xfrm>
                <a:off x="7127340" y="8306930"/>
                <a:ext cx="10103759" cy="247135"/>
              </a:xfrm>
              <a:custGeom>
                <a:avLst/>
                <a:gdLst>
                  <a:gd name="T0" fmla="*/ 5 w 741"/>
                  <a:gd name="T1" fmla="*/ 3 h 18"/>
                  <a:gd name="T2" fmla="*/ 33 w 741"/>
                  <a:gd name="T3" fmla="*/ 18 h 18"/>
                  <a:gd name="T4" fmla="*/ 713 w 741"/>
                  <a:gd name="T5" fmla="*/ 18 h 18"/>
                  <a:gd name="T6" fmla="*/ 741 w 741"/>
                  <a:gd name="T7" fmla="*/ 6 h 18"/>
                  <a:gd name="T8" fmla="*/ 741 w 741"/>
                  <a:gd name="T9" fmla="*/ 0 h 18"/>
                  <a:gd name="T10" fmla="*/ 5 w 741"/>
                  <a:gd name="T11" fmla="*/ 3 h 18"/>
                </a:gdLst>
                <a:ahLst/>
                <a:cxnLst>
                  <a:cxn ang="0">
                    <a:pos x="T0" y="T1"/>
                  </a:cxn>
                  <a:cxn ang="0">
                    <a:pos x="T2" y="T3"/>
                  </a:cxn>
                  <a:cxn ang="0">
                    <a:pos x="T4" y="T5"/>
                  </a:cxn>
                  <a:cxn ang="0">
                    <a:pos x="T6" y="T7"/>
                  </a:cxn>
                  <a:cxn ang="0">
                    <a:pos x="T8" y="T9"/>
                  </a:cxn>
                  <a:cxn ang="0">
                    <a:pos x="T10" y="T11"/>
                  </a:cxn>
                </a:cxnLst>
                <a:rect l="0" t="0" r="r" b="b"/>
                <a:pathLst>
                  <a:path w="741" h="18">
                    <a:moveTo>
                      <a:pt x="5" y="3"/>
                    </a:moveTo>
                    <a:cubicBezTo>
                      <a:pt x="5" y="3"/>
                      <a:pt x="0" y="11"/>
                      <a:pt x="33" y="18"/>
                    </a:cubicBezTo>
                    <a:cubicBezTo>
                      <a:pt x="713" y="18"/>
                      <a:pt x="713" y="18"/>
                      <a:pt x="713" y="18"/>
                    </a:cubicBezTo>
                    <a:cubicBezTo>
                      <a:pt x="713" y="18"/>
                      <a:pt x="735" y="17"/>
                      <a:pt x="741" y="6"/>
                    </a:cubicBezTo>
                    <a:cubicBezTo>
                      <a:pt x="741" y="0"/>
                      <a:pt x="741" y="0"/>
                      <a:pt x="741" y="0"/>
                    </a:cubicBezTo>
                    <a:lnTo>
                      <a:pt x="5" y="3"/>
                    </a:lnTo>
                    <a:close/>
                  </a:path>
                </a:pathLst>
              </a:custGeom>
              <a:solidFill>
                <a:srgbClr val="5F67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 name="Freeform 7"/>
              <p:cNvSpPr/>
              <p:nvPr/>
            </p:nvSpPr>
            <p:spPr bwMode="auto">
              <a:xfrm>
                <a:off x="7196308" y="8105776"/>
                <a:ext cx="10063527" cy="310354"/>
              </a:xfrm>
              <a:custGeom>
                <a:avLst/>
                <a:gdLst>
                  <a:gd name="T0" fmla="*/ 0 w 738"/>
                  <a:gd name="T1" fmla="*/ 0 h 23"/>
                  <a:gd name="T2" fmla="*/ 737 w 738"/>
                  <a:gd name="T3" fmla="*/ 0 h 23"/>
                  <a:gd name="T4" fmla="*/ 737 w 738"/>
                  <a:gd name="T5" fmla="*/ 19 h 23"/>
                  <a:gd name="T6" fmla="*/ 729 w 738"/>
                  <a:gd name="T7" fmla="*/ 21 h 23"/>
                  <a:gd name="T8" fmla="*/ 7 w 738"/>
                  <a:gd name="T9" fmla="*/ 21 h 23"/>
                  <a:gd name="T10" fmla="*/ 0 w 738"/>
                  <a:gd name="T11" fmla="*/ 19 h 23"/>
                  <a:gd name="T12" fmla="*/ 0 w 738"/>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738" h="23">
                    <a:moveTo>
                      <a:pt x="0" y="0"/>
                    </a:moveTo>
                    <a:cubicBezTo>
                      <a:pt x="737" y="0"/>
                      <a:pt x="737" y="0"/>
                      <a:pt x="737" y="0"/>
                    </a:cubicBezTo>
                    <a:cubicBezTo>
                      <a:pt x="737" y="19"/>
                      <a:pt x="737" y="19"/>
                      <a:pt x="737" y="19"/>
                    </a:cubicBezTo>
                    <a:cubicBezTo>
                      <a:pt x="737" y="19"/>
                      <a:pt x="738" y="22"/>
                      <a:pt x="729" y="21"/>
                    </a:cubicBezTo>
                    <a:cubicBezTo>
                      <a:pt x="7" y="21"/>
                      <a:pt x="7" y="21"/>
                      <a:pt x="7" y="21"/>
                    </a:cubicBezTo>
                    <a:cubicBezTo>
                      <a:pt x="7" y="21"/>
                      <a:pt x="0" y="23"/>
                      <a:pt x="0" y="19"/>
                    </a:cubicBez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 name="Freeform 8"/>
              <p:cNvSpPr/>
              <p:nvPr/>
            </p:nvSpPr>
            <p:spPr bwMode="auto">
              <a:xfrm>
                <a:off x="16397740" y="8237963"/>
                <a:ext cx="367828" cy="45978"/>
              </a:xfrm>
              <a:custGeom>
                <a:avLst/>
                <a:gdLst>
                  <a:gd name="T0" fmla="*/ 27 w 27"/>
                  <a:gd name="T1" fmla="*/ 2 h 3"/>
                  <a:gd name="T2" fmla="*/ 26 w 27"/>
                  <a:gd name="T3" fmla="*/ 3 h 3"/>
                  <a:gd name="T4" fmla="*/ 1 w 27"/>
                  <a:gd name="T5" fmla="*/ 3 h 3"/>
                  <a:gd name="T6" fmla="*/ 0 w 27"/>
                  <a:gd name="T7" fmla="*/ 2 h 3"/>
                  <a:gd name="T8" fmla="*/ 0 w 27"/>
                  <a:gd name="T9" fmla="*/ 2 h 3"/>
                  <a:gd name="T10" fmla="*/ 1 w 27"/>
                  <a:gd name="T11" fmla="*/ 0 h 3"/>
                  <a:gd name="T12" fmla="*/ 26 w 27"/>
                  <a:gd name="T13" fmla="*/ 0 h 3"/>
                  <a:gd name="T14" fmla="*/ 27 w 2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
                    <a:moveTo>
                      <a:pt x="27" y="2"/>
                    </a:moveTo>
                    <a:cubicBezTo>
                      <a:pt x="27" y="2"/>
                      <a:pt x="27" y="3"/>
                      <a:pt x="26" y="3"/>
                    </a:cubicBezTo>
                    <a:cubicBezTo>
                      <a:pt x="1" y="3"/>
                      <a:pt x="1" y="3"/>
                      <a:pt x="1" y="3"/>
                    </a:cubicBezTo>
                    <a:cubicBezTo>
                      <a:pt x="1" y="3"/>
                      <a:pt x="0" y="2"/>
                      <a:pt x="0" y="2"/>
                    </a:cubicBezTo>
                    <a:cubicBezTo>
                      <a:pt x="0" y="2"/>
                      <a:pt x="0" y="2"/>
                      <a:pt x="0" y="2"/>
                    </a:cubicBezTo>
                    <a:cubicBezTo>
                      <a:pt x="0" y="1"/>
                      <a:pt x="1" y="0"/>
                      <a:pt x="1" y="0"/>
                    </a:cubicBezTo>
                    <a:cubicBezTo>
                      <a:pt x="26" y="0"/>
                      <a:pt x="26" y="0"/>
                      <a:pt x="26" y="0"/>
                    </a:cubicBezTo>
                    <a:cubicBezTo>
                      <a:pt x="27" y="0"/>
                      <a:pt x="27" y="1"/>
                      <a:pt x="27" y="2"/>
                    </a:cubicBezTo>
                    <a:close/>
                  </a:path>
                </a:pathLst>
              </a:custGeom>
              <a:solidFill>
                <a:srgbClr val="5F67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 name="Freeform 9"/>
              <p:cNvSpPr/>
              <p:nvPr/>
            </p:nvSpPr>
            <p:spPr bwMode="auto">
              <a:xfrm>
                <a:off x="11501038" y="8117270"/>
                <a:ext cx="1419583" cy="149429"/>
              </a:xfrm>
              <a:custGeom>
                <a:avLst/>
                <a:gdLst>
                  <a:gd name="T0" fmla="*/ 2 w 104"/>
                  <a:gd name="T1" fmla="*/ 0 h 11"/>
                  <a:gd name="T2" fmla="*/ 9 w 104"/>
                  <a:gd name="T3" fmla="*/ 10 h 11"/>
                  <a:gd name="T4" fmla="*/ 94 w 104"/>
                  <a:gd name="T5" fmla="*/ 10 h 11"/>
                  <a:gd name="T6" fmla="*/ 102 w 104"/>
                  <a:gd name="T7" fmla="*/ 0 h 11"/>
                  <a:gd name="T8" fmla="*/ 2 w 104"/>
                  <a:gd name="T9" fmla="*/ 0 h 11"/>
                </a:gdLst>
                <a:ahLst/>
                <a:cxnLst>
                  <a:cxn ang="0">
                    <a:pos x="T0" y="T1"/>
                  </a:cxn>
                  <a:cxn ang="0">
                    <a:pos x="T2" y="T3"/>
                  </a:cxn>
                  <a:cxn ang="0">
                    <a:pos x="T4" y="T5"/>
                  </a:cxn>
                  <a:cxn ang="0">
                    <a:pos x="T6" y="T7"/>
                  </a:cxn>
                  <a:cxn ang="0">
                    <a:pos x="T8" y="T9"/>
                  </a:cxn>
                </a:cxnLst>
                <a:rect l="0" t="0" r="r" b="b"/>
                <a:pathLst>
                  <a:path w="104" h="11">
                    <a:moveTo>
                      <a:pt x="2" y="0"/>
                    </a:moveTo>
                    <a:cubicBezTo>
                      <a:pt x="2" y="0"/>
                      <a:pt x="0" y="9"/>
                      <a:pt x="9" y="10"/>
                    </a:cubicBezTo>
                    <a:cubicBezTo>
                      <a:pt x="94" y="10"/>
                      <a:pt x="94" y="10"/>
                      <a:pt x="94" y="10"/>
                    </a:cubicBezTo>
                    <a:cubicBezTo>
                      <a:pt x="94" y="10"/>
                      <a:pt x="104" y="11"/>
                      <a:pt x="102" y="0"/>
                    </a:cubicBezTo>
                    <a:lnTo>
                      <a:pt x="2" y="0"/>
                    </a:lnTo>
                    <a:close/>
                  </a:path>
                </a:pathLst>
              </a:custGeom>
              <a:solidFill>
                <a:srgbClr val="80818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sp>
        <p:nvSpPr>
          <p:cNvPr id="4" name="Rectangle 3"/>
          <p:cNvSpPr/>
          <p:nvPr/>
        </p:nvSpPr>
        <p:spPr>
          <a:xfrm>
            <a:off x="1937855" y="3743384"/>
            <a:ext cx="5202790" cy="324129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TextBox 15"/>
          <p:cNvSpPr txBox="1"/>
          <p:nvPr/>
        </p:nvSpPr>
        <p:spPr>
          <a:xfrm>
            <a:off x="2233534" y="754125"/>
            <a:ext cx="5764982" cy="1569660"/>
          </a:xfrm>
          <a:prstGeom prst="rect">
            <a:avLst/>
          </a:prstGeom>
          <a:noFill/>
        </p:spPr>
        <p:txBody>
          <a:bodyPr wrap="square" rtlCol="0">
            <a:spAutoFit/>
          </a:bodyPr>
          <a:lstStyle/>
          <a:p>
            <a:pPr algn="r"/>
            <a:r>
              <a:rPr lang="en-US" sz="4800">
                <a:solidFill>
                  <a:schemeClr val="bg1"/>
                </a:solidFill>
                <a:latin typeface="+mj-lt"/>
              </a:rPr>
              <a:t>Exploring Different Design Style</a:t>
            </a:r>
            <a:endParaRPr lang="id-ID" sz="6000" b="1">
              <a:solidFill>
                <a:schemeClr val="bg1"/>
              </a:solidFill>
              <a:latin typeface="+mj-lt"/>
            </a:endParaRPr>
          </a:p>
        </p:txBody>
      </p:sp>
      <p:sp>
        <p:nvSpPr>
          <p:cNvPr id="17" name="TextBox 16"/>
          <p:cNvSpPr txBox="1"/>
          <p:nvPr/>
        </p:nvSpPr>
        <p:spPr>
          <a:xfrm>
            <a:off x="8072168" y="2702227"/>
            <a:ext cx="3497994" cy="1336071"/>
          </a:xfrm>
          <a:prstGeom prst="rect">
            <a:avLst/>
          </a:prstGeom>
          <a:noFill/>
        </p:spPr>
        <p:txBody>
          <a:bodyPr wrap="square" rtlCol="0">
            <a:spAutoFit/>
          </a:bodyPr>
          <a:lstStyle/>
          <a:p>
            <a:pPr>
              <a:lnSpc>
                <a:spcPct val="150000"/>
              </a:lnSpc>
            </a:pPr>
            <a:r>
              <a:rPr lang="en-US" sz="1100">
                <a:solidFill>
                  <a:schemeClr val="bg1"/>
                </a:solidFill>
              </a:rPr>
              <a:t>Augue in mollis condimentum, augue lectus scelerisque lorem, vel venenatis tortor mauris vitae turpis. Praesent lacinia tellus augue, eget tincidunt urna mattis a. Proin ac massa et lorem laoreet porttitor at eget ex. Nam pulvinar vitae ante vitae tempor.  </a:t>
            </a:r>
            <a:endParaRPr lang="en-US" sz="1100">
              <a:solidFill>
                <a:schemeClr val="bg1"/>
              </a:solidFill>
            </a:endParaRPr>
          </a:p>
        </p:txBody>
      </p:sp>
      <p:sp>
        <p:nvSpPr>
          <p:cNvPr id="18" name="TextBox 17"/>
          <p:cNvSpPr txBox="1"/>
          <p:nvPr/>
        </p:nvSpPr>
        <p:spPr>
          <a:xfrm>
            <a:off x="8072168" y="5071390"/>
            <a:ext cx="1464356" cy="320409"/>
          </a:xfrm>
          <a:prstGeom prst="rect">
            <a:avLst/>
          </a:prstGeom>
          <a:noFill/>
        </p:spPr>
        <p:txBody>
          <a:bodyPr wrap="square" rtlCol="0">
            <a:spAutoFit/>
          </a:bodyPr>
          <a:lstStyle/>
          <a:p>
            <a:pPr>
              <a:lnSpc>
                <a:spcPct val="150000"/>
              </a:lnSpc>
            </a:pPr>
            <a:r>
              <a:rPr lang="en-US" sz="1100">
                <a:solidFill>
                  <a:schemeClr val="bg1"/>
                </a:solidFill>
              </a:rPr>
              <a:t>Floral sheel silk </a:t>
            </a:r>
            <a:endParaRPr lang="en-US" sz="1100">
              <a:solidFill>
                <a:schemeClr val="bg1"/>
              </a:solidFill>
            </a:endParaRPr>
          </a:p>
        </p:txBody>
      </p:sp>
      <p:sp>
        <p:nvSpPr>
          <p:cNvPr id="19" name="Rectangle 18"/>
          <p:cNvSpPr/>
          <p:nvPr/>
        </p:nvSpPr>
        <p:spPr>
          <a:xfrm>
            <a:off x="8072168" y="4655699"/>
            <a:ext cx="1599269" cy="424155"/>
          </a:xfrm>
          <a:prstGeom prst="rect">
            <a:avLst/>
          </a:prstGeom>
        </p:spPr>
        <p:txBody>
          <a:bodyPr wrap="square">
            <a:spAutoFit/>
          </a:bodyPr>
          <a:lstStyle/>
          <a:p>
            <a:pPr>
              <a:lnSpc>
                <a:spcPct val="150000"/>
              </a:lnSpc>
            </a:pPr>
            <a:r>
              <a:rPr lang="en-US" sz="1600">
                <a:solidFill>
                  <a:schemeClr val="bg1"/>
                </a:solidFill>
                <a:latin typeface="+mj-lt"/>
                <a:cs typeface="Poppins" panose="02000000000000000000" pitchFamily="2" charset="0"/>
              </a:rPr>
              <a:t>Blouse</a:t>
            </a:r>
            <a:endParaRPr lang="en-US" sz="1600">
              <a:solidFill>
                <a:schemeClr val="bg1"/>
              </a:solidFill>
              <a:latin typeface="+mj-lt"/>
              <a:cs typeface="Poppins" panose="02000000000000000000" pitchFamily="2" charset="0"/>
            </a:endParaRPr>
          </a:p>
        </p:txBody>
      </p:sp>
      <p:sp>
        <p:nvSpPr>
          <p:cNvPr id="20" name="TextBox 19"/>
          <p:cNvSpPr txBox="1"/>
          <p:nvPr/>
        </p:nvSpPr>
        <p:spPr>
          <a:xfrm>
            <a:off x="8072168" y="5334314"/>
            <a:ext cx="1894727" cy="320409"/>
          </a:xfrm>
          <a:prstGeom prst="rect">
            <a:avLst/>
          </a:prstGeom>
          <a:noFill/>
        </p:spPr>
        <p:txBody>
          <a:bodyPr wrap="square" rtlCol="0">
            <a:spAutoFit/>
          </a:bodyPr>
          <a:lstStyle/>
          <a:p>
            <a:pPr>
              <a:lnSpc>
                <a:spcPct val="150000"/>
              </a:lnSpc>
            </a:pPr>
            <a:r>
              <a:rPr lang="en-US" sz="1100">
                <a:solidFill>
                  <a:schemeClr val="bg1"/>
                </a:solidFill>
              </a:rPr>
              <a:t>Number 0012</a:t>
            </a:r>
            <a:endParaRPr lang="en-US" sz="1100">
              <a:solidFill>
                <a:schemeClr val="bg1"/>
              </a:solidFill>
            </a:endParaRPr>
          </a:p>
        </p:txBody>
      </p:sp>
      <p:sp>
        <p:nvSpPr>
          <p:cNvPr id="21" name="TextBox 20"/>
          <p:cNvSpPr txBox="1"/>
          <p:nvPr/>
        </p:nvSpPr>
        <p:spPr>
          <a:xfrm>
            <a:off x="9966895" y="5092550"/>
            <a:ext cx="1464356" cy="320409"/>
          </a:xfrm>
          <a:prstGeom prst="rect">
            <a:avLst/>
          </a:prstGeom>
          <a:noFill/>
        </p:spPr>
        <p:txBody>
          <a:bodyPr wrap="square" rtlCol="0">
            <a:spAutoFit/>
          </a:bodyPr>
          <a:lstStyle/>
          <a:p>
            <a:pPr>
              <a:lnSpc>
                <a:spcPct val="150000"/>
              </a:lnSpc>
            </a:pPr>
            <a:r>
              <a:rPr lang="en-US" sz="1100">
                <a:solidFill>
                  <a:schemeClr val="bg1"/>
                </a:solidFill>
              </a:rPr>
              <a:t>Floral sheel silk </a:t>
            </a:r>
            <a:endParaRPr lang="en-US" sz="1100">
              <a:solidFill>
                <a:schemeClr val="bg1"/>
              </a:solidFill>
            </a:endParaRPr>
          </a:p>
        </p:txBody>
      </p:sp>
      <p:sp>
        <p:nvSpPr>
          <p:cNvPr id="22" name="Rectangle 21"/>
          <p:cNvSpPr/>
          <p:nvPr/>
        </p:nvSpPr>
        <p:spPr>
          <a:xfrm>
            <a:off x="9966895" y="4676859"/>
            <a:ext cx="1599269" cy="424155"/>
          </a:xfrm>
          <a:prstGeom prst="rect">
            <a:avLst/>
          </a:prstGeom>
        </p:spPr>
        <p:txBody>
          <a:bodyPr wrap="square">
            <a:spAutoFit/>
          </a:bodyPr>
          <a:lstStyle/>
          <a:p>
            <a:pPr>
              <a:lnSpc>
                <a:spcPct val="150000"/>
              </a:lnSpc>
            </a:pPr>
            <a:r>
              <a:rPr lang="en-US" sz="1600">
                <a:solidFill>
                  <a:schemeClr val="bg1"/>
                </a:solidFill>
                <a:latin typeface="+mj-lt"/>
                <a:cs typeface="Poppins" panose="02000000000000000000" pitchFamily="2" charset="0"/>
              </a:rPr>
              <a:t>Pants</a:t>
            </a:r>
            <a:endParaRPr lang="en-US" sz="1600">
              <a:solidFill>
                <a:schemeClr val="bg1"/>
              </a:solidFill>
              <a:latin typeface="+mj-lt"/>
              <a:cs typeface="Poppins" panose="02000000000000000000" pitchFamily="2" charset="0"/>
            </a:endParaRPr>
          </a:p>
        </p:txBody>
      </p:sp>
      <p:sp>
        <p:nvSpPr>
          <p:cNvPr id="23" name="TextBox 22"/>
          <p:cNvSpPr txBox="1"/>
          <p:nvPr/>
        </p:nvSpPr>
        <p:spPr>
          <a:xfrm>
            <a:off x="9966895" y="5355474"/>
            <a:ext cx="1894727" cy="325089"/>
          </a:xfrm>
          <a:prstGeom prst="rect">
            <a:avLst/>
          </a:prstGeom>
          <a:noFill/>
        </p:spPr>
        <p:txBody>
          <a:bodyPr wrap="square" rtlCol="0">
            <a:spAutoFit/>
          </a:bodyPr>
          <a:lstStyle/>
          <a:p>
            <a:pPr>
              <a:lnSpc>
                <a:spcPct val="150000"/>
              </a:lnSpc>
            </a:pPr>
            <a:r>
              <a:rPr lang="en-US" sz="1100">
                <a:solidFill>
                  <a:schemeClr val="bg1"/>
                </a:solidFill>
              </a:rPr>
              <a:t>Number 0012</a:t>
            </a:r>
            <a:endParaRPr lang="en-US" sz="1100">
              <a:solidFill>
                <a:schemeClr val="bg1"/>
              </a:solidFill>
            </a:endParaRPr>
          </a:p>
        </p:txBody>
      </p:sp>
      <p:pic>
        <p:nvPicPr>
          <p:cNvPr id="53" name="图片占位符 52"/>
          <p:cNvPicPr>
            <a:picLocks noGrp="1" noChangeAspect="1"/>
          </p:cNvPicPr>
          <p:nvPr>
            <p:ph type="pic" sz="quarter" idx="22"/>
          </p:nvPr>
        </p:nvPicPr>
        <p:blipFill>
          <a:blip r:embed="rId1">
            <a:extLst>
              <a:ext uri="{28A0092B-C50C-407E-A947-70E740481C1C}">
                <a14:useLocalDpi xmlns:a14="http://schemas.microsoft.com/office/drawing/2010/main" val="0"/>
              </a:ext>
            </a:extLst>
          </a:blip>
          <a:srcRect t="510" b="510"/>
          <a:stretch>
            <a:fillRect/>
          </a:stretch>
        </p:blipFill>
        <p:spPr>
          <a:xfrm>
            <a:off x="1937854" y="3743324"/>
            <a:ext cx="5218361" cy="3241676"/>
          </a:xfrm>
        </p:spPr>
      </p:pic>
      <p:sp>
        <p:nvSpPr>
          <p:cNvPr id="12" name="Rectangle 11"/>
          <p:cNvSpPr/>
          <p:nvPr/>
        </p:nvSpPr>
        <p:spPr>
          <a:xfrm>
            <a:off x="837860" y="2702227"/>
            <a:ext cx="2068642" cy="1855033"/>
          </a:xfrm>
          <a:prstGeom prst="rect">
            <a:avLst/>
          </a:prstGeom>
          <a:solidFill>
            <a:srgbClr val="D0798D">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13" name="TextBox 12"/>
          <p:cNvSpPr txBox="1"/>
          <p:nvPr/>
        </p:nvSpPr>
        <p:spPr>
          <a:xfrm>
            <a:off x="762910" y="2983013"/>
            <a:ext cx="1948720" cy="1200329"/>
          </a:xfrm>
          <a:prstGeom prst="rect">
            <a:avLst/>
          </a:prstGeom>
          <a:noFill/>
        </p:spPr>
        <p:txBody>
          <a:bodyPr wrap="square" rtlCol="0">
            <a:spAutoFit/>
          </a:bodyPr>
          <a:lstStyle/>
          <a:p>
            <a:pPr algn="ctr"/>
            <a:r>
              <a:rPr lang="en-US" sz="7200">
                <a:solidFill>
                  <a:schemeClr val="bg1"/>
                </a:solidFill>
                <a:latin typeface="+mj-lt"/>
              </a:rPr>
              <a:t>50</a:t>
            </a:r>
            <a:endParaRPr lang="id-ID" sz="8800" b="1">
              <a:solidFill>
                <a:schemeClr val="bg1"/>
              </a:solidFill>
              <a:latin typeface="+mj-lt"/>
            </a:endParaRPr>
          </a:p>
        </p:txBody>
      </p:sp>
      <p:sp>
        <p:nvSpPr>
          <p:cNvPr id="14" name="TextBox 13"/>
          <p:cNvSpPr txBox="1"/>
          <p:nvPr/>
        </p:nvSpPr>
        <p:spPr>
          <a:xfrm>
            <a:off x="1802224" y="3114616"/>
            <a:ext cx="1081792" cy="523220"/>
          </a:xfrm>
          <a:prstGeom prst="rect">
            <a:avLst/>
          </a:prstGeom>
          <a:noFill/>
        </p:spPr>
        <p:txBody>
          <a:bodyPr wrap="square" rtlCol="0">
            <a:spAutoFit/>
          </a:bodyPr>
          <a:lstStyle/>
          <a:p>
            <a:pPr algn="ctr"/>
            <a:r>
              <a:rPr lang="en-US" sz="2800">
                <a:solidFill>
                  <a:schemeClr val="bg1"/>
                </a:solidFill>
                <a:latin typeface="+mj-lt"/>
              </a:rPr>
              <a:t>%</a:t>
            </a:r>
            <a:endParaRPr lang="id-ID" sz="3600" b="1">
              <a:solidFill>
                <a:schemeClr val="bg1"/>
              </a:solidFill>
              <a:latin typeface="+mj-lt"/>
            </a:endParaRPr>
          </a:p>
        </p:txBody>
      </p:sp>
      <p:sp>
        <p:nvSpPr>
          <p:cNvPr id="15" name="Rectangle 14"/>
          <p:cNvSpPr/>
          <p:nvPr/>
        </p:nvSpPr>
        <p:spPr>
          <a:xfrm>
            <a:off x="972770" y="2831299"/>
            <a:ext cx="1798822" cy="1613074"/>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750"/>
                                        <p:tgtEl>
                                          <p:spTgt spid="16"/>
                                        </p:tgtEl>
                                      </p:cBhvr>
                                    </p:animEffect>
                                    <p:anim calcmode="lin" valueType="num">
                                      <p:cBhvr>
                                        <p:cTn id="8" dur="750" fill="hold"/>
                                        <p:tgtEl>
                                          <p:spTgt spid="16"/>
                                        </p:tgtEl>
                                        <p:attrNameLst>
                                          <p:attrName>ppt_x</p:attrName>
                                        </p:attrNameLst>
                                      </p:cBhvr>
                                      <p:tavLst>
                                        <p:tav tm="0">
                                          <p:val>
                                            <p:strVal val="#ppt_x"/>
                                          </p:val>
                                        </p:tav>
                                        <p:tav tm="100000">
                                          <p:val>
                                            <p:strVal val="#ppt_x"/>
                                          </p:val>
                                        </p:tav>
                                      </p:tavLst>
                                    </p:anim>
                                    <p:anim calcmode="lin" valueType="num">
                                      <p:cBhvr>
                                        <p:cTn id="9" dur="75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750"/>
                                        <p:tgtEl>
                                          <p:spTgt spid="13"/>
                                        </p:tgtEl>
                                      </p:cBhvr>
                                    </p:animEffect>
                                    <p:anim calcmode="lin" valueType="num">
                                      <p:cBhvr>
                                        <p:cTn id="13" dur="750" fill="hold"/>
                                        <p:tgtEl>
                                          <p:spTgt spid="13"/>
                                        </p:tgtEl>
                                        <p:attrNameLst>
                                          <p:attrName>ppt_x</p:attrName>
                                        </p:attrNameLst>
                                      </p:cBhvr>
                                      <p:tavLst>
                                        <p:tav tm="0">
                                          <p:val>
                                            <p:strVal val="#ppt_x"/>
                                          </p:val>
                                        </p:tav>
                                        <p:tav tm="100000">
                                          <p:val>
                                            <p:strVal val="#ppt_x"/>
                                          </p:val>
                                        </p:tav>
                                      </p:tavLst>
                                    </p:anim>
                                    <p:anim calcmode="lin" valueType="num">
                                      <p:cBhvr>
                                        <p:cTn id="14" dur="75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50"/>
                                        <p:tgtEl>
                                          <p:spTgt spid="14"/>
                                        </p:tgtEl>
                                      </p:cBhvr>
                                    </p:animEffect>
                                    <p:anim calcmode="lin" valueType="num">
                                      <p:cBhvr>
                                        <p:cTn id="18" dur="750" fill="hold"/>
                                        <p:tgtEl>
                                          <p:spTgt spid="14"/>
                                        </p:tgtEl>
                                        <p:attrNameLst>
                                          <p:attrName>ppt_x</p:attrName>
                                        </p:attrNameLst>
                                      </p:cBhvr>
                                      <p:tavLst>
                                        <p:tav tm="0">
                                          <p:val>
                                            <p:strVal val="#ppt_x"/>
                                          </p:val>
                                        </p:tav>
                                        <p:tav tm="100000">
                                          <p:val>
                                            <p:strVal val="#ppt_x"/>
                                          </p:val>
                                        </p:tav>
                                      </p:tavLst>
                                    </p:anim>
                                    <p:anim calcmode="lin" valueType="num">
                                      <p:cBhvr>
                                        <p:cTn id="19" dur="750" fill="hold"/>
                                        <p:tgtEl>
                                          <p:spTgt spid="1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50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750"/>
                                        <p:tgtEl>
                                          <p:spTgt spid="17"/>
                                        </p:tgtEl>
                                      </p:cBhvr>
                                    </p:animEffect>
                                    <p:anim calcmode="lin" valueType="num">
                                      <p:cBhvr>
                                        <p:cTn id="23" dur="750" fill="hold"/>
                                        <p:tgtEl>
                                          <p:spTgt spid="17"/>
                                        </p:tgtEl>
                                        <p:attrNameLst>
                                          <p:attrName>ppt_x</p:attrName>
                                        </p:attrNameLst>
                                      </p:cBhvr>
                                      <p:tavLst>
                                        <p:tav tm="0">
                                          <p:val>
                                            <p:strVal val="#ppt_x"/>
                                          </p:val>
                                        </p:tav>
                                        <p:tav tm="100000">
                                          <p:val>
                                            <p:strVal val="#ppt_x"/>
                                          </p:val>
                                        </p:tav>
                                      </p:tavLst>
                                    </p:anim>
                                    <p:anim calcmode="lin" valueType="num">
                                      <p:cBhvr>
                                        <p:cTn id="24" dur="750" fill="hold"/>
                                        <p:tgtEl>
                                          <p:spTgt spid="1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750"/>
                                        <p:tgtEl>
                                          <p:spTgt spid="19"/>
                                        </p:tgtEl>
                                      </p:cBhvr>
                                    </p:animEffect>
                                    <p:anim calcmode="lin" valueType="num">
                                      <p:cBhvr>
                                        <p:cTn id="28" dur="750" fill="hold"/>
                                        <p:tgtEl>
                                          <p:spTgt spid="19"/>
                                        </p:tgtEl>
                                        <p:attrNameLst>
                                          <p:attrName>ppt_x</p:attrName>
                                        </p:attrNameLst>
                                      </p:cBhvr>
                                      <p:tavLst>
                                        <p:tav tm="0">
                                          <p:val>
                                            <p:strVal val="#ppt_x"/>
                                          </p:val>
                                        </p:tav>
                                        <p:tav tm="100000">
                                          <p:val>
                                            <p:strVal val="#ppt_x"/>
                                          </p:val>
                                        </p:tav>
                                      </p:tavLst>
                                    </p:anim>
                                    <p:anim calcmode="lin" valueType="num">
                                      <p:cBhvr>
                                        <p:cTn id="29" dur="750" fill="hold"/>
                                        <p:tgtEl>
                                          <p:spTgt spid="1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50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750"/>
                                        <p:tgtEl>
                                          <p:spTgt spid="22"/>
                                        </p:tgtEl>
                                      </p:cBhvr>
                                    </p:animEffect>
                                    <p:anim calcmode="lin" valueType="num">
                                      <p:cBhvr>
                                        <p:cTn id="33" dur="750" fill="hold"/>
                                        <p:tgtEl>
                                          <p:spTgt spid="22"/>
                                        </p:tgtEl>
                                        <p:attrNameLst>
                                          <p:attrName>ppt_x</p:attrName>
                                        </p:attrNameLst>
                                      </p:cBhvr>
                                      <p:tavLst>
                                        <p:tav tm="0">
                                          <p:val>
                                            <p:strVal val="#ppt_x"/>
                                          </p:val>
                                        </p:tav>
                                        <p:tav tm="100000">
                                          <p:val>
                                            <p:strVal val="#ppt_x"/>
                                          </p:val>
                                        </p:tav>
                                      </p:tavLst>
                                    </p:anim>
                                    <p:anim calcmode="lin" valueType="num">
                                      <p:cBhvr>
                                        <p:cTn id="34" dur="750" fill="hold"/>
                                        <p:tgtEl>
                                          <p:spTgt spid="2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50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750"/>
                                        <p:tgtEl>
                                          <p:spTgt spid="23"/>
                                        </p:tgtEl>
                                      </p:cBhvr>
                                    </p:animEffect>
                                    <p:anim calcmode="lin" valueType="num">
                                      <p:cBhvr>
                                        <p:cTn id="38" dur="750" fill="hold"/>
                                        <p:tgtEl>
                                          <p:spTgt spid="23"/>
                                        </p:tgtEl>
                                        <p:attrNameLst>
                                          <p:attrName>ppt_x</p:attrName>
                                        </p:attrNameLst>
                                      </p:cBhvr>
                                      <p:tavLst>
                                        <p:tav tm="0">
                                          <p:val>
                                            <p:strVal val="#ppt_x"/>
                                          </p:val>
                                        </p:tav>
                                        <p:tav tm="100000">
                                          <p:val>
                                            <p:strVal val="#ppt_x"/>
                                          </p:val>
                                        </p:tav>
                                      </p:tavLst>
                                    </p:anim>
                                    <p:anim calcmode="lin" valueType="num">
                                      <p:cBhvr>
                                        <p:cTn id="39" dur="750" fill="hold"/>
                                        <p:tgtEl>
                                          <p:spTgt spid="2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50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750"/>
                                        <p:tgtEl>
                                          <p:spTgt spid="21"/>
                                        </p:tgtEl>
                                      </p:cBhvr>
                                    </p:animEffect>
                                    <p:anim calcmode="lin" valueType="num">
                                      <p:cBhvr>
                                        <p:cTn id="43" dur="750" fill="hold"/>
                                        <p:tgtEl>
                                          <p:spTgt spid="21"/>
                                        </p:tgtEl>
                                        <p:attrNameLst>
                                          <p:attrName>ppt_x</p:attrName>
                                        </p:attrNameLst>
                                      </p:cBhvr>
                                      <p:tavLst>
                                        <p:tav tm="0">
                                          <p:val>
                                            <p:strVal val="#ppt_x"/>
                                          </p:val>
                                        </p:tav>
                                        <p:tav tm="100000">
                                          <p:val>
                                            <p:strVal val="#ppt_x"/>
                                          </p:val>
                                        </p:tav>
                                      </p:tavLst>
                                    </p:anim>
                                    <p:anim calcmode="lin" valueType="num">
                                      <p:cBhvr>
                                        <p:cTn id="44" dur="750" fill="hold"/>
                                        <p:tgtEl>
                                          <p:spTgt spid="2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50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750"/>
                                        <p:tgtEl>
                                          <p:spTgt spid="18"/>
                                        </p:tgtEl>
                                      </p:cBhvr>
                                    </p:animEffect>
                                    <p:anim calcmode="lin" valueType="num">
                                      <p:cBhvr>
                                        <p:cTn id="48" dur="750" fill="hold"/>
                                        <p:tgtEl>
                                          <p:spTgt spid="18"/>
                                        </p:tgtEl>
                                        <p:attrNameLst>
                                          <p:attrName>ppt_x</p:attrName>
                                        </p:attrNameLst>
                                      </p:cBhvr>
                                      <p:tavLst>
                                        <p:tav tm="0">
                                          <p:val>
                                            <p:strVal val="#ppt_x"/>
                                          </p:val>
                                        </p:tav>
                                        <p:tav tm="100000">
                                          <p:val>
                                            <p:strVal val="#ppt_x"/>
                                          </p:val>
                                        </p:tav>
                                      </p:tavLst>
                                    </p:anim>
                                    <p:anim calcmode="lin" valueType="num">
                                      <p:cBhvr>
                                        <p:cTn id="49" dur="750" fill="hold"/>
                                        <p:tgtEl>
                                          <p:spTgt spid="1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50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750"/>
                                        <p:tgtEl>
                                          <p:spTgt spid="20"/>
                                        </p:tgtEl>
                                      </p:cBhvr>
                                    </p:animEffect>
                                    <p:anim calcmode="lin" valueType="num">
                                      <p:cBhvr>
                                        <p:cTn id="53" dur="750" fill="hold"/>
                                        <p:tgtEl>
                                          <p:spTgt spid="20"/>
                                        </p:tgtEl>
                                        <p:attrNameLst>
                                          <p:attrName>ppt_x</p:attrName>
                                        </p:attrNameLst>
                                      </p:cBhvr>
                                      <p:tavLst>
                                        <p:tav tm="0">
                                          <p:val>
                                            <p:strVal val="#ppt_x"/>
                                          </p:val>
                                        </p:tav>
                                        <p:tav tm="100000">
                                          <p:val>
                                            <p:strVal val="#ppt_x"/>
                                          </p:val>
                                        </p:tav>
                                      </p:tavLst>
                                    </p:anim>
                                    <p:anim calcmode="lin" valueType="num">
                                      <p:cBhvr>
                                        <p:cTn id="54" dur="75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13"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1D242E"/>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duotone>
              <a:prstClr val="black"/>
              <a:srgbClr val="1D242E">
                <a:tint val="45000"/>
                <a:satMod val="400000"/>
              </a:srgbClr>
            </a:duotone>
          </a:blip>
          <a:stretch>
            <a:fillRect/>
          </a:stretch>
        </p:blipFill>
        <p:spPr>
          <a:xfrm rot="16200000">
            <a:off x="2665897" y="-2665897"/>
            <a:ext cx="6860208" cy="12192002"/>
          </a:xfrm>
          <a:prstGeom prst="rect">
            <a:avLst/>
          </a:prstGeom>
        </p:spPr>
      </p:pic>
      <p:pic>
        <p:nvPicPr>
          <p:cNvPr id="3" name="图片 2"/>
          <p:cNvPicPr>
            <a:picLocks noChangeAspect="1"/>
          </p:cNvPicPr>
          <p:nvPr/>
        </p:nvPicPr>
        <p:blipFill>
          <a:blip r:embed="rId2"/>
          <a:stretch>
            <a:fillRect/>
          </a:stretch>
        </p:blipFill>
        <p:spPr>
          <a:xfrm rot="2112508">
            <a:off x="9661359" y="2171126"/>
            <a:ext cx="1462750" cy="3800752"/>
          </a:xfrm>
          <a:prstGeom prst="rect">
            <a:avLst/>
          </a:prstGeom>
        </p:spPr>
      </p:pic>
      <p:pic>
        <p:nvPicPr>
          <p:cNvPr id="4" name="图片 3"/>
          <p:cNvPicPr>
            <a:picLocks noChangeAspect="1"/>
          </p:cNvPicPr>
          <p:nvPr/>
        </p:nvPicPr>
        <p:blipFill>
          <a:blip r:embed="rId3"/>
          <a:stretch>
            <a:fillRect/>
          </a:stretch>
        </p:blipFill>
        <p:spPr>
          <a:xfrm rot="17512173">
            <a:off x="7766033" y="4356128"/>
            <a:ext cx="1146777" cy="1686925"/>
          </a:xfrm>
          <a:prstGeom prst="rect">
            <a:avLst/>
          </a:prstGeom>
        </p:spPr>
      </p:pic>
      <p:pic>
        <p:nvPicPr>
          <p:cNvPr id="5" name="图片 4"/>
          <p:cNvPicPr>
            <a:picLocks noChangeAspect="1"/>
          </p:cNvPicPr>
          <p:nvPr/>
        </p:nvPicPr>
        <p:blipFill>
          <a:blip r:embed="rId4"/>
          <a:stretch>
            <a:fillRect/>
          </a:stretch>
        </p:blipFill>
        <p:spPr>
          <a:xfrm>
            <a:off x="935019" y="2333991"/>
            <a:ext cx="865707" cy="1737511"/>
          </a:xfrm>
          <a:prstGeom prst="rect">
            <a:avLst/>
          </a:prstGeom>
        </p:spPr>
      </p:pic>
      <p:sp>
        <p:nvSpPr>
          <p:cNvPr id="7" name="TextBox 8"/>
          <p:cNvSpPr txBox="1"/>
          <p:nvPr/>
        </p:nvSpPr>
        <p:spPr>
          <a:xfrm>
            <a:off x="4095553" y="3429000"/>
            <a:ext cx="5048249" cy="1107996"/>
          </a:xfrm>
          <a:prstGeom prst="rect">
            <a:avLst/>
          </a:prstGeom>
          <a:noFill/>
        </p:spPr>
        <p:txBody>
          <a:bodyPr wrap="square" rtlCol="0">
            <a:spAutoFit/>
          </a:bodyPr>
          <a:lstStyle/>
          <a:p>
            <a:pPr>
              <a:lnSpc>
                <a:spcPct val="150000"/>
              </a:lnSpc>
            </a:pPr>
            <a:r>
              <a:rPr lang="en-US" sz="1100">
                <a:solidFill>
                  <a:srgbClr val="1D242E"/>
                </a:solidFill>
              </a:rPr>
              <a:t>Augue in mollis condimentum, augue lectus scelerisque lorem, vel venenatis tortor mauris vitae turpis. Praesent lacinia tellus augue, eget tincidunt urna mattis a. Proin ac massa et lorem laoreet porttitor at eget ex. Nam pulvinar vitae ante vitae tempor.  </a:t>
            </a:r>
            <a:endParaRPr lang="en-US" sz="1100">
              <a:solidFill>
                <a:srgbClr val="1D242E"/>
              </a:solidFill>
            </a:endParaRPr>
          </a:p>
        </p:txBody>
      </p:sp>
      <p:sp>
        <p:nvSpPr>
          <p:cNvPr id="8" name="TextBox 9"/>
          <p:cNvSpPr txBox="1"/>
          <p:nvPr/>
        </p:nvSpPr>
        <p:spPr>
          <a:xfrm>
            <a:off x="3305757" y="2085505"/>
            <a:ext cx="1389403" cy="1446550"/>
          </a:xfrm>
          <a:prstGeom prst="rect">
            <a:avLst/>
          </a:prstGeom>
          <a:noFill/>
        </p:spPr>
        <p:txBody>
          <a:bodyPr wrap="square" rtlCol="0">
            <a:spAutoFit/>
          </a:bodyPr>
          <a:lstStyle/>
          <a:p>
            <a:pPr algn="ctr"/>
            <a:r>
              <a:rPr lang="en-US" sz="8800" dirty="0">
                <a:solidFill>
                  <a:srgbClr val="1D242E"/>
                </a:solidFill>
                <a:latin typeface="+mj-lt"/>
              </a:rPr>
              <a:t>04</a:t>
            </a:r>
            <a:endParaRPr lang="id-ID" sz="11500" b="1" dirty="0">
              <a:solidFill>
                <a:srgbClr val="1D242E"/>
              </a:solidFill>
              <a:latin typeface="+mj-lt"/>
            </a:endParaRPr>
          </a:p>
        </p:txBody>
      </p:sp>
      <p:pic>
        <p:nvPicPr>
          <p:cNvPr id="9" name="图片 8"/>
          <p:cNvPicPr>
            <a:picLocks noChangeAspect="1"/>
          </p:cNvPicPr>
          <p:nvPr/>
        </p:nvPicPr>
        <p:blipFill>
          <a:blip r:embed="rId5"/>
          <a:stretch>
            <a:fillRect/>
          </a:stretch>
        </p:blipFill>
        <p:spPr>
          <a:xfrm rot="16200000">
            <a:off x="5580292" y="1521225"/>
            <a:ext cx="1239798" cy="278186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anim calcmode="lin" valueType="num">
                                      <p:cBhvr>
                                        <p:cTn id="8" dur="750" fill="hold"/>
                                        <p:tgtEl>
                                          <p:spTgt spid="8"/>
                                        </p:tgtEl>
                                        <p:attrNameLst>
                                          <p:attrName>ppt_x</p:attrName>
                                        </p:attrNameLst>
                                      </p:cBhvr>
                                      <p:tavLst>
                                        <p:tav tm="0">
                                          <p:val>
                                            <p:strVal val="#ppt_x"/>
                                          </p:val>
                                        </p:tav>
                                        <p:tav tm="100000">
                                          <p:val>
                                            <p:strVal val="#ppt_x"/>
                                          </p:val>
                                        </p:tav>
                                      </p:tavLst>
                                    </p:anim>
                                    <p:anim calcmode="lin" valueType="num">
                                      <p:cBhvr>
                                        <p:cTn id="9" dur="75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750"/>
                                        <p:tgtEl>
                                          <p:spTgt spid="7"/>
                                        </p:tgtEl>
                                      </p:cBhvr>
                                    </p:animEffect>
                                    <p:anim calcmode="lin" valueType="num">
                                      <p:cBhvr>
                                        <p:cTn id="13" dur="750" fill="hold"/>
                                        <p:tgtEl>
                                          <p:spTgt spid="7"/>
                                        </p:tgtEl>
                                        <p:attrNameLst>
                                          <p:attrName>ppt_x</p:attrName>
                                        </p:attrNameLst>
                                      </p:cBhvr>
                                      <p:tavLst>
                                        <p:tav tm="0">
                                          <p:val>
                                            <p:strVal val="#ppt_x"/>
                                          </p:val>
                                        </p:tav>
                                        <p:tav tm="100000">
                                          <p:val>
                                            <p:strVal val="#ppt_x"/>
                                          </p:val>
                                        </p:tav>
                                      </p:tavLst>
                                    </p:anim>
                                    <p:anim calcmode="lin" valueType="num">
                                      <p:cBhvr>
                                        <p:cTn id="14" dur="75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1D242E"/>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0" y="287393"/>
            <a:ext cx="2434856" cy="6066646"/>
          </a:xfrm>
          <a:prstGeom prst="rect">
            <a:avLst/>
          </a:prstGeom>
        </p:spPr>
      </p:pic>
      <p:sp>
        <p:nvSpPr>
          <p:cNvPr id="3" name="TextBox 2"/>
          <p:cNvSpPr txBox="1"/>
          <p:nvPr/>
        </p:nvSpPr>
        <p:spPr>
          <a:xfrm>
            <a:off x="1060587" y="2482700"/>
            <a:ext cx="4825593" cy="1938992"/>
          </a:xfrm>
          <a:prstGeom prst="rect">
            <a:avLst/>
          </a:prstGeom>
          <a:noFill/>
        </p:spPr>
        <p:txBody>
          <a:bodyPr wrap="square" rtlCol="0">
            <a:spAutoFit/>
          </a:bodyPr>
          <a:lstStyle/>
          <a:p>
            <a:r>
              <a:rPr lang="en-US" sz="6000" dirty="0">
                <a:solidFill>
                  <a:schemeClr val="bg1"/>
                </a:solidFill>
                <a:latin typeface="+mj-lt"/>
              </a:rPr>
              <a:t>Our Service Contents</a:t>
            </a:r>
            <a:endParaRPr lang="id-ID" sz="7200" b="1" dirty="0">
              <a:solidFill>
                <a:schemeClr val="bg1"/>
              </a:solidFill>
              <a:latin typeface="+mj-lt"/>
            </a:endParaRPr>
          </a:p>
        </p:txBody>
      </p:sp>
      <p:sp>
        <p:nvSpPr>
          <p:cNvPr id="4" name="TextBox 3"/>
          <p:cNvSpPr txBox="1"/>
          <p:nvPr/>
        </p:nvSpPr>
        <p:spPr>
          <a:xfrm>
            <a:off x="8378883" y="1594950"/>
            <a:ext cx="2399045" cy="574324"/>
          </a:xfrm>
          <a:prstGeom prst="rect">
            <a:avLst/>
          </a:prstGeom>
          <a:noFill/>
        </p:spPr>
        <p:txBody>
          <a:bodyPr wrap="square" rtlCol="0">
            <a:spAutoFit/>
          </a:bodyPr>
          <a:lstStyle/>
          <a:p>
            <a:pPr>
              <a:lnSpc>
                <a:spcPct val="150000"/>
              </a:lnSpc>
            </a:pPr>
            <a:r>
              <a:rPr lang="en-US" sz="1100">
                <a:solidFill>
                  <a:schemeClr val="bg1"/>
                </a:solidFill>
              </a:rPr>
              <a:t>Augue in mollis condimentum, augue lectus scelerisque lorem, </a:t>
            </a:r>
            <a:endParaRPr lang="en-US" sz="1100">
              <a:solidFill>
                <a:schemeClr val="bg1"/>
              </a:solidFill>
            </a:endParaRPr>
          </a:p>
        </p:txBody>
      </p:sp>
      <p:sp>
        <p:nvSpPr>
          <p:cNvPr id="5" name="TextBox 4"/>
          <p:cNvSpPr txBox="1"/>
          <p:nvPr/>
        </p:nvSpPr>
        <p:spPr>
          <a:xfrm>
            <a:off x="6829667" y="913994"/>
            <a:ext cx="1389403" cy="923330"/>
          </a:xfrm>
          <a:prstGeom prst="rect">
            <a:avLst/>
          </a:prstGeom>
          <a:noFill/>
        </p:spPr>
        <p:txBody>
          <a:bodyPr wrap="square" rtlCol="0">
            <a:spAutoFit/>
          </a:bodyPr>
          <a:lstStyle/>
          <a:p>
            <a:pPr algn="r"/>
            <a:r>
              <a:rPr lang="en-US" sz="5400" dirty="0">
                <a:solidFill>
                  <a:srgbClr val="D0798D"/>
                </a:solidFill>
                <a:latin typeface="+mj-lt"/>
              </a:rPr>
              <a:t>01</a:t>
            </a:r>
            <a:endParaRPr lang="id-ID" sz="6600" b="1" dirty="0">
              <a:solidFill>
                <a:srgbClr val="D0798D"/>
              </a:solidFill>
              <a:latin typeface="+mj-lt"/>
            </a:endParaRPr>
          </a:p>
        </p:txBody>
      </p:sp>
      <p:sp>
        <p:nvSpPr>
          <p:cNvPr id="6" name="Rectangle 5"/>
          <p:cNvSpPr/>
          <p:nvPr/>
        </p:nvSpPr>
        <p:spPr>
          <a:xfrm>
            <a:off x="8378883" y="1152400"/>
            <a:ext cx="2194025" cy="424155"/>
          </a:xfrm>
          <a:prstGeom prst="rect">
            <a:avLst/>
          </a:prstGeom>
        </p:spPr>
        <p:txBody>
          <a:bodyPr wrap="square">
            <a:spAutoFit/>
          </a:bodyPr>
          <a:lstStyle/>
          <a:p>
            <a:pPr>
              <a:lnSpc>
                <a:spcPct val="150000"/>
              </a:lnSpc>
            </a:pPr>
            <a:r>
              <a:rPr lang="en-US" sz="1600">
                <a:solidFill>
                  <a:schemeClr val="bg1"/>
                </a:solidFill>
                <a:latin typeface="+mj-lt"/>
                <a:cs typeface="Poppins" panose="02000000000000000000" pitchFamily="2" charset="0"/>
              </a:rPr>
              <a:t>Some Title Here</a:t>
            </a:r>
            <a:endParaRPr lang="en-US" sz="1600">
              <a:solidFill>
                <a:schemeClr val="bg1"/>
              </a:solidFill>
              <a:latin typeface="+mj-lt"/>
              <a:cs typeface="Poppins" panose="02000000000000000000" pitchFamily="2" charset="0"/>
            </a:endParaRPr>
          </a:p>
        </p:txBody>
      </p:sp>
      <p:sp>
        <p:nvSpPr>
          <p:cNvPr id="7" name="TextBox 6"/>
          <p:cNvSpPr txBox="1"/>
          <p:nvPr/>
        </p:nvSpPr>
        <p:spPr>
          <a:xfrm>
            <a:off x="8378883" y="3348799"/>
            <a:ext cx="2399045" cy="574324"/>
          </a:xfrm>
          <a:prstGeom prst="rect">
            <a:avLst/>
          </a:prstGeom>
          <a:noFill/>
        </p:spPr>
        <p:txBody>
          <a:bodyPr wrap="square" rtlCol="0">
            <a:spAutoFit/>
          </a:bodyPr>
          <a:lstStyle/>
          <a:p>
            <a:pPr>
              <a:lnSpc>
                <a:spcPct val="150000"/>
              </a:lnSpc>
            </a:pPr>
            <a:r>
              <a:rPr lang="en-US" sz="1100">
                <a:solidFill>
                  <a:schemeClr val="bg1"/>
                </a:solidFill>
              </a:rPr>
              <a:t>Augue in mollis condimentum, augue lectus scelerisque lorem, </a:t>
            </a:r>
            <a:endParaRPr lang="en-US" sz="1100">
              <a:solidFill>
                <a:schemeClr val="bg1"/>
              </a:solidFill>
            </a:endParaRPr>
          </a:p>
        </p:txBody>
      </p:sp>
      <p:sp>
        <p:nvSpPr>
          <p:cNvPr id="8" name="TextBox 7"/>
          <p:cNvSpPr txBox="1"/>
          <p:nvPr/>
        </p:nvSpPr>
        <p:spPr>
          <a:xfrm>
            <a:off x="6829667" y="2667843"/>
            <a:ext cx="1389403" cy="923330"/>
          </a:xfrm>
          <a:prstGeom prst="rect">
            <a:avLst/>
          </a:prstGeom>
          <a:noFill/>
        </p:spPr>
        <p:txBody>
          <a:bodyPr wrap="square" rtlCol="0">
            <a:spAutoFit/>
          </a:bodyPr>
          <a:lstStyle/>
          <a:p>
            <a:pPr algn="r"/>
            <a:r>
              <a:rPr lang="en-US" sz="5400">
                <a:solidFill>
                  <a:srgbClr val="D0798D"/>
                </a:solidFill>
                <a:latin typeface="+mj-lt"/>
              </a:rPr>
              <a:t>02</a:t>
            </a:r>
            <a:endParaRPr lang="id-ID" sz="6600" b="1">
              <a:solidFill>
                <a:srgbClr val="D0798D"/>
              </a:solidFill>
              <a:latin typeface="+mj-lt"/>
            </a:endParaRPr>
          </a:p>
        </p:txBody>
      </p:sp>
      <p:sp>
        <p:nvSpPr>
          <p:cNvPr id="9" name="Rectangle 8"/>
          <p:cNvSpPr/>
          <p:nvPr/>
        </p:nvSpPr>
        <p:spPr>
          <a:xfrm>
            <a:off x="8378883" y="2906249"/>
            <a:ext cx="2194025" cy="424155"/>
          </a:xfrm>
          <a:prstGeom prst="rect">
            <a:avLst/>
          </a:prstGeom>
        </p:spPr>
        <p:txBody>
          <a:bodyPr wrap="square">
            <a:spAutoFit/>
          </a:bodyPr>
          <a:lstStyle/>
          <a:p>
            <a:pPr>
              <a:lnSpc>
                <a:spcPct val="150000"/>
              </a:lnSpc>
            </a:pPr>
            <a:r>
              <a:rPr lang="en-US" sz="1600">
                <a:solidFill>
                  <a:schemeClr val="bg1"/>
                </a:solidFill>
                <a:latin typeface="+mj-lt"/>
                <a:cs typeface="Poppins" panose="02000000000000000000" pitchFamily="2" charset="0"/>
              </a:rPr>
              <a:t>Some Title Here</a:t>
            </a:r>
            <a:endParaRPr lang="en-US" sz="1600">
              <a:solidFill>
                <a:schemeClr val="bg1"/>
              </a:solidFill>
              <a:latin typeface="+mj-lt"/>
              <a:cs typeface="Poppins" panose="02000000000000000000" pitchFamily="2" charset="0"/>
            </a:endParaRPr>
          </a:p>
        </p:txBody>
      </p:sp>
      <p:sp>
        <p:nvSpPr>
          <p:cNvPr id="10" name="TextBox 9"/>
          <p:cNvSpPr txBox="1"/>
          <p:nvPr/>
        </p:nvSpPr>
        <p:spPr>
          <a:xfrm>
            <a:off x="8378883" y="5102648"/>
            <a:ext cx="2399045" cy="574324"/>
          </a:xfrm>
          <a:prstGeom prst="rect">
            <a:avLst/>
          </a:prstGeom>
          <a:noFill/>
        </p:spPr>
        <p:txBody>
          <a:bodyPr wrap="square" rtlCol="0">
            <a:spAutoFit/>
          </a:bodyPr>
          <a:lstStyle/>
          <a:p>
            <a:pPr>
              <a:lnSpc>
                <a:spcPct val="150000"/>
              </a:lnSpc>
            </a:pPr>
            <a:r>
              <a:rPr lang="en-US" sz="1100">
                <a:solidFill>
                  <a:schemeClr val="bg1"/>
                </a:solidFill>
              </a:rPr>
              <a:t>Augue in mollis condimentum, augue lectus scelerisque lorem, </a:t>
            </a:r>
            <a:endParaRPr lang="en-US" sz="1100">
              <a:solidFill>
                <a:schemeClr val="bg1"/>
              </a:solidFill>
            </a:endParaRPr>
          </a:p>
        </p:txBody>
      </p:sp>
      <p:sp>
        <p:nvSpPr>
          <p:cNvPr id="11" name="TextBox 10"/>
          <p:cNvSpPr txBox="1"/>
          <p:nvPr/>
        </p:nvSpPr>
        <p:spPr>
          <a:xfrm>
            <a:off x="6829667" y="4421692"/>
            <a:ext cx="1389403" cy="923330"/>
          </a:xfrm>
          <a:prstGeom prst="rect">
            <a:avLst/>
          </a:prstGeom>
          <a:noFill/>
        </p:spPr>
        <p:txBody>
          <a:bodyPr wrap="square" rtlCol="0">
            <a:spAutoFit/>
          </a:bodyPr>
          <a:lstStyle/>
          <a:p>
            <a:pPr algn="r"/>
            <a:r>
              <a:rPr lang="en-US" sz="5400">
                <a:solidFill>
                  <a:srgbClr val="D0798D"/>
                </a:solidFill>
                <a:latin typeface="+mj-lt"/>
              </a:rPr>
              <a:t>03</a:t>
            </a:r>
            <a:endParaRPr lang="id-ID" sz="6600" b="1">
              <a:solidFill>
                <a:srgbClr val="D0798D"/>
              </a:solidFill>
              <a:latin typeface="+mj-lt"/>
            </a:endParaRPr>
          </a:p>
        </p:txBody>
      </p:sp>
      <p:sp>
        <p:nvSpPr>
          <p:cNvPr id="12" name="Rectangle 11"/>
          <p:cNvSpPr/>
          <p:nvPr/>
        </p:nvSpPr>
        <p:spPr>
          <a:xfrm>
            <a:off x="8378883" y="4660098"/>
            <a:ext cx="2194025" cy="424155"/>
          </a:xfrm>
          <a:prstGeom prst="rect">
            <a:avLst/>
          </a:prstGeom>
        </p:spPr>
        <p:txBody>
          <a:bodyPr wrap="square">
            <a:spAutoFit/>
          </a:bodyPr>
          <a:lstStyle/>
          <a:p>
            <a:pPr>
              <a:lnSpc>
                <a:spcPct val="150000"/>
              </a:lnSpc>
            </a:pPr>
            <a:r>
              <a:rPr lang="en-US" sz="1600">
                <a:solidFill>
                  <a:schemeClr val="bg1"/>
                </a:solidFill>
                <a:latin typeface="+mj-lt"/>
                <a:cs typeface="Poppins" panose="02000000000000000000" pitchFamily="2" charset="0"/>
              </a:rPr>
              <a:t>Some Title Here</a:t>
            </a:r>
            <a:endParaRPr lang="en-US" sz="1600">
              <a:solidFill>
                <a:schemeClr val="bg1"/>
              </a:solidFill>
              <a:latin typeface="+mj-lt"/>
              <a:cs typeface="Poppins" panose="02000000000000000000" pitchFamily="2" charset="0"/>
            </a:endParaRPr>
          </a:p>
        </p:txBody>
      </p:sp>
      <p:pic>
        <p:nvPicPr>
          <p:cNvPr id="14" name="图片 13"/>
          <p:cNvPicPr>
            <a:picLocks noChangeAspect="1"/>
          </p:cNvPicPr>
          <p:nvPr/>
        </p:nvPicPr>
        <p:blipFill>
          <a:blip r:embed="rId2"/>
          <a:stretch>
            <a:fillRect/>
          </a:stretch>
        </p:blipFill>
        <p:spPr>
          <a:xfrm>
            <a:off x="5358320" y="1773792"/>
            <a:ext cx="1475360" cy="3310415"/>
          </a:xfrm>
          <a:prstGeom prst="rect">
            <a:avLst/>
          </a:prstGeom>
        </p:spPr>
      </p:pic>
      <p:cxnSp>
        <p:nvCxnSpPr>
          <p:cNvPr id="16" name="直接连接符 15"/>
          <p:cNvCxnSpPr>
            <a:stCxn id="6" idx="1"/>
          </p:cNvCxnSpPr>
          <p:nvPr/>
        </p:nvCxnSpPr>
        <p:spPr>
          <a:xfrm flipH="1">
            <a:off x="7844589" y="1364478"/>
            <a:ext cx="534294" cy="804796"/>
          </a:xfrm>
          <a:prstGeom prst="line">
            <a:avLst/>
          </a:prstGeom>
          <a:ln>
            <a:solidFill>
              <a:srgbClr val="D0798D"/>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7854261" y="3201636"/>
            <a:ext cx="534294" cy="804796"/>
          </a:xfrm>
          <a:prstGeom prst="line">
            <a:avLst/>
          </a:prstGeom>
          <a:ln>
            <a:solidFill>
              <a:srgbClr val="D0798D"/>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7796555" y="4837757"/>
            <a:ext cx="534294" cy="804796"/>
          </a:xfrm>
          <a:prstGeom prst="line">
            <a:avLst/>
          </a:prstGeom>
          <a:ln>
            <a:solidFill>
              <a:srgbClr val="D0798D"/>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anim calcmode="lin" valueType="num">
                                      <p:cBhvr>
                                        <p:cTn id="8" dur="750" fill="hold"/>
                                        <p:tgtEl>
                                          <p:spTgt spid="3"/>
                                        </p:tgtEl>
                                        <p:attrNameLst>
                                          <p:attrName>ppt_x</p:attrName>
                                        </p:attrNameLst>
                                      </p:cBhvr>
                                      <p:tavLst>
                                        <p:tav tm="0">
                                          <p:val>
                                            <p:strVal val="#ppt_x"/>
                                          </p:val>
                                        </p:tav>
                                        <p:tav tm="100000">
                                          <p:val>
                                            <p:strVal val="#ppt_x"/>
                                          </p:val>
                                        </p:tav>
                                      </p:tavLst>
                                    </p:anim>
                                    <p:anim calcmode="lin" valueType="num">
                                      <p:cBhvr>
                                        <p:cTn id="9" dur="75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75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750"/>
                                        <p:tgtEl>
                                          <p:spTgt spid="4"/>
                                        </p:tgtEl>
                                      </p:cBhvr>
                                    </p:animEffect>
                                    <p:anim calcmode="lin" valueType="num">
                                      <p:cBhvr>
                                        <p:cTn id="13" dur="750" fill="hold"/>
                                        <p:tgtEl>
                                          <p:spTgt spid="4"/>
                                        </p:tgtEl>
                                        <p:attrNameLst>
                                          <p:attrName>ppt_x</p:attrName>
                                        </p:attrNameLst>
                                      </p:cBhvr>
                                      <p:tavLst>
                                        <p:tav tm="0">
                                          <p:val>
                                            <p:strVal val="#ppt_x"/>
                                          </p:val>
                                        </p:tav>
                                        <p:tav tm="100000">
                                          <p:val>
                                            <p:strVal val="#ppt_x"/>
                                          </p:val>
                                        </p:tav>
                                      </p:tavLst>
                                    </p:anim>
                                    <p:anim calcmode="lin" valueType="num">
                                      <p:cBhvr>
                                        <p:cTn id="14" dur="75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75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750"/>
                                        <p:tgtEl>
                                          <p:spTgt spid="5"/>
                                        </p:tgtEl>
                                      </p:cBhvr>
                                    </p:animEffect>
                                    <p:anim calcmode="lin" valueType="num">
                                      <p:cBhvr>
                                        <p:cTn id="18" dur="750" fill="hold"/>
                                        <p:tgtEl>
                                          <p:spTgt spid="5"/>
                                        </p:tgtEl>
                                        <p:attrNameLst>
                                          <p:attrName>ppt_x</p:attrName>
                                        </p:attrNameLst>
                                      </p:cBhvr>
                                      <p:tavLst>
                                        <p:tav tm="0">
                                          <p:val>
                                            <p:strVal val="#ppt_x"/>
                                          </p:val>
                                        </p:tav>
                                        <p:tav tm="100000">
                                          <p:val>
                                            <p:strVal val="#ppt_x"/>
                                          </p:val>
                                        </p:tav>
                                      </p:tavLst>
                                    </p:anim>
                                    <p:anim calcmode="lin" valueType="num">
                                      <p:cBhvr>
                                        <p:cTn id="19" dur="75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75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750"/>
                                        <p:tgtEl>
                                          <p:spTgt spid="6"/>
                                        </p:tgtEl>
                                      </p:cBhvr>
                                    </p:animEffect>
                                    <p:anim calcmode="lin" valueType="num">
                                      <p:cBhvr>
                                        <p:cTn id="23" dur="750" fill="hold"/>
                                        <p:tgtEl>
                                          <p:spTgt spid="6"/>
                                        </p:tgtEl>
                                        <p:attrNameLst>
                                          <p:attrName>ppt_x</p:attrName>
                                        </p:attrNameLst>
                                      </p:cBhvr>
                                      <p:tavLst>
                                        <p:tav tm="0">
                                          <p:val>
                                            <p:strVal val="#ppt_x"/>
                                          </p:val>
                                        </p:tav>
                                        <p:tav tm="100000">
                                          <p:val>
                                            <p:strVal val="#ppt_x"/>
                                          </p:val>
                                        </p:tav>
                                      </p:tavLst>
                                    </p:anim>
                                    <p:anim calcmode="lin" valueType="num">
                                      <p:cBhvr>
                                        <p:cTn id="24" dur="75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75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750"/>
                                        <p:tgtEl>
                                          <p:spTgt spid="7"/>
                                        </p:tgtEl>
                                      </p:cBhvr>
                                    </p:animEffect>
                                    <p:anim calcmode="lin" valueType="num">
                                      <p:cBhvr>
                                        <p:cTn id="28" dur="750" fill="hold"/>
                                        <p:tgtEl>
                                          <p:spTgt spid="7"/>
                                        </p:tgtEl>
                                        <p:attrNameLst>
                                          <p:attrName>ppt_x</p:attrName>
                                        </p:attrNameLst>
                                      </p:cBhvr>
                                      <p:tavLst>
                                        <p:tav tm="0">
                                          <p:val>
                                            <p:strVal val="#ppt_x"/>
                                          </p:val>
                                        </p:tav>
                                        <p:tav tm="100000">
                                          <p:val>
                                            <p:strVal val="#ppt_x"/>
                                          </p:val>
                                        </p:tav>
                                      </p:tavLst>
                                    </p:anim>
                                    <p:anim calcmode="lin" valueType="num">
                                      <p:cBhvr>
                                        <p:cTn id="29" dur="75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75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750"/>
                                        <p:tgtEl>
                                          <p:spTgt spid="8"/>
                                        </p:tgtEl>
                                      </p:cBhvr>
                                    </p:animEffect>
                                    <p:anim calcmode="lin" valueType="num">
                                      <p:cBhvr>
                                        <p:cTn id="33" dur="750" fill="hold"/>
                                        <p:tgtEl>
                                          <p:spTgt spid="8"/>
                                        </p:tgtEl>
                                        <p:attrNameLst>
                                          <p:attrName>ppt_x</p:attrName>
                                        </p:attrNameLst>
                                      </p:cBhvr>
                                      <p:tavLst>
                                        <p:tav tm="0">
                                          <p:val>
                                            <p:strVal val="#ppt_x"/>
                                          </p:val>
                                        </p:tav>
                                        <p:tav tm="100000">
                                          <p:val>
                                            <p:strVal val="#ppt_x"/>
                                          </p:val>
                                        </p:tav>
                                      </p:tavLst>
                                    </p:anim>
                                    <p:anim calcmode="lin" valueType="num">
                                      <p:cBhvr>
                                        <p:cTn id="34" dur="75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75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750"/>
                                        <p:tgtEl>
                                          <p:spTgt spid="9"/>
                                        </p:tgtEl>
                                      </p:cBhvr>
                                    </p:animEffect>
                                    <p:anim calcmode="lin" valueType="num">
                                      <p:cBhvr>
                                        <p:cTn id="38" dur="750" fill="hold"/>
                                        <p:tgtEl>
                                          <p:spTgt spid="9"/>
                                        </p:tgtEl>
                                        <p:attrNameLst>
                                          <p:attrName>ppt_x</p:attrName>
                                        </p:attrNameLst>
                                      </p:cBhvr>
                                      <p:tavLst>
                                        <p:tav tm="0">
                                          <p:val>
                                            <p:strVal val="#ppt_x"/>
                                          </p:val>
                                        </p:tav>
                                        <p:tav tm="100000">
                                          <p:val>
                                            <p:strVal val="#ppt_x"/>
                                          </p:val>
                                        </p:tav>
                                      </p:tavLst>
                                    </p:anim>
                                    <p:anim calcmode="lin" valueType="num">
                                      <p:cBhvr>
                                        <p:cTn id="39" dur="75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75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750"/>
                                        <p:tgtEl>
                                          <p:spTgt spid="10"/>
                                        </p:tgtEl>
                                      </p:cBhvr>
                                    </p:animEffect>
                                    <p:anim calcmode="lin" valueType="num">
                                      <p:cBhvr>
                                        <p:cTn id="43" dur="750" fill="hold"/>
                                        <p:tgtEl>
                                          <p:spTgt spid="10"/>
                                        </p:tgtEl>
                                        <p:attrNameLst>
                                          <p:attrName>ppt_x</p:attrName>
                                        </p:attrNameLst>
                                      </p:cBhvr>
                                      <p:tavLst>
                                        <p:tav tm="0">
                                          <p:val>
                                            <p:strVal val="#ppt_x"/>
                                          </p:val>
                                        </p:tav>
                                        <p:tav tm="100000">
                                          <p:val>
                                            <p:strVal val="#ppt_x"/>
                                          </p:val>
                                        </p:tav>
                                      </p:tavLst>
                                    </p:anim>
                                    <p:anim calcmode="lin" valueType="num">
                                      <p:cBhvr>
                                        <p:cTn id="44" dur="750" fill="hold"/>
                                        <p:tgtEl>
                                          <p:spTgt spid="1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75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750"/>
                                        <p:tgtEl>
                                          <p:spTgt spid="11"/>
                                        </p:tgtEl>
                                      </p:cBhvr>
                                    </p:animEffect>
                                    <p:anim calcmode="lin" valueType="num">
                                      <p:cBhvr>
                                        <p:cTn id="48" dur="750" fill="hold"/>
                                        <p:tgtEl>
                                          <p:spTgt spid="11"/>
                                        </p:tgtEl>
                                        <p:attrNameLst>
                                          <p:attrName>ppt_x</p:attrName>
                                        </p:attrNameLst>
                                      </p:cBhvr>
                                      <p:tavLst>
                                        <p:tav tm="0">
                                          <p:val>
                                            <p:strVal val="#ppt_x"/>
                                          </p:val>
                                        </p:tav>
                                        <p:tav tm="100000">
                                          <p:val>
                                            <p:strVal val="#ppt_x"/>
                                          </p:val>
                                        </p:tav>
                                      </p:tavLst>
                                    </p:anim>
                                    <p:anim calcmode="lin" valueType="num">
                                      <p:cBhvr>
                                        <p:cTn id="49" dur="750" fill="hold"/>
                                        <p:tgtEl>
                                          <p:spTgt spid="11"/>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75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750"/>
                                        <p:tgtEl>
                                          <p:spTgt spid="12"/>
                                        </p:tgtEl>
                                      </p:cBhvr>
                                    </p:animEffect>
                                    <p:anim calcmode="lin" valueType="num">
                                      <p:cBhvr>
                                        <p:cTn id="53" dur="750" fill="hold"/>
                                        <p:tgtEl>
                                          <p:spTgt spid="12"/>
                                        </p:tgtEl>
                                        <p:attrNameLst>
                                          <p:attrName>ppt_x</p:attrName>
                                        </p:attrNameLst>
                                      </p:cBhvr>
                                      <p:tavLst>
                                        <p:tav tm="0">
                                          <p:val>
                                            <p:strVal val="#ppt_x"/>
                                          </p:val>
                                        </p:tav>
                                        <p:tav tm="100000">
                                          <p:val>
                                            <p:strVal val="#ppt_x"/>
                                          </p:val>
                                        </p:tav>
                                      </p:tavLst>
                                    </p:anim>
                                    <p:anim calcmode="lin" valueType="num">
                                      <p:cBhvr>
                                        <p:cTn id="54" dur="75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1D242E"/>
        </a:solidFill>
        <a:effectLst/>
      </p:bgPr>
    </p:bg>
    <p:spTree>
      <p:nvGrpSpPr>
        <p:cNvPr id="1" name=""/>
        <p:cNvGrpSpPr/>
        <p:nvPr/>
      </p:nvGrpSpPr>
      <p:grpSpPr>
        <a:xfrm>
          <a:off x="0" y="0"/>
          <a:ext cx="0" cy="0"/>
          <a:chOff x="0" y="0"/>
          <a:chExt cx="0" cy="0"/>
        </a:xfrm>
      </p:grpSpPr>
      <p:pic>
        <p:nvPicPr>
          <p:cNvPr id="7" name="图片占位符 6"/>
          <p:cNvPicPr>
            <a:picLocks noGrp="1" noChangeAspect="1"/>
          </p:cNvPicPr>
          <p:nvPr>
            <p:ph type="pic" sz="quarter" idx="10"/>
          </p:nvPr>
        </p:nvPicPr>
        <p:blipFill>
          <a:blip r:embed="rId1">
            <a:extLst>
              <a:ext uri="{28A0092B-C50C-407E-A947-70E740481C1C}">
                <a14:useLocalDpi xmlns:a14="http://schemas.microsoft.com/office/drawing/2010/main" val="0"/>
              </a:ext>
            </a:extLst>
          </a:blip>
          <a:srcRect l="678" r="678"/>
          <a:stretch>
            <a:fillRect/>
          </a:stretch>
        </p:blipFill>
        <p:spPr/>
      </p:pic>
      <p:sp>
        <p:nvSpPr>
          <p:cNvPr id="2" name="Rectangle 1"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p:nvPr/>
        </p:nvSpPr>
        <p:spPr>
          <a:xfrm>
            <a:off x="7927145" y="-3709"/>
            <a:ext cx="4257368" cy="6858000"/>
          </a:xfrm>
          <a:prstGeom prst="rect">
            <a:avLst/>
          </a:prstGeom>
          <a:solidFill>
            <a:srgbClr val="D0798D">
              <a:alpha val="6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Freeform: Shape 87"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p:nvPr/>
        </p:nvSpPr>
        <p:spPr>
          <a:xfrm>
            <a:off x="353429" y="2571167"/>
            <a:ext cx="1715668" cy="1715666"/>
          </a:xfrm>
          <a:custGeom>
            <a:avLst/>
            <a:gdLst>
              <a:gd name="connsiteX0" fmla="*/ 655320 w 1310640"/>
              <a:gd name="connsiteY0" fmla="*/ 365268 h 1310640"/>
              <a:gd name="connsiteX1" fmla="*/ 365268 w 1310640"/>
              <a:gd name="connsiteY1" fmla="*/ 655320 h 1310640"/>
              <a:gd name="connsiteX2" fmla="*/ 655320 w 1310640"/>
              <a:gd name="connsiteY2" fmla="*/ 945372 h 1310640"/>
              <a:gd name="connsiteX3" fmla="*/ 945372 w 1310640"/>
              <a:gd name="connsiteY3" fmla="*/ 655320 h 1310640"/>
              <a:gd name="connsiteX4" fmla="*/ 655320 w 1310640"/>
              <a:gd name="connsiteY4" fmla="*/ 365268 h 1310640"/>
              <a:gd name="connsiteX5" fmla="*/ 655320 w 1310640"/>
              <a:gd name="connsiteY5" fmla="*/ 0 h 1310640"/>
              <a:gd name="connsiteX6" fmla="*/ 1310640 w 1310640"/>
              <a:gd name="connsiteY6" fmla="*/ 655320 h 1310640"/>
              <a:gd name="connsiteX7" fmla="*/ 655320 w 1310640"/>
              <a:gd name="connsiteY7" fmla="*/ 1310640 h 1310640"/>
              <a:gd name="connsiteX8" fmla="*/ 0 w 1310640"/>
              <a:gd name="connsiteY8" fmla="*/ 655320 h 1310640"/>
              <a:gd name="connsiteX9" fmla="*/ 655320 w 1310640"/>
              <a:gd name="connsiteY9" fmla="*/ 0 h 1310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10640" h="1310640">
                <a:moveTo>
                  <a:pt x="655320" y="365268"/>
                </a:moveTo>
                <a:cubicBezTo>
                  <a:pt x="495129" y="365268"/>
                  <a:pt x="365268" y="495129"/>
                  <a:pt x="365268" y="655320"/>
                </a:cubicBezTo>
                <a:cubicBezTo>
                  <a:pt x="365268" y="815511"/>
                  <a:pt x="495129" y="945372"/>
                  <a:pt x="655320" y="945372"/>
                </a:cubicBezTo>
                <a:cubicBezTo>
                  <a:pt x="815511" y="945372"/>
                  <a:pt x="945372" y="815511"/>
                  <a:pt x="945372" y="655320"/>
                </a:cubicBezTo>
                <a:cubicBezTo>
                  <a:pt x="945372" y="495129"/>
                  <a:pt x="815511" y="365268"/>
                  <a:pt x="655320" y="365268"/>
                </a:cubicBezTo>
                <a:close/>
                <a:moveTo>
                  <a:pt x="655320" y="0"/>
                </a:moveTo>
                <a:cubicBezTo>
                  <a:pt x="1017243" y="0"/>
                  <a:pt x="1310640" y="293397"/>
                  <a:pt x="1310640" y="655320"/>
                </a:cubicBezTo>
                <a:cubicBezTo>
                  <a:pt x="1310640" y="1017243"/>
                  <a:pt x="1017243" y="1310640"/>
                  <a:pt x="655320" y="1310640"/>
                </a:cubicBezTo>
                <a:cubicBezTo>
                  <a:pt x="293397" y="1310640"/>
                  <a:pt x="0" y="1017243"/>
                  <a:pt x="0" y="655320"/>
                </a:cubicBezTo>
                <a:cubicBezTo>
                  <a:pt x="0" y="293397"/>
                  <a:pt x="293397" y="0"/>
                  <a:pt x="655320" y="0"/>
                </a:cubicBezTo>
                <a:close/>
              </a:path>
            </a:pathLst>
          </a:custGeom>
          <a:solidFill>
            <a:srgbClr val="D0798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7" name="Group 86"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1082041" y="1015823"/>
            <a:ext cx="10027919" cy="4826354"/>
            <a:chOff x="1082041" y="1015823"/>
            <a:chExt cx="10027919" cy="4826354"/>
          </a:xfrm>
        </p:grpSpPr>
        <p:grpSp>
          <p:nvGrpSpPr>
            <p:cNvPr id="52" name="Group 51"/>
            <p:cNvGrpSpPr/>
            <p:nvPr/>
          </p:nvGrpSpPr>
          <p:grpSpPr>
            <a:xfrm>
              <a:off x="1082041" y="1015823"/>
              <a:ext cx="10027919" cy="4826354"/>
              <a:chOff x="1082040" y="1015823"/>
              <a:chExt cx="10027919" cy="4826354"/>
            </a:xfrm>
            <a:effectLst>
              <a:outerShdw blurRad="1270000" dist="330200" dir="5400000" sx="92000" sy="92000" algn="t" rotWithShape="0">
                <a:prstClr val="black">
                  <a:alpha val="22000"/>
                </a:prstClr>
              </a:outerShdw>
            </a:effectLst>
          </p:grpSpPr>
          <p:sp>
            <p:nvSpPr>
              <p:cNvPr id="8" name="Rectangle: Rounded Corners 7"/>
              <p:cNvSpPr/>
              <p:nvPr/>
            </p:nvSpPr>
            <p:spPr>
              <a:xfrm>
                <a:off x="1082040" y="1015823"/>
                <a:ext cx="7785735" cy="4826354"/>
              </a:xfrm>
              <a:prstGeom prst="roundRect">
                <a:avLst>
                  <a:gd name="adj" fmla="val 1889"/>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Top Corners Rounded 50"/>
              <p:cNvSpPr/>
              <p:nvPr/>
            </p:nvSpPr>
            <p:spPr>
              <a:xfrm rot="5400000">
                <a:off x="7500446" y="2232656"/>
                <a:ext cx="4826345" cy="2392680"/>
              </a:xfrm>
              <a:prstGeom prst="round2SameRect">
                <a:avLst>
                  <a:gd name="adj1" fmla="val 2662"/>
                  <a:gd name="adj2" fmla="val 0"/>
                </a:avLst>
              </a:prstGeom>
              <a:gradFill flip="none" rotWithShape="1">
                <a:gsLst>
                  <a:gs pos="0">
                    <a:srgbClr val="D0798D">
                      <a:alpha val="88000"/>
                    </a:srgbClr>
                  </a:gs>
                  <a:gs pos="100000">
                    <a:srgbClr val="C4B59F">
                      <a:alpha val="80000"/>
                    </a:srgbClr>
                  </a:gs>
                </a:gsLst>
                <a:lin ang="189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86" name="Straight Connector 85"/>
            <p:cNvCxnSpPr/>
            <p:nvPr/>
          </p:nvCxnSpPr>
          <p:spPr>
            <a:xfrm flipV="1">
              <a:off x="1082041" y="2014148"/>
              <a:ext cx="7635239" cy="3"/>
            </a:xfrm>
            <a:prstGeom prst="line">
              <a:avLst/>
            </a:prstGeom>
            <a:ln w="12700">
              <a:solidFill>
                <a:schemeClr val="bg1">
                  <a:lumMod val="85000"/>
                  <a:alpha val="45000"/>
                </a:schemeClr>
              </a:solidFill>
            </a:ln>
          </p:spPr>
          <p:style>
            <a:lnRef idx="1">
              <a:schemeClr val="accent1"/>
            </a:lnRef>
            <a:fillRef idx="0">
              <a:schemeClr val="accent1"/>
            </a:fillRef>
            <a:effectRef idx="0">
              <a:schemeClr val="accent1"/>
            </a:effectRef>
            <a:fontRef idx="minor">
              <a:schemeClr val="tx1"/>
            </a:fontRef>
          </p:style>
        </p:cxnSp>
      </p:grpSp>
      <p:grpSp>
        <p:nvGrpSpPr>
          <p:cNvPr id="9" name="Group 8"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1343425" y="2265934"/>
            <a:ext cx="7110564" cy="3325074"/>
            <a:chOff x="461487" y="2888337"/>
            <a:chExt cx="8100056" cy="2923962"/>
          </a:xfrm>
        </p:grpSpPr>
        <p:grpSp>
          <p:nvGrpSpPr>
            <p:cNvPr id="10" name="Group 9"/>
            <p:cNvGrpSpPr/>
            <p:nvPr/>
          </p:nvGrpSpPr>
          <p:grpSpPr>
            <a:xfrm>
              <a:off x="461487" y="2888337"/>
              <a:ext cx="8100056" cy="2923962"/>
              <a:chOff x="461487" y="2888337"/>
              <a:chExt cx="8100056" cy="2923962"/>
            </a:xfrm>
          </p:grpSpPr>
          <p:cxnSp>
            <p:nvCxnSpPr>
              <p:cNvPr id="14" name="81 Conector recto"/>
              <p:cNvCxnSpPr/>
              <p:nvPr/>
            </p:nvCxnSpPr>
            <p:spPr>
              <a:xfrm>
                <a:off x="938400" y="5159667"/>
                <a:ext cx="7154642" cy="0"/>
              </a:xfrm>
              <a:prstGeom prst="line">
                <a:avLst/>
              </a:prstGeom>
              <a:ln w="9525" cap="rnd">
                <a:solidFill>
                  <a:schemeClr val="bg1">
                    <a:lumMod val="85000"/>
                    <a:alpha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5" name="81 Conector recto"/>
              <p:cNvCxnSpPr/>
              <p:nvPr/>
            </p:nvCxnSpPr>
            <p:spPr>
              <a:xfrm>
                <a:off x="938400" y="4809710"/>
                <a:ext cx="7154642" cy="0"/>
              </a:xfrm>
              <a:prstGeom prst="line">
                <a:avLst/>
              </a:prstGeom>
              <a:ln w="9525" cap="rnd">
                <a:solidFill>
                  <a:schemeClr val="bg1">
                    <a:lumMod val="85000"/>
                    <a:alpha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6" name="81 Conector recto"/>
              <p:cNvCxnSpPr/>
              <p:nvPr/>
            </p:nvCxnSpPr>
            <p:spPr>
              <a:xfrm>
                <a:off x="938400" y="4459755"/>
                <a:ext cx="7154642" cy="0"/>
              </a:xfrm>
              <a:prstGeom prst="line">
                <a:avLst/>
              </a:prstGeom>
              <a:ln w="9525" cap="rnd">
                <a:solidFill>
                  <a:schemeClr val="bg1">
                    <a:lumMod val="85000"/>
                    <a:alpha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7" name="81 Conector recto"/>
              <p:cNvCxnSpPr/>
              <p:nvPr/>
            </p:nvCxnSpPr>
            <p:spPr>
              <a:xfrm>
                <a:off x="938400" y="4109800"/>
                <a:ext cx="7154642" cy="0"/>
              </a:xfrm>
              <a:prstGeom prst="line">
                <a:avLst/>
              </a:prstGeom>
              <a:ln w="9525" cap="rnd">
                <a:solidFill>
                  <a:schemeClr val="bg1">
                    <a:lumMod val="85000"/>
                    <a:alpha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81 Conector recto"/>
              <p:cNvCxnSpPr/>
              <p:nvPr/>
            </p:nvCxnSpPr>
            <p:spPr>
              <a:xfrm>
                <a:off x="938400" y="3759845"/>
                <a:ext cx="7154642" cy="0"/>
              </a:xfrm>
              <a:prstGeom prst="line">
                <a:avLst/>
              </a:prstGeom>
              <a:ln w="9525" cap="rnd">
                <a:solidFill>
                  <a:schemeClr val="bg1">
                    <a:lumMod val="85000"/>
                    <a:alpha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81 Conector recto"/>
              <p:cNvCxnSpPr/>
              <p:nvPr/>
            </p:nvCxnSpPr>
            <p:spPr>
              <a:xfrm>
                <a:off x="938400" y="3409890"/>
                <a:ext cx="7154642" cy="0"/>
              </a:xfrm>
              <a:prstGeom prst="line">
                <a:avLst/>
              </a:prstGeom>
              <a:ln w="9525" cap="rnd">
                <a:solidFill>
                  <a:schemeClr val="bg1">
                    <a:lumMod val="85000"/>
                    <a:alpha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0" name="81 Conector recto"/>
              <p:cNvCxnSpPr/>
              <p:nvPr/>
            </p:nvCxnSpPr>
            <p:spPr>
              <a:xfrm>
                <a:off x="938400" y="3059935"/>
                <a:ext cx="7154642" cy="0"/>
              </a:xfrm>
              <a:prstGeom prst="line">
                <a:avLst/>
              </a:prstGeom>
              <a:ln w="9525" cap="rnd">
                <a:solidFill>
                  <a:schemeClr val="bg1">
                    <a:lumMod val="85000"/>
                    <a:alpha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 name="99 Conector recto"/>
              <p:cNvCxnSpPr/>
              <p:nvPr/>
            </p:nvCxnSpPr>
            <p:spPr>
              <a:xfrm>
                <a:off x="936581" y="2888337"/>
                <a:ext cx="0" cy="2525330"/>
              </a:xfrm>
              <a:prstGeom prst="line">
                <a:avLst/>
              </a:prstGeom>
              <a:ln w="9525" cap="rnd">
                <a:solidFill>
                  <a:schemeClr val="bg1">
                    <a:lumMod val="85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2" name="Textbox 1"/>
              <p:cNvSpPr/>
              <p:nvPr/>
            </p:nvSpPr>
            <p:spPr>
              <a:xfrm>
                <a:off x="1355783" y="5414806"/>
                <a:ext cx="933209" cy="397493"/>
              </a:xfrm>
              <a:prstGeom prst="rect">
                <a:avLst/>
              </a:prstGeom>
            </p:spPr>
            <p:txBody>
              <a:bodyPr wrap="square" lIns="241719" tIns="120859" rIns="241719" bIns="120859">
                <a:spAutoFit/>
              </a:bodyPr>
              <a:lstStyle/>
              <a:p>
                <a:pPr algn="ctr">
                  <a:lnSpc>
                    <a:spcPct val="125000"/>
                  </a:lnSpc>
                </a:pPr>
                <a:r>
                  <a:rPr lang="en-US" sz="1200" dirty="0">
                    <a:solidFill>
                      <a:schemeClr val="bg1">
                        <a:lumMod val="65000"/>
                      </a:schemeClr>
                    </a:solidFill>
                    <a:ea typeface="Open Sans Condensed" panose="020B0604020202020204" charset="0"/>
                    <a:cs typeface="Montserrat Light"/>
                  </a:rPr>
                  <a:t>Feb</a:t>
                </a:r>
                <a:endParaRPr lang="en-US" sz="1200" dirty="0">
                  <a:solidFill>
                    <a:schemeClr val="bg1">
                      <a:lumMod val="65000"/>
                    </a:schemeClr>
                  </a:solidFill>
                  <a:ea typeface="Open Sans Condensed" panose="020B0604020202020204" charset="0"/>
                  <a:cs typeface="Montserrat Light"/>
                </a:endParaRPr>
              </a:p>
            </p:txBody>
          </p:sp>
          <p:sp>
            <p:nvSpPr>
              <p:cNvPr id="23" name="Textbox 1"/>
              <p:cNvSpPr/>
              <p:nvPr/>
            </p:nvSpPr>
            <p:spPr>
              <a:xfrm>
                <a:off x="4038313" y="5413576"/>
                <a:ext cx="936351" cy="397493"/>
              </a:xfrm>
              <a:prstGeom prst="rect">
                <a:avLst/>
              </a:prstGeom>
            </p:spPr>
            <p:txBody>
              <a:bodyPr wrap="square" lIns="241719" tIns="120859" rIns="241719" bIns="120859">
                <a:spAutoFit/>
              </a:bodyPr>
              <a:lstStyle/>
              <a:p>
                <a:pPr algn="ctr">
                  <a:lnSpc>
                    <a:spcPct val="125000"/>
                  </a:lnSpc>
                </a:pPr>
                <a:r>
                  <a:rPr lang="en-US" sz="1200" dirty="0">
                    <a:solidFill>
                      <a:schemeClr val="bg1">
                        <a:lumMod val="65000"/>
                      </a:schemeClr>
                    </a:solidFill>
                    <a:ea typeface="Open Sans Condensed" panose="020B0604020202020204" charset="0"/>
                    <a:cs typeface="Montserrat Light"/>
                  </a:rPr>
                  <a:t>May</a:t>
                </a:r>
                <a:endParaRPr lang="en-US" sz="1200" dirty="0">
                  <a:solidFill>
                    <a:schemeClr val="bg1">
                      <a:lumMod val="65000"/>
                    </a:schemeClr>
                  </a:solidFill>
                  <a:ea typeface="Open Sans Condensed" panose="020B0604020202020204" charset="0"/>
                  <a:cs typeface="Montserrat Light"/>
                </a:endParaRPr>
              </a:p>
            </p:txBody>
          </p:sp>
          <p:sp>
            <p:nvSpPr>
              <p:cNvPr id="24" name="Textbox 1"/>
              <p:cNvSpPr/>
              <p:nvPr/>
            </p:nvSpPr>
            <p:spPr>
              <a:xfrm>
                <a:off x="2250079" y="5413576"/>
                <a:ext cx="933209" cy="397493"/>
              </a:xfrm>
              <a:prstGeom prst="rect">
                <a:avLst/>
              </a:prstGeom>
            </p:spPr>
            <p:txBody>
              <a:bodyPr wrap="square" lIns="241719" tIns="120859" rIns="241719" bIns="120859">
                <a:spAutoFit/>
              </a:bodyPr>
              <a:lstStyle/>
              <a:p>
                <a:pPr algn="ctr">
                  <a:lnSpc>
                    <a:spcPct val="125000"/>
                  </a:lnSpc>
                </a:pPr>
                <a:r>
                  <a:rPr lang="en-US" sz="1200" dirty="0">
                    <a:solidFill>
                      <a:schemeClr val="bg1">
                        <a:lumMod val="65000"/>
                      </a:schemeClr>
                    </a:solidFill>
                    <a:ea typeface="Open Sans Condensed" panose="020B0604020202020204" charset="0"/>
                    <a:cs typeface="Montserrat Light"/>
                  </a:rPr>
                  <a:t>Mar</a:t>
                </a:r>
                <a:endParaRPr lang="en-US" sz="1200" dirty="0">
                  <a:solidFill>
                    <a:schemeClr val="bg1">
                      <a:lumMod val="65000"/>
                    </a:schemeClr>
                  </a:solidFill>
                  <a:ea typeface="Open Sans Condensed" panose="020B0604020202020204" charset="0"/>
                  <a:cs typeface="Montserrat Light"/>
                </a:endParaRPr>
              </a:p>
            </p:txBody>
          </p:sp>
          <p:sp>
            <p:nvSpPr>
              <p:cNvPr id="25" name="Textbox 1"/>
              <p:cNvSpPr/>
              <p:nvPr/>
            </p:nvSpPr>
            <p:spPr>
              <a:xfrm>
                <a:off x="3144376" y="5413576"/>
                <a:ext cx="933209" cy="397493"/>
              </a:xfrm>
              <a:prstGeom prst="rect">
                <a:avLst/>
              </a:prstGeom>
            </p:spPr>
            <p:txBody>
              <a:bodyPr wrap="square" lIns="241719" tIns="120859" rIns="241719" bIns="120859">
                <a:spAutoFit/>
              </a:bodyPr>
              <a:lstStyle/>
              <a:p>
                <a:pPr algn="ctr">
                  <a:lnSpc>
                    <a:spcPct val="125000"/>
                  </a:lnSpc>
                </a:pPr>
                <a:r>
                  <a:rPr lang="en-US" sz="1200" dirty="0">
                    <a:solidFill>
                      <a:schemeClr val="bg1">
                        <a:lumMod val="65000"/>
                      </a:schemeClr>
                    </a:solidFill>
                    <a:ea typeface="Open Sans Condensed" panose="020B0604020202020204" charset="0"/>
                    <a:cs typeface="Montserrat Light"/>
                  </a:rPr>
                  <a:t>Apr</a:t>
                </a:r>
                <a:endParaRPr lang="en-US" sz="1200" dirty="0">
                  <a:solidFill>
                    <a:schemeClr val="bg1">
                      <a:lumMod val="65000"/>
                    </a:schemeClr>
                  </a:solidFill>
                  <a:ea typeface="Open Sans Condensed" panose="020B0604020202020204" charset="0"/>
                  <a:cs typeface="Montserrat Light"/>
                </a:endParaRPr>
              </a:p>
            </p:txBody>
          </p:sp>
          <p:sp>
            <p:nvSpPr>
              <p:cNvPr id="26" name="87 Rectángulo"/>
              <p:cNvSpPr/>
              <p:nvPr/>
            </p:nvSpPr>
            <p:spPr>
              <a:xfrm>
                <a:off x="553615" y="3932568"/>
                <a:ext cx="376256" cy="323347"/>
              </a:xfrm>
              <a:prstGeom prst="rect">
                <a:avLst/>
              </a:prstGeom>
            </p:spPr>
            <p:txBody>
              <a:bodyPr wrap="square" lIns="0" tIns="90634" rIns="0" bIns="90634">
                <a:spAutoFit/>
              </a:bodyPr>
              <a:lstStyle/>
              <a:p>
                <a:pPr marL="0" lvl="1" algn="ctr"/>
                <a:r>
                  <a:rPr lang="en-US" sz="1200" dirty="0">
                    <a:solidFill>
                      <a:schemeClr val="bg1">
                        <a:lumMod val="65000"/>
                      </a:schemeClr>
                    </a:solidFill>
                    <a:ea typeface="Open Sans Condensed" panose="020B0604020202020204" charset="0"/>
                    <a:cs typeface="Montserrat Light"/>
                  </a:rPr>
                  <a:t>80</a:t>
                </a:r>
                <a:endParaRPr lang="en-US" sz="1200" dirty="0">
                  <a:solidFill>
                    <a:schemeClr val="bg1">
                      <a:lumMod val="65000"/>
                    </a:schemeClr>
                  </a:solidFill>
                  <a:ea typeface="Open Sans Condensed" panose="020B0604020202020204" charset="0"/>
                  <a:cs typeface="Montserrat Light"/>
                </a:endParaRPr>
              </a:p>
            </p:txBody>
          </p:sp>
          <p:sp>
            <p:nvSpPr>
              <p:cNvPr id="27" name="87 Rectángulo"/>
              <p:cNvSpPr/>
              <p:nvPr/>
            </p:nvSpPr>
            <p:spPr>
              <a:xfrm>
                <a:off x="553615" y="3236414"/>
                <a:ext cx="376256" cy="323347"/>
              </a:xfrm>
              <a:prstGeom prst="rect">
                <a:avLst/>
              </a:prstGeom>
            </p:spPr>
            <p:txBody>
              <a:bodyPr wrap="square" lIns="0" tIns="90634" rIns="0" bIns="90634">
                <a:spAutoFit/>
              </a:bodyPr>
              <a:lstStyle/>
              <a:p>
                <a:pPr marL="0" lvl="1" algn="ctr"/>
                <a:r>
                  <a:rPr lang="en-US" sz="1200" dirty="0">
                    <a:solidFill>
                      <a:schemeClr val="bg1">
                        <a:lumMod val="65000"/>
                      </a:schemeClr>
                    </a:solidFill>
                    <a:ea typeface="Open Sans Condensed" panose="020B0604020202020204" charset="0"/>
                    <a:cs typeface="Montserrat Light"/>
                  </a:rPr>
                  <a:t>120</a:t>
                </a:r>
                <a:endParaRPr lang="en-US" sz="1200" dirty="0">
                  <a:solidFill>
                    <a:schemeClr val="bg1">
                      <a:lumMod val="65000"/>
                    </a:schemeClr>
                  </a:solidFill>
                  <a:ea typeface="Open Sans Condensed" panose="020B0604020202020204" charset="0"/>
                  <a:cs typeface="Montserrat Light"/>
                </a:endParaRPr>
              </a:p>
            </p:txBody>
          </p:sp>
          <p:sp>
            <p:nvSpPr>
              <p:cNvPr id="28" name="87 Rectángulo"/>
              <p:cNvSpPr/>
              <p:nvPr/>
            </p:nvSpPr>
            <p:spPr>
              <a:xfrm>
                <a:off x="553615" y="2888337"/>
                <a:ext cx="376256" cy="323347"/>
              </a:xfrm>
              <a:prstGeom prst="rect">
                <a:avLst/>
              </a:prstGeom>
            </p:spPr>
            <p:txBody>
              <a:bodyPr wrap="square" lIns="0" tIns="90634" rIns="0" bIns="90634">
                <a:spAutoFit/>
              </a:bodyPr>
              <a:lstStyle/>
              <a:p>
                <a:pPr marL="0" lvl="1" algn="ctr"/>
                <a:r>
                  <a:rPr lang="en-US" sz="1200" dirty="0">
                    <a:solidFill>
                      <a:schemeClr val="bg1">
                        <a:lumMod val="65000"/>
                      </a:schemeClr>
                    </a:solidFill>
                    <a:ea typeface="Open Sans Condensed" panose="020B0604020202020204" charset="0"/>
                    <a:cs typeface="Montserrat Light"/>
                  </a:rPr>
                  <a:t>140</a:t>
                </a:r>
                <a:endParaRPr lang="en-US" sz="1200" dirty="0">
                  <a:solidFill>
                    <a:schemeClr val="bg1">
                      <a:lumMod val="65000"/>
                    </a:schemeClr>
                  </a:solidFill>
                  <a:ea typeface="Open Sans Condensed" panose="020B0604020202020204" charset="0"/>
                  <a:cs typeface="Montserrat Light"/>
                </a:endParaRPr>
              </a:p>
            </p:txBody>
          </p:sp>
          <p:sp>
            <p:nvSpPr>
              <p:cNvPr id="29" name="87 Rectángulo"/>
              <p:cNvSpPr/>
              <p:nvPr/>
            </p:nvSpPr>
            <p:spPr>
              <a:xfrm>
                <a:off x="553615" y="3584491"/>
                <a:ext cx="376256" cy="323347"/>
              </a:xfrm>
              <a:prstGeom prst="rect">
                <a:avLst/>
              </a:prstGeom>
            </p:spPr>
            <p:txBody>
              <a:bodyPr wrap="square" lIns="0" tIns="90634" rIns="0" bIns="90634">
                <a:spAutoFit/>
              </a:bodyPr>
              <a:lstStyle/>
              <a:p>
                <a:pPr marL="0" lvl="1" algn="ctr"/>
                <a:r>
                  <a:rPr lang="en-US" sz="1200" dirty="0">
                    <a:solidFill>
                      <a:schemeClr val="bg1">
                        <a:lumMod val="65000"/>
                      </a:schemeClr>
                    </a:solidFill>
                    <a:ea typeface="Open Sans Condensed" panose="020B0604020202020204" charset="0"/>
                    <a:cs typeface="Montserrat Light"/>
                  </a:rPr>
                  <a:t>100</a:t>
                </a:r>
                <a:endParaRPr lang="en-US" sz="1200" dirty="0">
                  <a:solidFill>
                    <a:schemeClr val="bg1">
                      <a:lumMod val="65000"/>
                    </a:schemeClr>
                  </a:solidFill>
                  <a:ea typeface="Open Sans Condensed" panose="020B0604020202020204" charset="0"/>
                  <a:cs typeface="Montserrat Light"/>
                </a:endParaRPr>
              </a:p>
            </p:txBody>
          </p:sp>
          <p:sp>
            <p:nvSpPr>
              <p:cNvPr id="30" name="87 Rectángulo"/>
              <p:cNvSpPr/>
              <p:nvPr/>
            </p:nvSpPr>
            <p:spPr>
              <a:xfrm>
                <a:off x="553615" y="4280645"/>
                <a:ext cx="376256" cy="323347"/>
              </a:xfrm>
              <a:prstGeom prst="rect">
                <a:avLst/>
              </a:prstGeom>
            </p:spPr>
            <p:txBody>
              <a:bodyPr wrap="square" lIns="0" tIns="90634" rIns="0" bIns="90634">
                <a:spAutoFit/>
              </a:bodyPr>
              <a:lstStyle/>
              <a:p>
                <a:pPr marL="0" lvl="1" algn="ctr"/>
                <a:r>
                  <a:rPr lang="en-US" sz="1200" dirty="0">
                    <a:solidFill>
                      <a:schemeClr val="bg1">
                        <a:lumMod val="65000"/>
                      </a:schemeClr>
                    </a:solidFill>
                    <a:ea typeface="Open Sans Condensed" panose="020B0604020202020204" charset="0"/>
                    <a:cs typeface="Montserrat Light"/>
                  </a:rPr>
                  <a:t>60</a:t>
                </a:r>
                <a:endParaRPr lang="en-US" sz="1200" dirty="0">
                  <a:solidFill>
                    <a:schemeClr val="bg1">
                      <a:lumMod val="65000"/>
                    </a:schemeClr>
                  </a:solidFill>
                  <a:ea typeface="Open Sans Condensed" panose="020B0604020202020204" charset="0"/>
                  <a:cs typeface="Montserrat Light"/>
                </a:endParaRPr>
              </a:p>
            </p:txBody>
          </p:sp>
          <p:sp>
            <p:nvSpPr>
              <p:cNvPr id="31" name="87 Rectángulo"/>
              <p:cNvSpPr/>
              <p:nvPr/>
            </p:nvSpPr>
            <p:spPr>
              <a:xfrm>
                <a:off x="553615" y="4628722"/>
                <a:ext cx="376256" cy="323347"/>
              </a:xfrm>
              <a:prstGeom prst="rect">
                <a:avLst/>
              </a:prstGeom>
            </p:spPr>
            <p:txBody>
              <a:bodyPr wrap="square" lIns="0" tIns="90634" rIns="0" bIns="90634">
                <a:spAutoFit/>
              </a:bodyPr>
              <a:lstStyle/>
              <a:p>
                <a:pPr marL="0" lvl="1" algn="ctr"/>
                <a:r>
                  <a:rPr lang="en-US" sz="1200" dirty="0">
                    <a:solidFill>
                      <a:schemeClr val="bg1">
                        <a:lumMod val="65000"/>
                      </a:schemeClr>
                    </a:solidFill>
                    <a:ea typeface="Open Sans Condensed" panose="020B0604020202020204" charset="0"/>
                    <a:cs typeface="Montserrat Light"/>
                  </a:rPr>
                  <a:t>40</a:t>
                </a:r>
                <a:endParaRPr lang="en-US" sz="1200" dirty="0">
                  <a:solidFill>
                    <a:schemeClr val="bg1">
                      <a:lumMod val="65000"/>
                    </a:schemeClr>
                  </a:solidFill>
                  <a:ea typeface="Open Sans Condensed" panose="020B0604020202020204" charset="0"/>
                  <a:cs typeface="Montserrat Light"/>
                </a:endParaRPr>
              </a:p>
            </p:txBody>
          </p:sp>
          <p:sp>
            <p:nvSpPr>
              <p:cNvPr id="32" name="87 Rectángulo"/>
              <p:cNvSpPr/>
              <p:nvPr/>
            </p:nvSpPr>
            <p:spPr>
              <a:xfrm>
                <a:off x="553615" y="4976798"/>
                <a:ext cx="376256" cy="323347"/>
              </a:xfrm>
              <a:prstGeom prst="rect">
                <a:avLst/>
              </a:prstGeom>
            </p:spPr>
            <p:txBody>
              <a:bodyPr wrap="square" lIns="0" tIns="90634" rIns="0" bIns="90634">
                <a:spAutoFit/>
              </a:bodyPr>
              <a:lstStyle/>
              <a:p>
                <a:pPr marL="0" lvl="1" algn="ctr"/>
                <a:r>
                  <a:rPr lang="en-US" sz="1200" dirty="0">
                    <a:solidFill>
                      <a:schemeClr val="bg1">
                        <a:lumMod val="65000"/>
                      </a:schemeClr>
                    </a:solidFill>
                    <a:ea typeface="Open Sans Condensed" panose="020B0604020202020204" charset="0"/>
                    <a:cs typeface="Montserrat Light"/>
                  </a:rPr>
                  <a:t>20</a:t>
                </a:r>
                <a:endParaRPr lang="en-US" sz="1200" dirty="0">
                  <a:solidFill>
                    <a:schemeClr val="bg1">
                      <a:lumMod val="65000"/>
                    </a:schemeClr>
                  </a:solidFill>
                  <a:ea typeface="Open Sans Condensed" panose="020B0604020202020204" charset="0"/>
                  <a:cs typeface="Montserrat Light"/>
                </a:endParaRPr>
              </a:p>
            </p:txBody>
          </p:sp>
          <p:sp>
            <p:nvSpPr>
              <p:cNvPr id="33" name="Textbox 1"/>
              <p:cNvSpPr/>
              <p:nvPr/>
            </p:nvSpPr>
            <p:spPr>
              <a:xfrm>
                <a:off x="4935033" y="5413576"/>
                <a:ext cx="936351" cy="397493"/>
              </a:xfrm>
              <a:prstGeom prst="rect">
                <a:avLst/>
              </a:prstGeom>
            </p:spPr>
            <p:txBody>
              <a:bodyPr wrap="square" lIns="241719" tIns="120859" rIns="241719" bIns="120859">
                <a:spAutoFit/>
              </a:bodyPr>
              <a:lstStyle/>
              <a:p>
                <a:pPr algn="ctr">
                  <a:lnSpc>
                    <a:spcPct val="125000"/>
                  </a:lnSpc>
                </a:pPr>
                <a:r>
                  <a:rPr lang="en-US" sz="1200" dirty="0">
                    <a:solidFill>
                      <a:schemeClr val="bg1">
                        <a:lumMod val="65000"/>
                      </a:schemeClr>
                    </a:solidFill>
                    <a:ea typeface="Open Sans Condensed" panose="020B0604020202020204" charset="0"/>
                    <a:cs typeface="Montserrat Light"/>
                  </a:rPr>
                  <a:t>Jun</a:t>
                </a:r>
                <a:endParaRPr lang="en-US" sz="1200" dirty="0">
                  <a:solidFill>
                    <a:schemeClr val="bg1">
                      <a:lumMod val="65000"/>
                    </a:schemeClr>
                  </a:solidFill>
                  <a:ea typeface="Open Sans Condensed" panose="020B0604020202020204" charset="0"/>
                  <a:cs typeface="Montserrat Light"/>
                </a:endParaRPr>
              </a:p>
            </p:txBody>
          </p:sp>
          <p:sp>
            <p:nvSpPr>
              <p:cNvPr id="34" name="Textbox 1"/>
              <p:cNvSpPr/>
              <p:nvPr/>
            </p:nvSpPr>
            <p:spPr>
              <a:xfrm>
                <a:off x="5831752" y="5413576"/>
                <a:ext cx="936351" cy="397493"/>
              </a:xfrm>
              <a:prstGeom prst="rect">
                <a:avLst/>
              </a:prstGeom>
            </p:spPr>
            <p:txBody>
              <a:bodyPr wrap="square" lIns="241719" tIns="120859" rIns="241719" bIns="120859">
                <a:spAutoFit/>
              </a:bodyPr>
              <a:lstStyle/>
              <a:p>
                <a:pPr algn="ctr">
                  <a:lnSpc>
                    <a:spcPct val="125000"/>
                  </a:lnSpc>
                </a:pPr>
                <a:r>
                  <a:rPr lang="en-US" sz="1200" dirty="0">
                    <a:solidFill>
                      <a:schemeClr val="bg1">
                        <a:lumMod val="65000"/>
                      </a:schemeClr>
                    </a:solidFill>
                    <a:ea typeface="Open Sans Condensed" panose="020B0604020202020204" charset="0"/>
                    <a:cs typeface="Montserrat Light"/>
                  </a:rPr>
                  <a:t>Jul</a:t>
                </a:r>
                <a:endParaRPr lang="en-US" sz="1200" dirty="0">
                  <a:solidFill>
                    <a:schemeClr val="bg1">
                      <a:lumMod val="65000"/>
                    </a:schemeClr>
                  </a:solidFill>
                  <a:ea typeface="Open Sans Condensed" panose="020B0604020202020204" charset="0"/>
                  <a:cs typeface="Montserrat Light"/>
                </a:endParaRPr>
              </a:p>
            </p:txBody>
          </p:sp>
          <p:sp>
            <p:nvSpPr>
              <p:cNvPr id="35" name="Textbox 1"/>
              <p:cNvSpPr/>
              <p:nvPr/>
            </p:nvSpPr>
            <p:spPr>
              <a:xfrm>
                <a:off x="6728473" y="5413576"/>
                <a:ext cx="936351" cy="397493"/>
              </a:xfrm>
              <a:prstGeom prst="rect">
                <a:avLst/>
              </a:prstGeom>
            </p:spPr>
            <p:txBody>
              <a:bodyPr wrap="square" lIns="241719" tIns="120859" rIns="241719" bIns="120859">
                <a:spAutoFit/>
              </a:bodyPr>
              <a:lstStyle/>
              <a:p>
                <a:pPr algn="ctr">
                  <a:lnSpc>
                    <a:spcPct val="125000"/>
                  </a:lnSpc>
                </a:pPr>
                <a:r>
                  <a:rPr lang="en-US" sz="1200" dirty="0">
                    <a:solidFill>
                      <a:schemeClr val="bg1">
                        <a:lumMod val="65000"/>
                      </a:schemeClr>
                    </a:solidFill>
                    <a:ea typeface="Open Sans Condensed" panose="020B0604020202020204" charset="0"/>
                    <a:cs typeface="Montserrat Light"/>
                  </a:rPr>
                  <a:t>Aug</a:t>
                </a:r>
                <a:endParaRPr lang="en-US" sz="1200" dirty="0">
                  <a:solidFill>
                    <a:schemeClr val="bg1">
                      <a:lumMod val="65000"/>
                    </a:schemeClr>
                  </a:solidFill>
                  <a:ea typeface="Open Sans Condensed" panose="020B0604020202020204" charset="0"/>
                  <a:cs typeface="Montserrat Light"/>
                </a:endParaRPr>
              </a:p>
            </p:txBody>
          </p:sp>
          <p:sp>
            <p:nvSpPr>
              <p:cNvPr id="36" name="Textbox 1"/>
              <p:cNvSpPr/>
              <p:nvPr/>
            </p:nvSpPr>
            <p:spPr>
              <a:xfrm>
                <a:off x="7625192" y="5413576"/>
                <a:ext cx="936351" cy="397493"/>
              </a:xfrm>
              <a:prstGeom prst="rect">
                <a:avLst/>
              </a:prstGeom>
            </p:spPr>
            <p:txBody>
              <a:bodyPr wrap="square" lIns="241719" tIns="120859" rIns="241719" bIns="120859">
                <a:spAutoFit/>
              </a:bodyPr>
              <a:lstStyle/>
              <a:p>
                <a:pPr algn="ctr">
                  <a:lnSpc>
                    <a:spcPct val="125000"/>
                  </a:lnSpc>
                </a:pPr>
                <a:r>
                  <a:rPr lang="en-US" sz="1200" dirty="0">
                    <a:solidFill>
                      <a:schemeClr val="bg1">
                        <a:lumMod val="65000"/>
                      </a:schemeClr>
                    </a:solidFill>
                    <a:ea typeface="Open Sans Condensed" panose="020B0604020202020204" charset="0"/>
                    <a:cs typeface="Montserrat Light"/>
                  </a:rPr>
                  <a:t>Sep</a:t>
                </a:r>
                <a:endParaRPr lang="en-US" sz="1200" dirty="0">
                  <a:solidFill>
                    <a:schemeClr val="bg1">
                      <a:lumMod val="65000"/>
                    </a:schemeClr>
                  </a:solidFill>
                  <a:ea typeface="Open Sans Condensed" panose="020B0604020202020204" charset="0"/>
                  <a:cs typeface="Montserrat Light"/>
                </a:endParaRPr>
              </a:p>
            </p:txBody>
          </p:sp>
          <p:cxnSp>
            <p:nvCxnSpPr>
              <p:cNvPr id="37" name="81 Conector recto"/>
              <p:cNvCxnSpPr/>
              <p:nvPr/>
            </p:nvCxnSpPr>
            <p:spPr>
              <a:xfrm>
                <a:off x="938400" y="5413667"/>
                <a:ext cx="7154642" cy="0"/>
              </a:xfrm>
              <a:prstGeom prst="line">
                <a:avLst/>
              </a:prstGeom>
              <a:ln w="9525" cap="rnd">
                <a:solidFill>
                  <a:schemeClr val="bg1">
                    <a:lumMod val="85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8" name="Textbox 1"/>
              <p:cNvSpPr/>
              <p:nvPr/>
            </p:nvSpPr>
            <p:spPr>
              <a:xfrm>
                <a:off x="461487" y="5414806"/>
                <a:ext cx="933209" cy="397493"/>
              </a:xfrm>
              <a:prstGeom prst="rect">
                <a:avLst/>
              </a:prstGeom>
            </p:spPr>
            <p:txBody>
              <a:bodyPr wrap="square" lIns="241719" tIns="120859" rIns="241719" bIns="120859">
                <a:spAutoFit/>
              </a:bodyPr>
              <a:lstStyle/>
              <a:p>
                <a:pPr algn="ctr">
                  <a:lnSpc>
                    <a:spcPct val="125000"/>
                  </a:lnSpc>
                </a:pPr>
                <a:r>
                  <a:rPr lang="en-US" sz="1200" dirty="0">
                    <a:solidFill>
                      <a:schemeClr val="bg1">
                        <a:lumMod val="65000"/>
                      </a:schemeClr>
                    </a:solidFill>
                    <a:ea typeface="Open Sans Condensed" panose="020B0604020202020204" charset="0"/>
                    <a:cs typeface="Montserrat Light"/>
                  </a:rPr>
                  <a:t>Jan</a:t>
                </a:r>
                <a:endParaRPr lang="en-US" sz="1200" dirty="0">
                  <a:solidFill>
                    <a:schemeClr val="bg1">
                      <a:lumMod val="65000"/>
                    </a:schemeClr>
                  </a:solidFill>
                  <a:ea typeface="Open Sans Condensed" panose="020B0604020202020204" charset="0"/>
                  <a:cs typeface="Montserrat Light"/>
                </a:endParaRPr>
              </a:p>
            </p:txBody>
          </p:sp>
        </p:grpSp>
        <p:grpSp>
          <p:nvGrpSpPr>
            <p:cNvPr id="11" name="Group 10"/>
            <p:cNvGrpSpPr/>
            <p:nvPr/>
          </p:nvGrpSpPr>
          <p:grpSpPr>
            <a:xfrm>
              <a:off x="926773" y="3212353"/>
              <a:ext cx="7184293" cy="2199474"/>
              <a:chOff x="621973" y="7740858"/>
              <a:chExt cx="23114000" cy="4317387"/>
            </a:xfrm>
          </p:grpSpPr>
          <p:sp>
            <p:nvSpPr>
              <p:cNvPr id="12" name="Documento 7"/>
              <p:cNvSpPr>
                <a:spLocks noChangeAspect="1"/>
              </p:cNvSpPr>
              <p:nvPr/>
            </p:nvSpPr>
            <p:spPr bwMode="auto">
              <a:xfrm rot="10800000" flipH="1">
                <a:off x="621973" y="7740858"/>
                <a:ext cx="23114000" cy="4317387"/>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1" fmla="*/ 0 w 21600"/>
                  <a:gd name="connsiteY0-2" fmla="*/ 0 h 21431"/>
                  <a:gd name="connsiteX1-3" fmla="*/ 21600 w 21600"/>
                  <a:gd name="connsiteY1-4" fmla="*/ 0 h 21431"/>
                  <a:gd name="connsiteX2-5" fmla="*/ 21600 w 21600"/>
                  <a:gd name="connsiteY2-6" fmla="*/ 17322 h 21431"/>
                  <a:gd name="connsiteX3-7" fmla="*/ 13112 w 21600"/>
                  <a:gd name="connsiteY3-8" fmla="*/ 19087 h 21431"/>
                  <a:gd name="connsiteX4-9" fmla="*/ 0 w 21600"/>
                  <a:gd name="connsiteY4-10" fmla="*/ 20172 h 21431"/>
                  <a:gd name="connsiteX5" fmla="*/ 0 w 21600"/>
                  <a:gd name="connsiteY5" fmla="*/ 0 h 21431"/>
                  <a:gd name="connsiteX0-11" fmla="*/ 0 w 21600"/>
                  <a:gd name="connsiteY0-12" fmla="*/ 0 h 21763"/>
                  <a:gd name="connsiteX1-13" fmla="*/ 21600 w 21600"/>
                  <a:gd name="connsiteY1-14" fmla="*/ 0 h 21763"/>
                  <a:gd name="connsiteX2-15" fmla="*/ 21600 w 21600"/>
                  <a:gd name="connsiteY2-16" fmla="*/ 17322 h 21763"/>
                  <a:gd name="connsiteX3-17" fmla="*/ 13112 w 21600"/>
                  <a:gd name="connsiteY3-18" fmla="*/ 19087 h 21763"/>
                  <a:gd name="connsiteX4-19" fmla="*/ 7624 w 21600"/>
                  <a:gd name="connsiteY4-20" fmla="*/ 20331 h 21763"/>
                  <a:gd name="connsiteX5-21" fmla="*/ 0 w 21600"/>
                  <a:gd name="connsiteY5-22" fmla="*/ 20172 h 21763"/>
                  <a:gd name="connsiteX6" fmla="*/ 0 w 21600"/>
                  <a:gd name="connsiteY6" fmla="*/ 0 h 21763"/>
                  <a:gd name="connsiteX0-23" fmla="*/ 0 w 21600"/>
                  <a:gd name="connsiteY0-24" fmla="*/ 0 h 20784"/>
                  <a:gd name="connsiteX1-25" fmla="*/ 21600 w 21600"/>
                  <a:gd name="connsiteY1-26" fmla="*/ 0 h 20784"/>
                  <a:gd name="connsiteX2-27" fmla="*/ 21600 w 21600"/>
                  <a:gd name="connsiteY2-28" fmla="*/ 17322 h 20784"/>
                  <a:gd name="connsiteX3-29" fmla="*/ 13112 w 21600"/>
                  <a:gd name="connsiteY3-30" fmla="*/ 19087 h 20784"/>
                  <a:gd name="connsiteX4-31" fmla="*/ 8031 w 21600"/>
                  <a:gd name="connsiteY4-32" fmla="*/ 11624 h 20784"/>
                  <a:gd name="connsiteX5-33" fmla="*/ 0 w 21600"/>
                  <a:gd name="connsiteY5-34" fmla="*/ 20172 h 20784"/>
                  <a:gd name="connsiteX6-35" fmla="*/ 0 w 21600"/>
                  <a:gd name="connsiteY6-36" fmla="*/ 0 h 20784"/>
                  <a:gd name="connsiteX0-37" fmla="*/ 0 w 21600"/>
                  <a:gd name="connsiteY0-38" fmla="*/ 0 h 22607"/>
                  <a:gd name="connsiteX1-39" fmla="*/ 21600 w 21600"/>
                  <a:gd name="connsiteY1-40" fmla="*/ 0 h 22607"/>
                  <a:gd name="connsiteX2-41" fmla="*/ 21600 w 21600"/>
                  <a:gd name="connsiteY2-42" fmla="*/ 17322 h 22607"/>
                  <a:gd name="connsiteX3-43" fmla="*/ 12528 w 21600"/>
                  <a:gd name="connsiteY3-44" fmla="*/ 22592 h 22607"/>
                  <a:gd name="connsiteX4-45" fmla="*/ 8031 w 21600"/>
                  <a:gd name="connsiteY4-46" fmla="*/ 11624 h 22607"/>
                  <a:gd name="connsiteX5-47" fmla="*/ 0 w 21600"/>
                  <a:gd name="connsiteY5-48" fmla="*/ 20172 h 22607"/>
                  <a:gd name="connsiteX6-49" fmla="*/ 0 w 21600"/>
                  <a:gd name="connsiteY6-50" fmla="*/ 0 h 22607"/>
                  <a:gd name="connsiteX0-51" fmla="*/ 0 w 21600"/>
                  <a:gd name="connsiteY0-52" fmla="*/ 0 h 23153"/>
                  <a:gd name="connsiteX1-53" fmla="*/ 21600 w 21600"/>
                  <a:gd name="connsiteY1-54" fmla="*/ 0 h 23153"/>
                  <a:gd name="connsiteX2-55" fmla="*/ 21600 w 21600"/>
                  <a:gd name="connsiteY2-56" fmla="*/ 17322 h 23153"/>
                  <a:gd name="connsiteX3-57" fmla="*/ 17560 w 21600"/>
                  <a:gd name="connsiteY3-58" fmla="*/ 21122 h 23153"/>
                  <a:gd name="connsiteX4-59" fmla="*/ 12528 w 21600"/>
                  <a:gd name="connsiteY4-60" fmla="*/ 22592 h 23153"/>
                  <a:gd name="connsiteX5-61" fmla="*/ 8031 w 21600"/>
                  <a:gd name="connsiteY5-62" fmla="*/ 11624 h 23153"/>
                  <a:gd name="connsiteX6-63" fmla="*/ 0 w 21600"/>
                  <a:gd name="connsiteY6-64" fmla="*/ 20172 h 23153"/>
                  <a:gd name="connsiteX7" fmla="*/ 0 w 21600"/>
                  <a:gd name="connsiteY7" fmla="*/ 0 h 23153"/>
                  <a:gd name="connsiteX0-65" fmla="*/ 0 w 21600"/>
                  <a:gd name="connsiteY0-66" fmla="*/ 0 h 22753"/>
                  <a:gd name="connsiteX1-67" fmla="*/ 21600 w 21600"/>
                  <a:gd name="connsiteY1-68" fmla="*/ 0 h 22753"/>
                  <a:gd name="connsiteX2-69" fmla="*/ 21600 w 21600"/>
                  <a:gd name="connsiteY2-70" fmla="*/ 17322 h 22753"/>
                  <a:gd name="connsiteX3-71" fmla="*/ 17763 w 21600"/>
                  <a:gd name="connsiteY3-72" fmla="*/ 12754 h 22753"/>
                  <a:gd name="connsiteX4-73" fmla="*/ 12528 w 21600"/>
                  <a:gd name="connsiteY4-74" fmla="*/ 22592 h 22753"/>
                  <a:gd name="connsiteX5-75" fmla="*/ 8031 w 21600"/>
                  <a:gd name="connsiteY5-76" fmla="*/ 11624 h 22753"/>
                  <a:gd name="connsiteX6-77" fmla="*/ 0 w 21600"/>
                  <a:gd name="connsiteY6-78" fmla="*/ 20172 h 22753"/>
                  <a:gd name="connsiteX7-79" fmla="*/ 0 w 21600"/>
                  <a:gd name="connsiteY7-80" fmla="*/ 0 h 22753"/>
                  <a:gd name="connsiteX0-81" fmla="*/ 0 w 21600"/>
                  <a:gd name="connsiteY0-82" fmla="*/ 0 h 22753"/>
                  <a:gd name="connsiteX1-83" fmla="*/ 21600 w 21600"/>
                  <a:gd name="connsiteY1-84" fmla="*/ 0 h 22753"/>
                  <a:gd name="connsiteX2-85" fmla="*/ 21600 w 21600"/>
                  <a:gd name="connsiteY2-86" fmla="*/ 17322 h 22753"/>
                  <a:gd name="connsiteX3-87" fmla="*/ 17763 w 21600"/>
                  <a:gd name="connsiteY3-88" fmla="*/ 12754 h 22753"/>
                  <a:gd name="connsiteX4-89" fmla="*/ 12528 w 21600"/>
                  <a:gd name="connsiteY4-90" fmla="*/ 22592 h 22753"/>
                  <a:gd name="connsiteX5-91" fmla="*/ 8717 w 21600"/>
                  <a:gd name="connsiteY5-92" fmla="*/ 14451 h 22753"/>
                  <a:gd name="connsiteX6-93" fmla="*/ 0 w 21600"/>
                  <a:gd name="connsiteY6-94" fmla="*/ 20172 h 22753"/>
                  <a:gd name="connsiteX7-95" fmla="*/ 0 w 21600"/>
                  <a:gd name="connsiteY7-96" fmla="*/ 0 h 22753"/>
                  <a:gd name="connsiteX0-97" fmla="*/ 0 w 21600"/>
                  <a:gd name="connsiteY0-98" fmla="*/ 0 h 22753"/>
                  <a:gd name="connsiteX1-99" fmla="*/ 21600 w 21600"/>
                  <a:gd name="connsiteY1-100" fmla="*/ 0 h 22753"/>
                  <a:gd name="connsiteX2-101" fmla="*/ 21600 w 21600"/>
                  <a:gd name="connsiteY2-102" fmla="*/ 17322 h 22753"/>
                  <a:gd name="connsiteX3-103" fmla="*/ 17763 w 21600"/>
                  <a:gd name="connsiteY3-104" fmla="*/ 12754 h 22753"/>
                  <a:gd name="connsiteX4-105" fmla="*/ 12528 w 21600"/>
                  <a:gd name="connsiteY4-106" fmla="*/ 22592 h 22753"/>
                  <a:gd name="connsiteX5-107" fmla="*/ 8717 w 21600"/>
                  <a:gd name="connsiteY5-108" fmla="*/ 14451 h 22753"/>
                  <a:gd name="connsiteX6-109" fmla="*/ 5209 w 21600"/>
                  <a:gd name="connsiteY6-110" fmla="*/ 17277 h 22753"/>
                  <a:gd name="connsiteX7-111" fmla="*/ 0 w 21600"/>
                  <a:gd name="connsiteY7-112" fmla="*/ 20172 h 22753"/>
                  <a:gd name="connsiteX8" fmla="*/ 0 w 21600"/>
                  <a:gd name="connsiteY8" fmla="*/ 0 h 22753"/>
                  <a:gd name="connsiteX0-113" fmla="*/ 0 w 21600"/>
                  <a:gd name="connsiteY0-114" fmla="*/ 0 h 32266"/>
                  <a:gd name="connsiteX1-115" fmla="*/ 21600 w 21600"/>
                  <a:gd name="connsiteY1-116" fmla="*/ 0 h 32266"/>
                  <a:gd name="connsiteX2-117" fmla="*/ 21600 w 21600"/>
                  <a:gd name="connsiteY2-118" fmla="*/ 17322 h 32266"/>
                  <a:gd name="connsiteX3-119" fmla="*/ 17763 w 21600"/>
                  <a:gd name="connsiteY3-120" fmla="*/ 12754 h 32266"/>
                  <a:gd name="connsiteX4-121" fmla="*/ 12528 w 21600"/>
                  <a:gd name="connsiteY4-122" fmla="*/ 22592 h 32266"/>
                  <a:gd name="connsiteX5-123" fmla="*/ 8717 w 21600"/>
                  <a:gd name="connsiteY5-124" fmla="*/ 14451 h 32266"/>
                  <a:gd name="connsiteX6-125" fmla="*/ 5616 w 21600"/>
                  <a:gd name="connsiteY6-126" fmla="*/ 32203 h 32266"/>
                  <a:gd name="connsiteX7-127" fmla="*/ 0 w 21600"/>
                  <a:gd name="connsiteY7-128" fmla="*/ 20172 h 32266"/>
                  <a:gd name="connsiteX8-129" fmla="*/ 0 w 21600"/>
                  <a:gd name="connsiteY8-130" fmla="*/ 0 h 32266"/>
                  <a:gd name="connsiteX0-131" fmla="*/ 0 w 21600"/>
                  <a:gd name="connsiteY0-132" fmla="*/ 0 h 32266"/>
                  <a:gd name="connsiteX1-133" fmla="*/ 21600 w 21600"/>
                  <a:gd name="connsiteY1-134" fmla="*/ 0 h 32266"/>
                  <a:gd name="connsiteX2-135" fmla="*/ 21600 w 21600"/>
                  <a:gd name="connsiteY2-136" fmla="*/ 17322 h 32266"/>
                  <a:gd name="connsiteX3-137" fmla="*/ 17763 w 21600"/>
                  <a:gd name="connsiteY3-138" fmla="*/ 12754 h 32266"/>
                  <a:gd name="connsiteX4-139" fmla="*/ 14129 w 21600"/>
                  <a:gd name="connsiteY4-140" fmla="*/ 21687 h 32266"/>
                  <a:gd name="connsiteX5-141" fmla="*/ 8717 w 21600"/>
                  <a:gd name="connsiteY5-142" fmla="*/ 14451 h 32266"/>
                  <a:gd name="connsiteX6-143" fmla="*/ 5616 w 21600"/>
                  <a:gd name="connsiteY6-144" fmla="*/ 32203 h 32266"/>
                  <a:gd name="connsiteX7-145" fmla="*/ 0 w 21600"/>
                  <a:gd name="connsiteY7-146" fmla="*/ 20172 h 32266"/>
                  <a:gd name="connsiteX8-147" fmla="*/ 0 w 21600"/>
                  <a:gd name="connsiteY8-148" fmla="*/ 0 h 32266"/>
                  <a:gd name="connsiteX0-149" fmla="*/ 0 w 21600"/>
                  <a:gd name="connsiteY0-150" fmla="*/ 0 h 32266"/>
                  <a:gd name="connsiteX1-151" fmla="*/ 21600 w 21600"/>
                  <a:gd name="connsiteY1-152" fmla="*/ 0 h 32266"/>
                  <a:gd name="connsiteX2-153" fmla="*/ 21600 w 21600"/>
                  <a:gd name="connsiteY2-154" fmla="*/ 17322 h 32266"/>
                  <a:gd name="connsiteX3-155" fmla="*/ 17763 w 21600"/>
                  <a:gd name="connsiteY3-156" fmla="*/ 12754 h 32266"/>
                  <a:gd name="connsiteX4-157" fmla="*/ 14129 w 21600"/>
                  <a:gd name="connsiteY4-158" fmla="*/ 21687 h 32266"/>
                  <a:gd name="connsiteX5-159" fmla="*/ 10216 w 21600"/>
                  <a:gd name="connsiteY5-160" fmla="*/ 14903 h 32266"/>
                  <a:gd name="connsiteX6-161" fmla="*/ 5616 w 21600"/>
                  <a:gd name="connsiteY6-162" fmla="*/ 32203 h 32266"/>
                  <a:gd name="connsiteX7-163" fmla="*/ 0 w 21600"/>
                  <a:gd name="connsiteY7-164" fmla="*/ 20172 h 32266"/>
                  <a:gd name="connsiteX8-165" fmla="*/ 0 w 21600"/>
                  <a:gd name="connsiteY8-166" fmla="*/ 0 h 32266"/>
                  <a:gd name="connsiteX0-167" fmla="*/ 0 w 21600"/>
                  <a:gd name="connsiteY0-168" fmla="*/ 0 h 32266"/>
                  <a:gd name="connsiteX1-169" fmla="*/ 21600 w 21600"/>
                  <a:gd name="connsiteY1-170" fmla="*/ 0 h 32266"/>
                  <a:gd name="connsiteX2-171" fmla="*/ 21600 w 21600"/>
                  <a:gd name="connsiteY2-172" fmla="*/ 17322 h 32266"/>
                  <a:gd name="connsiteX3-173" fmla="*/ 17763 w 21600"/>
                  <a:gd name="connsiteY3-174" fmla="*/ 12754 h 32266"/>
                  <a:gd name="connsiteX4-175" fmla="*/ 14129 w 21600"/>
                  <a:gd name="connsiteY4-176" fmla="*/ 21687 h 32266"/>
                  <a:gd name="connsiteX5-177" fmla="*/ 10216 w 21600"/>
                  <a:gd name="connsiteY5-178" fmla="*/ 14903 h 32266"/>
                  <a:gd name="connsiteX6-179" fmla="*/ 5616 w 21600"/>
                  <a:gd name="connsiteY6-180" fmla="*/ 32203 h 32266"/>
                  <a:gd name="connsiteX7-181" fmla="*/ 0 w 21600"/>
                  <a:gd name="connsiteY7-182" fmla="*/ 20172 h 32266"/>
                  <a:gd name="connsiteX8-183" fmla="*/ 0 w 21600"/>
                  <a:gd name="connsiteY8-184" fmla="*/ 0 h 32266"/>
                  <a:gd name="connsiteX0-185" fmla="*/ 0 w 21600"/>
                  <a:gd name="connsiteY0-186" fmla="*/ 0 h 32266"/>
                  <a:gd name="connsiteX1-187" fmla="*/ 21600 w 21600"/>
                  <a:gd name="connsiteY1-188" fmla="*/ 0 h 32266"/>
                  <a:gd name="connsiteX2-189" fmla="*/ 21600 w 21600"/>
                  <a:gd name="connsiteY2-190" fmla="*/ 17322 h 32266"/>
                  <a:gd name="connsiteX3-191" fmla="*/ 17763 w 21600"/>
                  <a:gd name="connsiteY3-192" fmla="*/ 12754 h 32266"/>
                  <a:gd name="connsiteX4-193" fmla="*/ 14129 w 21600"/>
                  <a:gd name="connsiteY4-194" fmla="*/ 21687 h 32266"/>
                  <a:gd name="connsiteX5-195" fmla="*/ 10216 w 21600"/>
                  <a:gd name="connsiteY5-196" fmla="*/ 14903 h 32266"/>
                  <a:gd name="connsiteX6-197" fmla="*/ 5616 w 21600"/>
                  <a:gd name="connsiteY6-198" fmla="*/ 32203 h 32266"/>
                  <a:gd name="connsiteX7-199" fmla="*/ 0 w 21600"/>
                  <a:gd name="connsiteY7-200" fmla="*/ 20172 h 32266"/>
                  <a:gd name="connsiteX8-201" fmla="*/ 0 w 21600"/>
                  <a:gd name="connsiteY8-202" fmla="*/ 0 h 32266"/>
                  <a:gd name="connsiteX0-203" fmla="*/ 0 w 21600"/>
                  <a:gd name="connsiteY0-204" fmla="*/ 0 h 33035"/>
                  <a:gd name="connsiteX1-205" fmla="*/ 21600 w 21600"/>
                  <a:gd name="connsiteY1-206" fmla="*/ 0 h 33035"/>
                  <a:gd name="connsiteX2-207" fmla="*/ 21600 w 21600"/>
                  <a:gd name="connsiteY2-208" fmla="*/ 17322 h 33035"/>
                  <a:gd name="connsiteX3-209" fmla="*/ 17763 w 21600"/>
                  <a:gd name="connsiteY3-210" fmla="*/ 12754 h 33035"/>
                  <a:gd name="connsiteX4-211" fmla="*/ 14129 w 21600"/>
                  <a:gd name="connsiteY4-212" fmla="*/ 21687 h 33035"/>
                  <a:gd name="connsiteX5-213" fmla="*/ 10216 w 21600"/>
                  <a:gd name="connsiteY5-214" fmla="*/ 14903 h 33035"/>
                  <a:gd name="connsiteX6-215" fmla="*/ 5616 w 21600"/>
                  <a:gd name="connsiteY6-216" fmla="*/ 32203 h 33035"/>
                  <a:gd name="connsiteX7-217" fmla="*/ 3329 w 21600"/>
                  <a:gd name="connsiteY7-218" fmla="*/ 29264 h 33035"/>
                  <a:gd name="connsiteX8-219" fmla="*/ 0 w 21600"/>
                  <a:gd name="connsiteY8-220" fmla="*/ 20172 h 33035"/>
                  <a:gd name="connsiteX9" fmla="*/ 0 w 21600"/>
                  <a:gd name="connsiteY9" fmla="*/ 0 h 33035"/>
                  <a:gd name="connsiteX0-221" fmla="*/ 0 w 21600"/>
                  <a:gd name="connsiteY0-222" fmla="*/ 0 h 32581"/>
                  <a:gd name="connsiteX1-223" fmla="*/ 21600 w 21600"/>
                  <a:gd name="connsiteY1-224" fmla="*/ 0 h 32581"/>
                  <a:gd name="connsiteX2-225" fmla="*/ 21600 w 21600"/>
                  <a:gd name="connsiteY2-226" fmla="*/ 17322 h 32581"/>
                  <a:gd name="connsiteX3-227" fmla="*/ 17763 w 21600"/>
                  <a:gd name="connsiteY3-228" fmla="*/ 12754 h 32581"/>
                  <a:gd name="connsiteX4-229" fmla="*/ 14129 w 21600"/>
                  <a:gd name="connsiteY4-230" fmla="*/ 21687 h 32581"/>
                  <a:gd name="connsiteX5-231" fmla="*/ 10216 w 21600"/>
                  <a:gd name="connsiteY5-232" fmla="*/ 14903 h 32581"/>
                  <a:gd name="connsiteX6-233" fmla="*/ 5616 w 21600"/>
                  <a:gd name="connsiteY6-234" fmla="*/ 32203 h 32581"/>
                  <a:gd name="connsiteX7-235" fmla="*/ 2973 w 21600"/>
                  <a:gd name="connsiteY7-236" fmla="*/ 22932 h 32581"/>
                  <a:gd name="connsiteX8-237" fmla="*/ 0 w 21600"/>
                  <a:gd name="connsiteY8-238" fmla="*/ 20172 h 32581"/>
                  <a:gd name="connsiteX9-239" fmla="*/ 0 w 21600"/>
                  <a:gd name="connsiteY9-240" fmla="*/ 0 h 32581"/>
                  <a:gd name="connsiteX0-241" fmla="*/ 0 w 21600"/>
                  <a:gd name="connsiteY0-242" fmla="*/ 0 h 32581"/>
                  <a:gd name="connsiteX1-243" fmla="*/ 21600 w 21600"/>
                  <a:gd name="connsiteY1-244" fmla="*/ 0 h 32581"/>
                  <a:gd name="connsiteX2-245" fmla="*/ 21600 w 21600"/>
                  <a:gd name="connsiteY2-246" fmla="*/ 17322 h 32581"/>
                  <a:gd name="connsiteX3-247" fmla="*/ 17763 w 21600"/>
                  <a:gd name="connsiteY3-248" fmla="*/ 12754 h 32581"/>
                  <a:gd name="connsiteX4-249" fmla="*/ 14129 w 21600"/>
                  <a:gd name="connsiteY4-250" fmla="*/ 21687 h 32581"/>
                  <a:gd name="connsiteX5-251" fmla="*/ 10216 w 21600"/>
                  <a:gd name="connsiteY5-252" fmla="*/ 14903 h 32581"/>
                  <a:gd name="connsiteX6-253" fmla="*/ 5616 w 21600"/>
                  <a:gd name="connsiteY6-254" fmla="*/ 32203 h 32581"/>
                  <a:gd name="connsiteX7-255" fmla="*/ 2973 w 21600"/>
                  <a:gd name="connsiteY7-256" fmla="*/ 22932 h 32581"/>
                  <a:gd name="connsiteX8-257" fmla="*/ 0 w 21600"/>
                  <a:gd name="connsiteY8-258" fmla="*/ 20172 h 32581"/>
                  <a:gd name="connsiteX9-259" fmla="*/ 0 w 21600"/>
                  <a:gd name="connsiteY9-260" fmla="*/ 0 h 32581"/>
                  <a:gd name="connsiteX0-261" fmla="*/ 0 w 21600"/>
                  <a:gd name="connsiteY0-262" fmla="*/ 0 h 32203"/>
                  <a:gd name="connsiteX1-263" fmla="*/ 21600 w 21600"/>
                  <a:gd name="connsiteY1-264" fmla="*/ 0 h 32203"/>
                  <a:gd name="connsiteX2-265" fmla="*/ 21600 w 21600"/>
                  <a:gd name="connsiteY2-266" fmla="*/ 17322 h 32203"/>
                  <a:gd name="connsiteX3-267" fmla="*/ 17763 w 21600"/>
                  <a:gd name="connsiteY3-268" fmla="*/ 12754 h 32203"/>
                  <a:gd name="connsiteX4-269" fmla="*/ 14129 w 21600"/>
                  <a:gd name="connsiteY4-270" fmla="*/ 21687 h 32203"/>
                  <a:gd name="connsiteX5-271" fmla="*/ 10216 w 21600"/>
                  <a:gd name="connsiteY5-272" fmla="*/ 14903 h 32203"/>
                  <a:gd name="connsiteX6-273" fmla="*/ 5616 w 21600"/>
                  <a:gd name="connsiteY6-274" fmla="*/ 32203 h 32203"/>
                  <a:gd name="connsiteX7-275" fmla="*/ 2973 w 21600"/>
                  <a:gd name="connsiteY7-276" fmla="*/ 22932 h 32203"/>
                  <a:gd name="connsiteX8-277" fmla="*/ 0 w 21600"/>
                  <a:gd name="connsiteY8-278" fmla="*/ 20172 h 32203"/>
                  <a:gd name="connsiteX9-279" fmla="*/ 0 w 21600"/>
                  <a:gd name="connsiteY9-280" fmla="*/ 0 h 32203"/>
                  <a:gd name="connsiteX0-281" fmla="*/ 0 w 21600"/>
                  <a:gd name="connsiteY0-282" fmla="*/ 0 h 32203"/>
                  <a:gd name="connsiteX1-283" fmla="*/ 21600 w 21600"/>
                  <a:gd name="connsiteY1-284" fmla="*/ 0 h 32203"/>
                  <a:gd name="connsiteX2-285" fmla="*/ 21600 w 21600"/>
                  <a:gd name="connsiteY2-286" fmla="*/ 17322 h 32203"/>
                  <a:gd name="connsiteX3-287" fmla="*/ 17763 w 21600"/>
                  <a:gd name="connsiteY3-288" fmla="*/ 12754 h 32203"/>
                  <a:gd name="connsiteX4-289" fmla="*/ 14129 w 21600"/>
                  <a:gd name="connsiteY4-290" fmla="*/ 21687 h 32203"/>
                  <a:gd name="connsiteX5-291" fmla="*/ 10216 w 21600"/>
                  <a:gd name="connsiteY5-292" fmla="*/ 14903 h 32203"/>
                  <a:gd name="connsiteX6-293" fmla="*/ 5616 w 21600"/>
                  <a:gd name="connsiteY6-294" fmla="*/ 32203 h 32203"/>
                  <a:gd name="connsiteX7-295" fmla="*/ 2973 w 21600"/>
                  <a:gd name="connsiteY7-296" fmla="*/ 22932 h 32203"/>
                  <a:gd name="connsiteX8-297" fmla="*/ 0 w 21600"/>
                  <a:gd name="connsiteY8-298" fmla="*/ 20172 h 32203"/>
                  <a:gd name="connsiteX9-299" fmla="*/ 0 w 21600"/>
                  <a:gd name="connsiteY9-300" fmla="*/ 0 h 32203"/>
                  <a:gd name="connsiteX0-301" fmla="*/ 0 w 21600"/>
                  <a:gd name="connsiteY0-302" fmla="*/ 0 h 32153"/>
                  <a:gd name="connsiteX1-303" fmla="*/ 21600 w 21600"/>
                  <a:gd name="connsiteY1-304" fmla="*/ 0 h 32153"/>
                  <a:gd name="connsiteX2-305" fmla="*/ 21600 w 21600"/>
                  <a:gd name="connsiteY2-306" fmla="*/ 17322 h 32153"/>
                  <a:gd name="connsiteX3-307" fmla="*/ 17763 w 21600"/>
                  <a:gd name="connsiteY3-308" fmla="*/ 12754 h 32153"/>
                  <a:gd name="connsiteX4-309" fmla="*/ 14129 w 21600"/>
                  <a:gd name="connsiteY4-310" fmla="*/ 21687 h 32153"/>
                  <a:gd name="connsiteX5-311" fmla="*/ 10216 w 21600"/>
                  <a:gd name="connsiteY5-312" fmla="*/ 14903 h 32153"/>
                  <a:gd name="connsiteX6-313" fmla="*/ 6156 w 21600"/>
                  <a:gd name="connsiteY6-314" fmla="*/ 32153 h 32153"/>
                  <a:gd name="connsiteX7-315" fmla="*/ 2973 w 21600"/>
                  <a:gd name="connsiteY7-316" fmla="*/ 22932 h 32153"/>
                  <a:gd name="connsiteX8-317" fmla="*/ 0 w 21600"/>
                  <a:gd name="connsiteY8-318" fmla="*/ 20172 h 32153"/>
                  <a:gd name="connsiteX9-319" fmla="*/ 0 w 21600"/>
                  <a:gd name="connsiteY9-320" fmla="*/ 0 h 32153"/>
                  <a:gd name="connsiteX0-321" fmla="*/ 0 w 21600"/>
                  <a:gd name="connsiteY0-322" fmla="*/ 0 h 32153"/>
                  <a:gd name="connsiteX1-323" fmla="*/ 21600 w 21600"/>
                  <a:gd name="connsiteY1-324" fmla="*/ 0 h 32153"/>
                  <a:gd name="connsiteX2-325" fmla="*/ 21600 w 21600"/>
                  <a:gd name="connsiteY2-326" fmla="*/ 17322 h 32153"/>
                  <a:gd name="connsiteX3-327" fmla="*/ 17763 w 21600"/>
                  <a:gd name="connsiteY3-328" fmla="*/ 12754 h 32153"/>
                  <a:gd name="connsiteX4-329" fmla="*/ 14129 w 21600"/>
                  <a:gd name="connsiteY4-330" fmla="*/ 21687 h 32153"/>
                  <a:gd name="connsiteX5-331" fmla="*/ 10216 w 21600"/>
                  <a:gd name="connsiteY5-332" fmla="*/ 14903 h 32153"/>
                  <a:gd name="connsiteX6-333" fmla="*/ 6156 w 21600"/>
                  <a:gd name="connsiteY6-334" fmla="*/ 32153 h 32153"/>
                  <a:gd name="connsiteX7-335" fmla="*/ 2973 w 21600"/>
                  <a:gd name="connsiteY7-336" fmla="*/ 22932 h 32153"/>
                  <a:gd name="connsiteX8-337" fmla="*/ 0 w 21600"/>
                  <a:gd name="connsiteY8-338" fmla="*/ 20172 h 32153"/>
                  <a:gd name="connsiteX9-339" fmla="*/ 0 w 21600"/>
                  <a:gd name="connsiteY9-340" fmla="*/ 0 h 32153"/>
                  <a:gd name="connsiteX0-341" fmla="*/ 0 w 21600"/>
                  <a:gd name="connsiteY0-342" fmla="*/ 0 h 32153"/>
                  <a:gd name="connsiteX1-343" fmla="*/ 21600 w 21600"/>
                  <a:gd name="connsiteY1-344" fmla="*/ 0 h 32153"/>
                  <a:gd name="connsiteX2-345" fmla="*/ 21600 w 21600"/>
                  <a:gd name="connsiteY2-346" fmla="*/ 17322 h 32153"/>
                  <a:gd name="connsiteX3-347" fmla="*/ 17763 w 21600"/>
                  <a:gd name="connsiteY3-348" fmla="*/ 12754 h 32153"/>
                  <a:gd name="connsiteX4-349" fmla="*/ 14129 w 21600"/>
                  <a:gd name="connsiteY4-350" fmla="*/ 21687 h 32153"/>
                  <a:gd name="connsiteX5-351" fmla="*/ 10216 w 21600"/>
                  <a:gd name="connsiteY5-352" fmla="*/ 14903 h 32153"/>
                  <a:gd name="connsiteX6-353" fmla="*/ 6156 w 21600"/>
                  <a:gd name="connsiteY6-354" fmla="*/ 32153 h 32153"/>
                  <a:gd name="connsiteX7-355" fmla="*/ 2973 w 21600"/>
                  <a:gd name="connsiteY7-356" fmla="*/ 22932 h 32153"/>
                  <a:gd name="connsiteX8-357" fmla="*/ 0 w 21600"/>
                  <a:gd name="connsiteY8-358" fmla="*/ 20172 h 32153"/>
                  <a:gd name="connsiteX9-359" fmla="*/ 0 w 21600"/>
                  <a:gd name="connsiteY9-360" fmla="*/ 0 h 32153"/>
                  <a:gd name="connsiteX0-361" fmla="*/ 0 w 21600"/>
                  <a:gd name="connsiteY0-362" fmla="*/ 0 h 32153"/>
                  <a:gd name="connsiteX1-363" fmla="*/ 21600 w 21600"/>
                  <a:gd name="connsiteY1-364" fmla="*/ 0 h 32153"/>
                  <a:gd name="connsiteX2-365" fmla="*/ 21600 w 21600"/>
                  <a:gd name="connsiteY2-366" fmla="*/ 17322 h 32153"/>
                  <a:gd name="connsiteX3-367" fmla="*/ 17763 w 21600"/>
                  <a:gd name="connsiteY3-368" fmla="*/ 12754 h 32153"/>
                  <a:gd name="connsiteX4-369" fmla="*/ 14129 w 21600"/>
                  <a:gd name="connsiteY4-370" fmla="*/ 21687 h 32153"/>
                  <a:gd name="connsiteX5-371" fmla="*/ 10216 w 21600"/>
                  <a:gd name="connsiteY5-372" fmla="*/ 14903 h 32153"/>
                  <a:gd name="connsiteX6-373" fmla="*/ 6156 w 21600"/>
                  <a:gd name="connsiteY6-374" fmla="*/ 32153 h 32153"/>
                  <a:gd name="connsiteX7-375" fmla="*/ 2973 w 21600"/>
                  <a:gd name="connsiteY7-376" fmla="*/ 22932 h 32153"/>
                  <a:gd name="connsiteX8-377" fmla="*/ 0 w 21600"/>
                  <a:gd name="connsiteY8-378" fmla="*/ 20172 h 32153"/>
                  <a:gd name="connsiteX9-379" fmla="*/ 0 w 21600"/>
                  <a:gd name="connsiteY9-380" fmla="*/ 0 h 32153"/>
                  <a:gd name="connsiteX0-381" fmla="*/ 0 w 21600"/>
                  <a:gd name="connsiteY0-382" fmla="*/ 0 h 32153"/>
                  <a:gd name="connsiteX1-383" fmla="*/ 21600 w 21600"/>
                  <a:gd name="connsiteY1-384" fmla="*/ 0 h 32153"/>
                  <a:gd name="connsiteX2-385" fmla="*/ 21600 w 21600"/>
                  <a:gd name="connsiteY2-386" fmla="*/ 17322 h 32153"/>
                  <a:gd name="connsiteX3-387" fmla="*/ 17763 w 21600"/>
                  <a:gd name="connsiteY3-388" fmla="*/ 12754 h 32153"/>
                  <a:gd name="connsiteX4-389" fmla="*/ 14028 w 21600"/>
                  <a:gd name="connsiteY4-390" fmla="*/ 21562 h 32153"/>
                  <a:gd name="connsiteX5-391" fmla="*/ 10216 w 21600"/>
                  <a:gd name="connsiteY5-392" fmla="*/ 14903 h 32153"/>
                  <a:gd name="connsiteX6-393" fmla="*/ 6156 w 21600"/>
                  <a:gd name="connsiteY6-394" fmla="*/ 32153 h 32153"/>
                  <a:gd name="connsiteX7-395" fmla="*/ 2973 w 21600"/>
                  <a:gd name="connsiteY7-396" fmla="*/ 22932 h 32153"/>
                  <a:gd name="connsiteX8-397" fmla="*/ 0 w 21600"/>
                  <a:gd name="connsiteY8-398" fmla="*/ 20172 h 32153"/>
                  <a:gd name="connsiteX9-399" fmla="*/ 0 w 21600"/>
                  <a:gd name="connsiteY9-400" fmla="*/ 0 h 32153"/>
                  <a:gd name="connsiteX0-401" fmla="*/ 0 w 21600"/>
                  <a:gd name="connsiteY0-402" fmla="*/ 0 h 32153"/>
                  <a:gd name="connsiteX1-403" fmla="*/ 21600 w 21600"/>
                  <a:gd name="connsiteY1-404" fmla="*/ 0 h 32153"/>
                  <a:gd name="connsiteX2-405" fmla="*/ 21600 w 21600"/>
                  <a:gd name="connsiteY2-406" fmla="*/ 17322 h 32153"/>
                  <a:gd name="connsiteX3-407" fmla="*/ 17763 w 21600"/>
                  <a:gd name="connsiteY3-408" fmla="*/ 12754 h 32153"/>
                  <a:gd name="connsiteX4-409" fmla="*/ 14028 w 21600"/>
                  <a:gd name="connsiteY4-410" fmla="*/ 21562 h 32153"/>
                  <a:gd name="connsiteX5-411" fmla="*/ 10216 w 21600"/>
                  <a:gd name="connsiteY5-412" fmla="*/ 14903 h 32153"/>
                  <a:gd name="connsiteX6-413" fmla="*/ 6156 w 21600"/>
                  <a:gd name="connsiteY6-414" fmla="*/ 32153 h 32153"/>
                  <a:gd name="connsiteX7-415" fmla="*/ 2973 w 21600"/>
                  <a:gd name="connsiteY7-416" fmla="*/ 22932 h 32153"/>
                  <a:gd name="connsiteX8-417" fmla="*/ 0 w 21600"/>
                  <a:gd name="connsiteY8-418" fmla="*/ 20172 h 32153"/>
                  <a:gd name="connsiteX9-419" fmla="*/ 0 w 21600"/>
                  <a:gd name="connsiteY9-420" fmla="*/ 0 h 32153"/>
                  <a:gd name="connsiteX0-421" fmla="*/ 0 w 21600"/>
                  <a:gd name="connsiteY0-422" fmla="*/ 0 h 32153"/>
                  <a:gd name="connsiteX1-423" fmla="*/ 21600 w 21600"/>
                  <a:gd name="connsiteY1-424" fmla="*/ 0 h 32153"/>
                  <a:gd name="connsiteX2-425" fmla="*/ 21600 w 21600"/>
                  <a:gd name="connsiteY2-426" fmla="*/ 17322 h 32153"/>
                  <a:gd name="connsiteX3-427" fmla="*/ 17763 w 21600"/>
                  <a:gd name="connsiteY3-428" fmla="*/ 12754 h 32153"/>
                  <a:gd name="connsiteX4-429" fmla="*/ 14028 w 21600"/>
                  <a:gd name="connsiteY4-430" fmla="*/ 21562 h 32153"/>
                  <a:gd name="connsiteX5-431" fmla="*/ 10216 w 21600"/>
                  <a:gd name="connsiteY5-432" fmla="*/ 14903 h 32153"/>
                  <a:gd name="connsiteX6-433" fmla="*/ 6156 w 21600"/>
                  <a:gd name="connsiteY6-434" fmla="*/ 32153 h 32153"/>
                  <a:gd name="connsiteX7-435" fmla="*/ 2973 w 21600"/>
                  <a:gd name="connsiteY7-436" fmla="*/ 22932 h 32153"/>
                  <a:gd name="connsiteX8-437" fmla="*/ 0 w 21600"/>
                  <a:gd name="connsiteY8-438" fmla="*/ 20172 h 32153"/>
                  <a:gd name="connsiteX9-439" fmla="*/ 0 w 21600"/>
                  <a:gd name="connsiteY9-440" fmla="*/ 0 h 32153"/>
                  <a:gd name="connsiteX0-441" fmla="*/ 0 w 21600"/>
                  <a:gd name="connsiteY0-442" fmla="*/ 0 h 32153"/>
                  <a:gd name="connsiteX1-443" fmla="*/ 21600 w 21600"/>
                  <a:gd name="connsiteY1-444" fmla="*/ 0 h 32153"/>
                  <a:gd name="connsiteX2-445" fmla="*/ 21600 w 21600"/>
                  <a:gd name="connsiteY2-446" fmla="*/ 17322 h 32153"/>
                  <a:gd name="connsiteX3-447" fmla="*/ 17763 w 21600"/>
                  <a:gd name="connsiteY3-448" fmla="*/ 12754 h 32153"/>
                  <a:gd name="connsiteX4-449" fmla="*/ 14028 w 21600"/>
                  <a:gd name="connsiteY4-450" fmla="*/ 21562 h 32153"/>
                  <a:gd name="connsiteX5-451" fmla="*/ 10216 w 21600"/>
                  <a:gd name="connsiteY5-452" fmla="*/ 14903 h 32153"/>
                  <a:gd name="connsiteX6-453" fmla="*/ 6156 w 21600"/>
                  <a:gd name="connsiteY6-454" fmla="*/ 32153 h 32153"/>
                  <a:gd name="connsiteX7-455" fmla="*/ 2973 w 21600"/>
                  <a:gd name="connsiteY7-456" fmla="*/ 22932 h 32153"/>
                  <a:gd name="connsiteX8-457" fmla="*/ 0 w 21600"/>
                  <a:gd name="connsiteY8-458" fmla="*/ 20172 h 32153"/>
                  <a:gd name="connsiteX9-459" fmla="*/ 0 w 21600"/>
                  <a:gd name="connsiteY9-460" fmla="*/ 0 h 32153"/>
                  <a:gd name="connsiteX0-461" fmla="*/ 0 w 21600"/>
                  <a:gd name="connsiteY0-462" fmla="*/ 0 h 32161"/>
                  <a:gd name="connsiteX1-463" fmla="*/ 21600 w 21600"/>
                  <a:gd name="connsiteY1-464" fmla="*/ 0 h 32161"/>
                  <a:gd name="connsiteX2-465" fmla="*/ 21600 w 21600"/>
                  <a:gd name="connsiteY2-466" fmla="*/ 17322 h 32161"/>
                  <a:gd name="connsiteX3-467" fmla="*/ 17763 w 21600"/>
                  <a:gd name="connsiteY3-468" fmla="*/ 12754 h 32161"/>
                  <a:gd name="connsiteX4-469" fmla="*/ 14028 w 21600"/>
                  <a:gd name="connsiteY4-470" fmla="*/ 21562 h 32161"/>
                  <a:gd name="connsiteX5-471" fmla="*/ 10216 w 21600"/>
                  <a:gd name="connsiteY5-472" fmla="*/ 14903 h 32161"/>
                  <a:gd name="connsiteX6-473" fmla="*/ 6156 w 21600"/>
                  <a:gd name="connsiteY6-474" fmla="*/ 32153 h 32161"/>
                  <a:gd name="connsiteX7-475" fmla="*/ 2973 w 21600"/>
                  <a:gd name="connsiteY7-476" fmla="*/ 22932 h 32161"/>
                  <a:gd name="connsiteX8-477" fmla="*/ 0 w 21600"/>
                  <a:gd name="connsiteY8-478" fmla="*/ 20172 h 32161"/>
                  <a:gd name="connsiteX9-479" fmla="*/ 0 w 21600"/>
                  <a:gd name="connsiteY9-480" fmla="*/ 0 h 32161"/>
                  <a:gd name="connsiteX0-481" fmla="*/ 0 w 21600"/>
                  <a:gd name="connsiteY0-482" fmla="*/ 0 h 32188"/>
                  <a:gd name="connsiteX1-483" fmla="*/ 21600 w 21600"/>
                  <a:gd name="connsiteY1-484" fmla="*/ 0 h 32188"/>
                  <a:gd name="connsiteX2-485" fmla="*/ 21600 w 21600"/>
                  <a:gd name="connsiteY2-486" fmla="*/ 17322 h 32188"/>
                  <a:gd name="connsiteX3-487" fmla="*/ 17763 w 21600"/>
                  <a:gd name="connsiteY3-488" fmla="*/ 12754 h 32188"/>
                  <a:gd name="connsiteX4-489" fmla="*/ 14028 w 21600"/>
                  <a:gd name="connsiteY4-490" fmla="*/ 21562 h 32188"/>
                  <a:gd name="connsiteX5-491" fmla="*/ 10216 w 21600"/>
                  <a:gd name="connsiteY5-492" fmla="*/ 14903 h 32188"/>
                  <a:gd name="connsiteX6-493" fmla="*/ 6156 w 21600"/>
                  <a:gd name="connsiteY6-494" fmla="*/ 32153 h 32188"/>
                  <a:gd name="connsiteX7-495" fmla="*/ 2973 w 21600"/>
                  <a:gd name="connsiteY7-496" fmla="*/ 22932 h 32188"/>
                  <a:gd name="connsiteX8-497" fmla="*/ 0 w 21600"/>
                  <a:gd name="connsiteY8-498" fmla="*/ 20172 h 32188"/>
                  <a:gd name="connsiteX9-499" fmla="*/ 0 w 21600"/>
                  <a:gd name="connsiteY9-500" fmla="*/ 0 h 32188"/>
                  <a:gd name="connsiteX0-501" fmla="*/ 0 w 21600"/>
                  <a:gd name="connsiteY0-502" fmla="*/ 0 h 32188"/>
                  <a:gd name="connsiteX1-503" fmla="*/ 21600 w 21600"/>
                  <a:gd name="connsiteY1-504" fmla="*/ 0 h 32188"/>
                  <a:gd name="connsiteX2-505" fmla="*/ 19980 w 21600"/>
                  <a:gd name="connsiteY2-506" fmla="*/ 17422 h 32188"/>
                  <a:gd name="connsiteX3-507" fmla="*/ 17763 w 21600"/>
                  <a:gd name="connsiteY3-508" fmla="*/ 12754 h 32188"/>
                  <a:gd name="connsiteX4-509" fmla="*/ 14028 w 21600"/>
                  <a:gd name="connsiteY4-510" fmla="*/ 21562 h 32188"/>
                  <a:gd name="connsiteX5-511" fmla="*/ 10216 w 21600"/>
                  <a:gd name="connsiteY5-512" fmla="*/ 14903 h 32188"/>
                  <a:gd name="connsiteX6-513" fmla="*/ 6156 w 21600"/>
                  <a:gd name="connsiteY6-514" fmla="*/ 32153 h 32188"/>
                  <a:gd name="connsiteX7-515" fmla="*/ 2973 w 21600"/>
                  <a:gd name="connsiteY7-516" fmla="*/ 22932 h 32188"/>
                  <a:gd name="connsiteX8-517" fmla="*/ 0 w 21600"/>
                  <a:gd name="connsiteY8-518" fmla="*/ 20172 h 32188"/>
                  <a:gd name="connsiteX9-519" fmla="*/ 0 w 21600"/>
                  <a:gd name="connsiteY9-520" fmla="*/ 0 h 32188"/>
                  <a:gd name="connsiteX0-521" fmla="*/ 0 w 21600"/>
                  <a:gd name="connsiteY0-522" fmla="*/ 0 h 32188"/>
                  <a:gd name="connsiteX1-523" fmla="*/ 21600 w 21600"/>
                  <a:gd name="connsiteY1-524" fmla="*/ 0 h 32188"/>
                  <a:gd name="connsiteX2-525" fmla="*/ 19980 w 21600"/>
                  <a:gd name="connsiteY2-526" fmla="*/ 17422 h 32188"/>
                  <a:gd name="connsiteX3-527" fmla="*/ 17763 w 21600"/>
                  <a:gd name="connsiteY3-528" fmla="*/ 12754 h 32188"/>
                  <a:gd name="connsiteX4-529" fmla="*/ 14028 w 21600"/>
                  <a:gd name="connsiteY4-530" fmla="*/ 21562 h 32188"/>
                  <a:gd name="connsiteX5-531" fmla="*/ 10216 w 21600"/>
                  <a:gd name="connsiteY5-532" fmla="*/ 14903 h 32188"/>
                  <a:gd name="connsiteX6-533" fmla="*/ 6156 w 21600"/>
                  <a:gd name="connsiteY6-534" fmla="*/ 32153 h 32188"/>
                  <a:gd name="connsiteX7-535" fmla="*/ 2973 w 21600"/>
                  <a:gd name="connsiteY7-536" fmla="*/ 22932 h 32188"/>
                  <a:gd name="connsiteX8-537" fmla="*/ 0 w 21600"/>
                  <a:gd name="connsiteY8-538" fmla="*/ 20172 h 32188"/>
                  <a:gd name="connsiteX9-539" fmla="*/ 0 w 21600"/>
                  <a:gd name="connsiteY9-540" fmla="*/ 0 h 32188"/>
                  <a:gd name="connsiteX0-541" fmla="*/ 0 w 21600"/>
                  <a:gd name="connsiteY0-542" fmla="*/ 0 h 32188"/>
                  <a:gd name="connsiteX1-543" fmla="*/ 21600 w 21600"/>
                  <a:gd name="connsiteY1-544" fmla="*/ 0 h 32188"/>
                  <a:gd name="connsiteX2-545" fmla="*/ 19980 w 21600"/>
                  <a:gd name="connsiteY2-546" fmla="*/ 17422 h 32188"/>
                  <a:gd name="connsiteX3-547" fmla="*/ 17763 w 21600"/>
                  <a:gd name="connsiteY3-548" fmla="*/ 12754 h 32188"/>
                  <a:gd name="connsiteX4-549" fmla="*/ 14028 w 21600"/>
                  <a:gd name="connsiteY4-550" fmla="*/ 21562 h 32188"/>
                  <a:gd name="connsiteX5-551" fmla="*/ 10216 w 21600"/>
                  <a:gd name="connsiteY5-552" fmla="*/ 14903 h 32188"/>
                  <a:gd name="connsiteX6-553" fmla="*/ 6156 w 21600"/>
                  <a:gd name="connsiteY6-554" fmla="*/ 32153 h 32188"/>
                  <a:gd name="connsiteX7-555" fmla="*/ 2973 w 21600"/>
                  <a:gd name="connsiteY7-556" fmla="*/ 22932 h 32188"/>
                  <a:gd name="connsiteX8-557" fmla="*/ 0 w 21600"/>
                  <a:gd name="connsiteY8-558" fmla="*/ 20172 h 32188"/>
                  <a:gd name="connsiteX9-559" fmla="*/ 0 w 21600"/>
                  <a:gd name="connsiteY9-560" fmla="*/ 0 h 32188"/>
                  <a:gd name="connsiteX0-561" fmla="*/ 0 w 21600"/>
                  <a:gd name="connsiteY0-562" fmla="*/ 0 h 32188"/>
                  <a:gd name="connsiteX1-563" fmla="*/ 21600 w 21600"/>
                  <a:gd name="connsiteY1-564" fmla="*/ 0 h 32188"/>
                  <a:gd name="connsiteX2-565" fmla="*/ 19980 w 21600"/>
                  <a:gd name="connsiteY2-566" fmla="*/ 17422 h 32188"/>
                  <a:gd name="connsiteX3-567" fmla="*/ 17763 w 21600"/>
                  <a:gd name="connsiteY3-568" fmla="*/ 12754 h 32188"/>
                  <a:gd name="connsiteX4-569" fmla="*/ 14028 w 21600"/>
                  <a:gd name="connsiteY4-570" fmla="*/ 21562 h 32188"/>
                  <a:gd name="connsiteX5-571" fmla="*/ 10216 w 21600"/>
                  <a:gd name="connsiteY5-572" fmla="*/ 14903 h 32188"/>
                  <a:gd name="connsiteX6-573" fmla="*/ 6156 w 21600"/>
                  <a:gd name="connsiteY6-574" fmla="*/ 32153 h 32188"/>
                  <a:gd name="connsiteX7-575" fmla="*/ 2973 w 21600"/>
                  <a:gd name="connsiteY7-576" fmla="*/ 22932 h 32188"/>
                  <a:gd name="connsiteX8-577" fmla="*/ 0 w 21600"/>
                  <a:gd name="connsiteY8-578" fmla="*/ 20172 h 32188"/>
                  <a:gd name="connsiteX9-579" fmla="*/ 0 w 21600"/>
                  <a:gd name="connsiteY9-580" fmla="*/ 0 h 32188"/>
                  <a:gd name="connsiteX0-581" fmla="*/ 0 w 22865"/>
                  <a:gd name="connsiteY0-582" fmla="*/ 0 h 32188"/>
                  <a:gd name="connsiteX1-583" fmla="*/ 21600 w 22865"/>
                  <a:gd name="connsiteY1-584" fmla="*/ 0 h 32188"/>
                  <a:gd name="connsiteX2-585" fmla="*/ 19980 w 22865"/>
                  <a:gd name="connsiteY2-586" fmla="*/ 17422 h 32188"/>
                  <a:gd name="connsiteX3-587" fmla="*/ 17763 w 22865"/>
                  <a:gd name="connsiteY3-588" fmla="*/ 12754 h 32188"/>
                  <a:gd name="connsiteX4-589" fmla="*/ 14028 w 22865"/>
                  <a:gd name="connsiteY4-590" fmla="*/ 21562 h 32188"/>
                  <a:gd name="connsiteX5-591" fmla="*/ 10216 w 22865"/>
                  <a:gd name="connsiteY5-592" fmla="*/ 14903 h 32188"/>
                  <a:gd name="connsiteX6-593" fmla="*/ 6156 w 22865"/>
                  <a:gd name="connsiteY6-594" fmla="*/ 32153 h 32188"/>
                  <a:gd name="connsiteX7-595" fmla="*/ 2973 w 22865"/>
                  <a:gd name="connsiteY7-596" fmla="*/ 22932 h 32188"/>
                  <a:gd name="connsiteX8-597" fmla="*/ 0 w 22865"/>
                  <a:gd name="connsiteY8-598" fmla="*/ 20172 h 32188"/>
                  <a:gd name="connsiteX9-599" fmla="*/ 0 w 22865"/>
                  <a:gd name="connsiteY9-600" fmla="*/ 0 h 32188"/>
                  <a:gd name="connsiteX0-601" fmla="*/ 0 w 21600"/>
                  <a:gd name="connsiteY0-602" fmla="*/ 0 h 32188"/>
                  <a:gd name="connsiteX1-603" fmla="*/ 21600 w 21600"/>
                  <a:gd name="connsiteY1-604" fmla="*/ 0 h 32188"/>
                  <a:gd name="connsiteX2-605" fmla="*/ 19980 w 21600"/>
                  <a:gd name="connsiteY2-606" fmla="*/ 17422 h 32188"/>
                  <a:gd name="connsiteX3-607" fmla="*/ 17763 w 21600"/>
                  <a:gd name="connsiteY3-608" fmla="*/ 12754 h 32188"/>
                  <a:gd name="connsiteX4-609" fmla="*/ 14028 w 21600"/>
                  <a:gd name="connsiteY4-610" fmla="*/ 21562 h 32188"/>
                  <a:gd name="connsiteX5-611" fmla="*/ 10216 w 21600"/>
                  <a:gd name="connsiteY5-612" fmla="*/ 14903 h 32188"/>
                  <a:gd name="connsiteX6-613" fmla="*/ 6156 w 21600"/>
                  <a:gd name="connsiteY6-614" fmla="*/ 32153 h 32188"/>
                  <a:gd name="connsiteX7-615" fmla="*/ 2973 w 21600"/>
                  <a:gd name="connsiteY7-616" fmla="*/ 22932 h 32188"/>
                  <a:gd name="connsiteX8-617" fmla="*/ 0 w 21600"/>
                  <a:gd name="connsiteY8-618" fmla="*/ 20172 h 32188"/>
                  <a:gd name="connsiteX9-619" fmla="*/ 0 w 21600"/>
                  <a:gd name="connsiteY9-620" fmla="*/ 0 h 32188"/>
                  <a:gd name="connsiteX0-621" fmla="*/ 0 w 21600"/>
                  <a:gd name="connsiteY0-622" fmla="*/ 0 h 32188"/>
                  <a:gd name="connsiteX1-623" fmla="*/ 21600 w 21600"/>
                  <a:gd name="connsiteY1-624" fmla="*/ 0 h 32188"/>
                  <a:gd name="connsiteX2-625" fmla="*/ 19665 w 21600"/>
                  <a:gd name="connsiteY2-626" fmla="*/ 18824 h 32188"/>
                  <a:gd name="connsiteX3-627" fmla="*/ 17763 w 21600"/>
                  <a:gd name="connsiteY3-628" fmla="*/ 12754 h 32188"/>
                  <a:gd name="connsiteX4-629" fmla="*/ 14028 w 21600"/>
                  <a:gd name="connsiteY4-630" fmla="*/ 21562 h 32188"/>
                  <a:gd name="connsiteX5-631" fmla="*/ 10216 w 21600"/>
                  <a:gd name="connsiteY5-632" fmla="*/ 14903 h 32188"/>
                  <a:gd name="connsiteX6-633" fmla="*/ 6156 w 21600"/>
                  <a:gd name="connsiteY6-634" fmla="*/ 32153 h 32188"/>
                  <a:gd name="connsiteX7-635" fmla="*/ 2973 w 21600"/>
                  <a:gd name="connsiteY7-636" fmla="*/ 22932 h 32188"/>
                  <a:gd name="connsiteX8-637" fmla="*/ 0 w 21600"/>
                  <a:gd name="connsiteY8-638" fmla="*/ 20172 h 32188"/>
                  <a:gd name="connsiteX9-639" fmla="*/ 0 w 21600"/>
                  <a:gd name="connsiteY9-640" fmla="*/ 0 h 32188"/>
                  <a:gd name="connsiteX0-641" fmla="*/ 0 w 21600"/>
                  <a:gd name="connsiteY0-642" fmla="*/ 0 h 32188"/>
                  <a:gd name="connsiteX1-643" fmla="*/ 21600 w 21600"/>
                  <a:gd name="connsiteY1-644" fmla="*/ 0 h 32188"/>
                  <a:gd name="connsiteX2-645" fmla="*/ 19665 w 21600"/>
                  <a:gd name="connsiteY2-646" fmla="*/ 18824 h 32188"/>
                  <a:gd name="connsiteX3-647" fmla="*/ 18585 w 21600"/>
                  <a:gd name="connsiteY3-648" fmla="*/ 10825 h 32188"/>
                  <a:gd name="connsiteX4-649" fmla="*/ 17763 w 21600"/>
                  <a:gd name="connsiteY4-650" fmla="*/ 12754 h 32188"/>
                  <a:gd name="connsiteX5-651" fmla="*/ 14028 w 21600"/>
                  <a:gd name="connsiteY5-652" fmla="*/ 21562 h 32188"/>
                  <a:gd name="connsiteX6-653" fmla="*/ 10216 w 21600"/>
                  <a:gd name="connsiteY6-654" fmla="*/ 14903 h 32188"/>
                  <a:gd name="connsiteX7-655" fmla="*/ 6156 w 21600"/>
                  <a:gd name="connsiteY7-656" fmla="*/ 32153 h 32188"/>
                  <a:gd name="connsiteX8-657" fmla="*/ 2973 w 21600"/>
                  <a:gd name="connsiteY8-658" fmla="*/ 22932 h 32188"/>
                  <a:gd name="connsiteX9-659" fmla="*/ 0 w 21600"/>
                  <a:gd name="connsiteY9-660" fmla="*/ 20172 h 32188"/>
                  <a:gd name="connsiteX10" fmla="*/ 0 w 21600"/>
                  <a:gd name="connsiteY10" fmla="*/ 0 h 32188"/>
                  <a:gd name="connsiteX0-661" fmla="*/ 0 w 21600"/>
                  <a:gd name="connsiteY0-662" fmla="*/ 0 h 32188"/>
                  <a:gd name="connsiteX1-663" fmla="*/ 21600 w 21600"/>
                  <a:gd name="connsiteY1-664" fmla="*/ 0 h 32188"/>
                  <a:gd name="connsiteX2-665" fmla="*/ 19665 w 21600"/>
                  <a:gd name="connsiteY2-666" fmla="*/ 18824 h 32188"/>
                  <a:gd name="connsiteX3-667" fmla="*/ 18495 w 21600"/>
                  <a:gd name="connsiteY3-668" fmla="*/ 9924 h 32188"/>
                  <a:gd name="connsiteX4-669" fmla="*/ 17763 w 21600"/>
                  <a:gd name="connsiteY4-670" fmla="*/ 12754 h 32188"/>
                  <a:gd name="connsiteX5-671" fmla="*/ 14028 w 21600"/>
                  <a:gd name="connsiteY5-672" fmla="*/ 21562 h 32188"/>
                  <a:gd name="connsiteX6-673" fmla="*/ 10216 w 21600"/>
                  <a:gd name="connsiteY6-674" fmla="*/ 14903 h 32188"/>
                  <a:gd name="connsiteX7-675" fmla="*/ 6156 w 21600"/>
                  <a:gd name="connsiteY7-676" fmla="*/ 32153 h 32188"/>
                  <a:gd name="connsiteX8-677" fmla="*/ 2973 w 21600"/>
                  <a:gd name="connsiteY8-678" fmla="*/ 22932 h 32188"/>
                  <a:gd name="connsiteX9-679" fmla="*/ 0 w 21600"/>
                  <a:gd name="connsiteY9-680" fmla="*/ 20172 h 32188"/>
                  <a:gd name="connsiteX10-681" fmla="*/ 0 w 21600"/>
                  <a:gd name="connsiteY10-682" fmla="*/ 0 h 32188"/>
                  <a:gd name="connsiteX0-683" fmla="*/ 0 w 21600"/>
                  <a:gd name="connsiteY0-684" fmla="*/ 0 h 32188"/>
                  <a:gd name="connsiteX1-685" fmla="*/ 21600 w 21600"/>
                  <a:gd name="connsiteY1-686" fmla="*/ 0 h 32188"/>
                  <a:gd name="connsiteX2-687" fmla="*/ 19665 w 21600"/>
                  <a:gd name="connsiteY2-688" fmla="*/ 18824 h 32188"/>
                  <a:gd name="connsiteX3-689" fmla="*/ 18495 w 21600"/>
                  <a:gd name="connsiteY3-690" fmla="*/ 9924 h 32188"/>
                  <a:gd name="connsiteX4-691" fmla="*/ 16031 w 21600"/>
                  <a:gd name="connsiteY4-692" fmla="*/ 18661 h 32188"/>
                  <a:gd name="connsiteX5-693" fmla="*/ 14028 w 21600"/>
                  <a:gd name="connsiteY5-694" fmla="*/ 21562 h 32188"/>
                  <a:gd name="connsiteX6-695" fmla="*/ 10216 w 21600"/>
                  <a:gd name="connsiteY6-696" fmla="*/ 14903 h 32188"/>
                  <a:gd name="connsiteX7-697" fmla="*/ 6156 w 21600"/>
                  <a:gd name="connsiteY7-698" fmla="*/ 32153 h 32188"/>
                  <a:gd name="connsiteX8-699" fmla="*/ 2973 w 21600"/>
                  <a:gd name="connsiteY8-700" fmla="*/ 22932 h 32188"/>
                  <a:gd name="connsiteX9-701" fmla="*/ 0 w 21600"/>
                  <a:gd name="connsiteY9-702" fmla="*/ 20172 h 32188"/>
                  <a:gd name="connsiteX10-703" fmla="*/ 0 w 21600"/>
                  <a:gd name="connsiteY10-704" fmla="*/ 0 h 32188"/>
                  <a:gd name="connsiteX0-705" fmla="*/ 0 w 21600"/>
                  <a:gd name="connsiteY0-706" fmla="*/ 0 h 32188"/>
                  <a:gd name="connsiteX1-707" fmla="*/ 21600 w 21600"/>
                  <a:gd name="connsiteY1-708" fmla="*/ 0 h 32188"/>
                  <a:gd name="connsiteX2-709" fmla="*/ 19665 w 21600"/>
                  <a:gd name="connsiteY2-710" fmla="*/ 18824 h 32188"/>
                  <a:gd name="connsiteX3-711" fmla="*/ 17978 w 21600"/>
                  <a:gd name="connsiteY3-712" fmla="*/ 10324 h 32188"/>
                  <a:gd name="connsiteX4-713" fmla="*/ 16031 w 21600"/>
                  <a:gd name="connsiteY4-714" fmla="*/ 18661 h 32188"/>
                  <a:gd name="connsiteX5-715" fmla="*/ 14028 w 21600"/>
                  <a:gd name="connsiteY5-716" fmla="*/ 21562 h 32188"/>
                  <a:gd name="connsiteX6-717" fmla="*/ 10216 w 21600"/>
                  <a:gd name="connsiteY6-718" fmla="*/ 14903 h 32188"/>
                  <a:gd name="connsiteX7-719" fmla="*/ 6156 w 21600"/>
                  <a:gd name="connsiteY7-720" fmla="*/ 32153 h 32188"/>
                  <a:gd name="connsiteX8-721" fmla="*/ 2973 w 21600"/>
                  <a:gd name="connsiteY8-722" fmla="*/ 22932 h 32188"/>
                  <a:gd name="connsiteX9-723" fmla="*/ 0 w 21600"/>
                  <a:gd name="connsiteY9-724" fmla="*/ 20172 h 32188"/>
                  <a:gd name="connsiteX10-725" fmla="*/ 0 w 21600"/>
                  <a:gd name="connsiteY10-726" fmla="*/ 0 h 32188"/>
                  <a:gd name="connsiteX0-727" fmla="*/ 0 w 21600"/>
                  <a:gd name="connsiteY0-728" fmla="*/ 0 h 32188"/>
                  <a:gd name="connsiteX1-729" fmla="*/ 21600 w 21600"/>
                  <a:gd name="connsiteY1-730" fmla="*/ 0 h 32188"/>
                  <a:gd name="connsiteX2-731" fmla="*/ 19665 w 21600"/>
                  <a:gd name="connsiteY2-732" fmla="*/ 18824 h 32188"/>
                  <a:gd name="connsiteX3-733" fmla="*/ 17978 w 21600"/>
                  <a:gd name="connsiteY3-734" fmla="*/ 10324 h 32188"/>
                  <a:gd name="connsiteX4-735" fmla="*/ 16031 w 21600"/>
                  <a:gd name="connsiteY4-736" fmla="*/ 18661 h 32188"/>
                  <a:gd name="connsiteX5-737" fmla="*/ 14028 w 21600"/>
                  <a:gd name="connsiteY5-738" fmla="*/ 21562 h 32188"/>
                  <a:gd name="connsiteX6-739" fmla="*/ 10216 w 21600"/>
                  <a:gd name="connsiteY6-740" fmla="*/ 14903 h 32188"/>
                  <a:gd name="connsiteX7-741" fmla="*/ 6156 w 21600"/>
                  <a:gd name="connsiteY7-742" fmla="*/ 32153 h 32188"/>
                  <a:gd name="connsiteX8-743" fmla="*/ 2973 w 21600"/>
                  <a:gd name="connsiteY8-744" fmla="*/ 22932 h 32188"/>
                  <a:gd name="connsiteX9-745" fmla="*/ 0 w 21600"/>
                  <a:gd name="connsiteY9-746" fmla="*/ 20172 h 32188"/>
                  <a:gd name="connsiteX10-747" fmla="*/ 0 w 21600"/>
                  <a:gd name="connsiteY10-748" fmla="*/ 0 h 32188"/>
                  <a:gd name="connsiteX0-749" fmla="*/ 0 w 21600"/>
                  <a:gd name="connsiteY0-750" fmla="*/ 0 h 32188"/>
                  <a:gd name="connsiteX1-751" fmla="*/ 21600 w 21600"/>
                  <a:gd name="connsiteY1-752" fmla="*/ 0 h 32188"/>
                  <a:gd name="connsiteX2-753" fmla="*/ 19665 w 21600"/>
                  <a:gd name="connsiteY2-754" fmla="*/ 18824 h 32188"/>
                  <a:gd name="connsiteX3-755" fmla="*/ 17978 w 21600"/>
                  <a:gd name="connsiteY3-756" fmla="*/ 10324 h 32188"/>
                  <a:gd name="connsiteX4-757" fmla="*/ 16031 w 21600"/>
                  <a:gd name="connsiteY4-758" fmla="*/ 18661 h 32188"/>
                  <a:gd name="connsiteX5-759" fmla="*/ 14028 w 21600"/>
                  <a:gd name="connsiteY5-760" fmla="*/ 21562 h 32188"/>
                  <a:gd name="connsiteX6-761" fmla="*/ 10216 w 21600"/>
                  <a:gd name="connsiteY6-762" fmla="*/ 14903 h 32188"/>
                  <a:gd name="connsiteX7-763" fmla="*/ 6156 w 21600"/>
                  <a:gd name="connsiteY7-764" fmla="*/ 32153 h 32188"/>
                  <a:gd name="connsiteX8-765" fmla="*/ 2973 w 21600"/>
                  <a:gd name="connsiteY8-766" fmla="*/ 22932 h 32188"/>
                  <a:gd name="connsiteX9-767" fmla="*/ 0 w 21600"/>
                  <a:gd name="connsiteY9-768" fmla="*/ 20172 h 32188"/>
                  <a:gd name="connsiteX10-769" fmla="*/ 0 w 21600"/>
                  <a:gd name="connsiteY10-770" fmla="*/ 0 h 32188"/>
                  <a:gd name="connsiteX0-771" fmla="*/ 0 w 21600"/>
                  <a:gd name="connsiteY0-772" fmla="*/ 0 h 32188"/>
                  <a:gd name="connsiteX1-773" fmla="*/ 21600 w 21600"/>
                  <a:gd name="connsiteY1-774" fmla="*/ 0 h 32188"/>
                  <a:gd name="connsiteX2-775" fmla="*/ 19665 w 21600"/>
                  <a:gd name="connsiteY2-776" fmla="*/ 18824 h 32188"/>
                  <a:gd name="connsiteX3-777" fmla="*/ 17978 w 21600"/>
                  <a:gd name="connsiteY3-778" fmla="*/ 10324 h 32188"/>
                  <a:gd name="connsiteX4-779" fmla="*/ 16031 w 21600"/>
                  <a:gd name="connsiteY4-780" fmla="*/ 18661 h 32188"/>
                  <a:gd name="connsiteX5-781" fmla="*/ 14028 w 21600"/>
                  <a:gd name="connsiteY5-782" fmla="*/ 21562 h 32188"/>
                  <a:gd name="connsiteX6-783" fmla="*/ 10216 w 21600"/>
                  <a:gd name="connsiteY6-784" fmla="*/ 14903 h 32188"/>
                  <a:gd name="connsiteX7-785" fmla="*/ 6156 w 21600"/>
                  <a:gd name="connsiteY7-786" fmla="*/ 32153 h 32188"/>
                  <a:gd name="connsiteX8-787" fmla="*/ 2973 w 21600"/>
                  <a:gd name="connsiteY8-788" fmla="*/ 22932 h 32188"/>
                  <a:gd name="connsiteX9-789" fmla="*/ 0 w 21600"/>
                  <a:gd name="connsiteY9-790" fmla="*/ 20172 h 32188"/>
                  <a:gd name="connsiteX10-791" fmla="*/ 0 w 21600"/>
                  <a:gd name="connsiteY10-792" fmla="*/ 0 h 32188"/>
                  <a:gd name="connsiteX0-793" fmla="*/ 0 w 21600"/>
                  <a:gd name="connsiteY0-794" fmla="*/ 0 h 32188"/>
                  <a:gd name="connsiteX1-795" fmla="*/ 21600 w 21600"/>
                  <a:gd name="connsiteY1-796" fmla="*/ 0 h 32188"/>
                  <a:gd name="connsiteX2-797" fmla="*/ 19665 w 21600"/>
                  <a:gd name="connsiteY2-798" fmla="*/ 18824 h 32188"/>
                  <a:gd name="connsiteX3-799" fmla="*/ 17978 w 21600"/>
                  <a:gd name="connsiteY3-800" fmla="*/ 10324 h 32188"/>
                  <a:gd name="connsiteX4-801" fmla="*/ 16031 w 21600"/>
                  <a:gd name="connsiteY4-802" fmla="*/ 18661 h 32188"/>
                  <a:gd name="connsiteX5-803" fmla="*/ 14028 w 21600"/>
                  <a:gd name="connsiteY5-804" fmla="*/ 21562 h 32188"/>
                  <a:gd name="connsiteX6-805" fmla="*/ 10216 w 21600"/>
                  <a:gd name="connsiteY6-806" fmla="*/ 14903 h 32188"/>
                  <a:gd name="connsiteX7-807" fmla="*/ 6156 w 21600"/>
                  <a:gd name="connsiteY7-808" fmla="*/ 32153 h 32188"/>
                  <a:gd name="connsiteX8-809" fmla="*/ 2973 w 21600"/>
                  <a:gd name="connsiteY8-810" fmla="*/ 22932 h 32188"/>
                  <a:gd name="connsiteX9-811" fmla="*/ 0 w 21600"/>
                  <a:gd name="connsiteY9-812" fmla="*/ 20172 h 32188"/>
                  <a:gd name="connsiteX10-813" fmla="*/ 0 w 21600"/>
                  <a:gd name="connsiteY10-814" fmla="*/ 0 h 32188"/>
                  <a:gd name="connsiteX0-815" fmla="*/ 0 w 21600"/>
                  <a:gd name="connsiteY0-816" fmla="*/ 0 h 32188"/>
                  <a:gd name="connsiteX1-817" fmla="*/ 21600 w 21600"/>
                  <a:gd name="connsiteY1-818" fmla="*/ 0 h 32188"/>
                  <a:gd name="connsiteX2-819" fmla="*/ 19665 w 21600"/>
                  <a:gd name="connsiteY2-820" fmla="*/ 18824 h 32188"/>
                  <a:gd name="connsiteX3-821" fmla="*/ 17978 w 21600"/>
                  <a:gd name="connsiteY3-822" fmla="*/ 10324 h 32188"/>
                  <a:gd name="connsiteX4-823" fmla="*/ 16031 w 21600"/>
                  <a:gd name="connsiteY4-824" fmla="*/ 18661 h 32188"/>
                  <a:gd name="connsiteX5-825" fmla="*/ 14028 w 21600"/>
                  <a:gd name="connsiteY5-826" fmla="*/ 21562 h 32188"/>
                  <a:gd name="connsiteX6-827" fmla="*/ 10216 w 21600"/>
                  <a:gd name="connsiteY6-828" fmla="*/ 14903 h 32188"/>
                  <a:gd name="connsiteX7-829" fmla="*/ 6156 w 21600"/>
                  <a:gd name="connsiteY7-830" fmla="*/ 32153 h 32188"/>
                  <a:gd name="connsiteX8-831" fmla="*/ 2973 w 21600"/>
                  <a:gd name="connsiteY8-832" fmla="*/ 22932 h 32188"/>
                  <a:gd name="connsiteX9-833" fmla="*/ 0 w 21600"/>
                  <a:gd name="connsiteY9-834" fmla="*/ 20172 h 32188"/>
                  <a:gd name="connsiteX10-835" fmla="*/ 0 w 21600"/>
                  <a:gd name="connsiteY10-836" fmla="*/ 0 h 32188"/>
                  <a:gd name="connsiteX0-837" fmla="*/ 0 w 21600"/>
                  <a:gd name="connsiteY0-838" fmla="*/ 0 h 32188"/>
                  <a:gd name="connsiteX1-839" fmla="*/ 21600 w 21600"/>
                  <a:gd name="connsiteY1-840" fmla="*/ 0 h 32188"/>
                  <a:gd name="connsiteX2-841" fmla="*/ 19665 w 21600"/>
                  <a:gd name="connsiteY2-842" fmla="*/ 18824 h 32188"/>
                  <a:gd name="connsiteX3-843" fmla="*/ 17978 w 21600"/>
                  <a:gd name="connsiteY3-844" fmla="*/ 10324 h 32188"/>
                  <a:gd name="connsiteX4-845" fmla="*/ 16031 w 21600"/>
                  <a:gd name="connsiteY4-846" fmla="*/ 18661 h 32188"/>
                  <a:gd name="connsiteX5-847" fmla="*/ 14028 w 21600"/>
                  <a:gd name="connsiteY5-848" fmla="*/ 21562 h 32188"/>
                  <a:gd name="connsiteX6-849" fmla="*/ 10216 w 21600"/>
                  <a:gd name="connsiteY6-850" fmla="*/ 14903 h 32188"/>
                  <a:gd name="connsiteX7-851" fmla="*/ 6156 w 21600"/>
                  <a:gd name="connsiteY7-852" fmla="*/ 32153 h 32188"/>
                  <a:gd name="connsiteX8-853" fmla="*/ 2973 w 21600"/>
                  <a:gd name="connsiteY8-854" fmla="*/ 22932 h 32188"/>
                  <a:gd name="connsiteX9-855" fmla="*/ 0 w 21600"/>
                  <a:gd name="connsiteY9-856" fmla="*/ 20172 h 32188"/>
                  <a:gd name="connsiteX10-857" fmla="*/ 0 w 21600"/>
                  <a:gd name="connsiteY10-858" fmla="*/ 0 h 32188"/>
                  <a:gd name="connsiteX0-859" fmla="*/ 0 w 21600"/>
                  <a:gd name="connsiteY0-860" fmla="*/ 0 h 32188"/>
                  <a:gd name="connsiteX1-861" fmla="*/ 21600 w 21600"/>
                  <a:gd name="connsiteY1-862" fmla="*/ 0 h 32188"/>
                  <a:gd name="connsiteX2-863" fmla="*/ 19665 w 21600"/>
                  <a:gd name="connsiteY2-864" fmla="*/ 18824 h 32188"/>
                  <a:gd name="connsiteX3-865" fmla="*/ 17978 w 21600"/>
                  <a:gd name="connsiteY3-866" fmla="*/ 10324 h 32188"/>
                  <a:gd name="connsiteX4-867" fmla="*/ 16031 w 21600"/>
                  <a:gd name="connsiteY4-868" fmla="*/ 18661 h 32188"/>
                  <a:gd name="connsiteX5-869" fmla="*/ 14028 w 21600"/>
                  <a:gd name="connsiteY5-870" fmla="*/ 21562 h 32188"/>
                  <a:gd name="connsiteX6-871" fmla="*/ 10216 w 21600"/>
                  <a:gd name="connsiteY6-872" fmla="*/ 14903 h 32188"/>
                  <a:gd name="connsiteX7-873" fmla="*/ 6156 w 21600"/>
                  <a:gd name="connsiteY7-874" fmla="*/ 32153 h 32188"/>
                  <a:gd name="connsiteX8-875" fmla="*/ 2973 w 21600"/>
                  <a:gd name="connsiteY8-876" fmla="*/ 22932 h 32188"/>
                  <a:gd name="connsiteX9-877" fmla="*/ 0 w 21600"/>
                  <a:gd name="connsiteY9-878" fmla="*/ 20172 h 32188"/>
                  <a:gd name="connsiteX10-879" fmla="*/ 0 w 21600"/>
                  <a:gd name="connsiteY10-880" fmla="*/ 0 h 32188"/>
                  <a:gd name="connsiteX0-881" fmla="*/ 0 w 21600"/>
                  <a:gd name="connsiteY0-882" fmla="*/ 0 h 32188"/>
                  <a:gd name="connsiteX1-883" fmla="*/ 21600 w 21600"/>
                  <a:gd name="connsiteY1-884" fmla="*/ 0 h 32188"/>
                  <a:gd name="connsiteX2-885" fmla="*/ 19665 w 21600"/>
                  <a:gd name="connsiteY2-886" fmla="*/ 18824 h 32188"/>
                  <a:gd name="connsiteX3-887" fmla="*/ 17978 w 21600"/>
                  <a:gd name="connsiteY3-888" fmla="*/ 10324 h 32188"/>
                  <a:gd name="connsiteX4-889" fmla="*/ 15952 w 21600"/>
                  <a:gd name="connsiteY4-890" fmla="*/ 23679 h 32188"/>
                  <a:gd name="connsiteX5-891" fmla="*/ 14028 w 21600"/>
                  <a:gd name="connsiteY5-892" fmla="*/ 21562 h 32188"/>
                  <a:gd name="connsiteX6-893" fmla="*/ 10216 w 21600"/>
                  <a:gd name="connsiteY6-894" fmla="*/ 14903 h 32188"/>
                  <a:gd name="connsiteX7-895" fmla="*/ 6156 w 21600"/>
                  <a:gd name="connsiteY7-896" fmla="*/ 32153 h 32188"/>
                  <a:gd name="connsiteX8-897" fmla="*/ 2973 w 21600"/>
                  <a:gd name="connsiteY8-898" fmla="*/ 22932 h 32188"/>
                  <a:gd name="connsiteX9-899" fmla="*/ 0 w 21600"/>
                  <a:gd name="connsiteY9-900" fmla="*/ 20172 h 32188"/>
                  <a:gd name="connsiteX10-901" fmla="*/ 0 w 21600"/>
                  <a:gd name="connsiteY10-902" fmla="*/ 0 h 32188"/>
                  <a:gd name="connsiteX0-903" fmla="*/ 0 w 21600"/>
                  <a:gd name="connsiteY0-904" fmla="*/ 0 h 32188"/>
                  <a:gd name="connsiteX1-905" fmla="*/ 21600 w 21600"/>
                  <a:gd name="connsiteY1-906" fmla="*/ 0 h 32188"/>
                  <a:gd name="connsiteX2-907" fmla="*/ 19665 w 21600"/>
                  <a:gd name="connsiteY2-908" fmla="*/ 18824 h 32188"/>
                  <a:gd name="connsiteX3-909" fmla="*/ 17978 w 21600"/>
                  <a:gd name="connsiteY3-910" fmla="*/ 10324 h 32188"/>
                  <a:gd name="connsiteX4-911" fmla="*/ 15952 w 21600"/>
                  <a:gd name="connsiteY4-912" fmla="*/ 23679 h 32188"/>
                  <a:gd name="connsiteX5-913" fmla="*/ 14028 w 21600"/>
                  <a:gd name="connsiteY5-914" fmla="*/ 21562 h 32188"/>
                  <a:gd name="connsiteX6-915" fmla="*/ 10216 w 21600"/>
                  <a:gd name="connsiteY6-916" fmla="*/ 14903 h 32188"/>
                  <a:gd name="connsiteX7-917" fmla="*/ 6156 w 21600"/>
                  <a:gd name="connsiteY7-918" fmla="*/ 32153 h 32188"/>
                  <a:gd name="connsiteX8-919" fmla="*/ 2973 w 21600"/>
                  <a:gd name="connsiteY8-920" fmla="*/ 22932 h 32188"/>
                  <a:gd name="connsiteX9-921" fmla="*/ 0 w 21600"/>
                  <a:gd name="connsiteY9-922" fmla="*/ 20172 h 32188"/>
                  <a:gd name="connsiteX10-923" fmla="*/ 0 w 21600"/>
                  <a:gd name="connsiteY10-924" fmla="*/ 0 h 32188"/>
                  <a:gd name="connsiteX0-925" fmla="*/ 0 w 21600"/>
                  <a:gd name="connsiteY0-926" fmla="*/ 0 h 32188"/>
                  <a:gd name="connsiteX1-927" fmla="*/ 21600 w 21600"/>
                  <a:gd name="connsiteY1-928" fmla="*/ 0 h 32188"/>
                  <a:gd name="connsiteX2-929" fmla="*/ 19665 w 21600"/>
                  <a:gd name="connsiteY2-930" fmla="*/ 18824 h 32188"/>
                  <a:gd name="connsiteX3-931" fmla="*/ 17978 w 21600"/>
                  <a:gd name="connsiteY3-932" fmla="*/ 10324 h 32188"/>
                  <a:gd name="connsiteX4-933" fmla="*/ 15952 w 21600"/>
                  <a:gd name="connsiteY4-934" fmla="*/ 23679 h 32188"/>
                  <a:gd name="connsiteX5-935" fmla="*/ 14028 w 21600"/>
                  <a:gd name="connsiteY5-936" fmla="*/ 21562 h 32188"/>
                  <a:gd name="connsiteX6-937" fmla="*/ 10216 w 21600"/>
                  <a:gd name="connsiteY6-938" fmla="*/ 14903 h 32188"/>
                  <a:gd name="connsiteX7-939" fmla="*/ 6156 w 21600"/>
                  <a:gd name="connsiteY7-940" fmla="*/ 32153 h 32188"/>
                  <a:gd name="connsiteX8-941" fmla="*/ 2973 w 21600"/>
                  <a:gd name="connsiteY8-942" fmla="*/ 22932 h 32188"/>
                  <a:gd name="connsiteX9-943" fmla="*/ 0 w 21600"/>
                  <a:gd name="connsiteY9-944" fmla="*/ 20172 h 32188"/>
                  <a:gd name="connsiteX10-945" fmla="*/ 0 w 21600"/>
                  <a:gd name="connsiteY10-946" fmla="*/ 0 h 32188"/>
                  <a:gd name="connsiteX0-947" fmla="*/ 0 w 21600"/>
                  <a:gd name="connsiteY0-948" fmla="*/ 0 h 32188"/>
                  <a:gd name="connsiteX1-949" fmla="*/ 21600 w 21600"/>
                  <a:gd name="connsiteY1-950" fmla="*/ 0 h 32188"/>
                  <a:gd name="connsiteX2-951" fmla="*/ 19665 w 21600"/>
                  <a:gd name="connsiteY2-952" fmla="*/ 18824 h 32188"/>
                  <a:gd name="connsiteX3-953" fmla="*/ 17978 w 21600"/>
                  <a:gd name="connsiteY3-954" fmla="*/ 10324 h 32188"/>
                  <a:gd name="connsiteX4-955" fmla="*/ 15952 w 21600"/>
                  <a:gd name="connsiteY4-956" fmla="*/ 23679 h 32188"/>
                  <a:gd name="connsiteX5-957" fmla="*/ 14139 w 21600"/>
                  <a:gd name="connsiteY5-958" fmla="*/ 11597 h 32188"/>
                  <a:gd name="connsiteX6-959" fmla="*/ 10216 w 21600"/>
                  <a:gd name="connsiteY6-960" fmla="*/ 14903 h 32188"/>
                  <a:gd name="connsiteX7-961" fmla="*/ 6156 w 21600"/>
                  <a:gd name="connsiteY7-962" fmla="*/ 32153 h 32188"/>
                  <a:gd name="connsiteX8-963" fmla="*/ 2973 w 21600"/>
                  <a:gd name="connsiteY8-964" fmla="*/ 22932 h 32188"/>
                  <a:gd name="connsiteX9-965" fmla="*/ 0 w 21600"/>
                  <a:gd name="connsiteY9-966" fmla="*/ 20172 h 32188"/>
                  <a:gd name="connsiteX10-967" fmla="*/ 0 w 21600"/>
                  <a:gd name="connsiteY10-968" fmla="*/ 0 h 32188"/>
                  <a:gd name="connsiteX0-969" fmla="*/ 0 w 21600"/>
                  <a:gd name="connsiteY0-970" fmla="*/ 0 h 32188"/>
                  <a:gd name="connsiteX1-971" fmla="*/ 21600 w 21600"/>
                  <a:gd name="connsiteY1-972" fmla="*/ 0 h 32188"/>
                  <a:gd name="connsiteX2-973" fmla="*/ 19665 w 21600"/>
                  <a:gd name="connsiteY2-974" fmla="*/ 18824 h 32188"/>
                  <a:gd name="connsiteX3-975" fmla="*/ 17978 w 21600"/>
                  <a:gd name="connsiteY3-976" fmla="*/ 10324 h 32188"/>
                  <a:gd name="connsiteX4-977" fmla="*/ 15952 w 21600"/>
                  <a:gd name="connsiteY4-978" fmla="*/ 23679 h 32188"/>
                  <a:gd name="connsiteX5-979" fmla="*/ 14139 w 21600"/>
                  <a:gd name="connsiteY5-980" fmla="*/ 11597 h 32188"/>
                  <a:gd name="connsiteX6-981" fmla="*/ 10216 w 21600"/>
                  <a:gd name="connsiteY6-982" fmla="*/ 14903 h 32188"/>
                  <a:gd name="connsiteX7-983" fmla="*/ 6156 w 21600"/>
                  <a:gd name="connsiteY7-984" fmla="*/ 32153 h 32188"/>
                  <a:gd name="connsiteX8-985" fmla="*/ 2973 w 21600"/>
                  <a:gd name="connsiteY8-986" fmla="*/ 22932 h 32188"/>
                  <a:gd name="connsiteX9-987" fmla="*/ 0 w 21600"/>
                  <a:gd name="connsiteY9-988" fmla="*/ 20172 h 32188"/>
                  <a:gd name="connsiteX10-989" fmla="*/ 0 w 21600"/>
                  <a:gd name="connsiteY10-990" fmla="*/ 0 h 32188"/>
                  <a:gd name="connsiteX0-991" fmla="*/ 0 w 21600"/>
                  <a:gd name="connsiteY0-992" fmla="*/ 0 h 32188"/>
                  <a:gd name="connsiteX1-993" fmla="*/ 21600 w 21600"/>
                  <a:gd name="connsiteY1-994" fmla="*/ 0 h 32188"/>
                  <a:gd name="connsiteX2-995" fmla="*/ 19665 w 21600"/>
                  <a:gd name="connsiteY2-996" fmla="*/ 18824 h 32188"/>
                  <a:gd name="connsiteX3-997" fmla="*/ 17978 w 21600"/>
                  <a:gd name="connsiteY3-998" fmla="*/ 10324 h 32188"/>
                  <a:gd name="connsiteX4-999" fmla="*/ 15952 w 21600"/>
                  <a:gd name="connsiteY4-1000" fmla="*/ 23679 h 32188"/>
                  <a:gd name="connsiteX5-1001" fmla="*/ 14139 w 21600"/>
                  <a:gd name="connsiteY5-1002" fmla="*/ 11597 h 32188"/>
                  <a:gd name="connsiteX6-1003" fmla="*/ 10216 w 21600"/>
                  <a:gd name="connsiteY6-1004" fmla="*/ 14903 h 32188"/>
                  <a:gd name="connsiteX7-1005" fmla="*/ 6156 w 21600"/>
                  <a:gd name="connsiteY7-1006" fmla="*/ 32153 h 32188"/>
                  <a:gd name="connsiteX8-1007" fmla="*/ 2973 w 21600"/>
                  <a:gd name="connsiteY8-1008" fmla="*/ 22932 h 32188"/>
                  <a:gd name="connsiteX9-1009" fmla="*/ 0 w 21600"/>
                  <a:gd name="connsiteY9-1010" fmla="*/ 20172 h 32188"/>
                  <a:gd name="connsiteX10-1011" fmla="*/ 0 w 21600"/>
                  <a:gd name="connsiteY10-1012" fmla="*/ 0 h 32188"/>
                  <a:gd name="connsiteX0-1013" fmla="*/ 0 w 21600"/>
                  <a:gd name="connsiteY0-1014" fmla="*/ 0 h 32188"/>
                  <a:gd name="connsiteX1-1015" fmla="*/ 21600 w 21600"/>
                  <a:gd name="connsiteY1-1016" fmla="*/ 0 h 32188"/>
                  <a:gd name="connsiteX2-1017" fmla="*/ 19665 w 21600"/>
                  <a:gd name="connsiteY2-1018" fmla="*/ 18824 h 32188"/>
                  <a:gd name="connsiteX3-1019" fmla="*/ 17978 w 21600"/>
                  <a:gd name="connsiteY3-1020" fmla="*/ 10324 h 32188"/>
                  <a:gd name="connsiteX4-1021" fmla="*/ 15952 w 21600"/>
                  <a:gd name="connsiteY4-1022" fmla="*/ 23679 h 32188"/>
                  <a:gd name="connsiteX5-1023" fmla="*/ 14139 w 21600"/>
                  <a:gd name="connsiteY5-1024" fmla="*/ 11597 h 32188"/>
                  <a:gd name="connsiteX6-1025" fmla="*/ 10216 w 21600"/>
                  <a:gd name="connsiteY6-1026" fmla="*/ 14903 h 32188"/>
                  <a:gd name="connsiteX7-1027" fmla="*/ 6156 w 21600"/>
                  <a:gd name="connsiteY7-1028" fmla="*/ 32153 h 32188"/>
                  <a:gd name="connsiteX8-1029" fmla="*/ 2973 w 21600"/>
                  <a:gd name="connsiteY8-1030" fmla="*/ 22932 h 32188"/>
                  <a:gd name="connsiteX9-1031" fmla="*/ 0 w 21600"/>
                  <a:gd name="connsiteY9-1032" fmla="*/ 20172 h 32188"/>
                  <a:gd name="connsiteX10-1033" fmla="*/ 0 w 21600"/>
                  <a:gd name="connsiteY10-1034" fmla="*/ 0 h 32188"/>
                  <a:gd name="connsiteX0-1035" fmla="*/ 0 w 21600"/>
                  <a:gd name="connsiteY0-1036" fmla="*/ 0 h 32188"/>
                  <a:gd name="connsiteX1-1037" fmla="*/ 21600 w 21600"/>
                  <a:gd name="connsiteY1-1038" fmla="*/ 0 h 32188"/>
                  <a:gd name="connsiteX2-1039" fmla="*/ 19665 w 21600"/>
                  <a:gd name="connsiteY2-1040" fmla="*/ 18824 h 32188"/>
                  <a:gd name="connsiteX3-1041" fmla="*/ 17978 w 21600"/>
                  <a:gd name="connsiteY3-1042" fmla="*/ 10324 h 32188"/>
                  <a:gd name="connsiteX4-1043" fmla="*/ 15952 w 21600"/>
                  <a:gd name="connsiteY4-1044" fmla="*/ 23679 h 32188"/>
                  <a:gd name="connsiteX5-1045" fmla="*/ 14139 w 21600"/>
                  <a:gd name="connsiteY5-1046" fmla="*/ 11597 h 32188"/>
                  <a:gd name="connsiteX6-1047" fmla="*/ 10216 w 21600"/>
                  <a:gd name="connsiteY6-1048" fmla="*/ 14903 h 32188"/>
                  <a:gd name="connsiteX7-1049" fmla="*/ 6156 w 21600"/>
                  <a:gd name="connsiteY7-1050" fmla="*/ 32153 h 32188"/>
                  <a:gd name="connsiteX8-1051" fmla="*/ 2973 w 21600"/>
                  <a:gd name="connsiteY8-1052" fmla="*/ 22932 h 32188"/>
                  <a:gd name="connsiteX9-1053" fmla="*/ 0 w 21600"/>
                  <a:gd name="connsiteY9-1054" fmla="*/ 20172 h 32188"/>
                  <a:gd name="connsiteX10-1055" fmla="*/ 0 w 21600"/>
                  <a:gd name="connsiteY10-1056" fmla="*/ 0 h 32188"/>
                  <a:gd name="connsiteX0-1057" fmla="*/ 0 w 21600"/>
                  <a:gd name="connsiteY0-1058" fmla="*/ 0 h 32188"/>
                  <a:gd name="connsiteX1-1059" fmla="*/ 21600 w 21600"/>
                  <a:gd name="connsiteY1-1060" fmla="*/ 0 h 32188"/>
                  <a:gd name="connsiteX2-1061" fmla="*/ 19665 w 21600"/>
                  <a:gd name="connsiteY2-1062" fmla="*/ 18824 h 32188"/>
                  <a:gd name="connsiteX3-1063" fmla="*/ 17978 w 21600"/>
                  <a:gd name="connsiteY3-1064" fmla="*/ 10324 h 32188"/>
                  <a:gd name="connsiteX4-1065" fmla="*/ 15952 w 21600"/>
                  <a:gd name="connsiteY4-1066" fmla="*/ 23679 h 32188"/>
                  <a:gd name="connsiteX5-1067" fmla="*/ 13440 w 21600"/>
                  <a:gd name="connsiteY5-1068" fmla="*/ 10184 h 32188"/>
                  <a:gd name="connsiteX6-1069" fmla="*/ 10216 w 21600"/>
                  <a:gd name="connsiteY6-1070" fmla="*/ 14903 h 32188"/>
                  <a:gd name="connsiteX7-1071" fmla="*/ 6156 w 21600"/>
                  <a:gd name="connsiteY7-1072" fmla="*/ 32153 h 32188"/>
                  <a:gd name="connsiteX8-1073" fmla="*/ 2973 w 21600"/>
                  <a:gd name="connsiteY8-1074" fmla="*/ 22932 h 32188"/>
                  <a:gd name="connsiteX9-1075" fmla="*/ 0 w 21600"/>
                  <a:gd name="connsiteY9-1076" fmla="*/ 20172 h 32188"/>
                  <a:gd name="connsiteX10-1077" fmla="*/ 0 w 21600"/>
                  <a:gd name="connsiteY10-1078" fmla="*/ 0 h 32188"/>
                  <a:gd name="connsiteX0-1079" fmla="*/ 0 w 21600"/>
                  <a:gd name="connsiteY0-1080" fmla="*/ 0 h 32154"/>
                  <a:gd name="connsiteX1-1081" fmla="*/ 21600 w 21600"/>
                  <a:gd name="connsiteY1-1082" fmla="*/ 0 h 32154"/>
                  <a:gd name="connsiteX2-1083" fmla="*/ 19665 w 21600"/>
                  <a:gd name="connsiteY2-1084" fmla="*/ 18824 h 32154"/>
                  <a:gd name="connsiteX3-1085" fmla="*/ 17978 w 21600"/>
                  <a:gd name="connsiteY3-1086" fmla="*/ 10324 h 32154"/>
                  <a:gd name="connsiteX4-1087" fmla="*/ 15952 w 21600"/>
                  <a:gd name="connsiteY4-1088" fmla="*/ 23679 h 32154"/>
                  <a:gd name="connsiteX5-1089" fmla="*/ 13440 w 21600"/>
                  <a:gd name="connsiteY5-1090" fmla="*/ 10184 h 32154"/>
                  <a:gd name="connsiteX6-1091" fmla="*/ 11153 w 21600"/>
                  <a:gd name="connsiteY6-1092" fmla="*/ 22182 h 32154"/>
                  <a:gd name="connsiteX7-1093" fmla="*/ 6156 w 21600"/>
                  <a:gd name="connsiteY7-1094" fmla="*/ 32153 h 32154"/>
                  <a:gd name="connsiteX8-1095" fmla="*/ 2973 w 21600"/>
                  <a:gd name="connsiteY8-1096" fmla="*/ 22932 h 32154"/>
                  <a:gd name="connsiteX9-1097" fmla="*/ 0 w 21600"/>
                  <a:gd name="connsiteY9-1098" fmla="*/ 20172 h 32154"/>
                  <a:gd name="connsiteX10-1099" fmla="*/ 0 w 21600"/>
                  <a:gd name="connsiteY10-1100" fmla="*/ 0 h 32154"/>
                  <a:gd name="connsiteX0-1101" fmla="*/ 0 w 21600"/>
                  <a:gd name="connsiteY0-1102" fmla="*/ 0 h 32154"/>
                  <a:gd name="connsiteX1-1103" fmla="*/ 21600 w 21600"/>
                  <a:gd name="connsiteY1-1104" fmla="*/ 0 h 32154"/>
                  <a:gd name="connsiteX2-1105" fmla="*/ 19665 w 21600"/>
                  <a:gd name="connsiteY2-1106" fmla="*/ 18824 h 32154"/>
                  <a:gd name="connsiteX3-1107" fmla="*/ 17978 w 21600"/>
                  <a:gd name="connsiteY3-1108" fmla="*/ 10324 h 32154"/>
                  <a:gd name="connsiteX4-1109" fmla="*/ 15952 w 21600"/>
                  <a:gd name="connsiteY4-1110" fmla="*/ 23679 h 32154"/>
                  <a:gd name="connsiteX5-1111" fmla="*/ 13440 w 21600"/>
                  <a:gd name="connsiteY5-1112" fmla="*/ 10184 h 32154"/>
                  <a:gd name="connsiteX6-1113" fmla="*/ 11153 w 21600"/>
                  <a:gd name="connsiteY6-1114" fmla="*/ 22182 h 32154"/>
                  <a:gd name="connsiteX7-1115" fmla="*/ 6156 w 21600"/>
                  <a:gd name="connsiteY7-1116" fmla="*/ 32153 h 32154"/>
                  <a:gd name="connsiteX8-1117" fmla="*/ 2973 w 21600"/>
                  <a:gd name="connsiteY8-1118" fmla="*/ 22932 h 32154"/>
                  <a:gd name="connsiteX9-1119" fmla="*/ 0 w 21600"/>
                  <a:gd name="connsiteY9-1120" fmla="*/ 20172 h 32154"/>
                  <a:gd name="connsiteX10-1121" fmla="*/ 0 w 21600"/>
                  <a:gd name="connsiteY10-1122" fmla="*/ 0 h 32154"/>
                  <a:gd name="connsiteX0-1123" fmla="*/ 0 w 21600"/>
                  <a:gd name="connsiteY0-1124" fmla="*/ 0 h 32154"/>
                  <a:gd name="connsiteX1-1125" fmla="*/ 21600 w 21600"/>
                  <a:gd name="connsiteY1-1126" fmla="*/ 0 h 32154"/>
                  <a:gd name="connsiteX2-1127" fmla="*/ 19665 w 21600"/>
                  <a:gd name="connsiteY2-1128" fmla="*/ 18824 h 32154"/>
                  <a:gd name="connsiteX3-1129" fmla="*/ 17978 w 21600"/>
                  <a:gd name="connsiteY3-1130" fmla="*/ 10324 h 32154"/>
                  <a:gd name="connsiteX4-1131" fmla="*/ 15952 w 21600"/>
                  <a:gd name="connsiteY4-1132" fmla="*/ 23679 h 32154"/>
                  <a:gd name="connsiteX5-1133" fmla="*/ 13440 w 21600"/>
                  <a:gd name="connsiteY5-1134" fmla="*/ 10184 h 32154"/>
                  <a:gd name="connsiteX6-1135" fmla="*/ 11153 w 21600"/>
                  <a:gd name="connsiteY6-1136" fmla="*/ 22182 h 32154"/>
                  <a:gd name="connsiteX7-1137" fmla="*/ 6156 w 21600"/>
                  <a:gd name="connsiteY7-1138" fmla="*/ 32153 h 32154"/>
                  <a:gd name="connsiteX8-1139" fmla="*/ 2973 w 21600"/>
                  <a:gd name="connsiteY8-1140" fmla="*/ 22932 h 32154"/>
                  <a:gd name="connsiteX9-1141" fmla="*/ 0 w 21600"/>
                  <a:gd name="connsiteY9-1142" fmla="*/ 20172 h 32154"/>
                  <a:gd name="connsiteX10-1143" fmla="*/ 0 w 21600"/>
                  <a:gd name="connsiteY10-1144" fmla="*/ 0 h 32154"/>
                  <a:gd name="connsiteX0-1145" fmla="*/ 0 w 21600"/>
                  <a:gd name="connsiteY0-1146" fmla="*/ 0 h 23679"/>
                  <a:gd name="connsiteX1-1147" fmla="*/ 21600 w 21600"/>
                  <a:gd name="connsiteY1-1148" fmla="*/ 0 h 23679"/>
                  <a:gd name="connsiteX2-1149" fmla="*/ 19665 w 21600"/>
                  <a:gd name="connsiteY2-1150" fmla="*/ 18824 h 23679"/>
                  <a:gd name="connsiteX3-1151" fmla="*/ 17978 w 21600"/>
                  <a:gd name="connsiteY3-1152" fmla="*/ 10324 h 23679"/>
                  <a:gd name="connsiteX4-1153" fmla="*/ 15952 w 21600"/>
                  <a:gd name="connsiteY4-1154" fmla="*/ 23679 h 23679"/>
                  <a:gd name="connsiteX5-1155" fmla="*/ 13440 w 21600"/>
                  <a:gd name="connsiteY5-1156" fmla="*/ 10184 h 23679"/>
                  <a:gd name="connsiteX6-1157" fmla="*/ 11153 w 21600"/>
                  <a:gd name="connsiteY6-1158" fmla="*/ 22182 h 23679"/>
                  <a:gd name="connsiteX7-1159" fmla="*/ 8824 w 21600"/>
                  <a:gd name="connsiteY7-1160" fmla="*/ 9184 h 23679"/>
                  <a:gd name="connsiteX8-1161" fmla="*/ 2973 w 21600"/>
                  <a:gd name="connsiteY8-1162" fmla="*/ 22932 h 23679"/>
                  <a:gd name="connsiteX9-1163" fmla="*/ 0 w 21600"/>
                  <a:gd name="connsiteY9-1164" fmla="*/ 20172 h 23679"/>
                  <a:gd name="connsiteX10-1165" fmla="*/ 0 w 21600"/>
                  <a:gd name="connsiteY10-1166" fmla="*/ 0 h 23679"/>
                  <a:gd name="connsiteX0-1167" fmla="*/ 0 w 21600"/>
                  <a:gd name="connsiteY0-1168" fmla="*/ 0 h 23679"/>
                  <a:gd name="connsiteX1-1169" fmla="*/ 21600 w 21600"/>
                  <a:gd name="connsiteY1-1170" fmla="*/ 0 h 23679"/>
                  <a:gd name="connsiteX2-1171" fmla="*/ 19665 w 21600"/>
                  <a:gd name="connsiteY2-1172" fmla="*/ 18824 h 23679"/>
                  <a:gd name="connsiteX3-1173" fmla="*/ 17978 w 21600"/>
                  <a:gd name="connsiteY3-1174" fmla="*/ 10324 h 23679"/>
                  <a:gd name="connsiteX4-1175" fmla="*/ 15952 w 21600"/>
                  <a:gd name="connsiteY4-1176" fmla="*/ 23679 h 23679"/>
                  <a:gd name="connsiteX5-1177" fmla="*/ 13440 w 21600"/>
                  <a:gd name="connsiteY5-1178" fmla="*/ 10184 h 23679"/>
                  <a:gd name="connsiteX6-1179" fmla="*/ 11153 w 21600"/>
                  <a:gd name="connsiteY6-1180" fmla="*/ 22182 h 23679"/>
                  <a:gd name="connsiteX7-1181" fmla="*/ 8824 w 21600"/>
                  <a:gd name="connsiteY7-1182" fmla="*/ 9184 h 23679"/>
                  <a:gd name="connsiteX8-1183" fmla="*/ 2973 w 21600"/>
                  <a:gd name="connsiteY8-1184" fmla="*/ 22932 h 23679"/>
                  <a:gd name="connsiteX9-1185" fmla="*/ 0 w 21600"/>
                  <a:gd name="connsiteY9-1186" fmla="*/ 20172 h 23679"/>
                  <a:gd name="connsiteX10-1187" fmla="*/ 0 w 21600"/>
                  <a:gd name="connsiteY10-1188" fmla="*/ 0 h 23679"/>
                  <a:gd name="connsiteX0-1189" fmla="*/ 0 w 21600"/>
                  <a:gd name="connsiteY0-1190" fmla="*/ 0 h 23679"/>
                  <a:gd name="connsiteX1-1191" fmla="*/ 21600 w 21600"/>
                  <a:gd name="connsiteY1-1192" fmla="*/ 0 h 23679"/>
                  <a:gd name="connsiteX2-1193" fmla="*/ 19665 w 21600"/>
                  <a:gd name="connsiteY2-1194" fmla="*/ 18824 h 23679"/>
                  <a:gd name="connsiteX3-1195" fmla="*/ 17978 w 21600"/>
                  <a:gd name="connsiteY3-1196" fmla="*/ 10324 h 23679"/>
                  <a:gd name="connsiteX4-1197" fmla="*/ 15952 w 21600"/>
                  <a:gd name="connsiteY4-1198" fmla="*/ 23679 h 23679"/>
                  <a:gd name="connsiteX5-1199" fmla="*/ 13440 w 21600"/>
                  <a:gd name="connsiteY5-1200" fmla="*/ 10184 h 23679"/>
                  <a:gd name="connsiteX6-1201" fmla="*/ 11153 w 21600"/>
                  <a:gd name="connsiteY6-1202" fmla="*/ 22182 h 23679"/>
                  <a:gd name="connsiteX7-1203" fmla="*/ 8824 w 21600"/>
                  <a:gd name="connsiteY7-1204" fmla="*/ 9184 h 23679"/>
                  <a:gd name="connsiteX8-1205" fmla="*/ 6686 w 21600"/>
                  <a:gd name="connsiteY8-1206" fmla="*/ 14700 h 23679"/>
                  <a:gd name="connsiteX9-1207" fmla="*/ 2973 w 21600"/>
                  <a:gd name="connsiteY9-1208" fmla="*/ 22932 h 23679"/>
                  <a:gd name="connsiteX10-1209" fmla="*/ 0 w 21600"/>
                  <a:gd name="connsiteY10-1210" fmla="*/ 20172 h 23679"/>
                  <a:gd name="connsiteX11" fmla="*/ 0 w 21600"/>
                  <a:gd name="connsiteY11" fmla="*/ 0 h 23679"/>
                  <a:gd name="connsiteX0-1211" fmla="*/ 0 w 21600"/>
                  <a:gd name="connsiteY0-1212" fmla="*/ 0 h 23679"/>
                  <a:gd name="connsiteX1-1213" fmla="*/ 21600 w 21600"/>
                  <a:gd name="connsiteY1-1214" fmla="*/ 0 h 23679"/>
                  <a:gd name="connsiteX2-1215" fmla="*/ 19665 w 21600"/>
                  <a:gd name="connsiteY2-1216" fmla="*/ 18824 h 23679"/>
                  <a:gd name="connsiteX3-1217" fmla="*/ 17978 w 21600"/>
                  <a:gd name="connsiteY3-1218" fmla="*/ 10324 h 23679"/>
                  <a:gd name="connsiteX4-1219" fmla="*/ 15952 w 21600"/>
                  <a:gd name="connsiteY4-1220" fmla="*/ 23679 h 23679"/>
                  <a:gd name="connsiteX5-1221" fmla="*/ 13440 w 21600"/>
                  <a:gd name="connsiteY5-1222" fmla="*/ 10184 h 23679"/>
                  <a:gd name="connsiteX6-1223" fmla="*/ 11153 w 21600"/>
                  <a:gd name="connsiteY6-1224" fmla="*/ 22182 h 23679"/>
                  <a:gd name="connsiteX7-1225" fmla="*/ 8824 w 21600"/>
                  <a:gd name="connsiteY7-1226" fmla="*/ 9184 h 23679"/>
                  <a:gd name="connsiteX8-1227" fmla="*/ 6686 w 21600"/>
                  <a:gd name="connsiteY8-1228" fmla="*/ 14700 h 23679"/>
                  <a:gd name="connsiteX9-1229" fmla="*/ 2973 w 21600"/>
                  <a:gd name="connsiteY9-1230" fmla="*/ 22932 h 23679"/>
                  <a:gd name="connsiteX10-1231" fmla="*/ 0 w 21600"/>
                  <a:gd name="connsiteY10-1232" fmla="*/ 20172 h 23679"/>
                  <a:gd name="connsiteX11-1233" fmla="*/ 0 w 21600"/>
                  <a:gd name="connsiteY11-1234" fmla="*/ 0 h 23679"/>
                  <a:gd name="connsiteX0-1235" fmla="*/ 0 w 21600"/>
                  <a:gd name="connsiteY0-1236" fmla="*/ 0 h 35915"/>
                  <a:gd name="connsiteX1-1237" fmla="*/ 21600 w 21600"/>
                  <a:gd name="connsiteY1-1238" fmla="*/ 0 h 35915"/>
                  <a:gd name="connsiteX2-1239" fmla="*/ 19665 w 21600"/>
                  <a:gd name="connsiteY2-1240" fmla="*/ 18824 h 35915"/>
                  <a:gd name="connsiteX3-1241" fmla="*/ 17978 w 21600"/>
                  <a:gd name="connsiteY3-1242" fmla="*/ 10324 h 35915"/>
                  <a:gd name="connsiteX4-1243" fmla="*/ 15952 w 21600"/>
                  <a:gd name="connsiteY4-1244" fmla="*/ 23679 h 35915"/>
                  <a:gd name="connsiteX5-1245" fmla="*/ 13440 w 21600"/>
                  <a:gd name="connsiteY5-1246" fmla="*/ 10184 h 35915"/>
                  <a:gd name="connsiteX6-1247" fmla="*/ 11153 w 21600"/>
                  <a:gd name="connsiteY6-1248" fmla="*/ 22182 h 35915"/>
                  <a:gd name="connsiteX7-1249" fmla="*/ 8824 w 21600"/>
                  <a:gd name="connsiteY7-1250" fmla="*/ 9184 h 35915"/>
                  <a:gd name="connsiteX8-1251" fmla="*/ 6337 w 21600"/>
                  <a:gd name="connsiteY8-1252" fmla="*/ 35690 h 35915"/>
                  <a:gd name="connsiteX9-1253" fmla="*/ 2973 w 21600"/>
                  <a:gd name="connsiteY9-1254" fmla="*/ 22932 h 35915"/>
                  <a:gd name="connsiteX10-1255" fmla="*/ 0 w 21600"/>
                  <a:gd name="connsiteY10-1256" fmla="*/ 20172 h 35915"/>
                  <a:gd name="connsiteX11-1257" fmla="*/ 0 w 21600"/>
                  <a:gd name="connsiteY11-1258" fmla="*/ 0 h 35915"/>
                  <a:gd name="connsiteX0-1259" fmla="*/ 0 w 21600"/>
                  <a:gd name="connsiteY0-1260" fmla="*/ 0 h 35715"/>
                  <a:gd name="connsiteX1-1261" fmla="*/ 21600 w 21600"/>
                  <a:gd name="connsiteY1-1262" fmla="*/ 0 h 35715"/>
                  <a:gd name="connsiteX2-1263" fmla="*/ 19665 w 21600"/>
                  <a:gd name="connsiteY2-1264" fmla="*/ 18824 h 35715"/>
                  <a:gd name="connsiteX3-1265" fmla="*/ 17978 w 21600"/>
                  <a:gd name="connsiteY3-1266" fmla="*/ 10324 h 35715"/>
                  <a:gd name="connsiteX4-1267" fmla="*/ 15952 w 21600"/>
                  <a:gd name="connsiteY4-1268" fmla="*/ 23679 h 35715"/>
                  <a:gd name="connsiteX5-1269" fmla="*/ 13440 w 21600"/>
                  <a:gd name="connsiteY5-1270" fmla="*/ 10184 h 35715"/>
                  <a:gd name="connsiteX6-1271" fmla="*/ 11153 w 21600"/>
                  <a:gd name="connsiteY6-1272" fmla="*/ 22182 h 35715"/>
                  <a:gd name="connsiteX7-1273" fmla="*/ 8824 w 21600"/>
                  <a:gd name="connsiteY7-1274" fmla="*/ 9184 h 35715"/>
                  <a:gd name="connsiteX8-1275" fmla="*/ 6337 w 21600"/>
                  <a:gd name="connsiteY8-1276" fmla="*/ 35690 h 35715"/>
                  <a:gd name="connsiteX9-1277" fmla="*/ 3608 w 21600"/>
                  <a:gd name="connsiteY9-1278" fmla="*/ 14522 h 35715"/>
                  <a:gd name="connsiteX10-1279" fmla="*/ 0 w 21600"/>
                  <a:gd name="connsiteY10-1280" fmla="*/ 20172 h 35715"/>
                  <a:gd name="connsiteX11-1281" fmla="*/ 0 w 21600"/>
                  <a:gd name="connsiteY11-1282" fmla="*/ 0 h 35715"/>
                  <a:gd name="connsiteX0-1283" fmla="*/ 0 w 21600"/>
                  <a:gd name="connsiteY0-1284" fmla="*/ 0 h 35690"/>
                  <a:gd name="connsiteX1-1285" fmla="*/ 21600 w 21600"/>
                  <a:gd name="connsiteY1-1286" fmla="*/ 0 h 35690"/>
                  <a:gd name="connsiteX2-1287" fmla="*/ 19665 w 21600"/>
                  <a:gd name="connsiteY2-1288" fmla="*/ 18824 h 35690"/>
                  <a:gd name="connsiteX3-1289" fmla="*/ 17978 w 21600"/>
                  <a:gd name="connsiteY3-1290" fmla="*/ 10324 h 35690"/>
                  <a:gd name="connsiteX4-1291" fmla="*/ 15952 w 21600"/>
                  <a:gd name="connsiteY4-1292" fmla="*/ 23679 h 35690"/>
                  <a:gd name="connsiteX5-1293" fmla="*/ 13440 w 21600"/>
                  <a:gd name="connsiteY5-1294" fmla="*/ 10184 h 35690"/>
                  <a:gd name="connsiteX6-1295" fmla="*/ 11153 w 21600"/>
                  <a:gd name="connsiteY6-1296" fmla="*/ 22182 h 35690"/>
                  <a:gd name="connsiteX7-1297" fmla="*/ 8824 w 21600"/>
                  <a:gd name="connsiteY7-1298" fmla="*/ 9184 h 35690"/>
                  <a:gd name="connsiteX8-1299" fmla="*/ 6337 w 21600"/>
                  <a:gd name="connsiteY8-1300" fmla="*/ 35690 h 35690"/>
                  <a:gd name="connsiteX9-1301" fmla="*/ 3608 w 21600"/>
                  <a:gd name="connsiteY9-1302" fmla="*/ 14522 h 35690"/>
                  <a:gd name="connsiteX10-1303" fmla="*/ 0 w 21600"/>
                  <a:gd name="connsiteY10-1304" fmla="*/ 20172 h 35690"/>
                  <a:gd name="connsiteX11-1305" fmla="*/ 0 w 21600"/>
                  <a:gd name="connsiteY11-1306" fmla="*/ 0 h 35690"/>
                  <a:gd name="connsiteX0-1307" fmla="*/ 0 w 21600"/>
                  <a:gd name="connsiteY0-1308" fmla="*/ 0 h 35690"/>
                  <a:gd name="connsiteX1-1309" fmla="*/ 21600 w 21600"/>
                  <a:gd name="connsiteY1-1310" fmla="*/ 0 h 35690"/>
                  <a:gd name="connsiteX2-1311" fmla="*/ 19665 w 21600"/>
                  <a:gd name="connsiteY2-1312" fmla="*/ 18824 h 35690"/>
                  <a:gd name="connsiteX3-1313" fmla="*/ 17978 w 21600"/>
                  <a:gd name="connsiteY3-1314" fmla="*/ 10324 h 35690"/>
                  <a:gd name="connsiteX4-1315" fmla="*/ 15952 w 21600"/>
                  <a:gd name="connsiteY4-1316" fmla="*/ 23679 h 35690"/>
                  <a:gd name="connsiteX5-1317" fmla="*/ 13440 w 21600"/>
                  <a:gd name="connsiteY5-1318" fmla="*/ 10184 h 35690"/>
                  <a:gd name="connsiteX6-1319" fmla="*/ 11153 w 21600"/>
                  <a:gd name="connsiteY6-1320" fmla="*/ 22182 h 35690"/>
                  <a:gd name="connsiteX7-1321" fmla="*/ 8824 w 21600"/>
                  <a:gd name="connsiteY7-1322" fmla="*/ 9184 h 35690"/>
                  <a:gd name="connsiteX8-1323" fmla="*/ 6337 w 21600"/>
                  <a:gd name="connsiteY8-1324" fmla="*/ 35690 h 35690"/>
                  <a:gd name="connsiteX9-1325" fmla="*/ 3608 w 21600"/>
                  <a:gd name="connsiteY9-1326" fmla="*/ 14522 h 35690"/>
                  <a:gd name="connsiteX10-1327" fmla="*/ 0 w 21600"/>
                  <a:gd name="connsiteY10-1328" fmla="*/ 20172 h 35690"/>
                  <a:gd name="connsiteX11-1329" fmla="*/ 0 w 21600"/>
                  <a:gd name="connsiteY11-1330" fmla="*/ 0 h 35690"/>
                  <a:gd name="connsiteX0-1331" fmla="*/ 0 w 21600"/>
                  <a:gd name="connsiteY0-1332" fmla="*/ 0 h 35690"/>
                  <a:gd name="connsiteX1-1333" fmla="*/ 21600 w 21600"/>
                  <a:gd name="connsiteY1-1334" fmla="*/ 0 h 35690"/>
                  <a:gd name="connsiteX2-1335" fmla="*/ 19665 w 21600"/>
                  <a:gd name="connsiteY2-1336" fmla="*/ 18824 h 35690"/>
                  <a:gd name="connsiteX3-1337" fmla="*/ 17978 w 21600"/>
                  <a:gd name="connsiteY3-1338" fmla="*/ 10324 h 35690"/>
                  <a:gd name="connsiteX4-1339" fmla="*/ 15952 w 21600"/>
                  <a:gd name="connsiteY4-1340" fmla="*/ 23679 h 35690"/>
                  <a:gd name="connsiteX5-1341" fmla="*/ 13440 w 21600"/>
                  <a:gd name="connsiteY5-1342" fmla="*/ 10184 h 35690"/>
                  <a:gd name="connsiteX6-1343" fmla="*/ 11153 w 21600"/>
                  <a:gd name="connsiteY6-1344" fmla="*/ 22182 h 35690"/>
                  <a:gd name="connsiteX7-1345" fmla="*/ 8824 w 21600"/>
                  <a:gd name="connsiteY7-1346" fmla="*/ 9184 h 35690"/>
                  <a:gd name="connsiteX8-1347" fmla="*/ 6337 w 21600"/>
                  <a:gd name="connsiteY8-1348" fmla="*/ 35690 h 35690"/>
                  <a:gd name="connsiteX9-1349" fmla="*/ 3608 w 21600"/>
                  <a:gd name="connsiteY9-1350" fmla="*/ 14522 h 35690"/>
                  <a:gd name="connsiteX10-1351" fmla="*/ 0 w 21600"/>
                  <a:gd name="connsiteY10-1352" fmla="*/ 20172 h 35690"/>
                  <a:gd name="connsiteX11-1353" fmla="*/ 0 w 21600"/>
                  <a:gd name="connsiteY11-1354" fmla="*/ 0 h 35690"/>
                  <a:gd name="connsiteX0-1355" fmla="*/ 0 w 21600"/>
                  <a:gd name="connsiteY0-1356" fmla="*/ 0 h 35690"/>
                  <a:gd name="connsiteX1-1357" fmla="*/ 21600 w 21600"/>
                  <a:gd name="connsiteY1-1358" fmla="*/ 0 h 35690"/>
                  <a:gd name="connsiteX2-1359" fmla="*/ 19665 w 21600"/>
                  <a:gd name="connsiteY2-1360" fmla="*/ 18824 h 35690"/>
                  <a:gd name="connsiteX3-1361" fmla="*/ 17978 w 21600"/>
                  <a:gd name="connsiteY3-1362" fmla="*/ 10324 h 35690"/>
                  <a:gd name="connsiteX4-1363" fmla="*/ 15952 w 21600"/>
                  <a:gd name="connsiteY4-1364" fmla="*/ 23679 h 35690"/>
                  <a:gd name="connsiteX5-1365" fmla="*/ 13440 w 21600"/>
                  <a:gd name="connsiteY5-1366" fmla="*/ 10184 h 35690"/>
                  <a:gd name="connsiteX6-1367" fmla="*/ 11153 w 21600"/>
                  <a:gd name="connsiteY6-1368" fmla="*/ 22182 h 35690"/>
                  <a:gd name="connsiteX7-1369" fmla="*/ 8824 w 21600"/>
                  <a:gd name="connsiteY7-1370" fmla="*/ 9184 h 35690"/>
                  <a:gd name="connsiteX8-1371" fmla="*/ 6337 w 21600"/>
                  <a:gd name="connsiteY8-1372" fmla="*/ 35690 h 35690"/>
                  <a:gd name="connsiteX9-1373" fmla="*/ 3608 w 21600"/>
                  <a:gd name="connsiteY9-1374" fmla="*/ 14522 h 35690"/>
                  <a:gd name="connsiteX10-1375" fmla="*/ 0 w 21600"/>
                  <a:gd name="connsiteY10-1376" fmla="*/ 20172 h 35690"/>
                  <a:gd name="connsiteX11-1377" fmla="*/ 0 w 21600"/>
                  <a:gd name="connsiteY11-1378" fmla="*/ 0 h 35690"/>
                  <a:gd name="connsiteX0-1379" fmla="*/ 0 w 21600"/>
                  <a:gd name="connsiteY0-1380" fmla="*/ 0 h 35690"/>
                  <a:gd name="connsiteX1-1381" fmla="*/ 21600 w 21600"/>
                  <a:gd name="connsiteY1-1382" fmla="*/ 0 h 35690"/>
                  <a:gd name="connsiteX2-1383" fmla="*/ 19665 w 21600"/>
                  <a:gd name="connsiteY2-1384" fmla="*/ 18824 h 35690"/>
                  <a:gd name="connsiteX3-1385" fmla="*/ 17978 w 21600"/>
                  <a:gd name="connsiteY3-1386" fmla="*/ 10324 h 35690"/>
                  <a:gd name="connsiteX4-1387" fmla="*/ 15952 w 21600"/>
                  <a:gd name="connsiteY4-1388" fmla="*/ 23679 h 35690"/>
                  <a:gd name="connsiteX5-1389" fmla="*/ 13440 w 21600"/>
                  <a:gd name="connsiteY5-1390" fmla="*/ 10184 h 35690"/>
                  <a:gd name="connsiteX6-1391" fmla="*/ 11153 w 21600"/>
                  <a:gd name="connsiteY6-1392" fmla="*/ 22182 h 35690"/>
                  <a:gd name="connsiteX7-1393" fmla="*/ 8824 w 21600"/>
                  <a:gd name="connsiteY7-1394" fmla="*/ 9184 h 35690"/>
                  <a:gd name="connsiteX8-1395" fmla="*/ 6337 w 21600"/>
                  <a:gd name="connsiteY8-1396" fmla="*/ 35690 h 35690"/>
                  <a:gd name="connsiteX9-1397" fmla="*/ 3608 w 21600"/>
                  <a:gd name="connsiteY9-1398" fmla="*/ 14522 h 35690"/>
                  <a:gd name="connsiteX10-1399" fmla="*/ 0 w 21600"/>
                  <a:gd name="connsiteY10-1400" fmla="*/ 20172 h 35690"/>
                  <a:gd name="connsiteX11-1401" fmla="*/ 0 w 21600"/>
                  <a:gd name="connsiteY11-1402" fmla="*/ 0 h 35690"/>
                  <a:gd name="connsiteX0-1403" fmla="*/ 0 w 21600"/>
                  <a:gd name="connsiteY0-1404" fmla="*/ 0 h 35690"/>
                  <a:gd name="connsiteX1-1405" fmla="*/ 21600 w 21600"/>
                  <a:gd name="connsiteY1-1406" fmla="*/ 0 h 35690"/>
                  <a:gd name="connsiteX2-1407" fmla="*/ 19665 w 21600"/>
                  <a:gd name="connsiteY2-1408" fmla="*/ 18824 h 35690"/>
                  <a:gd name="connsiteX3-1409" fmla="*/ 17978 w 21600"/>
                  <a:gd name="connsiteY3-1410" fmla="*/ 10324 h 35690"/>
                  <a:gd name="connsiteX4-1411" fmla="*/ 15952 w 21600"/>
                  <a:gd name="connsiteY4-1412" fmla="*/ 23679 h 35690"/>
                  <a:gd name="connsiteX5-1413" fmla="*/ 13440 w 21600"/>
                  <a:gd name="connsiteY5-1414" fmla="*/ 10184 h 35690"/>
                  <a:gd name="connsiteX6-1415" fmla="*/ 11153 w 21600"/>
                  <a:gd name="connsiteY6-1416" fmla="*/ 22182 h 35690"/>
                  <a:gd name="connsiteX7-1417" fmla="*/ 8824 w 21600"/>
                  <a:gd name="connsiteY7-1418" fmla="*/ 9184 h 35690"/>
                  <a:gd name="connsiteX8-1419" fmla="*/ 6337 w 21600"/>
                  <a:gd name="connsiteY8-1420" fmla="*/ 35690 h 35690"/>
                  <a:gd name="connsiteX9-1421" fmla="*/ 3608 w 21600"/>
                  <a:gd name="connsiteY9-1422" fmla="*/ 14522 h 35690"/>
                  <a:gd name="connsiteX10-1423" fmla="*/ 0 w 21600"/>
                  <a:gd name="connsiteY10-1424" fmla="*/ 20172 h 35690"/>
                  <a:gd name="connsiteX11-1425" fmla="*/ 0 w 21600"/>
                  <a:gd name="connsiteY11-1426" fmla="*/ 0 h 35690"/>
                  <a:gd name="connsiteX0-1427" fmla="*/ 0 w 21600"/>
                  <a:gd name="connsiteY0-1428" fmla="*/ 0 h 35690"/>
                  <a:gd name="connsiteX1-1429" fmla="*/ 21600 w 21600"/>
                  <a:gd name="connsiteY1-1430" fmla="*/ 0 h 35690"/>
                  <a:gd name="connsiteX2-1431" fmla="*/ 19665 w 21600"/>
                  <a:gd name="connsiteY2-1432" fmla="*/ 18824 h 35690"/>
                  <a:gd name="connsiteX3-1433" fmla="*/ 17978 w 21600"/>
                  <a:gd name="connsiteY3-1434" fmla="*/ 10324 h 35690"/>
                  <a:gd name="connsiteX4-1435" fmla="*/ 15952 w 21600"/>
                  <a:gd name="connsiteY4-1436" fmla="*/ 23679 h 35690"/>
                  <a:gd name="connsiteX5-1437" fmla="*/ 13440 w 21600"/>
                  <a:gd name="connsiteY5-1438" fmla="*/ 10184 h 35690"/>
                  <a:gd name="connsiteX6-1439" fmla="*/ 11153 w 21600"/>
                  <a:gd name="connsiteY6-1440" fmla="*/ 22182 h 35690"/>
                  <a:gd name="connsiteX7-1441" fmla="*/ 8824 w 21600"/>
                  <a:gd name="connsiteY7-1442" fmla="*/ 9184 h 35690"/>
                  <a:gd name="connsiteX8-1443" fmla="*/ 6337 w 21600"/>
                  <a:gd name="connsiteY8-1444" fmla="*/ 35690 h 35690"/>
                  <a:gd name="connsiteX9-1445" fmla="*/ 3608 w 21600"/>
                  <a:gd name="connsiteY9-1446" fmla="*/ 14522 h 35690"/>
                  <a:gd name="connsiteX10-1447" fmla="*/ 0 w 21600"/>
                  <a:gd name="connsiteY10-1448" fmla="*/ 20172 h 35690"/>
                  <a:gd name="connsiteX11-1449" fmla="*/ 0 w 21600"/>
                  <a:gd name="connsiteY11-1450" fmla="*/ 0 h 35690"/>
                  <a:gd name="connsiteX0-1451" fmla="*/ 0 w 21600"/>
                  <a:gd name="connsiteY0-1452" fmla="*/ 0 h 35690"/>
                  <a:gd name="connsiteX1-1453" fmla="*/ 21600 w 21600"/>
                  <a:gd name="connsiteY1-1454" fmla="*/ 0 h 35690"/>
                  <a:gd name="connsiteX2-1455" fmla="*/ 19665 w 21600"/>
                  <a:gd name="connsiteY2-1456" fmla="*/ 18824 h 35690"/>
                  <a:gd name="connsiteX3-1457" fmla="*/ 17978 w 21600"/>
                  <a:gd name="connsiteY3-1458" fmla="*/ 10324 h 35690"/>
                  <a:gd name="connsiteX4-1459" fmla="*/ 15952 w 21600"/>
                  <a:gd name="connsiteY4-1460" fmla="*/ 23679 h 35690"/>
                  <a:gd name="connsiteX5-1461" fmla="*/ 13440 w 21600"/>
                  <a:gd name="connsiteY5-1462" fmla="*/ 10184 h 35690"/>
                  <a:gd name="connsiteX6-1463" fmla="*/ 11153 w 21600"/>
                  <a:gd name="connsiteY6-1464" fmla="*/ 22182 h 35690"/>
                  <a:gd name="connsiteX7-1465" fmla="*/ 8824 w 21600"/>
                  <a:gd name="connsiteY7-1466" fmla="*/ 9184 h 35690"/>
                  <a:gd name="connsiteX8-1467" fmla="*/ 6337 w 21600"/>
                  <a:gd name="connsiteY8-1468" fmla="*/ 35690 h 35690"/>
                  <a:gd name="connsiteX9-1469" fmla="*/ 3608 w 21600"/>
                  <a:gd name="connsiteY9-1470" fmla="*/ 14522 h 35690"/>
                  <a:gd name="connsiteX10-1471" fmla="*/ 1800 w 21600"/>
                  <a:gd name="connsiteY10-1472" fmla="*/ 20039 h 35690"/>
                  <a:gd name="connsiteX11-1473" fmla="*/ 0 w 21600"/>
                  <a:gd name="connsiteY11-1474" fmla="*/ 0 h 35690"/>
                  <a:gd name="connsiteX0-1475" fmla="*/ 0 w 21600"/>
                  <a:gd name="connsiteY0-1476" fmla="*/ 0 h 35690"/>
                  <a:gd name="connsiteX1-1477" fmla="*/ 21600 w 21600"/>
                  <a:gd name="connsiteY1-1478" fmla="*/ 0 h 35690"/>
                  <a:gd name="connsiteX2-1479" fmla="*/ 19665 w 21600"/>
                  <a:gd name="connsiteY2-1480" fmla="*/ 18824 h 35690"/>
                  <a:gd name="connsiteX3-1481" fmla="*/ 17978 w 21600"/>
                  <a:gd name="connsiteY3-1482" fmla="*/ 10324 h 35690"/>
                  <a:gd name="connsiteX4-1483" fmla="*/ 15952 w 21600"/>
                  <a:gd name="connsiteY4-1484" fmla="*/ 23679 h 35690"/>
                  <a:gd name="connsiteX5-1485" fmla="*/ 13440 w 21600"/>
                  <a:gd name="connsiteY5-1486" fmla="*/ 10184 h 35690"/>
                  <a:gd name="connsiteX6-1487" fmla="*/ 11153 w 21600"/>
                  <a:gd name="connsiteY6-1488" fmla="*/ 22182 h 35690"/>
                  <a:gd name="connsiteX7-1489" fmla="*/ 8824 w 21600"/>
                  <a:gd name="connsiteY7-1490" fmla="*/ 9184 h 35690"/>
                  <a:gd name="connsiteX8-1491" fmla="*/ 6337 w 21600"/>
                  <a:gd name="connsiteY8-1492" fmla="*/ 35690 h 35690"/>
                  <a:gd name="connsiteX9-1493" fmla="*/ 3608 w 21600"/>
                  <a:gd name="connsiteY9-1494" fmla="*/ 14522 h 35690"/>
                  <a:gd name="connsiteX10-1495" fmla="*/ 1800 w 21600"/>
                  <a:gd name="connsiteY10-1496" fmla="*/ 20039 h 35690"/>
                  <a:gd name="connsiteX11-1497" fmla="*/ 0 w 21600"/>
                  <a:gd name="connsiteY11-1498" fmla="*/ 0 h 35690"/>
                  <a:gd name="connsiteX0-1499" fmla="*/ 0 w 21600"/>
                  <a:gd name="connsiteY0-1500" fmla="*/ 0 h 35690"/>
                  <a:gd name="connsiteX1-1501" fmla="*/ 21600 w 21600"/>
                  <a:gd name="connsiteY1-1502" fmla="*/ 0 h 35690"/>
                  <a:gd name="connsiteX2-1503" fmla="*/ 19665 w 21600"/>
                  <a:gd name="connsiteY2-1504" fmla="*/ 18824 h 35690"/>
                  <a:gd name="connsiteX3-1505" fmla="*/ 17978 w 21600"/>
                  <a:gd name="connsiteY3-1506" fmla="*/ 10324 h 35690"/>
                  <a:gd name="connsiteX4-1507" fmla="*/ 15952 w 21600"/>
                  <a:gd name="connsiteY4-1508" fmla="*/ 23679 h 35690"/>
                  <a:gd name="connsiteX5-1509" fmla="*/ 13440 w 21600"/>
                  <a:gd name="connsiteY5-1510" fmla="*/ 10184 h 35690"/>
                  <a:gd name="connsiteX6-1511" fmla="*/ 11153 w 21600"/>
                  <a:gd name="connsiteY6-1512" fmla="*/ 22182 h 35690"/>
                  <a:gd name="connsiteX7-1513" fmla="*/ 8824 w 21600"/>
                  <a:gd name="connsiteY7-1514" fmla="*/ 9184 h 35690"/>
                  <a:gd name="connsiteX8-1515" fmla="*/ 6337 w 21600"/>
                  <a:gd name="connsiteY8-1516" fmla="*/ 35690 h 35690"/>
                  <a:gd name="connsiteX9-1517" fmla="*/ 3608 w 21600"/>
                  <a:gd name="connsiteY9-1518" fmla="*/ 14522 h 35690"/>
                  <a:gd name="connsiteX10-1519" fmla="*/ 1800 w 21600"/>
                  <a:gd name="connsiteY10-1520" fmla="*/ 20039 h 35690"/>
                  <a:gd name="connsiteX11-1521" fmla="*/ 0 w 21600"/>
                  <a:gd name="connsiteY11-1522" fmla="*/ 0 h 35690"/>
                  <a:gd name="connsiteX0-1523" fmla="*/ 0 w 21600"/>
                  <a:gd name="connsiteY0-1524" fmla="*/ 0 h 35690"/>
                  <a:gd name="connsiteX1-1525" fmla="*/ 21600 w 21600"/>
                  <a:gd name="connsiteY1-1526" fmla="*/ 0 h 35690"/>
                  <a:gd name="connsiteX2-1527" fmla="*/ 19665 w 21600"/>
                  <a:gd name="connsiteY2-1528" fmla="*/ 18824 h 35690"/>
                  <a:gd name="connsiteX3-1529" fmla="*/ 17978 w 21600"/>
                  <a:gd name="connsiteY3-1530" fmla="*/ 10324 h 35690"/>
                  <a:gd name="connsiteX4-1531" fmla="*/ 15952 w 21600"/>
                  <a:gd name="connsiteY4-1532" fmla="*/ 23679 h 35690"/>
                  <a:gd name="connsiteX5-1533" fmla="*/ 13440 w 21600"/>
                  <a:gd name="connsiteY5-1534" fmla="*/ 10184 h 35690"/>
                  <a:gd name="connsiteX6-1535" fmla="*/ 11153 w 21600"/>
                  <a:gd name="connsiteY6-1536" fmla="*/ 22182 h 35690"/>
                  <a:gd name="connsiteX7-1537" fmla="*/ 8824 w 21600"/>
                  <a:gd name="connsiteY7-1538" fmla="*/ 9184 h 35690"/>
                  <a:gd name="connsiteX8-1539" fmla="*/ 6337 w 21600"/>
                  <a:gd name="connsiteY8-1540" fmla="*/ 35690 h 35690"/>
                  <a:gd name="connsiteX9-1541" fmla="*/ 3608 w 21600"/>
                  <a:gd name="connsiteY9-1542" fmla="*/ 14522 h 35690"/>
                  <a:gd name="connsiteX10-1543" fmla="*/ 1800 w 21600"/>
                  <a:gd name="connsiteY10-1544" fmla="*/ 20039 h 35690"/>
                  <a:gd name="connsiteX11-1545" fmla="*/ 0 w 21600"/>
                  <a:gd name="connsiteY11-1546" fmla="*/ 0 h 35690"/>
                  <a:gd name="connsiteX0-1547" fmla="*/ 0 w 21600"/>
                  <a:gd name="connsiteY0-1548" fmla="*/ 0 h 35690"/>
                  <a:gd name="connsiteX1-1549" fmla="*/ 21600 w 21600"/>
                  <a:gd name="connsiteY1-1550" fmla="*/ 0 h 35690"/>
                  <a:gd name="connsiteX2-1551" fmla="*/ 19665 w 21600"/>
                  <a:gd name="connsiteY2-1552" fmla="*/ 18824 h 35690"/>
                  <a:gd name="connsiteX3-1553" fmla="*/ 17978 w 21600"/>
                  <a:gd name="connsiteY3-1554" fmla="*/ 10324 h 35690"/>
                  <a:gd name="connsiteX4-1555" fmla="*/ 15952 w 21600"/>
                  <a:gd name="connsiteY4-1556" fmla="*/ 23679 h 35690"/>
                  <a:gd name="connsiteX5-1557" fmla="*/ 13440 w 21600"/>
                  <a:gd name="connsiteY5-1558" fmla="*/ 10184 h 35690"/>
                  <a:gd name="connsiteX6-1559" fmla="*/ 11153 w 21600"/>
                  <a:gd name="connsiteY6-1560" fmla="*/ 22182 h 35690"/>
                  <a:gd name="connsiteX7-1561" fmla="*/ 8824 w 21600"/>
                  <a:gd name="connsiteY7-1562" fmla="*/ 9184 h 35690"/>
                  <a:gd name="connsiteX8-1563" fmla="*/ 6337 w 21600"/>
                  <a:gd name="connsiteY8-1564" fmla="*/ 35690 h 35690"/>
                  <a:gd name="connsiteX9-1565" fmla="*/ 3608 w 21600"/>
                  <a:gd name="connsiteY9-1566" fmla="*/ 14522 h 35690"/>
                  <a:gd name="connsiteX10-1567" fmla="*/ 1800 w 21600"/>
                  <a:gd name="connsiteY10-1568" fmla="*/ 20039 h 35690"/>
                  <a:gd name="connsiteX11-1569" fmla="*/ 0 w 21600"/>
                  <a:gd name="connsiteY11-1570" fmla="*/ 0 h 35690"/>
                  <a:gd name="connsiteX0-1571" fmla="*/ 0 w 21600"/>
                  <a:gd name="connsiteY0-1572" fmla="*/ 0 h 35690"/>
                  <a:gd name="connsiteX1-1573" fmla="*/ 21600 w 21600"/>
                  <a:gd name="connsiteY1-1574" fmla="*/ 0 h 35690"/>
                  <a:gd name="connsiteX2-1575" fmla="*/ 19665 w 21600"/>
                  <a:gd name="connsiteY2-1576" fmla="*/ 18824 h 35690"/>
                  <a:gd name="connsiteX3-1577" fmla="*/ 17978 w 21600"/>
                  <a:gd name="connsiteY3-1578" fmla="*/ 10324 h 35690"/>
                  <a:gd name="connsiteX4-1579" fmla="*/ 15952 w 21600"/>
                  <a:gd name="connsiteY4-1580" fmla="*/ 23679 h 35690"/>
                  <a:gd name="connsiteX5-1581" fmla="*/ 13440 w 21600"/>
                  <a:gd name="connsiteY5-1582" fmla="*/ 10184 h 35690"/>
                  <a:gd name="connsiteX6-1583" fmla="*/ 11153 w 21600"/>
                  <a:gd name="connsiteY6-1584" fmla="*/ 22182 h 35690"/>
                  <a:gd name="connsiteX7-1585" fmla="*/ 8824 w 21600"/>
                  <a:gd name="connsiteY7-1586" fmla="*/ 9184 h 35690"/>
                  <a:gd name="connsiteX8-1587" fmla="*/ 6337 w 21600"/>
                  <a:gd name="connsiteY8-1588" fmla="*/ 35690 h 35690"/>
                  <a:gd name="connsiteX9-1589" fmla="*/ 3608 w 21600"/>
                  <a:gd name="connsiteY9-1590" fmla="*/ 14522 h 35690"/>
                  <a:gd name="connsiteX10-1591" fmla="*/ 1800 w 21600"/>
                  <a:gd name="connsiteY10-1592" fmla="*/ 20039 h 35690"/>
                  <a:gd name="connsiteX11-1593" fmla="*/ 0 w 21600"/>
                  <a:gd name="connsiteY11-1594" fmla="*/ 0 h 35690"/>
                  <a:gd name="connsiteX0-1595" fmla="*/ 0 w 21600"/>
                  <a:gd name="connsiteY0-1596" fmla="*/ 0 h 35690"/>
                  <a:gd name="connsiteX1-1597" fmla="*/ 21600 w 21600"/>
                  <a:gd name="connsiteY1-1598" fmla="*/ 0 h 35690"/>
                  <a:gd name="connsiteX2-1599" fmla="*/ 19665 w 21600"/>
                  <a:gd name="connsiteY2-1600" fmla="*/ 18824 h 35690"/>
                  <a:gd name="connsiteX3-1601" fmla="*/ 17978 w 21600"/>
                  <a:gd name="connsiteY3-1602" fmla="*/ 10324 h 35690"/>
                  <a:gd name="connsiteX4-1603" fmla="*/ 15952 w 21600"/>
                  <a:gd name="connsiteY4-1604" fmla="*/ 23679 h 35690"/>
                  <a:gd name="connsiteX5-1605" fmla="*/ 13440 w 21600"/>
                  <a:gd name="connsiteY5-1606" fmla="*/ 10184 h 35690"/>
                  <a:gd name="connsiteX6-1607" fmla="*/ 11153 w 21600"/>
                  <a:gd name="connsiteY6-1608" fmla="*/ 22182 h 35690"/>
                  <a:gd name="connsiteX7-1609" fmla="*/ 8824 w 21600"/>
                  <a:gd name="connsiteY7-1610" fmla="*/ 9184 h 35690"/>
                  <a:gd name="connsiteX8-1611" fmla="*/ 6337 w 21600"/>
                  <a:gd name="connsiteY8-1612" fmla="*/ 35690 h 35690"/>
                  <a:gd name="connsiteX9-1613" fmla="*/ 3608 w 21600"/>
                  <a:gd name="connsiteY9-1614" fmla="*/ 14522 h 35690"/>
                  <a:gd name="connsiteX10-1615" fmla="*/ 1800 w 21600"/>
                  <a:gd name="connsiteY10-1616" fmla="*/ 20039 h 35690"/>
                  <a:gd name="connsiteX11-1617" fmla="*/ 0 w 21600"/>
                  <a:gd name="connsiteY11-1618" fmla="*/ 0 h 35690"/>
                  <a:gd name="connsiteX0-1619" fmla="*/ 0 w 21600"/>
                  <a:gd name="connsiteY0-1620" fmla="*/ 0 h 35718"/>
                  <a:gd name="connsiteX1-1621" fmla="*/ 21600 w 21600"/>
                  <a:gd name="connsiteY1-1622" fmla="*/ 0 h 35718"/>
                  <a:gd name="connsiteX2-1623" fmla="*/ 19665 w 21600"/>
                  <a:gd name="connsiteY2-1624" fmla="*/ 18824 h 35718"/>
                  <a:gd name="connsiteX3-1625" fmla="*/ 17978 w 21600"/>
                  <a:gd name="connsiteY3-1626" fmla="*/ 10324 h 35718"/>
                  <a:gd name="connsiteX4-1627" fmla="*/ 15952 w 21600"/>
                  <a:gd name="connsiteY4-1628" fmla="*/ 23679 h 35718"/>
                  <a:gd name="connsiteX5-1629" fmla="*/ 13440 w 21600"/>
                  <a:gd name="connsiteY5-1630" fmla="*/ 10184 h 35718"/>
                  <a:gd name="connsiteX6-1631" fmla="*/ 11153 w 21600"/>
                  <a:gd name="connsiteY6-1632" fmla="*/ 22182 h 35718"/>
                  <a:gd name="connsiteX7-1633" fmla="*/ 8824 w 21600"/>
                  <a:gd name="connsiteY7-1634" fmla="*/ 9184 h 35718"/>
                  <a:gd name="connsiteX8-1635" fmla="*/ 6337 w 21600"/>
                  <a:gd name="connsiteY8-1636" fmla="*/ 35690 h 35718"/>
                  <a:gd name="connsiteX9-1637" fmla="*/ 3989 w 21600"/>
                  <a:gd name="connsiteY9-1638" fmla="*/ 14734 h 35718"/>
                  <a:gd name="connsiteX10-1639" fmla="*/ 1800 w 21600"/>
                  <a:gd name="connsiteY10-1640" fmla="*/ 20039 h 35718"/>
                  <a:gd name="connsiteX11-1641" fmla="*/ 0 w 21600"/>
                  <a:gd name="connsiteY11-1642" fmla="*/ 0 h 35718"/>
                  <a:gd name="connsiteX0-1643" fmla="*/ 0 w 21600"/>
                  <a:gd name="connsiteY0-1644" fmla="*/ 0 h 35690"/>
                  <a:gd name="connsiteX1-1645" fmla="*/ 21600 w 21600"/>
                  <a:gd name="connsiteY1-1646" fmla="*/ 0 h 35690"/>
                  <a:gd name="connsiteX2-1647" fmla="*/ 19665 w 21600"/>
                  <a:gd name="connsiteY2-1648" fmla="*/ 18824 h 35690"/>
                  <a:gd name="connsiteX3-1649" fmla="*/ 17978 w 21600"/>
                  <a:gd name="connsiteY3-1650" fmla="*/ 10324 h 35690"/>
                  <a:gd name="connsiteX4-1651" fmla="*/ 15952 w 21600"/>
                  <a:gd name="connsiteY4-1652" fmla="*/ 23679 h 35690"/>
                  <a:gd name="connsiteX5-1653" fmla="*/ 13440 w 21600"/>
                  <a:gd name="connsiteY5-1654" fmla="*/ 10184 h 35690"/>
                  <a:gd name="connsiteX6-1655" fmla="*/ 11153 w 21600"/>
                  <a:gd name="connsiteY6-1656" fmla="*/ 22182 h 35690"/>
                  <a:gd name="connsiteX7-1657" fmla="*/ 8824 w 21600"/>
                  <a:gd name="connsiteY7-1658" fmla="*/ 9184 h 35690"/>
                  <a:gd name="connsiteX8-1659" fmla="*/ 6337 w 21600"/>
                  <a:gd name="connsiteY8-1660" fmla="*/ 35690 h 35690"/>
                  <a:gd name="connsiteX9-1661" fmla="*/ 3989 w 21600"/>
                  <a:gd name="connsiteY9-1662" fmla="*/ 14734 h 35690"/>
                  <a:gd name="connsiteX10-1663" fmla="*/ 1800 w 21600"/>
                  <a:gd name="connsiteY10-1664" fmla="*/ 20039 h 35690"/>
                  <a:gd name="connsiteX11-1665" fmla="*/ 0 w 21600"/>
                  <a:gd name="connsiteY11-1666" fmla="*/ 0 h 35690"/>
                  <a:gd name="connsiteX0-1667" fmla="*/ 0 w 21600"/>
                  <a:gd name="connsiteY0-1668" fmla="*/ 0 h 35690"/>
                  <a:gd name="connsiteX1-1669" fmla="*/ 21600 w 21600"/>
                  <a:gd name="connsiteY1-1670" fmla="*/ 0 h 35690"/>
                  <a:gd name="connsiteX2-1671" fmla="*/ 19665 w 21600"/>
                  <a:gd name="connsiteY2-1672" fmla="*/ 18824 h 35690"/>
                  <a:gd name="connsiteX3-1673" fmla="*/ 17978 w 21600"/>
                  <a:gd name="connsiteY3-1674" fmla="*/ 10324 h 35690"/>
                  <a:gd name="connsiteX4-1675" fmla="*/ 15952 w 21600"/>
                  <a:gd name="connsiteY4-1676" fmla="*/ 23679 h 35690"/>
                  <a:gd name="connsiteX5-1677" fmla="*/ 13440 w 21600"/>
                  <a:gd name="connsiteY5-1678" fmla="*/ 10184 h 35690"/>
                  <a:gd name="connsiteX6-1679" fmla="*/ 11153 w 21600"/>
                  <a:gd name="connsiteY6-1680" fmla="*/ 22182 h 35690"/>
                  <a:gd name="connsiteX7-1681" fmla="*/ 8824 w 21600"/>
                  <a:gd name="connsiteY7-1682" fmla="*/ 9184 h 35690"/>
                  <a:gd name="connsiteX8-1683" fmla="*/ 6337 w 21600"/>
                  <a:gd name="connsiteY8-1684" fmla="*/ 35690 h 35690"/>
                  <a:gd name="connsiteX9-1685" fmla="*/ 3989 w 21600"/>
                  <a:gd name="connsiteY9-1686" fmla="*/ 14734 h 35690"/>
                  <a:gd name="connsiteX10-1687" fmla="*/ 1800 w 21600"/>
                  <a:gd name="connsiteY10-1688" fmla="*/ 20039 h 35690"/>
                  <a:gd name="connsiteX11-1689" fmla="*/ 0 w 21600"/>
                  <a:gd name="connsiteY11-1690" fmla="*/ 0 h 35690"/>
                  <a:gd name="connsiteX0-1691" fmla="*/ 0 w 21600"/>
                  <a:gd name="connsiteY0-1692" fmla="*/ 0 h 35690"/>
                  <a:gd name="connsiteX1-1693" fmla="*/ 21600 w 21600"/>
                  <a:gd name="connsiteY1-1694" fmla="*/ 0 h 35690"/>
                  <a:gd name="connsiteX2-1695" fmla="*/ 19665 w 21600"/>
                  <a:gd name="connsiteY2-1696" fmla="*/ 18824 h 35690"/>
                  <a:gd name="connsiteX3-1697" fmla="*/ 17978 w 21600"/>
                  <a:gd name="connsiteY3-1698" fmla="*/ 10324 h 35690"/>
                  <a:gd name="connsiteX4-1699" fmla="*/ 15952 w 21600"/>
                  <a:gd name="connsiteY4-1700" fmla="*/ 23679 h 35690"/>
                  <a:gd name="connsiteX5-1701" fmla="*/ 13440 w 21600"/>
                  <a:gd name="connsiteY5-1702" fmla="*/ 10184 h 35690"/>
                  <a:gd name="connsiteX6-1703" fmla="*/ 11153 w 21600"/>
                  <a:gd name="connsiteY6-1704" fmla="*/ 22182 h 35690"/>
                  <a:gd name="connsiteX7-1705" fmla="*/ 8824 w 21600"/>
                  <a:gd name="connsiteY7-1706" fmla="*/ 9184 h 35690"/>
                  <a:gd name="connsiteX8-1707" fmla="*/ 6337 w 21600"/>
                  <a:gd name="connsiteY8-1708" fmla="*/ 35690 h 35690"/>
                  <a:gd name="connsiteX9-1709" fmla="*/ 3687 w 21600"/>
                  <a:gd name="connsiteY9-1710" fmla="*/ 10140 h 35690"/>
                  <a:gd name="connsiteX10-1711" fmla="*/ 1800 w 21600"/>
                  <a:gd name="connsiteY10-1712" fmla="*/ 20039 h 35690"/>
                  <a:gd name="connsiteX11-1713" fmla="*/ 0 w 21600"/>
                  <a:gd name="connsiteY11-1714" fmla="*/ 0 h 35690"/>
                  <a:gd name="connsiteX0-1715" fmla="*/ 0 w 21600"/>
                  <a:gd name="connsiteY0-1716" fmla="*/ 0 h 35690"/>
                  <a:gd name="connsiteX1-1717" fmla="*/ 21600 w 21600"/>
                  <a:gd name="connsiteY1-1718" fmla="*/ 0 h 35690"/>
                  <a:gd name="connsiteX2-1719" fmla="*/ 19665 w 21600"/>
                  <a:gd name="connsiteY2-1720" fmla="*/ 18824 h 35690"/>
                  <a:gd name="connsiteX3-1721" fmla="*/ 17978 w 21600"/>
                  <a:gd name="connsiteY3-1722" fmla="*/ 10324 h 35690"/>
                  <a:gd name="connsiteX4-1723" fmla="*/ 15952 w 21600"/>
                  <a:gd name="connsiteY4-1724" fmla="*/ 23679 h 35690"/>
                  <a:gd name="connsiteX5-1725" fmla="*/ 13440 w 21600"/>
                  <a:gd name="connsiteY5-1726" fmla="*/ 10184 h 35690"/>
                  <a:gd name="connsiteX6-1727" fmla="*/ 11153 w 21600"/>
                  <a:gd name="connsiteY6-1728" fmla="*/ 22182 h 35690"/>
                  <a:gd name="connsiteX7-1729" fmla="*/ 8824 w 21600"/>
                  <a:gd name="connsiteY7-1730" fmla="*/ 9184 h 35690"/>
                  <a:gd name="connsiteX8-1731" fmla="*/ 6337 w 21600"/>
                  <a:gd name="connsiteY8-1732" fmla="*/ 35690 h 35690"/>
                  <a:gd name="connsiteX9-1733" fmla="*/ 3687 w 21600"/>
                  <a:gd name="connsiteY9-1734" fmla="*/ 10140 h 35690"/>
                  <a:gd name="connsiteX10-1735" fmla="*/ 1752 w 21600"/>
                  <a:gd name="connsiteY10-1736" fmla="*/ 20110 h 35690"/>
                  <a:gd name="connsiteX11-1737" fmla="*/ 0 w 21600"/>
                  <a:gd name="connsiteY11-1738" fmla="*/ 0 h 35690"/>
                  <a:gd name="connsiteX0-1739" fmla="*/ 0 w 21600"/>
                  <a:gd name="connsiteY0-1740" fmla="*/ 0 h 35690"/>
                  <a:gd name="connsiteX1-1741" fmla="*/ 21600 w 21600"/>
                  <a:gd name="connsiteY1-1742" fmla="*/ 0 h 35690"/>
                  <a:gd name="connsiteX2-1743" fmla="*/ 19665 w 21600"/>
                  <a:gd name="connsiteY2-1744" fmla="*/ 18824 h 35690"/>
                  <a:gd name="connsiteX3-1745" fmla="*/ 17978 w 21600"/>
                  <a:gd name="connsiteY3-1746" fmla="*/ 10324 h 35690"/>
                  <a:gd name="connsiteX4-1747" fmla="*/ 15952 w 21600"/>
                  <a:gd name="connsiteY4-1748" fmla="*/ 23679 h 35690"/>
                  <a:gd name="connsiteX5-1749" fmla="*/ 13440 w 21600"/>
                  <a:gd name="connsiteY5-1750" fmla="*/ 10184 h 35690"/>
                  <a:gd name="connsiteX6-1751" fmla="*/ 11153 w 21600"/>
                  <a:gd name="connsiteY6-1752" fmla="*/ 22182 h 35690"/>
                  <a:gd name="connsiteX7-1753" fmla="*/ 8824 w 21600"/>
                  <a:gd name="connsiteY7-1754" fmla="*/ 9184 h 35690"/>
                  <a:gd name="connsiteX8-1755" fmla="*/ 6337 w 21600"/>
                  <a:gd name="connsiteY8-1756" fmla="*/ 35690 h 35690"/>
                  <a:gd name="connsiteX9-1757" fmla="*/ 3687 w 21600"/>
                  <a:gd name="connsiteY9-1758" fmla="*/ 10140 h 35690"/>
                  <a:gd name="connsiteX10-1759" fmla="*/ 1752 w 21600"/>
                  <a:gd name="connsiteY10-1760" fmla="*/ 20110 h 35690"/>
                  <a:gd name="connsiteX11-1761" fmla="*/ 0 w 21600"/>
                  <a:gd name="connsiteY11-1762" fmla="*/ 0 h 35690"/>
                  <a:gd name="connsiteX0-1763" fmla="*/ 0 w 21600"/>
                  <a:gd name="connsiteY0-1764" fmla="*/ 0 h 35690"/>
                  <a:gd name="connsiteX1-1765" fmla="*/ 21600 w 21600"/>
                  <a:gd name="connsiteY1-1766" fmla="*/ 0 h 35690"/>
                  <a:gd name="connsiteX2-1767" fmla="*/ 19665 w 21600"/>
                  <a:gd name="connsiteY2-1768" fmla="*/ 18824 h 35690"/>
                  <a:gd name="connsiteX3-1769" fmla="*/ 17978 w 21600"/>
                  <a:gd name="connsiteY3-1770" fmla="*/ 10324 h 35690"/>
                  <a:gd name="connsiteX4-1771" fmla="*/ 15952 w 21600"/>
                  <a:gd name="connsiteY4-1772" fmla="*/ 23679 h 35690"/>
                  <a:gd name="connsiteX5-1773" fmla="*/ 13440 w 21600"/>
                  <a:gd name="connsiteY5-1774" fmla="*/ 10184 h 35690"/>
                  <a:gd name="connsiteX6-1775" fmla="*/ 11153 w 21600"/>
                  <a:gd name="connsiteY6-1776" fmla="*/ 22182 h 35690"/>
                  <a:gd name="connsiteX7-1777" fmla="*/ 8824 w 21600"/>
                  <a:gd name="connsiteY7-1778" fmla="*/ 9184 h 35690"/>
                  <a:gd name="connsiteX8-1779" fmla="*/ 6337 w 21600"/>
                  <a:gd name="connsiteY8-1780" fmla="*/ 35690 h 35690"/>
                  <a:gd name="connsiteX9-1781" fmla="*/ 3687 w 21600"/>
                  <a:gd name="connsiteY9-1782" fmla="*/ 10140 h 35690"/>
                  <a:gd name="connsiteX10-1783" fmla="*/ 1752 w 21600"/>
                  <a:gd name="connsiteY10-1784" fmla="*/ 20110 h 35690"/>
                  <a:gd name="connsiteX11-1785" fmla="*/ 0 w 21600"/>
                  <a:gd name="connsiteY11-1786" fmla="*/ 0 h 35690"/>
                  <a:gd name="connsiteX0-1787" fmla="*/ 0 w 21600"/>
                  <a:gd name="connsiteY0-1788" fmla="*/ 0 h 35690"/>
                  <a:gd name="connsiteX1-1789" fmla="*/ 21600 w 21600"/>
                  <a:gd name="connsiteY1-1790" fmla="*/ 0 h 35690"/>
                  <a:gd name="connsiteX2-1791" fmla="*/ 19665 w 21600"/>
                  <a:gd name="connsiteY2-1792" fmla="*/ 18824 h 35690"/>
                  <a:gd name="connsiteX3-1793" fmla="*/ 17978 w 21600"/>
                  <a:gd name="connsiteY3-1794" fmla="*/ 10324 h 35690"/>
                  <a:gd name="connsiteX4-1795" fmla="*/ 15952 w 21600"/>
                  <a:gd name="connsiteY4-1796" fmla="*/ 23679 h 35690"/>
                  <a:gd name="connsiteX5-1797" fmla="*/ 13440 w 21600"/>
                  <a:gd name="connsiteY5-1798" fmla="*/ 10184 h 35690"/>
                  <a:gd name="connsiteX6-1799" fmla="*/ 11153 w 21600"/>
                  <a:gd name="connsiteY6-1800" fmla="*/ 22182 h 35690"/>
                  <a:gd name="connsiteX7-1801" fmla="*/ 8824 w 21600"/>
                  <a:gd name="connsiteY7-1802" fmla="*/ 9184 h 35690"/>
                  <a:gd name="connsiteX8-1803" fmla="*/ 6337 w 21600"/>
                  <a:gd name="connsiteY8-1804" fmla="*/ 35690 h 35690"/>
                  <a:gd name="connsiteX9-1805" fmla="*/ 3687 w 21600"/>
                  <a:gd name="connsiteY9-1806" fmla="*/ 10140 h 35690"/>
                  <a:gd name="connsiteX10-1807" fmla="*/ 1752 w 21600"/>
                  <a:gd name="connsiteY10-1808" fmla="*/ 20110 h 35690"/>
                  <a:gd name="connsiteX11-1809" fmla="*/ 0 w 21600"/>
                  <a:gd name="connsiteY11-1810" fmla="*/ 0 h 35690"/>
                  <a:gd name="connsiteX0-1811" fmla="*/ 0 w 21600"/>
                  <a:gd name="connsiteY0-1812" fmla="*/ 0 h 35690"/>
                  <a:gd name="connsiteX1-1813" fmla="*/ 21600 w 21600"/>
                  <a:gd name="connsiteY1-1814" fmla="*/ 0 h 35690"/>
                  <a:gd name="connsiteX2-1815" fmla="*/ 19665 w 21600"/>
                  <a:gd name="connsiteY2-1816" fmla="*/ 18824 h 35690"/>
                  <a:gd name="connsiteX3-1817" fmla="*/ 17978 w 21600"/>
                  <a:gd name="connsiteY3-1818" fmla="*/ 10324 h 35690"/>
                  <a:gd name="connsiteX4-1819" fmla="*/ 15952 w 21600"/>
                  <a:gd name="connsiteY4-1820" fmla="*/ 23679 h 35690"/>
                  <a:gd name="connsiteX5-1821" fmla="*/ 13440 w 21600"/>
                  <a:gd name="connsiteY5-1822" fmla="*/ 10184 h 35690"/>
                  <a:gd name="connsiteX6-1823" fmla="*/ 11153 w 21600"/>
                  <a:gd name="connsiteY6-1824" fmla="*/ 22182 h 35690"/>
                  <a:gd name="connsiteX7-1825" fmla="*/ 8824 w 21600"/>
                  <a:gd name="connsiteY7-1826" fmla="*/ 9184 h 35690"/>
                  <a:gd name="connsiteX8-1827" fmla="*/ 6337 w 21600"/>
                  <a:gd name="connsiteY8-1828" fmla="*/ 35690 h 35690"/>
                  <a:gd name="connsiteX9-1829" fmla="*/ 3687 w 21600"/>
                  <a:gd name="connsiteY9-1830" fmla="*/ 10140 h 35690"/>
                  <a:gd name="connsiteX10-1831" fmla="*/ 1752 w 21600"/>
                  <a:gd name="connsiteY10-1832" fmla="*/ 20110 h 35690"/>
                  <a:gd name="connsiteX11-1833" fmla="*/ 0 w 21600"/>
                  <a:gd name="connsiteY11-1834" fmla="*/ 0 h 35690"/>
                  <a:gd name="connsiteX0-1835" fmla="*/ 0 w 21600"/>
                  <a:gd name="connsiteY0-1836" fmla="*/ 0 h 35690"/>
                  <a:gd name="connsiteX1-1837" fmla="*/ 21600 w 21600"/>
                  <a:gd name="connsiteY1-1838" fmla="*/ 0 h 35690"/>
                  <a:gd name="connsiteX2-1839" fmla="*/ 19665 w 21600"/>
                  <a:gd name="connsiteY2-1840" fmla="*/ 18824 h 35690"/>
                  <a:gd name="connsiteX3-1841" fmla="*/ 17978 w 21600"/>
                  <a:gd name="connsiteY3-1842" fmla="*/ 10324 h 35690"/>
                  <a:gd name="connsiteX4-1843" fmla="*/ 15952 w 21600"/>
                  <a:gd name="connsiteY4-1844" fmla="*/ 23679 h 35690"/>
                  <a:gd name="connsiteX5-1845" fmla="*/ 13440 w 21600"/>
                  <a:gd name="connsiteY5-1846" fmla="*/ 10184 h 35690"/>
                  <a:gd name="connsiteX6-1847" fmla="*/ 11153 w 21600"/>
                  <a:gd name="connsiteY6-1848" fmla="*/ 22182 h 35690"/>
                  <a:gd name="connsiteX7-1849" fmla="*/ 8824 w 21600"/>
                  <a:gd name="connsiteY7-1850" fmla="*/ 9184 h 35690"/>
                  <a:gd name="connsiteX8-1851" fmla="*/ 6337 w 21600"/>
                  <a:gd name="connsiteY8-1852" fmla="*/ 35690 h 35690"/>
                  <a:gd name="connsiteX9-1853" fmla="*/ 3687 w 21600"/>
                  <a:gd name="connsiteY9-1854" fmla="*/ 10140 h 35690"/>
                  <a:gd name="connsiteX10-1855" fmla="*/ 1752 w 21600"/>
                  <a:gd name="connsiteY10-1856" fmla="*/ 20110 h 35690"/>
                  <a:gd name="connsiteX11-1857" fmla="*/ 0 w 21600"/>
                  <a:gd name="connsiteY11-1858" fmla="*/ 0 h 35690"/>
                  <a:gd name="connsiteX0-1859" fmla="*/ 0 w 21600"/>
                  <a:gd name="connsiteY0-1860" fmla="*/ 0 h 35690"/>
                  <a:gd name="connsiteX1-1861" fmla="*/ 21600 w 21600"/>
                  <a:gd name="connsiteY1-1862" fmla="*/ 0 h 35690"/>
                  <a:gd name="connsiteX2-1863" fmla="*/ 19665 w 21600"/>
                  <a:gd name="connsiteY2-1864" fmla="*/ 18824 h 35690"/>
                  <a:gd name="connsiteX3-1865" fmla="*/ 17978 w 21600"/>
                  <a:gd name="connsiteY3-1866" fmla="*/ 10324 h 35690"/>
                  <a:gd name="connsiteX4-1867" fmla="*/ 15952 w 21600"/>
                  <a:gd name="connsiteY4-1868" fmla="*/ 23679 h 35690"/>
                  <a:gd name="connsiteX5-1869" fmla="*/ 13440 w 21600"/>
                  <a:gd name="connsiteY5-1870" fmla="*/ 10184 h 35690"/>
                  <a:gd name="connsiteX6-1871" fmla="*/ 11153 w 21600"/>
                  <a:gd name="connsiteY6-1872" fmla="*/ 22182 h 35690"/>
                  <a:gd name="connsiteX7-1873" fmla="*/ 9078 w 21600"/>
                  <a:gd name="connsiteY7-1874" fmla="*/ 9184 h 35690"/>
                  <a:gd name="connsiteX8-1875" fmla="*/ 6337 w 21600"/>
                  <a:gd name="connsiteY8-1876" fmla="*/ 35690 h 35690"/>
                  <a:gd name="connsiteX9-1877" fmla="*/ 3687 w 21600"/>
                  <a:gd name="connsiteY9-1878" fmla="*/ 10140 h 35690"/>
                  <a:gd name="connsiteX10-1879" fmla="*/ 1752 w 21600"/>
                  <a:gd name="connsiteY10-1880" fmla="*/ 20110 h 35690"/>
                  <a:gd name="connsiteX11-1881" fmla="*/ 0 w 21600"/>
                  <a:gd name="connsiteY11-1882" fmla="*/ 0 h 35690"/>
                  <a:gd name="connsiteX0-1883" fmla="*/ 0 w 21600"/>
                  <a:gd name="connsiteY0-1884" fmla="*/ 0 h 35690"/>
                  <a:gd name="connsiteX1-1885" fmla="*/ 21600 w 21600"/>
                  <a:gd name="connsiteY1-1886" fmla="*/ 0 h 35690"/>
                  <a:gd name="connsiteX2-1887" fmla="*/ 19665 w 21600"/>
                  <a:gd name="connsiteY2-1888" fmla="*/ 18824 h 35690"/>
                  <a:gd name="connsiteX3-1889" fmla="*/ 17978 w 21600"/>
                  <a:gd name="connsiteY3-1890" fmla="*/ 10324 h 35690"/>
                  <a:gd name="connsiteX4-1891" fmla="*/ 15952 w 21600"/>
                  <a:gd name="connsiteY4-1892" fmla="*/ 23679 h 35690"/>
                  <a:gd name="connsiteX5-1893" fmla="*/ 13837 w 21600"/>
                  <a:gd name="connsiteY5-1894" fmla="*/ 10184 h 35690"/>
                  <a:gd name="connsiteX6-1895" fmla="*/ 11153 w 21600"/>
                  <a:gd name="connsiteY6-1896" fmla="*/ 22182 h 35690"/>
                  <a:gd name="connsiteX7-1897" fmla="*/ 9078 w 21600"/>
                  <a:gd name="connsiteY7-1898" fmla="*/ 9184 h 35690"/>
                  <a:gd name="connsiteX8-1899" fmla="*/ 6337 w 21600"/>
                  <a:gd name="connsiteY8-1900" fmla="*/ 35690 h 35690"/>
                  <a:gd name="connsiteX9-1901" fmla="*/ 3687 w 21600"/>
                  <a:gd name="connsiteY9-1902" fmla="*/ 10140 h 35690"/>
                  <a:gd name="connsiteX10-1903" fmla="*/ 1752 w 21600"/>
                  <a:gd name="connsiteY10-1904" fmla="*/ 20110 h 35690"/>
                  <a:gd name="connsiteX11-1905" fmla="*/ 0 w 21600"/>
                  <a:gd name="connsiteY11-1906" fmla="*/ 0 h 35690"/>
                  <a:gd name="connsiteX0-1907" fmla="*/ 0 w 21600"/>
                  <a:gd name="connsiteY0-1908" fmla="*/ 0 h 35690"/>
                  <a:gd name="connsiteX1-1909" fmla="*/ 21600 w 21600"/>
                  <a:gd name="connsiteY1-1910" fmla="*/ 0 h 35690"/>
                  <a:gd name="connsiteX2-1911" fmla="*/ 19665 w 21600"/>
                  <a:gd name="connsiteY2-1912" fmla="*/ 18824 h 35690"/>
                  <a:gd name="connsiteX3-1913" fmla="*/ 17978 w 21600"/>
                  <a:gd name="connsiteY3-1914" fmla="*/ 10324 h 35690"/>
                  <a:gd name="connsiteX4-1915" fmla="*/ 15952 w 21600"/>
                  <a:gd name="connsiteY4-1916" fmla="*/ 23679 h 35690"/>
                  <a:gd name="connsiteX5-1917" fmla="*/ 13837 w 21600"/>
                  <a:gd name="connsiteY5-1918" fmla="*/ 10184 h 35690"/>
                  <a:gd name="connsiteX6-1919" fmla="*/ 11344 w 21600"/>
                  <a:gd name="connsiteY6-1920" fmla="*/ 22182 h 35690"/>
                  <a:gd name="connsiteX7-1921" fmla="*/ 9078 w 21600"/>
                  <a:gd name="connsiteY7-1922" fmla="*/ 9184 h 35690"/>
                  <a:gd name="connsiteX8-1923" fmla="*/ 6337 w 21600"/>
                  <a:gd name="connsiteY8-1924" fmla="*/ 35690 h 35690"/>
                  <a:gd name="connsiteX9-1925" fmla="*/ 3687 w 21600"/>
                  <a:gd name="connsiteY9-1926" fmla="*/ 10140 h 35690"/>
                  <a:gd name="connsiteX10-1927" fmla="*/ 1752 w 21600"/>
                  <a:gd name="connsiteY10-1928" fmla="*/ 20110 h 35690"/>
                  <a:gd name="connsiteX11-1929" fmla="*/ 0 w 21600"/>
                  <a:gd name="connsiteY11-1930" fmla="*/ 0 h 35690"/>
                  <a:gd name="connsiteX0-1931" fmla="*/ 0 w 21600"/>
                  <a:gd name="connsiteY0-1932" fmla="*/ 0 h 35690"/>
                  <a:gd name="connsiteX1-1933" fmla="*/ 21600 w 21600"/>
                  <a:gd name="connsiteY1-1934" fmla="*/ 0 h 35690"/>
                  <a:gd name="connsiteX2-1935" fmla="*/ 19665 w 21600"/>
                  <a:gd name="connsiteY2-1936" fmla="*/ 18824 h 35690"/>
                  <a:gd name="connsiteX3-1937" fmla="*/ 17978 w 21600"/>
                  <a:gd name="connsiteY3-1938" fmla="*/ 10324 h 35690"/>
                  <a:gd name="connsiteX4-1939" fmla="*/ 15952 w 21600"/>
                  <a:gd name="connsiteY4-1940" fmla="*/ 23679 h 35690"/>
                  <a:gd name="connsiteX5-1941" fmla="*/ 13726 w 21600"/>
                  <a:gd name="connsiteY5-1942" fmla="*/ 9407 h 35690"/>
                  <a:gd name="connsiteX6-1943" fmla="*/ 11344 w 21600"/>
                  <a:gd name="connsiteY6-1944" fmla="*/ 22182 h 35690"/>
                  <a:gd name="connsiteX7-1945" fmla="*/ 9078 w 21600"/>
                  <a:gd name="connsiteY7-1946" fmla="*/ 9184 h 35690"/>
                  <a:gd name="connsiteX8-1947" fmla="*/ 6337 w 21600"/>
                  <a:gd name="connsiteY8-1948" fmla="*/ 35690 h 35690"/>
                  <a:gd name="connsiteX9-1949" fmla="*/ 3687 w 21600"/>
                  <a:gd name="connsiteY9-1950" fmla="*/ 10140 h 35690"/>
                  <a:gd name="connsiteX10-1951" fmla="*/ 1752 w 21600"/>
                  <a:gd name="connsiteY10-1952" fmla="*/ 20110 h 35690"/>
                  <a:gd name="connsiteX11-1953" fmla="*/ 0 w 21600"/>
                  <a:gd name="connsiteY11-1954" fmla="*/ 0 h 35690"/>
                  <a:gd name="connsiteX0-1955" fmla="*/ 0 w 21600"/>
                  <a:gd name="connsiteY0-1956" fmla="*/ 0 h 35690"/>
                  <a:gd name="connsiteX1-1957" fmla="*/ 21600 w 21600"/>
                  <a:gd name="connsiteY1-1958" fmla="*/ 0 h 35690"/>
                  <a:gd name="connsiteX2-1959" fmla="*/ 19665 w 21600"/>
                  <a:gd name="connsiteY2-1960" fmla="*/ 18824 h 35690"/>
                  <a:gd name="connsiteX3-1961" fmla="*/ 17978 w 21600"/>
                  <a:gd name="connsiteY3-1962" fmla="*/ 10324 h 35690"/>
                  <a:gd name="connsiteX4-1963" fmla="*/ 15952 w 21600"/>
                  <a:gd name="connsiteY4-1964" fmla="*/ 23679 h 35690"/>
                  <a:gd name="connsiteX5-1965" fmla="*/ 13726 w 21600"/>
                  <a:gd name="connsiteY5-1966" fmla="*/ 9407 h 35690"/>
                  <a:gd name="connsiteX6-1967" fmla="*/ 11344 w 21600"/>
                  <a:gd name="connsiteY6-1968" fmla="*/ 22182 h 35690"/>
                  <a:gd name="connsiteX7-1969" fmla="*/ 9078 w 21600"/>
                  <a:gd name="connsiteY7-1970" fmla="*/ 9184 h 35690"/>
                  <a:gd name="connsiteX8-1971" fmla="*/ 6337 w 21600"/>
                  <a:gd name="connsiteY8-1972" fmla="*/ 35690 h 35690"/>
                  <a:gd name="connsiteX9-1973" fmla="*/ 3687 w 21600"/>
                  <a:gd name="connsiteY9-1974" fmla="*/ 10140 h 35690"/>
                  <a:gd name="connsiteX10-1975" fmla="*/ 1752 w 21600"/>
                  <a:gd name="connsiteY10-1976" fmla="*/ 20110 h 35690"/>
                  <a:gd name="connsiteX11-1977" fmla="*/ 0 w 21600"/>
                  <a:gd name="connsiteY11-1978" fmla="*/ 0 h 35690"/>
                  <a:gd name="connsiteX0-1979" fmla="*/ 0 w 21600"/>
                  <a:gd name="connsiteY0-1980" fmla="*/ 0 h 35690"/>
                  <a:gd name="connsiteX1-1981" fmla="*/ 21600 w 21600"/>
                  <a:gd name="connsiteY1-1982" fmla="*/ 0 h 35690"/>
                  <a:gd name="connsiteX2-1983" fmla="*/ 19449 w 21600"/>
                  <a:gd name="connsiteY2-1984" fmla="*/ 12977 h 35690"/>
                  <a:gd name="connsiteX3-1985" fmla="*/ 17978 w 21600"/>
                  <a:gd name="connsiteY3-1986" fmla="*/ 10324 h 35690"/>
                  <a:gd name="connsiteX4-1987" fmla="*/ 15952 w 21600"/>
                  <a:gd name="connsiteY4-1988" fmla="*/ 23679 h 35690"/>
                  <a:gd name="connsiteX5-1989" fmla="*/ 13726 w 21600"/>
                  <a:gd name="connsiteY5-1990" fmla="*/ 9407 h 35690"/>
                  <a:gd name="connsiteX6-1991" fmla="*/ 11344 w 21600"/>
                  <a:gd name="connsiteY6-1992" fmla="*/ 22182 h 35690"/>
                  <a:gd name="connsiteX7-1993" fmla="*/ 9078 w 21600"/>
                  <a:gd name="connsiteY7-1994" fmla="*/ 9184 h 35690"/>
                  <a:gd name="connsiteX8-1995" fmla="*/ 6337 w 21600"/>
                  <a:gd name="connsiteY8-1996" fmla="*/ 35690 h 35690"/>
                  <a:gd name="connsiteX9-1997" fmla="*/ 3687 w 21600"/>
                  <a:gd name="connsiteY9-1998" fmla="*/ 10140 h 35690"/>
                  <a:gd name="connsiteX10-1999" fmla="*/ 1752 w 21600"/>
                  <a:gd name="connsiteY10-2000" fmla="*/ 20110 h 35690"/>
                  <a:gd name="connsiteX11-2001" fmla="*/ 0 w 21600"/>
                  <a:gd name="connsiteY11-2002" fmla="*/ 0 h 35690"/>
                  <a:gd name="connsiteX0-2003" fmla="*/ 0 w 21600"/>
                  <a:gd name="connsiteY0-2004" fmla="*/ 0 h 35690"/>
                  <a:gd name="connsiteX1-2005" fmla="*/ 21600 w 21600"/>
                  <a:gd name="connsiteY1-2006" fmla="*/ 0 h 35690"/>
                  <a:gd name="connsiteX2-2007" fmla="*/ 19449 w 21600"/>
                  <a:gd name="connsiteY2-2008" fmla="*/ 12977 h 35690"/>
                  <a:gd name="connsiteX3-2009" fmla="*/ 17978 w 21600"/>
                  <a:gd name="connsiteY3-2010" fmla="*/ 10324 h 35690"/>
                  <a:gd name="connsiteX4-2011" fmla="*/ 15952 w 21600"/>
                  <a:gd name="connsiteY4-2012" fmla="*/ 23679 h 35690"/>
                  <a:gd name="connsiteX5-2013" fmla="*/ 13726 w 21600"/>
                  <a:gd name="connsiteY5-2014" fmla="*/ 9407 h 35690"/>
                  <a:gd name="connsiteX6-2015" fmla="*/ 11344 w 21600"/>
                  <a:gd name="connsiteY6-2016" fmla="*/ 22182 h 35690"/>
                  <a:gd name="connsiteX7-2017" fmla="*/ 9078 w 21600"/>
                  <a:gd name="connsiteY7-2018" fmla="*/ 9184 h 35690"/>
                  <a:gd name="connsiteX8-2019" fmla="*/ 6337 w 21600"/>
                  <a:gd name="connsiteY8-2020" fmla="*/ 35690 h 35690"/>
                  <a:gd name="connsiteX9-2021" fmla="*/ 3687 w 21600"/>
                  <a:gd name="connsiteY9-2022" fmla="*/ 10140 h 35690"/>
                  <a:gd name="connsiteX10-2023" fmla="*/ 1752 w 21600"/>
                  <a:gd name="connsiteY10-2024" fmla="*/ 20110 h 35690"/>
                  <a:gd name="connsiteX11-2025" fmla="*/ 0 w 21600"/>
                  <a:gd name="connsiteY11-2026" fmla="*/ 0 h 35690"/>
                  <a:gd name="connsiteX0-2027" fmla="*/ 0 w 21600"/>
                  <a:gd name="connsiteY0-2028" fmla="*/ 0 h 35690"/>
                  <a:gd name="connsiteX1-2029" fmla="*/ 21600 w 21600"/>
                  <a:gd name="connsiteY1-2030" fmla="*/ 0 h 35690"/>
                  <a:gd name="connsiteX2-2031" fmla="*/ 19449 w 21600"/>
                  <a:gd name="connsiteY2-2032" fmla="*/ 12977 h 35690"/>
                  <a:gd name="connsiteX3-2033" fmla="*/ 17978 w 21600"/>
                  <a:gd name="connsiteY3-2034" fmla="*/ 10324 h 35690"/>
                  <a:gd name="connsiteX4-2035" fmla="*/ 15952 w 21600"/>
                  <a:gd name="connsiteY4-2036" fmla="*/ 23679 h 35690"/>
                  <a:gd name="connsiteX5-2037" fmla="*/ 13726 w 21600"/>
                  <a:gd name="connsiteY5-2038" fmla="*/ 9407 h 35690"/>
                  <a:gd name="connsiteX6-2039" fmla="*/ 11344 w 21600"/>
                  <a:gd name="connsiteY6-2040" fmla="*/ 22182 h 35690"/>
                  <a:gd name="connsiteX7-2041" fmla="*/ 9078 w 21600"/>
                  <a:gd name="connsiteY7-2042" fmla="*/ 9184 h 35690"/>
                  <a:gd name="connsiteX8-2043" fmla="*/ 6337 w 21600"/>
                  <a:gd name="connsiteY8-2044" fmla="*/ 35690 h 35690"/>
                  <a:gd name="connsiteX9-2045" fmla="*/ 3687 w 21600"/>
                  <a:gd name="connsiteY9-2046" fmla="*/ 10140 h 35690"/>
                  <a:gd name="connsiteX10-2047" fmla="*/ 1752 w 21600"/>
                  <a:gd name="connsiteY10-2048" fmla="*/ 20110 h 35690"/>
                  <a:gd name="connsiteX11-2049" fmla="*/ 0 w 21600"/>
                  <a:gd name="connsiteY11-2050" fmla="*/ 0 h 35690"/>
                  <a:gd name="connsiteX0-2051" fmla="*/ 0 w 21600"/>
                  <a:gd name="connsiteY0-2052" fmla="*/ 0 h 35690"/>
                  <a:gd name="connsiteX1-2053" fmla="*/ 21600 w 21600"/>
                  <a:gd name="connsiteY1-2054" fmla="*/ 0 h 35690"/>
                  <a:gd name="connsiteX2-2055" fmla="*/ 19449 w 21600"/>
                  <a:gd name="connsiteY2-2056" fmla="*/ 12977 h 35690"/>
                  <a:gd name="connsiteX3-2057" fmla="*/ 17978 w 21600"/>
                  <a:gd name="connsiteY3-2058" fmla="*/ 10324 h 35690"/>
                  <a:gd name="connsiteX4-2059" fmla="*/ 15952 w 21600"/>
                  <a:gd name="connsiteY4-2060" fmla="*/ 23679 h 35690"/>
                  <a:gd name="connsiteX5-2061" fmla="*/ 13726 w 21600"/>
                  <a:gd name="connsiteY5-2062" fmla="*/ 9407 h 35690"/>
                  <a:gd name="connsiteX6-2063" fmla="*/ 11344 w 21600"/>
                  <a:gd name="connsiteY6-2064" fmla="*/ 22182 h 35690"/>
                  <a:gd name="connsiteX7-2065" fmla="*/ 9078 w 21600"/>
                  <a:gd name="connsiteY7-2066" fmla="*/ 9184 h 35690"/>
                  <a:gd name="connsiteX8-2067" fmla="*/ 6337 w 21600"/>
                  <a:gd name="connsiteY8-2068" fmla="*/ 35690 h 35690"/>
                  <a:gd name="connsiteX9-2069" fmla="*/ 3687 w 21600"/>
                  <a:gd name="connsiteY9-2070" fmla="*/ 10140 h 35690"/>
                  <a:gd name="connsiteX10-2071" fmla="*/ 1752 w 21600"/>
                  <a:gd name="connsiteY10-2072" fmla="*/ 20110 h 35690"/>
                  <a:gd name="connsiteX11-2073" fmla="*/ 0 w 21600"/>
                  <a:gd name="connsiteY11-2074" fmla="*/ 0 h 35690"/>
                  <a:gd name="connsiteX0-2075" fmla="*/ 0 w 21600"/>
                  <a:gd name="connsiteY0-2076" fmla="*/ 0 h 35690"/>
                  <a:gd name="connsiteX1-2077" fmla="*/ 21600 w 21600"/>
                  <a:gd name="connsiteY1-2078" fmla="*/ 0 h 35690"/>
                  <a:gd name="connsiteX2-2079" fmla="*/ 19449 w 21600"/>
                  <a:gd name="connsiteY2-2080" fmla="*/ 12977 h 35690"/>
                  <a:gd name="connsiteX3-2081" fmla="*/ 17978 w 21600"/>
                  <a:gd name="connsiteY3-2082" fmla="*/ 10324 h 35690"/>
                  <a:gd name="connsiteX4-2083" fmla="*/ 15952 w 21600"/>
                  <a:gd name="connsiteY4-2084" fmla="*/ 23679 h 35690"/>
                  <a:gd name="connsiteX5-2085" fmla="*/ 13726 w 21600"/>
                  <a:gd name="connsiteY5-2086" fmla="*/ 9407 h 35690"/>
                  <a:gd name="connsiteX6-2087" fmla="*/ 11344 w 21600"/>
                  <a:gd name="connsiteY6-2088" fmla="*/ 22182 h 35690"/>
                  <a:gd name="connsiteX7-2089" fmla="*/ 9078 w 21600"/>
                  <a:gd name="connsiteY7-2090" fmla="*/ 9184 h 35690"/>
                  <a:gd name="connsiteX8-2091" fmla="*/ 6337 w 21600"/>
                  <a:gd name="connsiteY8-2092" fmla="*/ 35690 h 35690"/>
                  <a:gd name="connsiteX9-2093" fmla="*/ 3687 w 21600"/>
                  <a:gd name="connsiteY9-2094" fmla="*/ 10140 h 35690"/>
                  <a:gd name="connsiteX10-2095" fmla="*/ 1752 w 21600"/>
                  <a:gd name="connsiteY10-2096" fmla="*/ 20110 h 35690"/>
                  <a:gd name="connsiteX11-2097" fmla="*/ 0 w 21600"/>
                  <a:gd name="connsiteY11-2098" fmla="*/ 0 h 35690"/>
                  <a:gd name="connsiteX0-2099" fmla="*/ 0 w 21600"/>
                  <a:gd name="connsiteY0-2100" fmla="*/ 0 h 35690"/>
                  <a:gd name="connsiteX1-2101" fmla="*/ 21600 w 21600"/>
                  <a:gd name="connsiteY1-2102" fmla="*/ 0 h 35690"/>
                  <a:gd name="connsiteX2-2103" fmla="*/ 19449 w 21600"/>
                  <a:gd name="connsiteY2-2104" fmla="*/ 12977 h 35690"/>
                  <a:gd name="connsiteX3-2105" fmla="*/ 17816 w 21600"/>
                  <a:gd name="connsiteY3-2106" fmla="*/ 5358 h 35690"/>
                  <a:gd name="connsiteX4-2107" fmla="*/ 15952 w 21600"/>
                  <a:gd name="connsiteY4-2108" fmla="*/ 23679 h 35690"/>
                  <a:gd name="connsiteX5-2109" fmla="*/ 13726 w 21600"/>
                  <a:gd name="connsiteY5-2110" fmla="*/ 9407 h 35690"/>
                  <a:gd name="connsiteX6-2111" fmla="*/ 11344 w 21600"/>
                  <a:gd name="connsiteY6-2112" fmla="*/ 22182 h 35690"/>
                  <a:gd name="connsiteX7-2113" fmla="*/ 9078 w 21600"/>
                  <a:gd name="connsiteY7-2114" fmla="*/ 9184 h 35690"/>
                  <a:gd name="connsiteX8-2115" fmla="*/ 6337 w 21600"/>
                  <a:gd name="connsiteY8-2116" fmla="*/ 35690 h 35690"/>
                  <a:gd name="connsiteX9-2117" fmla="*/ 3687 w 21600"/>
                  <a:gd name="connsiteY9-2118" fmla="*/ 10140 h 35690"/>
                  <a:gd name="connsiteX10-2119" fmla="*/ 1752 w 21600"/>
                  <a:gd name="connsiteY10-2120" fmla="*/ 20110 h 35690"/>
                  <a:gd name="connsiteX11-2121" fmla="*/ 0 w 21600"/>
                  <a:gd name="connsiteY11-2122" fmla="*/ 0 h 35690"/>
                  <a:gd name="connsiteX0-2123" fmla="*/ 0 w 21600"/>
                  <a:gd name="connsiteY0-2124" fmla="*/ 0 h 35690"/>
                  <a:gd name="connsiteX1-2125" fmla="*/ 21600 w 21600"/>
                  <a:gd name="connsiteY1-2126" fmla="*/ 0 h 35690"/>
                  <a:gd name="connsiteX2-2127" fmla="*/ 19449 w 21600"/>
                  <a:gd name="connsiteY2-2128" fmla="*/ 12977 h 35690"/>
                  <a:gd name="connsiteX3-2129" fmla="*/ 17816 w 21600"/>
                  <a:gd name="connsiteY3-2130" fmla="*/ 5358 h 35690"/>
                  <a:gd name="connsiteX4-2131" fmla="*/ 17752 w 21600"/>
                  <a:gd name="connsiteY4-2132" fmla="*/ 20675 h 35690"/>
                  <a:gd name="connsiteX5-2133" fmla="*/ 13726 w 21600"/>
                  <a:gd name="connsiteY5-2134" fmla="*/ 9407 h 35690"/>
                  <a:gd name="connsiteX6-2135" fmla="*/ 11344 w 21600"/>
                  <a:gd name="connsiteY6-2136" fmla="*/ 22182 h 35690"/>
                  <a:gd name="connsiteX7-2137" fmla="*/ 9078 w 21600"/>
                  <a:gd name="connsiteY7-2138" fmla="*/ 9184 h 35690"/>
                  <a:gd name="connsiteX8-2139" fmla="*/ 6337 w 21600"/>
                  <a:gd name="connsiteY8-2140" fmla="*/ 35690 h 35690"/>
                  <a:gd name="connsiteX9-2141" fmla="*/ 3687 w 21600"/>
                  <a:gd name="connsiteY9-2142" fmla="*/ 10140 h 35690"/>
                  <a:gd name="connsiteX10-2143" fmla="*/ 1752 w 21600"/>
                  <a:gd name="connsiteY10-2144" fmla="*/ 20110 h 35690"/>
                  <a:gd name="connsiteX11-2145" fmla="*/ 0 w 21600"/>
                  <a:gd name="connsiteY11-2146" fmla="*/ 0 h 35690"/>
                  <a:gd name="connsiteX0-2147" fmla="*/ 0 w 21600"/>
                  <a:gd name="connsiteY0-2148" fmla="*/ 0 h 35690"/>
                  <a:gd name="connsiteX1-2149" fmla="*/ 21600 w 21600"/>
                  <a:gd name="connsiteY1-2150" fmla="*/ 0 h 35690"/>
                  <a:gd name="connsiteX2-2151" fmla="*/ 20012 w 21600"/>
                  <a:gd name="connsiteY2-2152" fmla="*/ 11976 h 35690"/>
                  <a:gd name="connsiteX3-2153" fmla="*/ 17816 w 21600"/>
                  <a:gd name="connsiteY3-2154" fmla="*/ 5358 h 35690"/>
                  <a:gd name="connsiteX4-2155" fmla="*/ 17752 w 21600"/>
                  <a:gd name="connsiteY4-2156" fmla="*/ 20675 h 35690"/>
                  <a:gd name="connsiteX5-2157" fmla="*/ 13726 w 21600"/>
                  <a:gd name="connsiteY5-2158" fmla="*/ 9407 h 35690"/>
                  <a:gd name="connsiteX6-2159" fmla="*/ 11344 w 21600"/>
                  <a:gd name="connsiteY6-2160" fmla="*/ 22182 h 35690"/>
                  <a:gd name="connsiteX7-2161" fmla="*/ 9078 w 21600"/>
                  <a:gd name="connsiteY7-2162" fmla="*/ 9184 h 35690"/>
                  <a:gd name="connsiteX8-2163" fmla="*/ 6337 w 21600"/>
                  <a:gd name="connsiteY8-2164" fmla="*/ 35690 h 35690"/>
                  <a:gd name="connsiteX9-2165" fmla="*/ 3687 w 21600"/>
                  <a:gd name="connsiteY9-2166" fmla="*/ 10140 h 35690"/>
                  <a:gd name="connsiteX10-2167" fmla="*/ 1752 w 21600"/>
                  <a:gd name="connsiteY10-2168" fmla="*/ 20110 h 35690"/>
                  <a:gd name="connsiteX11-2169" fmla="*/ 0 w 21600"/>
                  <a:gd name="connsiteY11-2170" fmla="*/ 0 h 35690"/>
                  <a:gd name="connsiteX0-2171" fmla="*/ 0 w 21600"/>
                  <a:gd name="connsiteY0-2172" fmla="*/ 0 h 35690"/>
                  <a:gd name="connsiteX1-2173" fmla="*/ 21600 w 21600"/>
                  <a:gd name="connsiteY1-2174" fmla="*/ 0 h 35690"/>
                  <a:gd name="connsiteX2-2175" fmla="*/ 20012 w 21600"/>
                  <a:gd name="connsiteY2-2176" fmla="*/ 11976 h 35690"/>
                  <a:gd name="connsiteX3-2177" fmla="*/ 17816 w 21600"/>
                  <a:gd name="connsiteY3-2178" fmla="*/ 5358 h 35690"/>
                  <a:gd name="connsiteX4-2179" fmla="*/ 17752 w 21600"/>
                  <a:gd name="connsiteY4-2180" fmla="*/ 20675 h 35690"/>
                  <a:gd name="connsiteX5-2181" fmla="*/ 13726 w 21600"/>
                  <a:gd name="connsiteY5-2182" fmla="*/ 9407 h 35690"/>
                  <a:gd name="connsiteX6-2183" fmla="*/ 11344 w 21600"/>
                  <a:gd name="connsiteY6-2184" fmla="*/ 22182 h 35690"/>
                  <a:gd name="connsiteX7-2185" fmla="*/ 9078 w 21600"/>
                  <a:gd name="connsiteY7-2186" fmla="*/ 9184 h 35690"/>
                  <a:gd name="connsiteX8-2187" fmla="*/ 6337 w 21600"/>
                  <a:gd name="connsiteY8-2188" fmla="*/ 35690 h 35690"/>
                  <a:gd name="connsiteX9-2189" fmla="*/ 3687 w 21600"/>
                  <a:gd name="connsiteY9-2190" fmla="*/ 10140 h 35690"/>
                  <a:gd name="connsiteX10-2191" fmla="*/ 1752 w 21600"/>
                  <a:gd name="connsiteY10-2192" fmla="*/ 20110 h 35690"/>
                  <a:gd name="connsiteX11-2193" fmla="*/ 0 w 21600"/>
                  <a:gd name="connsiteY11-2194" fmla="*/ 0 h 35690"/>
                  <a:gd name="connsiteX0-2195" fmla="*/ 0 w 21600"/>
                  <a:gd name="connsiteY0-2196" fmla="*/ 0 h 35690"/>
                  <a:gd name="connsiteX1-2197" fmla="*/ 21600 w 21600"/>
                  <a:gd name="connsiteY1-2198" fmla="*/ 0 h 35690"/>
                  <a:gd name="connsiteX2-2199" fmla="*/ 20012 w 21600"/>
                  <a:gd name="connsiteY2-2200" fmla="*/ 11976 h 35690"/>
                  <a:gd name="connsiteX3-2201" fmla="*/ 17816 w 21600"/>
                  <a:gd name="connsiteY3-2202" fmla="*/ 5358 h 35690"/>
                  <a:gd name="connsiteX4-2203" fmla="*/ 17752 w 21600"/>
                  <a:gd name="connsiteY4-2204" fmla="*/ 20675 h 35690"/>
                  <a:gd name="connsiteX5-2205" fmla="*/ 13726 w 21600"/>
                  <a:gd name="connsiteY5-2206" fmla="*/ 9407 h 35690"/>
                  <a:gd name="connsiteX6-2207" fmla="*/ 11344 w 21600"/>
                  <a:gd name="connsiteY6-2208" fmla="*/ 22182 h 35690"/>
                  <a:gd name="connsiteX7-2209" fmla="*/ 9078 w 21600"/>
                  <a:gd name="connsiteY7-2210" fmla="*/ 9184 h 35690"/>
                  <a:gd name="connsiteX8-2211" fmla="*/ 6337 w 21600"/>
                  <a:gd name="connsiteY8-2212" fmla="*/ 35690 h 35690"/>
                  <a:gd name="connsiteX9-2213" fmla="*/ 3687 w 21600"/>
                  <a:gd name="connsiteY9-2214" fmla="*/ 10140 h 35690"/>
                  <a:gd name="connsiteX10-2215" fmla="*/ 1752 w 21600"/>
                  <a:gd name="connsiteY10-2216" fmla="*/ 20110 h 35690"/>
                  <a:gd name="connsiteX11-2217" fmla="*/ 0 w 21600"/>
                  <a:gd name="connsiteY11-2218" fmla="*/ 0 h 35690"/>
                  <a:gd name="connsiteX0-2219" fmla="*/ 0 w 21600"/>
                  <a:gd name="connsiteY0-2220" fmla="*/ 0 h 35690"/>
                  <a:gd name="connsiteX1-2221" fmla="*/ 21600 w 21600"/>
                  <a:gd name="connsiteY1-2222" fmla="*/ 0 h 35690"/>
                  <a:gd name="connsiteX2-2223" fmla="*/ 20012 w 21600"/>
                  <a:gd name="connsiteY2-2224" fmla="*/ 11976 h 35690"/>
                  <a:gd name="connsiteX3-2225" fmla="*/ 18806 w 21600"/>
                  <a:gd name="connsiteY3-2226" fmla="*/ 4657 h 35690"/>
                  <a:gd name="connsiteX4-2227" fmla="*/ 17752 w 21600"/>
                  <a:gd name="connsiteY4-2228" fmla="*/ 20675 h 35690"/>
                  <a:gd name="connsiteX5-2229" fmla="*/ 13726 w 21600"/>
                  <a:gd name="connsiteY5-2230" fmla="*/ 9407 h 35690"/>
                  <a:gd name="connsiteX6-2231" fmla="*/ 11344 w 21600"/>
                  <a:gd name="connsiteY6-2232" fmla="*/ 22182 h 35690"/>
                  <a:gd name="connsiteX7-2233" fmla="*/ 9078 w 21600"/>
                  <a:gd name="connsiteY7-2234" fmla="*/ 9184 h 35690"/>
                  <a:gd name="connsiteX8-2235" fmla="*/ 6337 w 21600"/>
                  <a:gd name="connsiteY8-2236" fmla="*/ 35690 h 35690"/>
                  <a:gd name="connsiteX9-2237" fmla="*/ 3687 w 21600"/>
                  <a:gd name="connsiteY9-2238" fmla="*/ 10140 h 35690"/>
                  <a:gd name="connsiteX10-2239" fmla="*/ 1752 w 21600"/>
                  <a:gd name="connsiteY10-2240" fmla="*/ 20110 h 35690"/>
                  <a:gd name="connsiteX11-2241" fmla="*/ 0 w 21600"/>
                  <a:gd name="connsiteY11-2242" fmla="*/ 0 h 35690"/>
                  <a:gd name="connsiteX0-2243" fmla="*/ 0 w 21600"/>
                  <a:gd name="connsiteY0-2244" fmla="*/ 0 h 35690"/>
                  <a:gd name="connsiteX1-2245" fmla="*/ 21600 w 21600"/>
                  <a:gd name="connsiteY1-2246" fmla="*/ 0 h 35690"/>
                  <a:gd name="connsiteX2-2247" fmla="*/ 20012 w 21600"/>
                  <a:gd name="connsiteY2-2248" fmla="*/ 11976 h 35690"/>
                  <a:gd name="connsiteX3-2249" fmla="*/ 18806 w 21600"/>
                  <a:gd name="connsiteY3-2250" fmla="*/ 4657 h 35690"/>
                  <a:gd name="connsiteX4-2251" fmla="*/ 17752 w 21600"/>
                  <a:gd name="connsiteY4-2252" fmla="*/ 20675 h 35690"/>
                  <a:gd name="connsiteX5-2253" fmla="*/ 13726 w 21600"/>
                  <a:gd name="connsiteY5-2254" fmla="*/ 9407 h 35690"/>
                  <a:gd name="connsiteX6-2255" fmla="*/ 11344 w 21600"/>
                  <a:gd name="connsiteY6-2256" fmla="*/ 22182 h 35690"/>
                  <a:gd name="connsiteX7-2257" fmla="*/ 9078 w 21600"/>
                  <a:gd name="connsiteY7-2258" fmla="*/ 9184 h 35690"/>
                  <a:gd name="connsiteX8-2259" fmla="*/ 6337 w 21600"/>
                  <a:gd name="connsiteY8-2260" fmla="*/ 35690 h 35690"/>
                  <a:gd name="connsiteX9-2261" fmla="*/ 3687 w 21600"/>
                  <a:gd name="connsiteY9-2262" fmla="*/ 10140 h 35690"/>
                  <a:gd name="connsiteX10-2263" fmla="*/ 1752 w 21600"/>
                  <a:gd name="connsiteY10-2264" fmla="*/ 20110 h 35690"/>
                  <a:gd name="connsiteX11-2265" fmla="*/ 0 w 21600"/>
                  <a:gd name="connsiteY11-2266" fmla="*/ 0 h 35690"/>
                  <a:gd name="connsiteX0-2267" fmla="*/ 0 w 21600"/>
                  <a:gd name="connsiteY0-2268" fmla="*/ 0 h 35690"/>
                  <a:gd name="connsiteX1-2269" fmla="*/ 21600 w 21600"/>
                  <a:gd name="connsiteY1-2270" fmla="*/ 0 h 35690"/>
                  <a:gd name="connsiteX2-2271" fmla="*/ 20012 w 21600"/>
                  <a:gd name="connsiteY2-2272" fmla="*/ 11976 h 35690"/>
                  <a:gd name="connsiteX3-2273" fmla="*/ 18941 w 21600"/>
                  <a:gd name="connsiteY3-2274" fmla="*/ 4757 h 35690"/>
                  <a:gd name="connsiteX4-2275" fmla="*/ 17752 w 21600"/>
                  <a:gd name="connsiteY4-2276" fmla="*/ 20675 h 35690"/>
                  <a:gd name="connsiteX5-2277" fmla="*/ 13726 w 21600"/>
                  <a:gd name="connsiteY5-2278" fmla="*/ 9407 h 35690"/>
                  <a:gd name="connsiteX6-2279" fmla="*/ 11344 w 21600"/>
                  <a:gd name="connsiteY6-2280" fmla="*/ 22182 h 35690"/>
                  <a:gd name="connsiteX7-2281" fmla="*/ 9078 w 21600"/>
                  <a:gd name="connsiteY7-2282" fmla="*/ 9184 h 35690"/>
                  <a:gd name="connsiteX8-2283" fmla="*/ 6337 w 21600"/>
                  <a:gd name="connsiteY8-2284" fmla="*/ 35690 h 35690"/>
                  <a:gd name="connsiteX9-2285" fmla="*/ 3687 w 21600"/>
                  <a:gd name="connsiteY9-2286" fmla="*/ 10140 h 35690"/>
                  <a:gd name="connsiteX10-2287" fmla="*/ 1752 w 21600"/>
                  <a:gd name="connsiteY10-2288" fmla="*/ 20110 h 35690"/>
                  <a:gd name="connsiteX11-2289" fmla="*/ 0 w 21600"/>
                  <a:gd name="connsiteY11-2290" fmla="*/ 0 h 35690"/>
                  <a:gd name="connsiteX0-2291" fmla="*/ 0 w 21600"/>
                  <a:gd name="connsiteY0-2292" fmla="*/ 0 h 35690"/>
                  <a:gd name="connsiteX1-2293" fmla="*/ 21600 w 21600"/>
                  <a:gd name="connsiteY1-2294" fmla="*/ 0 h 35690"/>
                  <a:gd name="connsiteX2-2295" fmla="*/ 20012 w 21600"/>
                  <a:gd name="connsiteY2-2296" fmla="*/ 11976 h 35690"/>
                  <a:gd name="connsiteX3-2297" fmla="*/ 18941 w 21600"/>
                  <a:gd name="connsiteY3-2298" fmla="*/ 4757 h 35690"/>
                  <a:gd name="connsiteX4-2299" fmla="*/ 17662 w 21600"/>
                  <a:gd name="connsiteY4-2300" fmla="*/ 25881 h 35690"/>
                  <a:gd name="connsiteX5-2301" fmla="*/ 13726 w 21600"/>
                  <a:gd name="connsiteY5-2302" fmla="*/ 9407 h 35690"/>
                  <a:gd name="connsiteX6-2303" fmla="*/ 11344 w 21600"/>
                  <a:gd name="connsiteY6-2304" fmla="*/ 22182 h 35690"/>
                  <a:gd name="connsiteX7-2305" fmla="*/ 9078 w 21600"/>
                  <a:gd name="connsiteY7-2306" fmla="*/ 9184 h 35690"/>
                  <a:gd name="connsiteX8-2307" fmla="*/ 6337 w 21600"/>
                  <a:gd name="connsiteY8-2308" fmla="*/ 35690 h 35690"/>
                  <a:gd name="connsiteX9-2309" fmla="*/ 3687 w 21600"/>
                  <a:gd name="connsiteY9-2310" fmla="*/ 10140 h 35690"/>
                  <a:gd name="connsiteX10-2311" fmla="*/ 1752 w 21600"/>
                  <a:gd name="connsiteY10-2312" fmla="*/ 20110 h 35690"/>
                  <a:gd name="connsiteX11-2313" fmla="*/ 0 w 21600"/>
                  <a:gd name="connsiteY11-2314" fmla="*/ 0 h 35690"/>
                  <a:gd name="connsiteX0-2315" fmla="*/ 0 w 21600"/>
                  <a:gd name="connsiteY0-2316" fmla="*/ 0 h 35690"/>
                  <a:gd name="connsiteX1-2317" fmla="*/ 21600 w 21600"/>
                  <a:gd name="connsiteY1-2318" fmla="*/ 0 h 35690"/>
                  <a:gd name="connsiteX2-2319" fmla="*/ 20012 w 21600"/>
                  <a:gd name="connsiteY2-2320" fmla="*/ 11976 h 35690"/>
                  <a:gd name="connsiteX3-2321" fmla="*/ 18941 w 21600"/>
                  <a:gd name="connsiteY3-2322" fmla="*/ 4757 h 35690"/>
                  <a:gd name="connsiteX4-2323" fmla="*/ 17662 w 21600"/>
                  <a:gd name="connsiteY4-2324" fmla="*/ 25881 h 35690"/>
                  <a:gd name="connsiteX5-2325" fmla="*/ 13726 w 21600"/>
                  <a:gd name="connsiteY5-2326" fmla="*/ 9407 h 35690"/>
                  <a:gd name="connsiteX6-2327" fmla="*/ 11344 w 21600"/>
                  <a:gd name="connsiteY6-2328" fmla="*/ 22182 h 35690"/>
                  <a:gd name="connsiteX7-2329" fmla="*/ 9078 w 21600"/>
                  <a:gd name="connsiteY7-2330" fmla="*/ 9184 h 35690"/>
                  <a:gd name="connsiteX8-2331" fmla="*/ 6337 w 21600"/>
                  <a:gd name="connsiteY8-2332" fmla="*/ 35690 h 35690"/>
                  <a:gd name="connsiteX9-2333" fmla="*/ 3687 w 21600"/>
                  <a:gd name="connsiteY9-2334" fmla="*/ 10140 h 35690"/>
                  <a:gd name="connsiteX10-2335" fmla="*/ 1752 w 21600"/>
                  <a:gd name="connsiteY10-2336" fmla="*/ 20110 h 35690"/>
                  <a:gd name="connsiteX11-2337" fmla="*/ 0 w 21600"/>
                  <a:gd name="connsiteY11-2338" fmla="*/ 0 h 35690"/>
                  <a:gd name="connsiteX0-2339" fmla="*/ 0 w 21600"/>
                  <a:gd name="connsiteY0-2340" fmla="*/ 0 h 35690"/>
                  <a:gd name="connsiteX1-2341" fmla="*/ 21600 w 21600"/>
                  <a:gd name="connsiteY1-2342" fmla="*/ 0 h 35690"/>
                  <a:gd name="connsiteX2-2343" fmla="*/ 20012 w 21600"/>
                  <a:gd name="connsiteY2-2344" fmla="*/ 11976 h 35690"/>
                  <a:gd name="connsiteX3-2345" fmla="*/ 18941 w 21600"/>
                  <a:gd name="connsiteY3-2346" fmla="*/ 4757 h 35690"/>
                  <a:gd name="connsiteX4-2347" fmla="*/ 17662 w 21600"/>
                  <a:gd name="connsiteY4-2348" fmla="*/ 25881 h 35690"/>
                  <a:gd name="connsiteX5-2349" fmla="*/ 15661 w 21600"/>
                  <a:gd name="connsiteY5-2350" fmla="*/ 5502 h 35690"/>
                  <a:gd name="connsiteX6-2351" fmla="*/ 11344 w 21600"/>
                  <a:gd name="connsiteY6-2352" fmla="*/ 22182 h 35690"/>
                  <a:gd name="connsiteX7-2353" fmla="*/ 9078 w 21600"/>
                  <a:gd name="connsiteY7-2354" fmla="*/ 9184 h 35690"/>
                  <a:gd name="connsiteX8-2355" fmla="*/ 6337 w 21600"/>
                  <a:gd name="connsiteY8-2356" fmla="*/ 35690 h 35690"/>
                  <a:gd name="connsiteX9-2357" fmla="*/ 3687 w 21600"/>
                  <a:gd name="connsiteY9-2358" fmla="*/ 10140 h 35690"/>
                  <a:gd name="connsiteX10-2359" fmla="*/ 1752 w 21600"/>
                  <a:gd name="connsiteY10-2360" fmla="*/ 20110 h 35690"/>
                  <a:gd name="connsiteX11-2361" fmla="*/ 0 w 21600"/>
                  <a:gd name="connsiteY11-2362" fmla="*/ 0 h 35690"/>
                  <a:gd name="connsiteX0-2363" fmla="*/ 0 w 21600"/>
                  <a:gd name="connsiteY0-2364" fmla="*/ 0 h 35690"/>
                  <a:gd name="connsiteX1-2365" fmla="*/ 21600 w 21600"/>
                  <a:gd name="connsiteY1-2366" fmla="*/ 0 h 35690"/>
                  <a:gd name="connsiteX2-2367" fmla="*/ 20012 w 21600"/>
                  <a:gd name="connsiteY2-2368" fmla="*/ 11976 h 35690"/>
                  <a:gd name="connsiteX3-2369" fmla="*/ 18941 w 21600"/>
                  <a:gd name="connsiteY3-2370" fmla="*/ 4757 h 35690"/>
                  <a:gd name="connsiteX4-2371" fmla="*/ 17662 w 21600"/>
                  <a:gd name="connsiteY4-2372" fmla="*/ 25881 h 35690"/>
                  <a:gd name="connsiteX5-2373" fmla="*/ 15661 w 21600"/>
                  <a:gd name="connsiteY5-2374" fmla="*/ 5502 h 35690"/>
                  <a:gd name="connsiteX6-2375" fmla="*/ 13459 w 21600"/>
                  <a:gd name="connsiteY6-2376" fmla="*/ 26087 h 35690"/>
                  <a:gd name="connsiteX7-2377" fmla="*/ 9078 w 21600"/>
                  <a:gd name="connsiteY7-2378" fmla="*/ 9184 h 35690"/>
                  <a:gd name="connsiteX8-2379" fmla="*/ 6337 w 21600"/>
                  <a:gd name="connsiteY8-2380" fmla="*/ 35690 h 35690"/>
                  <a:gd name="connsiteX9-2381" fmla="*/ 3687 w 21600"/>
                  <a:gd name="connsiteY9-2382" fmla="*/ 10140 h 35690"/>
                  <a:gd name="connsiteX10-2383" fmla="*/ 1752 w 21600"/>
                  <a:gd name="connsiteY10-2384" fmla="*/ 20110 h 35690"/>
                  <a:gd name="connsiteX11-2385" fmla="*/ 0 w 21600"/>
                  <a:gd name="connsiteY11-2386" fmla="*/ 0 h 35690"/>
                  <a:gd name="connsiteX0-2387" fmla="*/ 0 w 21600"/>
                  <a:gd name="connsiteY0-2388" fmla="*/ 0 h 36800"/>
                  <a:gd name="connsiteX1-2389" fmla="*/ 21600 w 21600"/>
                  <a:gd name="connsiteY1-2390" fmla="*/ 0 h 36800"/>
                  <a:gd name="connsiteX2-2391" fmla="*/ 20012 w 21600"/>
                  <a:gd name="connsiteY2-2392" fmla="*/ 11976 h 36800"/>
                  <a:gd name="connsiteX3-2393" fmla="*/ 18941 w 21600"/>
                  <a:gd name="connsiteY3-2394" fmla="*/ 4757 h 36800"/>
                  <a:gd name="connsiteX4-2395" fmla="*/ 17662 w 21600"/>
                  <a:gd name="connsiteY4-2396" fmla="*/ 25881 h 36800"/>
                  <a:gd name="connsiteX5-2397" fmla="*/ 15661 w 21600"/>
                  <a:gd name="connsiteY5-2398" fmla="*/ 5502 h 36800"/>
                  <a:gd name="connsiteX6-2399" fmla="*/ 13459 w 21600"/>
                  <a:gd name="connsiteY6-2400" fmla="*/ 36800 h 36800"/>
                  <a:gd name="connsiteX7-2401" fmla="*/ 9078 w 21600"/>
                  <a:gd name="connsiteY7-2402" fmla="*/ 9184 h 36800"/>
                  <a:gd name="connsiteX8-2403" fmla="*/ 6337 w 21600"/>
                  <a:gd name="connsiteY8-2404" fmla="*/ 35690 h 36800"/>
                  <a:gd name="connsiteX9-2405" fmla="*/ 3687 w 21600"/>
                  <a:gd name="connsiteY9-2406" fmla="*/ 10140 h 36800"/>
                  <a:gd name="connsiteX10-2407" fmla="*/ 1752 w 21600"/>
                  <a:gd name="connsiteY10-2408" fmla="*/ 20110 h 36800"/>
                  <a:gd name="connsiteX11-2409" fmla="*/ 0 w 21600"/>
                  <a:gd name="connsiteY11-2410" fmla="*/ 0 h 36800"/>
                  <a:gd name="connsiteX0-2411" fmla="*/ 0 w 21600"/>
                  <a:gd name="connsiteY0-2412" fmla="*/ 0 h 36800"/>
                  <a:gd name="connsiteX1-2413" fmla="*/ 21600 w 21600"/>
                  <a:gd name="connsiteY1-2414" fmla="*/ 0 h 36800"/>
                  <a:gd name="connsiteX2-2415" fmla="*/ 20012 w 21600"/>
                  <a:gd name="connsiteY2-2416" fmla="*/ 11976 h 36800"/>
                  <a:gd name="connsiteX3-2417" fmla="*/ 18941 w 21600"/>
                  <a:gd name="connsiteY3-2418" fmla="*/ 4757 h 36800"/>
                  <a:gd name="connsiteX4-2419" fmla="*/ 17662 w 21600"/>
                  <a:gd name="connsiteY4-2420" fmla="*/ 25881 h 36800"/>
                  <a:gd name="connsiteX5-2421" fmla="*/ 15323 w 21600"/>
                  <a:gd name="connsiteY5-2422" fmla="*/ 5702 h 36800"/>
                  <a:gd name="connsiteX6-2423" fmla="*/ 13459 w 21600"/>
                  <a:gd name="connsiteY6-2424" fmla="*/ 36800 h 36800"/>
                  <a:gd name="connsiteX7-2425" fmla="*/ 9078 w 21600"/>
                  <a:gd name="connsiteY7-2426" fmla="*/ 9184 h 36800"/>
                  <a:gd name="connsiteX8-2427" fmla="*/ 6337 w 21600"/>
                  <a:gd name="connsiteY8-2428" fmla="*/ 35690 h 36800"/>
                  <a:gd name="connsiteX9-2429" fmla="*/ 3687 w 21600"/>
                  <a:gd name="connsiteY9-2430" fmla="*/ 10140 h 36800"/>
                  <a:gd name="connsiteX10-2431" fmla="*/ 1752 w 21600"/>
                  <a:gd name="connsiteY10-2432" fmla="*/ 20110 h 36800"/>
                  <a:gd name="connsiteX11-2433" fmla="*/ 0 w 21600"/>
                  <a:gd name="connsiteY11-2434" fmla="*/ 0 h 36800"/>
                  <a:gd name="connsiteX0-2435" fmla="*/ 0 w 21600"/>
                  <a:gd name="connsiteY0-2436" fmla="*/ 0 h 36800"/>
                  <a:gd name="connsiteX1-2437" fmla="*/ 21600 w 21600"/>
                  <a:gd name="connsiteY1-2438" fmla="*/ 0 h 36800"/>
                  <a:gd name="connsiteX2-2439" fmla="*/ 20012 w 21600"/>
                  <a:gd name="connsiteY2-2440" fmla="*/ 11976 h 36800"/>
                  <a:gd name="connsiteX3-2441" fmla="*/ 18941 w 21600"/>
                  <a:gd name="connsiteY3-2442" fmla="*/ 4757 h 36800"/>
                  <a:gd name="connsiteX4-2443" fmla="*/ 17662 w 21600"/>
                  <a:gd name="connsiteY4-2444" fmla="*/ 25881 h 36800"/>
                  <a:gd name="connsiteX5-2445" fmla="*/ 15323 w 21600"/>
                  <a:gd name="connsiteY5-2446" fmla="*/ 5702 h 36800"/>
                  <a:gd name="connsiteX6-2447" fmla="*/ 13459 w 21600"/>
                  <a:gd name="connsiteY6-2448" fmla="*/ 36800 h 36800"/>
                  <a:gd name="connsiteX7-2449" fmla="*/ 9078 w 21600"/>
                  <a:gd name="connsiteY7-2450" fmla="*/ 9184 h 36800"/>
                  <a:gd name="connsiteX8-2451" fmla="*/ 6337 w 21600"/>
                  <a:gd name="connsiteY8-2452" fmla="*/ 35690 h 36800"/>
                  <a:gd name="connsiteX9-2453" fmla="*/ 3687 w 21600"/>
                  <a:gd name="connsiteY9-2454" fmla="*/ 10140 h 36800"/>
                  <a:gd name="connsiteX10-2455" fmla="*/ 1752 w 21600"/>
                  <a:gd name="connsiteY10-2456" fmla="*/ 20110 h 36800"/>
                  <a:gd name="connsiteX11-2457" fmla="*/ 0 w 21600"/>
                  <a:gd name="connsiteY11-2458" fmla="*/ 0 h 36800"/>
                  <a:gd name="connsiteX0-2459" fmla="*/ 0 w 21600"/>
                  <a:gd name="connsiteY0-2460" fmla="*/ 0 h 36800"/>
                  <a:gd name="connsiteX1-2461" fmla="*/ 21600 w 21600"/>
                  <a:gd name="connsiteY1-2462" fmla="*/ 0 h 36800"/>
                  <a:gd name="connsiteX2-2463" fmla="*/ 20012 w 21600"/>
                  <a:gd name="connsiteY2-2464" fmla="*/ 11976 h 36800"/>
                  <a:gd name="connsiteX3-2465" fmla="*/ 18941 w 21600"/>
                  <a:gd name="connsiteY3-2466" fmla="*/ 4757 h 36800"/>
                  <a:gd name="connsiteX4-2467" fmla="*/ 17662 w 21600"/>
                  <a:gd name="connsiteY4-2468" fmla="*/ 25881 h 36800"/>
                  <a:gd name="connsiteX5-2469" fmla="*/ 15728 w 21600"/>
                  <a:gd name="connsiteY5-2470" fmla="*/ 6102 h 36800"/>
                  <a:gd name="connsiteX6-2471" fmla="*/ 13459 w 21600"/>
                  <a:gd name="connsiteY6-2472" fmla="*/ 36800 h 36800"/>
                  <a:gd name="connsiteX7-2473" fmla="*/ 9078 w 21600"/>
                  <a:gd name="connsiteY7-2474" fmla="*/ 9184 h 36800"/>
                  <a:gd name="connsiteX8-2475" fmla="*/ 6337 w 21600"/>
                  <a:gd name="connsiteY8-2476" fmla="*/ 35690 h 36800"/>
                  <a:gd name="connsiteX9-2477" fmla="*/ 3687 w 21600"/>
                  <a:gd name="connsiteY9-2478" fmla="*/ 10140 h 36800"/>
                  <a:gd name="connsiteX10-2479" fmla="*/ 1752 w 21600"/>
                  <a:gd name="connsiteY10-2480" fmla="*/ 20110 h 36800"/>
                  <a:gd name="connsiteX11-2481" fmla="*/ 0 w 21600"/>
                  <a:gd name="connsiteY11-2482" fmla="*/ 0 h 36800"/>
                  <a:gd name="connsiteX0-2483" fmla="*/ 0 w 21600"/>
                  <a:gd name="connsiteY0-2484" fmla="*/ 0 h 36800"/>
                  <a:gd name="connsiteX1-2485" fmla="*/ 21600 w 21600"/>
                  <a:gd name="connsiteY1-2486" fmla="*/ 0 h 36800"/>
                  <a:gd name="connsiteX2-2487" fmla="*/ 20012 w 21600"/>
                  <a:gd name="connsiteY2-2488" fmla="*/ 11976 h 36800"/>
                  <a:gd name="connsiteX3-2489" fmla="*/ 18941 w 21600"/>
                  <a:gd name="connsiteY3-2490" fmla="*/ 4757 h 36800"/>
                  <a:gd name="connsiteX4-2491" fmla="*/ 17662 w 21600"/>
                  <a:gd name="connsiteY4-2492" fmla="*/ 25881 h 36800"/>
                  <a:gd name="connsiteX5-2493" fmla="*/ 15728 w 21600"/>
                  <a:gd name="connsiteY5-2494" fmla="*/ 6102 h 36800"/>
                  <a:gd name="connsiteX6-2495" fmla="*/ 13459 w 21600"/>
                  <a:gd name="connsiteY6-2496" fmla="*/ 36800 h 36800"/>
                  <a:gd name="connsiteX7-2497" fmla="*/ 9078 w 21600"/>
                  <a:gd name="connsiteY7-2498" fmla="*/ 9184 h 36800"/>
                  <a:gd name="connsiteX8-2499" fmla="*/ 6337 w 21600"/>
                  <a:gd name="connsiteY8-2500" fmla="*/ 35690 h 36800"/>
                  <a:gd name="connsiteX9-2501" fmla="*/ 3687 w 21600"/>
                  <a:gd name="connsiteY9-2502" fmla="*/ 10140 h 36800"/>
                  <a:gd name="connsiteX10-2503" fmla="*/ 1752 w 21600"/>
                  <a:gd name="connsiteY10-2504" fmla="*/ 20110 h 36800"/>
                  <a:gd name="connsiteX11-2505" fmla="*/ 0 w 21600"/>
                  <a:gd name="connsiteY11-2506" fmla="*/ 0 h 36800"/>
                  <a:gd name="connsiteX0-2507" fmla="*/ 0 w 21600"/>
                  <a:gd name="connsiteY0-2508" fmla="*/ 0 h 36800"/>
                  <a:gd name="connsiteX1-2509" fmla="*/ 21600 w 21600"/>
                  <a:gd name="connsiteY1-2510" fmla="*/ 0 h 36800"/>
                  <a:gd name="connsiteX2-2511" fmla="*/ 20012 w 21600"/>
                  <a:gd name="connsiteY2-2512" fmla="*/ 11976 h 36800"/>
                  <a:gd name="connsiteX3-2513" fmla="*/ 18941 w 21600"/>
                  <a:gd name="connsiteY3-2514" fmla="*/ 4757 h 36800"/>
                  <a:gd name="connsiteX4-2515" fmla="*/ 17662 w 21600"/>
                  <a:gd name="connsiteY4-2516" fmla="*/ 25881 h 36800"/>
                  <a:gd name="connsiteX5-2517" fmla="*/ 15728 w 21600"/>
                  <a:gd name="connsiteY5-2518" fmla="*/ 6102 h 36800"/>
                  <a:gd name="connsiteX6-2519" fmla="*/ 13459 w 21600"/>
                  <a:gd name="connsiteY6-2520" fmla="*/ 36800 h 36800"/>
                  <a:gd name="connsiteX7-2521" fmla="*/ 9078 w 21600"/>
                  <a:gd name="connsiteY7-2522" fmla="*/ 9184 h 36800"/>
                  <a:gd name="connsiteX8-2523" fmla="*/ 6337 w 21600"/>
                  <a:gd name="connsiteY8-2524" fmla="*/ 35690 h 36800"/>
                  <a:gd name="connsiteX9-2525" fmla="*/ 3687 w 21600"/>
                  <a:gd name="connsiteY9-2526" fmla="*/ 10140 h 36800"/>
                  <a:gd name="connsiteX10-2527" fmla="*/ 1752 w 21600"/>
                  <a:gd name="connsiteY10-2528" fmla="*/ 20110 h 36800"/>
                  <a:gd name="connsiteX11-2529" fmla="*/ 0 w 21600"/>
                  <a:gd name="connsiteY11-2530" fmla="*/ 0 h 36800"/>
                  <a:gd name="connsiteX0-2531" fmla="*/ 0 w 21600"/>
                  <a:gd name="connsiteY0-2532" fmla="*/ 0 h 36800"/>
                  <a:gd name="connsiteX1-2533" fmla="*/ 21600 w 21600"/>
                  <a:gd name="connsiteY1-2534" fmla="*/ 0 h 36800"/>
                  <a:gd name="connsiteX2-2535" fmla="*/ 20012 w 21600"/>
                  <a:gd name="connsiteY2-2536" fmla="*/ 11976 h 36800"/>
                  <a:gd name="connsiteX3-2537" fmla="*/ 18941 w 21600"/>
                  <a:gd name="connsiteY3-2538" fmla="*/ 4757 h 36800"/>
                  <a:gd name="connsiteX4-2539" fmla="*/ 17662 w 21600"/>
                  <a:gd name="connsiteY4-2540" fmla="*/ 25881 h 36800"/>
                  <a:gd name="connsiteX5-2541" fmla="*/ 15728 w 21600"/>
                  <a:gd name="connsiteY5-2542" fmla="*/ 6102 h 36800"/>
                  <a:gd name="connsiteX6-2543" fmla="*/ 13459 w 21600"/>
                  <a:gd name="connsiteY6-2544" fmla="*/ 36800 h 36800"/>
                  <a:gd name="connsiteX7-2545" fmla="*/ 9078 w 21600"/>
                  <a:gd name="connsiteY7-2546" fmla="*/ 9184 h 36800"/>
                  <a:gd name="connsiteX8-2547" fmla="*/ 6337 w 21600"/>
                  <a:gd name="connsiteY8-2548" fmla="*/ 35690 h 36800"/>
                  <a:gd name="connsiteX9-2549" fmla="*/ 3687 w 21600"/>
                  <a:gd name="connsiteY9-2550" fmla="*/ 10140 h 36800"/>
                  <a:gd name="connsiteX10-2551" fmla="*/ 1752 w 21600"/>
                  <a:gd name="connsiteY10-2552" fmla="*/ 20110 h 36800"/>
                  <a:gd name="connsiteX11-2553" fmla="*/ 0 w 21600"/>
                  <a:gd name="connsiteY11-2554" fmla="*/ 0 h 36800"/>
                  <a:gd name="connsiteX0-2555" fmla="*/ 0 w 21600"/>
                  <a:gd name="connsiteY0-2556" fmla="*/ 0 h 36800"/>
                  <a:gd name="connsiteX1-2557" fmla="*/ 21600 w 21600"/>
                  <a:gd name="connsiteY1-2558" fmla="*/ 0 h 36800"/>
                  <a:gd name="connsiteX2-2559" fmla="*/ 20012 w 21600"/>
                  <a:gd name="connsiteY2-2560" fmla="*/ 11976 h 36800"/>
                  <a:gd name="connsiteX3-2561" fmla="*/ 18941 w 21600"/>
                  <a:gd name="connsiteY3-2562" fmla="*/ 4757 h 36800"/>
                  <a:gd name="connsiteX4-2563" fmla="*/ 17662 w 21600"/>
                  <a:gd name="connsiteY4-2564" fmla="*/ 25881 h 36800"/>
                  <a:gd name="connsiteX5-2565" fmla="*/ 15728 w 21600"/>
                  <a:gd name="connsiteY5-2566" fmla="*/ 6102 h 36800"/>
                  <a:gd name="connsiteX6-2567" fmla="*/ 13459 w 21600"/>
                  <a:gd name="connsiteY6-2568" fmla="*/ 36800 h 36800"/>
                  <a:gd name="connsiteX7-2569" fmla="*/ 10878 w 21600"/>
                  <a:gd name="connsiteY7-2570" fmla="*/ 8483 h 36800"/>
                  <a:gd name="connsiteX8-2571" fmla="*/ 6337 w 21600"/>
                  <a:gd name="connsiteY8-2572" fmla="*/ 35690 h 36800"/>
                  <a:gd name="connsiteX9-2573" fmla="*/ 3687 w 21600"/>
                  <a:gd name="connsiteY9-2574" fmla="*/ 10140 h 36800"/>
                  <a:gd name="connsiteX10-2575" fmla="*/ 1752 w 21600"/>
                  <a:gd name="connsiteY10-2576" fmla="*/ 20110 h 36800"/>
                  <a:gd name="connsiteX11-2577" fmla="*/ 0 w 21600"/>
                  <a:gd name="connsiteY11-2578" fmla="*/ 0 h 36800"/>
                  <a:gd name="connsiteX0-2579" fmla="*/ 0 w 21600"/>
                  <a:gd name="connsiteY0-2580" fmla="*/ 0 h 36800"/>
                  <a:gd name="connsiteX1-2581" fmla="*/ 21600 w 21600"/>
                  <a:gd name="connsiteY1-2582" fmla="*/ 0 h 36800"/>
                  <a:gd name="connsiteX2-2583" fmla="*/ 20012 w 21600"/>
                  <a:gd name="connsiteY2-2584" fmla="*/ 11976 h 36800"/>
                  <a:gd name="connsiteX3-2585" fmla="*/ 18941 w 21600"/>
                  <a:gd name="connsiteY3-2586" fmla="*/ 4757 h 36800"/>
                  <a:gd name="connsiteX4-2587" fmla="*/ 17662 w 21600"/>
                  <a:gd name="connsiteY4-2588" fmla="*/ 25881 h 36800"/>
                  <a:gd name="connsiteX5-2589" fmla="*/ 15728 w 21600"/>
                  <a:gd name="connsiteY5-2590" fmla="*/ 6102 h 36800"/>
                  <a:gd name="connsiteX6-2591" fmla="*/ 13459 w 21600"/>
                  <a:gd name="connsiteY6-2592" fmla="*/ 36800 h 36800"/>
                  <a:gd name="connsiteX7-2593" fmla="*/ 10878 w 21600"/>
                  <a:gd name="connsiteY7-2594" fmla="*/ 8483 h 36800"/>
                  <a:gd name="connsiteX8-2595" fmla="*/ 9082 w 21600"/>
                  <a:gd name="connsiteY8-2596" fmla="*/ 20371 h 36800"/>
                  <a:gd name="connsiteX9-2597" fmla="*/ 3687 w 21600"/>
                  <a:gd name="connsiteY9-2598" fmla="*/ 10140 h 36800"/>
                  <a:gd name="connsiteX10-2599" fmla="*/ 1752 w 21600"/>
                  <a:gd name="connsiteY10-2600" fmla="*/ 20110 h 36800"/>
                  <a:gd name="connsiteX11-2601" fmla="*/ 0 w 21600"/>
                  <a:gd name="connsiteY11-2602" fmla="*/ 0 h 36800"/>
                  <a:gd name="connsiteX0-2603" fmla="*/ 0 w 21600"/>
                  <a:gd name="connsiteY0-2604" fmla="*/ 0 h 36800"/>
                  <a:gd name="connsiteX1-2605" fmla="*/ 21600 w 21600"/>
                  <a:gd name="connsiteY1-2606" fmla="*/ 0 h 36800"/>
                  <a:gd name="connsiteX2-2607" fmla="*/ 20012 w 21600"/>
                  <a:gd name="connsiteY2-2608" fmla="*/ 11976 h 36800"/>
                  <a:gd name="connsiteX3-2609" fmla="*/ 18941 w 21600"/>
                  <a:gd name="connsiteY3-2610" fmla="*/ 4757 h 36800"/>
                  <a:gd name="connsiteX4-2611" fmla="*/ 17662 w 21600"/>
                  <a:gd name="connsiteY4-2612" fmla="*/ 25881 h 36800"/>
                  <a:gd name="connsiteX5-2613" fmla="*/ 15728 w 21600"/>
                  <a:gd name="connsiteY5-2614" fmla="*/ 6102 h 36800"/>
                  <a:gd name="connsiteX6-2615" fmla="*/ 13459 w 21600"/>
                  <a:gd name="connsiteY6-2616" fmla="*/ 36800 h 36800"/>
                  <a:gd name="connsiteX7-2617" fmla="*/ 10878 w 21600"/>
                  <a:gd name="connsiteY7-2618" fmla="*/ 8483 h 36800"/>
                  <a:gd name="connsiteX8-2619" fmla="*/ 9082 w 21600"/>
                  <a:gd name="connsiteY8-2620" fmla="*/ 20371 h 36800"/>
                  <a:gd name="connsiteX9-2621" fmla="*/ 6859 w 21600"/>
                  <a:gd name="connsiteY9-2622" fmla="*/ 7737 h 36800"/>
                  <a:gd name="connsiteX10-2623" fmla="*/ 1752 w 21600"/>
                  <a:gd name="connsiteY10-2624" fmla="*/ 20110 h 36800"/>
                  <a:gd name="connsiteX11-2625" fmla="*/ 0 w 21600"/>
                  <a:gd name="connsiteY11-2626" fmla="*/ 0 h 36800"/>
                  <a:gd name="connsiteX0-2627" fmla="*/ 0 w 21600"/>
                  <a:gd name="connsiteY0-2628" fmla="*/ 0 h 36800"/>
                  <a:gd name="connsiteX1-2629" fmla="*/ 21600 w 21600"/>
                  <a:gd name="connsiteY1-2630" fmla="*/ 0 h 36800"/>
                  <a:gd name="connsiteX2-2631" fmla="*/ 20012 w 21600"/>
                  <a:gd name="connsiteY2-2632" fmla="*/ 11976 h 36800"/>
                  <a:gd name="connsiteX3-2633" fmla="*/ 18941 w 21600"/>
                  <a:gd name="connsiteY3-2634" fmla="*/ 4757 h 36800"/>
                  <a:gd name="connsiteX4-2635" fmla="*/ 17662 w 21600"/>
                  <a:gd name="connsiteY4-2636" fmla="*/ 25881 h 36800"/>
                  <a:gd name="connsiteX5-2637" fmla="*/ 15728 w 21600"/>
                  <a:gd name="connsiteY5-2638" fmla="*/ 6102 h 36800"/>
                  <a:gd name="connsiteX6-2639" fmla="*/ 13459 w 21600"/>
                  <a:gd name="connsiteY6-2640" fmla="*/ 36800 h 36800"/>
                  <a:gd name="connsiteX7-2641" fmla="*/ 10878 w 21600"/>
                  <a:gd name="connsiteY7-2642" fmla="*/ 8483 h 36800"/>
                  <a:gd name="connsiteX8-2643" fmla="*/ 9082 w 21600"/>
                  <a:gd name="connsiteY8-2644" fmla="*/ 20371 h 36800"/>
                  <a:gd name="connsiteX9-2645" fmla="*/ 6859 w 21600"/>
                  <a:gd name="connsiteY9-2646" fmla="*/ 7737 h 36800"/>
                  <a:gd name="connsiteX10-2647" fmla="*/ 4497 w 21600"/>
                  <a:gd name="connsiteY10-2648" fmla="*/ 22313 h 36800"/>
                  <a:gd name="connsiteX11-2649" fmla="*/ 0 w 21600"/>
                  <a:gd name="connsiteY11-2650" fmla="*/ 0 h 36800"/>
                  <a:gd name="connsiteX0-2651" fmla="*/ 0 w 21600"/>
                  <a:gd name="connsiteY0-2652" fmla="*/ 0 h 36800"/>
                  <a:gd name="connsiteX1-2653" fmla="*/ 21600 w 21600"/>
                  <a:gd name="connsiteY1-2654" fmla="*/ 0 h 36800"/>
                  <a:gd name="connsiteX2-2655" fmla="*/ 20012 w 21600"/>
                  <a:gd name="connsiteY2-2656" fmla="*/ 11976 h 36800"/>
                  <a:gd name="connsiteX3-2657" fmla="*/ 18941 w 21600"/>
                  <a:gd name="connsiteY3-2658" fmla="*/ 4757 h 36800"/>
                  <a:gd name="connsiteX4-2659" fmla="*/ 17662 w 21600"/>
                  <a:gd name="connsiteY4-2660" fmla="*/ 25881 h 36800"/>
                  <a:gd name="connsiteX5-2661" fmla="*/ 15728 w 21600"/>
                  <a:gd name="connsiteY5-2662" fmla="*/ 6102 h 36800"/>
                  <a:gd name="connsiteX6-2663" fmla="*/ 13459 w 21600"/>
                  <a:gd name="connsiteY6-2664" fmla="*/ 36800 h 36800"/>
                  <a:gd name="connsiteX7-2665" fmla="*/ 10878 w 21600"/>
                  <a:gd name="connsiteY7-2666" fmla="*/ 8483 h 36800"/>
                  <a:gd name="connsiteX8-2667" fmla="*/ 9082 w 21600"/>
                  <a:gd name="connsiteY8-2668" fmla="*/ 20371 h 36800"/>
                  <a:gd name="connsiteX9-2669" fmla="*/ 6432 w 21600"/>
                  <a:gd name="connsiteY9-2670" fmla="*/ 7937 h 36800"/>
                  <a:gd name="connsiteX10-2671" fmla="*/ 4497 w 21600"/>
                  <a:gd name="connsiteY10-2672" fmla="*/ 22313 h 36800"/>
                  <a:gd name="connsiteX11-2673" fmla="*/ 0 w 21600"/>
                  <a:gd name="connsiteY11-2674" fmla="*/ 0 h 36800"/>
                  <a:gd name="connsiteX0-2675" fmla="*/ 0 w 21600"/>
                  <a:gd name="connsiteY0-2676" fmla="*/ 0 h 36800"/>
                  <a:gd name="connsiteX1-2677" fmla="*/ 21600 w 21600"/>
                  <a:gd name="connsiteY1-2678" fmla="*/ 0 h 36800"/>
                  <a:gd name="connsiteX2-2679" fmla="*/ 20012 w 21600"/>
                  <a:gd name="connsiteY2-2680" fmla="*/ 11976 h 36800"/>
                  <a:gd name="connsiteX3-2681" fmla="*/ 18941 w 21600"/>
                  <a:gd name="connsiteY3-2682" fmla="*/ 4757 h 36800"/>
                  <a:gd name="connsiteX4-2683" fmla="*/ 17662 w 21600"/>
                  <a:gd name="connsiteY4-2684" fmla="*/ 25881 h 36800"/>
                  <a:gd name="connsiteX5-2685" fmla="*/ 15728 w 21600"/>
                  <a:gd name="connsiteY5-2686" fmla="*/ 6102 h 36800"/>
                  <a:gd name="connsiteX6-2687" fmla="*/ 13459 w 21600"/>
                  <a:gd name="connsiteY6-2688" fmla="*/ 36800 h 36800"/>
                  <a:gd name="connsiteX7-2689" fmla="*/ 10383 w 21600"/>
                  <a:gd name="connsiteY7-2690" fmla="*/ 8683 h 36800"/>
                  <a:gd name="connsiteX8-2691" fmla="*/ 9082 w 21600"/>
                  <a:gd name="connsiteY8-2692" fmla="*/ 20371 h 36800"/>
                  <a:gd name="connsiteX9-2693" fmla="*/ 6432 w 21600"/>
                  <a:gd name="connsiteY9-2694" fmla="*/ 7937 h 36800"/>
                  <a:gd name="connsiteX10-2695" fmla="*/ 4497 w 21600"/>
                  <a:gd name="connsiteY10-2696" fmla="*/ 22313 h 36800"/>
                  <a:gd name="connsiteX11-2697" fmla="*/ 0 w 21600"/>
                  <a:gd name="connsiteY11-2698" fmla="*/ 0 h 36800"/>
                  <a:gd name="connsiteX0-2699" fmla="*/ 0 w 21600"/>
                  <a:gd name="connsiteY0-2700" fmla="*/ 0 h 36700"/>
                  <a:gd name="connsiteX1-2701" fmla="*/ 21600 w 21600"/>
                  <a:gd name="connsiteY1-2702" fmla="*/ 0 h 36700"/>
                  <a:gd name="connsiteX2-2703" fmla="*/ 20012 w 21600"/>
                  <a:gd name="connsiteY2-2704" fmla="*/ 11976 h 36700"/>
                  <a:gd name="connsiteX3-2705" fmla="*/ 18941 w 21600"/>
                  <a:gd name="connsiteY3-2706" fmla="*/ 4757 h 36700"/>
                  <a:gd name="connsiteX4-2707" fmla="*/ 17662 w 21600"/>
                  <a:gd name="connsiteY4-2708" fmla="*/ 25881 h 36700"/>
                  <a:gd name="connsiteX5-2709" fmla="*/ 15728 w 21600"/>
                  <a:gd name="connsiteY5-2710" fmla="*/ 6102 h 36700"/>
                  <a:gd name="connsiteX6-2711" fmla="*/ 12987 w 21600"/>
                  <a:gd name="connsiteY6-2712" fmla="*/ 36700 h 36700"/>
                  <a:gd name="connsiteX7-2713" fmla="*/ 10383 w 21600"/>
                  <a:gd name="connsiteY7-2714" fmla="*/ 8683 h 36700"/>
                  <a:gd name="connsiteX8-2715" fmla="*/ 9082 w 21600"/>
                  <a:gd name="connsiteY8-2716" fmla="*/ 20371 h 36700"/>
                  <a:gd name="connsiteX9-2717" fmla="*/ 6432 w 21600"/>
                  <a:gd name="connsiteY9-2718" fmla="*/ 7937 h 36700"/>
                  <a:gd name="connsiteX10-2719" fmla="*/ 4497 w 21600"/>
                  <a:gd name="connsiteY10-2720" fmla="*/ 22313 h 36700"/>
                  <a:gd name="connsiteX11-2721" fmla="*/ 0 w 21600"/>
                  <a:gd name="connsiteY11-2722" fmla="*/ 0 h 36700"/>
                  <a:gd name="connsiteX0-2723" fmla="*/ 0 w 21600"/>
                  <a:gd name="connsiteY0-2724" fmla="*/ 0 h 36700"/>
                  <a:gd name="connsiteX1-2725" fmla="*/ 21600 w 21600"/>
                  <a:gd name="connsiteY1-2726" fmla="*/ 0 h 36700"/>
                  <a:gd name="connsiteX2-2727" fmla="*/ 20012 w 21600"/>
                  <a:gd name="connsiteY2-2728" fmla="*/ 11976 h 36700"/>
                  <a:gd name="connsiteX3-2729" fmla="*/ 18941 w 21600"/>
                  <a:gd name="connsiteY3-2730" fmla="*/ 4757 h 36700"/>
                  <a:gd name="connsiteX4-2731" fmla="*/ 17662 w 21600"/>
                  <a:gd name="connsiteY4-2732" fmla="*/ 25881 h 36700"/>
                  <a:gd name="connsiteX5-2733" fmla="*/ 15728 w 21600"/>
                  <a:gd name="connsiteY5-2734" fmla="*/ 6102 h 36700"/>
                  <a:gd name="connsiteX6-2735" fmla="*/ 12987 w 21600"/>
                  <a:gd name="connsiteY6-2736" fmla="*/ 36700 h 36700"/>
                  <a:gd name="connsiteX7-2737" fmla="*/ 10383 w 21600"/>
                  <a:gd name="connsiteY7-2738" fmla="*/ 8683 h 36700"/>
                  <a:gd name="connsiteX8-2739" fmla="*/ 8475 w 21600"/>
                  <a:gd name="connsiteY8-2740" fmla="*/ 20671 h 36700"/>
                  <a:gd name="connsiteX9-2741" fmla="*/ 6432 w 21600"/>
                  <a:gd name="connsiteY9-2742" fmla="*/ 7937 h 36700"/>
                  <a:gd name="connsiteX10-2743" fmla="*/ 4497 w 21600"/>
                  <a:gd name="connsiteY10-2744" fmla="*/ 22313 h 36700"/>
                  <a:gd name="connsiteX11-2745" fmla="*/ 0 w 21600"/>
                  <a:gd name="connsiteY11-2746" fmla="*/ 0 h 36700"/>
                  <a:gd name="connsiteX0-2747" fmla="*/ 0 w 21600"/>
                  <a:gd name="connsiteY0-2748" fmla="*/ 0 h 36700"/>
                  <a:gd name="connsiteX1-2749" fmla="*/ 21600 w 21600"/>
                  <a:gd name="connsiteY1-2750" fmla="*/ 0 h 36700"/>
                  <a:gd name="connsiteX2-2751" fmla="*/ 20012 w 21600"/>
                  <a:gd name="connsiteY2-2752" fmla="*/ 11976 h 36700"/>
                  <a:gd name="connsiteX3-2753" fmla="*/ 18941 w 21600"/>
                  <a:gd name="connsiteY3-2754" fmla="*/ 4757 h 36700"/>
                  <a:gd name="connsiteX4-2755" fmla="*/ 17662 w 21600"/>
                  <a:gd name="connsiteY4-2756" fmla="*/ 25881 h 36700"/>
                  <a:gd name="connsiteX5-2757" fmla="*/ 15728 w 21600"/>
                  <a:gd name="connsiteY5-2758" fmla="*/ 6102 h 36700"/>
                  <a:gd name="connsiteX6-2759" fmla="*/ 12987 w 21600"/>
                  <a:gd name="connsiteY6-2760" fmla="*/ 36700 h 36700"/>
                  <a:gd name="connsiteX7-2761" fmla="*/ 10383 w 21600"/>
                  <a:gd name="connsiteY7-2762" fmla="*/ 8683 h 36700"/>
                  <a:gd name="connsiteX8-2763" fmla="*/ 8227 w 21600"/>
                  <a:gd name="connsiteY8-2764" fmla="*/ 20971 h 36700"/>
                  <a:gd name="connsiteX9-2765" fmla="*/ 6432 w 21600"/>
                  <a:gd name="connsiteY9-2766" fmla="*/ 7937 h 36700"/>
                  <a:gd name="connsiteX10-2767" fmla="*/ 4497 w 21600"/>
                  <a:gd name="connsiteY10-2768" fmla="*/ 22313 h 36700"/>
                  <a:gd name="connsiteX11-2769" fmla="*/ 0 w 21600"/>
                  <a:gd name="connsiteY11-2770" fmla="*/ 0 h 36700"/>
                  <a:gd name="connsiteX0-2771" fmla="*/ 0 w 21600"/>
                  <a:gd name="connsiteY0-2772" fmla="*/ 0 h 36700"/>
                  <a:gd name="connsiteX1-2773" fmla="*/ 21600 w 21600"/>
                  <a:gd name="connsiteY1-2774" fmla="*/ 0 h 36700"/>
                  <a:gd name="connsiteX2-2775" fmla="*/ 20012 w 21600"/>
                  <a:gd name="connsiteY2-2776" fmla="*/ 11976 h 36700"/>
                  <a:gd name="connsiteX3-2777" fmla="*/ 18941 w 21600"/>
                  <a:gd name="connsiteY3-2778" fmla="*/ 4757 h 36700"/>
                  <a:gd name="connsiteX4-2779" fmla="*/ 17662 w 21600"/>
                  <a:gd name="connsiteY4-2780" fmla="*/ 25881 h 36700"/>
                  <a:gd name="connsiteX5-2781" fmla="*/ 15728 w 21600"/>
                  <a:gd name="connsiteY5-2782" fmla="*/ 6102 h 36700"/>
                  <a:gd name="connsiteX6-2783" fmla="*/ 12987 w 21600"/>
                  <a:gd name="connsiteY6-2784" fmla="*/ 36700 h 36700"/>
                  <a:gd name="connsiteX7-2785" fmla="*/ 10383 w 21600"/>
                  <a:gd name="connsiteY7-2786" fmla="*/ 8683 h 36700"/>
                  <a:gd name="connsiteX8-2787" fmla="*/ 8227 w 21600"/>
                  <a:gd name="connsiteY8-2788" fmla="*/ 20971 h 36700"/>
                  <a:gd name="connsiteX9-2789" fmla="*/ 6432 w 21600"/>
                  <a:gd name="connsiteY9-2790" fmla="*/ 7937 h 36700"/>
                  <a:gd name="connsiteX10-2791" fmla="*/ 3619 w 21600"/>
                  <a:gd name="connsiteY10-2792" fmla="*/ 21512 h 36700"/>
                  <a:gd name="connsiteX11-2793" fmla="*/ 0 w 21600"/>
                  <a:gd name="connsiteY11-2794" fmla="*/ 0 h 36700"/>
                  <a:gd name="connsiteX0-2795" fmla="*/ 0 w 21600"/>
                  <a:gd name="connsiteY0-2796" fmla="*/ 0 h 36700"/>
                  <a:gd name="connsiteX1-2797" fmla="*/ 21600 w 21600"/>
                  <a:gd name="connsiteY1-2798" fmla="*/ 0 h 36700"/>
                  <a:gd name="connsiteX2-2799" fmla="*/ 20012 w 21600"/>
                  <a:gd name="connsiteY2-2800" fmla="*/ 11976 h 36700"/>
                  <a:gd name="connsiteX3-2801" fmla="*/ 18941 w 21600"/>
                  <a:gd name="connsiteY3-2802" fmla="*/ 4757 h 36700"/>
                  <a:gd name="connsiteX4-2803" fmla="*/ 17662 w 21600"/>
                  <a:gd name="connsiteY4-2804" fmla="*/ 25881 h 36700"/>
                  <a:gd name="connsiteX5-2805" fmla="*/ 15728 w 21600"/>
                  <a:gd name="connsiteY5-2806" fmla="*/ 6102 h 36700"/>
                  <a:gd name="connsiteX6-2807" fmla="*/ 12987 w 21600"/>
                  <a:gd name="connsiteY6-2808" fmla="*/ 36700 h 36700"/>
                  <a:gd name="connsiteX7-2809" fmla="*/ 10383 w 21600"/>
                  <a:gd name="connsiteY7-2810" fmla="*/ 8683 h 36700"/>
                  <a:gd name="connsiteX8-2811" fmla="*/ 8227 w 21600"/>
                  <a:gd name="connsiteY8-2812" fmla="*/ 20971 h 36700"/>
                  <a:gd name="connsiteX9-2813" fmla="*/ 6432 w 21600"/>
                  <a:gd name="connsiteY9-2814" fmla="*/ 7937 h 36700"/>
                  <a:gd name="connsiteX10-2815" fmla="*/ 3619 w 21600"/>
                  <a:gd name="connsiteY10-2816" fmla="*/ 21512 h 36700"/>
                  <a:gd name="connsiteX11-2817" fmla="*/ 0 w 21600"/>
                  <a:gd name="connsiteY11-2818" fmla="*/ 0 h 36700"/>
                  <a:gd name="connsiteX0-2819" fmla="*/ 0 w 21600"/>
                  <a:gd name="connsiteY0-2820" fmla="*/ 0 h 36700"/>
                  <a:gd name="connsiteX1-2821" fmla="*/ 21600 w 21600"/>
                  <a:gd name="connsiteY1-2822" fmla="*/ 0 h 36700"/>
                  <a:gd name="connsiteX2-2823" fmla="*/ 20012 w 21600"/>
                  <a:gd name="connsiteY2-2824" fmla="*/ 11976 h 36700"/>
                  <a:gd name="connsiteX3-2825" fmla="*/ 18941 w 21600"/>
                  <a:gd name="connsiteY3-2826" fmla="*/ 4757 h 36700"/>
                  <a:gd name="connsiteX4-2827" fmla="*/ 17662 w 21600"/>
                  <a:gd name="connsiteY4-2828" fmla="*/ 25881 h 36700"/>
                  <a:gd name="connsiteX5-2829" fmla="*/ 15728 w 21600"/>
                  <a:gd name="connsiteY5-2830" fmla="*/ 6102 h 36700"/>
                  <a:gd name="connsiteX6-2831" fmla="*/ 12987 w 21600"/>
                  <a:gd name="connsiteY6-2832" fmla="*/ 36700 h 36700"/>
                  <a:gd name="connsiteX7-2833" fmla="*/ 10383 w 21600"/>
                  <a:gd name="connsiteY7-2834" fmla="*/ 8683 h 36700"/>
                  <a:gd name="connsiteX8-2835" fmla="*/ 8227 w 21600"/>
                  <a:gd name="connsiteY8-2836" fmla="*/ 20971 h 36700"/>
                  <a:gd name="connsiteX9-2837" fmla="*/ 6432 w 21600"/>
                  <a:gd name="connsiteY9-2838" fmla="*/ 7937 h 36700"/>
                  <a:gd name="connsiteX10-2839" fmla="*/ 3619 w 21600"/>
                  <a:gd name="connsiteY10-2840" fmla="*/ 21512 h 36700"/>
                  <a:gd name="connsiteX11-2841" fmla="*/ 0 w 21600"/>
                  <a:gd name="connsiteY11-2842" fmla="*/ 0 h 36700"/>
                  <a:gd name="connsiteX0-2843" fmla="*/ 0 w 21600"/>
                  <a:gd name="connsiteY0-2844" fmla="*/ 0 h 36700"/>
                  <a:gd name="connsiteX1-2845" fmla="*/ 21600 w 21600"/>
                  <a:gd name="connsiteY1-2846" fmla="*/ 0 h 36700"/>
                  <a:gd name="connsiteX2-2847" fmla="*/ 20012 w 21600"/>
                  <a:gd name="connsiteY2-2848" fmla="*/ 11976 h 36700"/>
                  <a:gd name="connsiteX3-2849" fmla="*/ 18941 w 21600"/>
                  <a:gd name="connsiteY3-2850" fmla="*/ 4757 h 36700"/>
                  <a:gd name="connsiteX4-2851" fmla="*/ 17662 w 21600"/>
                  <a:gd name="connsiteY4-2852" fmla="*/ 25881 h 36700"/>
                  <a:gd name="connsiteX5-2853" fmla="*/ 15728 w 21600"/>
                  <a:gd name="connsiteY5-2854" fmla="*/ 6102 h 36700"/>
                  <a:gd name="connsiteX6-2855" fmla="*/ 12987 w 21600"/>
                  <a:gd name="connsiteY6-2856" fmla="*/ 36700 h 36700"/>
                  <a:gd name="connsiteX7-2857" fmla="*/ 10383 w 21600"/>
                  <a:gd name="connsiteY7-2858" fmla="*/ 8683 h 36700"/>
                  <a:gd name="connsiteX8-2859" fmla="*/ 8227 w 21600"/>
                  <a:gd name="connsiteY8-2860" fmla="*/ 20971 h 36700"/>
                  <a:gd name="connsiteX9-2861" fmla="*/ 6432 w 21600"/>
                  <a:gd name="connsiteY9-2862" fmla="*/ 7937 h 36700"/>
                  <a:gd name="connsiteX10-2863" fmla="*/ 3619 w 21600"/>
                  <a:gd name="connsiteY10-2864" fmla="*/ 21512 h 36700"/>
                  <a:gd name="connsiteX11-2865" fmla="*/ 0 w 21600"/>
                  <a:gd name="connsiteY11-2866" fmla="*/ 0 h 36700"/>
                  <a:gd name="connsiteX0-2867" fmla="*/ 0 w 21600"/>
                  <a:gd name="connsiteY0-2868" fmla="*/ 0 h 36700"/>
                  <a:gd name="connsiteX1-2869" fmla="*/ 21600 w 21600"/>
                  <a:gd name="connsiteY1-2870" fmla="*/ 0 h 36700"/>
                  <a:gd name="connsiteX2-2871" fmla="*/ 20012 w 21600"/>
                  <a:gd name="connsiteY2-2872" fmla="*/ 11976 h 36700"/>
                  <a:gd name="connsiteX3-2873" fmla="*/ 18941 w 21600"/>
                  <a:gd name="connsiteY3-2874" fmla="*/ 4757 h 36700"/>
                  <a:gd name="connsiteX4-2875" fmla="*/ 17662 w 21600"/>
                  <a:gd name="connsiteY4-2876" fmla="*/ 25881 h 36700"/>
                  <a:gd name="connsiteX5-2877" fmla="*/ 15728 w 21600"/>
                  <a:gd name="connsiteY5-2878" fmla="*/ 6102 h 36700"/>
                  <a:gd name="connsiteX6-2879" fmla="*/ 12987 w 21600"/>
                  <a:gd name="connsiteY6-2880" fmla="*/ 36700 h 36700"/>
                  <a:gd name="connsiteX7-2881" fmla="*/ 10383 w 21600"/>
                  <a:gd name="connsiteY7-2882" fmla="*/ 8683 h 36700"/>
                  <a:gd name="connsiteX8-2883" fmla="*/ 8227 w 21600"/>
                  <a:gd name="connsiteY8-2884" fmla="*/ 20971 h 36700"/>
                  <a:gd name="connsiteX9-2885" fmla="*/ 6094 w 21600"/>
                  <a:gd name="connsiteY9-2886" fmla="*/ 8137 h 36700"/>
                  <a:gd name="connsiteX10-2887" fmla="*/ 3619 w 21600"/>
                  <a:gd name="connsiteY10-2888" fmla="*/ 21512 h 36700"/>
                  <a:gd name="connsiteX11-2889" fmla="*/ 0 w 21600"/>
                  <a:gd name="connsiteY11-2890" fmla="*/ 0 h 36700"/>
                  <a:gd name="connsiteX0-2891" fmla="*/ 0 w 21600"/>
                  <a:gd name="connsiteY0-2892" fmla="*/ 0 h 36700"/>
                  <a:gd name="connsiteX1-2893" fmla="*/ 21600 w 21600"/>
                  <a:gd name="connsiteY1-2894" fmla="*/ 0 h 36700"/>
                  <a:gd name="connsiteX2-2895" fmla="*/ 20012 w 21600"/>
                  <a:gd name="connsiteY2-2896" fmla="*/ 11976 h 36700"/>
                  <a:gd name="connsiteX3-2897" fmla="*/ 18941 w 21600"/>
                  <a:gd name="connsiteY3-2898" fmla="*/ 4757 h 36700"/>
                  <a:gd name="connsiteX4-2899" fmla="*/ 17662 w 21600"/>
                  <a:gd name="connsiteY4-2900" fmla="*/ 25881 h 36700"/>
                  <a:gd name="connsiteX5-2901" fmla="*/ 15728 w 21600"/>
                  <a:gd name="connsiteY5-2902" fmla="*/ 6102 h 36700"/>
                  <a:gd name="connsiteX6-2903" fmla="*/ 12987 w 21600"/>
                  <a:gd name="connsiteY6-2904" fmla="*/ 36700 h 36700"/>
                  <a:gd name="connsiteX7-2905" fmla="*/ 10383 w 21600"/>
                  <a:gd name="connsiteY7-2906" fmla="*/ 8683 h 36700"/>
                  <a:gd name="connsiteX8-2907" fmla="*/ 8227 w 21600"/>
                  <a:gd name="connsiteY8-2908" fmla="*/ 20971 h 36700"/>
                  <a:gd name="connsiteX9-2909" fmla="*/ 6094 w 21600"/>
                  <a:gd name="connsiteY9-2910" fmla="*/ 8137 h 36700"/>
                  <a:gd name="connsiteX10-2911" fmla="*/ 3619 w 21600"/>
                  <a:gd name="connsiteY10-2912" fmla="*/ 21512 h 36700"/>
                  <a:gd name="connsiteX11-2913" fmla="*/ 0 w 21600"/>
                  <a:gd name="connsiteY11-2914" fmla="*/ 0 h 36700"/>
                  <a:gd name="connsiteX0-2915" fmla="*/ 0 w 21600"/>
                  <a:gd name="connsiteY0-2916" fmla="*/ 0 h 36700"/>
                  <a:gd name="connsiteX1-2917" fmla="*/ 21600 w 21600"/>
                  <a:gd name="connsiteY1-2918" fmla="*/ 0 h 36700"/>
                  <a:gd name="connsiteX2-2919" fmla="*/ 20012 w 21600"/>
                  <a:gd name="connsiteY2-2920" fmla="*/ 11976 h 36700"/>
                  <a:gd name="connsiteX3-2921" fmla="*/ 18941 w 21600"/>
                  <a:gd name="connsiteY3-2922" fmla="*/ 4757 h 36700"/>
                  <a:gd name="connsiteX4-2923" fmla="*/ 17662 w 21600"/>
                  <a:gd name="connsiteY4-2924" fmla="*/ 25881 h 36700"/>
                  <a:gd name="connsiteX5-2925" fmla="*/ 15728 w 21600"/>
                  <a:gd name="connsiteY5-2926" fmla="*/ 6102 h 36700"/>
                  <a:gd name="connsiteX6-2927" fmla="*/ 12987 w 21600"/>
                  <a:gd name="connsiteY6-2928" fmla="*/ 36700 h 36700"/>
                  <a:gd name="connsiteX7-2929" fmla="*/ 10383 w 21600"/>
                  <a:gd name="connsiteY7-2930" fmla="*/ 8683 h 36700"/>
                  <a:gd name="connsiteX8-2931" fmla="*/ 8227 w 21600"/>
                  <a:gd name="connsiteY8-2932" fmla="*/ 20971 h 36700"/>
                  <a:gd name="connsiteX9-2933" fmla="*/ 6094 w 21600"/>
                  <a:gd name="connsiteY9-2934" fmla="*/ 8137 h 36700"/>
                  <a:gd name="connsiteX10-2935" fmla="*/ 3619 w 21600"/>
                  <a:gd name="connsiteY10-2936" fmla="*/ 21512 h 36700"/>
                  <a:gd name="connsiteX11-2937" fmla="*/ 0 w 21600"/>
                  <a:gd name="connsiteY11-2938" fmla="*/ 0 h 36700"/>
                  <a:gd name="connsiteX0-2939" fmla="*/ 0 w 21600"/>
                  <a:gd name="connsiteY0-2940" fmla="*/ 0 h 36700"/>
                  <a:gd name="connsiteX1-2941" fmla="*/ 21600 w 21600"/>
                  <a:gd name="connsiteY1-2942" fmla="*/ 0 h 36700"/>
                  <a:gd name="connsiteX2-2943" fmla="*/ 20012 w 21600"/>
                  <a:gd name="connsiteY2-2944" fmla="*/ 11976 h 36700"/>
                  <a:gd name="connsiteX3-2945" fmla="*/ 18941 w 21600"/>
                  <a:gd name="connsiteY3-2946" fmla="*/ 4757 h 36700"/>
                  <a:gd name="connsiteX4-2947" fmla="*/ 17662 w 21600"/>
                  <a:gd name="connsiteY4-2948" fmla="*/ 25881 h 36700"/>
                  <a:gd name="connsiteX5-2949" fmla="*/ 15728 w 21600"/>
                  <a:gd name="connsiteY5-2950" fmla="*/ 6102 h 36700"/>
                  <a:gd name="connsiteX6-2951" fmla="*/ 12987 w 21600"/>
                  <a:gd name="connsiteY6-2952" fmla="*/ 36700 h 36700"/>
                  <a:gd name="connsiteX7-2953" fmla="*/ 10383 w 21600"/>
                  <a:gd name="connsiteY7-2954" fmla="*/ 8683 h 36700"/>
                  <a:gd name="connsiteX8-2955" fmla="*/ 8227 w 21600"/>
                  <a:gd name="connsiteY8-2956" fmla="*/ 20971 h 36700"/>
                  <a:gd name="connsiteX9-2957" fmla="*/ 6094 w 21600"/>
                  <a:gd name="connsiteY9-2958" fmla="*/ 8137 h 36700"/>
                  <a:gd name="connsiteX10-2959" fmla="*/ 3619 w 21600"/>
                  <a:gd name="connsiteY10-2960" fmla="*/ 21512 h 36700"/>
                  <a:gd name="connsiteX11-2961" fmla="*/ 0 w 21600"/>
                  <a:gd name="connsiteY11-2962" fmla="*/ 0 h 36700"/>
                  <a:gd name="connsiteX0-2963" fmla="*/ 0 w 21600"/>
                  <a:gd name="connsiteY0-2964" fmla="*/ 0 h 36700"/>
                  <a:gd name="connsiteX1-2965" fmla="*/ 21600 w 21600"/>
                  <a:gd name="connsiteY1-2966" fmla="*/ 0 h 36700"/>
                  <a:gd name="connsiteX2-2967" fmla="*/ 20012 w 21600"/>
                  <a:gd name="connsiteY2-2968" fmla="*/ 11976 h 36700"/>
                  <a:gd name="connsiteX3-2969" fmla="*/ 18941 w 21600"/>
                  <a:gd name="connsiteY3-2970" fmla="*/ 4757 h 36700"/>
                  <a:gd name="connsiteX4-2971" fmla="*/ 17662 w 21600"/>
                  <a:gd name="connsiteY4-2972" fmla="*/ 25881 h 36700"/>
                  <a:gd name="connsiteX5-2973" fmla="*/ 15728 w 21600"/>
                  <a:gd name="connsiteY5-2974" fmla="*/ 6102 h 36700"/>
                  <a:gd name="connsiteX6-2975" fmla="*/ 12987 w 21600"/>
                  <a:gd name="connsiteY6-2976" fmla="*/ 36700 h 36700"/>
                  <a:gd name="connsiteX7-2977" fmla="*/ 10383 w 21600"/>
                  <a:gd name="connsiteY7-2978" fmla="*/ 8683 h 36700"/>
                  <a:gd name="connsiteX8-2979" fmla="*/ 8227 w 21600"/>
                  <a:gd name="connsiteY8-2980" fmla="*/ 20971 h 36700"/>
                  <a:gd name="connsiteX9-2981" fmla="*/ 6094 w 21600"/>
                  <a:gd name="connsiteY9-2982" fmla="*/ 8137 h 36700"/>
                  <a:gd name="connsiteX10-2983" fmla="*/ 3619 w 21600"/>
                  <a:gd name="connsiteY10-2984" fmla="*/ 21512 h 36700"/>
                  <a:gd name="connsiteX11-2985" fmla="*/ 0 w 21600"/>
                  <a:gd name="connsiteY11-2986" fmla="*/ 0 h 36700"/>
                  <a:gd name="connsiteX0-2987" fmla="*/ 0 w 21600"/>
                  <a:gd name="connsiteY0-2988" fmla="*/ 0 h 36700"/>
                  <a:gd name="connsiteX1-2989" fmla="*/ 21600 w 21600"/>
                  <a:gd name="connsiteY1-2990" fmla="*/ 0 h 36700"/>
                  <a:gd name="connsiteX2-2991" fmla="*/ 20012 w 21600"/>
                  <a:gd name="connsiteY2-2992" fmla="*/ 11976 h 36700"/>
                  <a:gd name="connsiteX3-2993" fmla="*/ 18941 w 21600"/>
                  <a:gd name="connsiteY3-2994" fmla="*/ 4757 h 36700"/>
                  <a:gd name="connsiteX4-2995" fmla="*/ 17662 w 21600"/>
                  <a:gd name="connsiteY4-2996" fmla="*/ 25881 h 36700"/>
                  <a:gd name="connsiteX5-2997" fmla="*/ 15458 w 21600"/>
                  <a:gd name="connsiteY5-2998" fmla="*/ 6102 h 36700"/>
                  <a:gd name="connsiteX6-2999" fmla="*/ 12987 w 21600"/>
                  <a:gd name="connsiteY6-3000" fmla="*/ 36700 h 36700"/>
                  <a:gd name="connsiteX7-3001" fmla="*/ 10383 w 21600"/>
                  <a:gd name="connsiteY7-3002" fmla="*/ 8683 h 36700"/>
                  <a:gd name="connsiteX8-3003" fmla="*/ 8227 w 21600"/>
                  <a:gd name="connsiteY8-3004" fmla="*/ 20971 h 36700"/>
                  <a:gd name="connsiteX9-3005" fmla="*/ 6094 w 21600"/>
                  <a:gd name="connsiteY9-3006" fmla="*/ 8137 h 36700"/>
                  <a:gd name="connsiteX10-3007" fmla="*/ 3619 w 21600"/>
                  <a:gd name="connsiteY10-3008" fmla="*/ 21512 h 36700"/>
                  <a:gd name="connsiteX11-3009" fmla="*/ 0 w 21600"/>
                  <a:gd name="connsiteY11-3010" fmla="*/ 0 h 36700"/>
                  <a:gd name="connsiteX0-3011" fmla="*/ 0 w 21600"/>
                  <a:gd name="connsiteY0-3012" fmla="*/ 0 h 36700"/>
                  <a:gd name="connsiteX1-3013" fmla="*/ 21600 w 21600"/>
                  <a:gd name="connsiteY1-3014" fmla="*/ 0 h 36700"/>
                  <a:gd name="connsiteX2-3015" fmla="*/ 20012 w 21600"/>
                  <a:gd name="connsiteY2-3016" fmla="*/ 11976 h 36700"/>
                  <a:gd name="connsiteX3-3017" fmla="*/ 18941 w 21600"/>
                  <a:gd name="connsiteY3-3018" fmla="*/ 4757 h 36700"/>
                  <a:gd name="connsiteX4-3019" fmla="*/ 17662 w 21600"/>
                  <a:gd name="connsiteY4-3020" fmla="*/ 25881 h 36700"/>
                  <a:gd name="connsiteX5-3021" fmla="*/ 15458 w 21600"/>
                  <a:gd name="connsiteY5-3022" fmla="*/ 6102 h 36700"/>
                  <a:gd name="connsiteX6-3023" fmla="*/ 12987 w 21600"/>
                  <a:gd name="connsiteY6-3024" fmla="*/ 36700 h 36700"/>
                  <a:gd name="connsiteX7-3025" fmla="*/ 10383 w 21600"/>
                  <a:gd name="connsiteY7-3026" fmla="*/ 8683 h 36700"/>
                  <a:gd name="connsiteX8-3027" fmla="*/ 8227 w 21600"/>
                  <a:gd name="connsiteY8-3028" fmla="*/ 20971 h 36700"/>
                  <a:gd name="connsiteX9-3029" fmla="*/ 6094 w 21600"/>
                  <a:gd name="connsiteY9-3030" fmla="*/ 8137 h 36700"/>
                  <a:gd name="connsiteX10-3031" fmla="*/ 3619 w 21600"/>
                  <a:gd name="connsiteY10-3032" fmla="*/ 21512 h 36700"/>
                  <a:gd name="connsiteX11-3033" fmla="*/ 0 w 21600"/>
                  <a:gd name="connsiteY11-3034" fmla="*/ 0 h 36700"/>
                  <a:gd name="connsiteX0-3035" fmla="*/ 0 w 21600"/>
                  <a:gd name="connsiteY0-3036" fmla="*/ 0 h 36700"/>
                  <a:gd name="connsiteX1-3037" fmla="*/ 21600 w 21600"/>
                  <a:gd name="connsiteY1-3038" fmla="*/ 0 h 36700"/>
                  <a:gd name="connsiteX2-3039" fmla="*/ 20012 w 21600"/>
                  <a:gd name="connsiteY2-3040" fmla="*/ 11976 h 36700"/>
                  <a:gd name="connsiteX3-3041" fmla="*/ 18941 w 21600"/>
                  <a:gd name="connsiteY3-3042" fmla="*/ 4757 h 36700"/>
                  <a:gd name="connsiteX4-3043" fmla="*/ 17512 w 21600"/>
                  <a:gd name="connsiteY4-3044" fmla="*/ 25881 h 36700"/>
                  <a:gd name="connsiteX5-3045" fmla="*/ 15458 w 21600"/>
                  <a:gd name="connsiteY5-3046" fmla="*/ 6102 h 36700"/>
                  <a:gd name="connsiteX6-3047" fmla="*/ 12987 w 21600"/>
                  <a:gd name="connsiteY6-3048" fmla="*/ 36700 h 36700"/>
                  <a:gd name="connsiteX7-3049" fmla="*/ 10383 w 21600"/>
                  <a:gd name="connsiteY7-3050" fmla="*/ 8683 h 36700"/>
                  <a:gd name="connsiteX8-3051" fmla="*/ 8227 w 21600"/>
                  <a:gd name="connsiteY8-3052" fmla="*/ 20971 h 36700"/>
                  <a:gd name="connsiteX9-3053" fmla="*/ 6094 w 21600"/>
                  <a:gd name="connsiteY9-3054" fmla="*/ 8137 h 36700"/>
                  <a:gd name="connsiteX10-3055" fmla="*/ 3619 w 21600"/>
                  <a:gd name="connsiteY10-3056" fmla="*/ 21512 h 36700"/>
                  <a:gd name="connsiteX11-3057" fmla="*/ 0 w 21600"/>
                  <a:gd name="connsiteY11-3058" fmla="*/ 0 h 36700"/>
                  <a:gd name="connsiteX0-3059" fmla="*/ 0 w 21600"/>
                  <a:gd name="connsiteY0-3060" fmla="*/ 0 h 36700"/>
                  <a:gd name="connsiteX1-3061" fmla="*/ 21600 w 21600"/>
                  <a:gd name="connsiteY1-3062" fmla="*/ 0 h 36700"/>
                  <a:gd name="connsiteX2-3063" fmla="*/ 20012 w 21600"/>
                  <a:gd name="connsiteY2-3064" fmla="*/ 11976 h 36700"/>
                  <a:gd name="connsiteX3-3065" fmla="*/ 18941 w 21600"/>
                  <a:gd name="connsiteY3-3066" fmla="*/ 4757 h 36700"/>
                  <a:gd name="connsiteX4-3067" fmla="*/ 17512 w 21600"/>
                  <a:gd name="connsiteY4-3068" fmla="*/ 25881 h 36700"/>
                  <a:gd name="connsiteX5-3069" fmla="*/ 15458 w 21600"/>
                  <a:gd name="connsiteY5-3070" fmla="*/ 6102 h 36700"/>
                  <a:gd name="connsiteX6-3071" fmla="*/ 12987 w 21600"/>
                  <a:gd name="connsiteY6-3072" fmla="*/ 36700 h 36700"/>
                  <a:gd name="connsiteX7-3073" fmla="*/ 10383 w 21600"/>
                  <a:gd name="connsiteY7-3074" fmla="*/ 8683 h 36700"/>
                  <a:gd name="connsiteX8-3075" fmla="*/ 8227 w 21600"/>
                  <a:gd name="connsiteY8-3076" fmla="*/ 20971 h 36700"/>
                  <a:gd name="connsiteX9-3077" fmla="*/ 6094 w 21600"/>
                  <a:gd name="connsiteY9-3078" fmla="*/ 8137 h 36700"/>
                  <a:gd name="connsiteX10-3079" fmla="*/ 3619 w 21600"/>
                  <a:gd name="connsiteY10-3080" fmla="*/ 21512 h 36700"/>
                  <a:gd name="connsiteX11-3081" fmla="*/ 0 w 21600"/>
                  <a:gd name="connsiteY11-3082" fmla="*/ 0 h 36700"/>
                  <a:gd name="connsiteX0-3083" fmla="*/ 0 w 21600"/>
                  <a:gd name="connsiteY0-3084" fmla="*/ 0 h 36700"/>
                  <a:gd name="connsiteX1-3085" fmla="*/ 21600 w 21600"/>
                  <a:gd name="connsiteY1-3086" fmla="*/ 0 h 36700"/>
                  <a:gd name="connsiteX2-3087" fmla="*/ 20012 w 21600"/>
                  <a:gd name="connsiteY2-3088" fmla="*/ 11976 h 36700"/>
                  <a:gd name="connsiteX3-3089" fmla="*/ 18941 w 21600"/>
                  <a:gd name="connsiteY3-3090" fmla="*/ 4757 h 36700"/>
                  <a:gd name="connsiteX4-3091" fmla="*/ 17272 w 21600"/>
                  <a:gd name="connsiteY4-3092" fmla="*/ 25881 h 36700"/>
                  <a:gd name="connsiteX5-3093" fmla="*/ 15458 w 21600"/>
                  <a:gd name="connsiteY5-3094" fmla="*/ 6102 h 36700"/>
                  <a:gd name="connsiteX6-3095" fmla="*/ 12987 w 21600"/>
                  <a:gd name="connsiteY6-3096" fmla="*/ 36700 h 36700"/>
                  <a:gd name="connsiteX7-3097" fmla="*/ 10383 w 21600"/>
                  <a:gd name="connsiteY7-3098" fmla="*/ 8683 h 36700"/>
                  <a:gd name="connsiteX8-3099" fmla="*/ 8227 w 21600"/>
                  <a:gd name="connsiteY8-3100" fmla="*/ 20971 h 36700"/>
                  <a:gd name="connsiteX9-3101" fmla="*/ 6094 w 21600"/>
                  <a:gd name="connsiteY9-3102" fmla="*/ 8137 h 36700"/>
                  <a:gd name="connsiteX10-3103" fmla="*/ 3619 w 21600"/>
                  <a:gd name="connsiteY10-3104" fmla="*/ 21512 h 36700"/>
                  <a:gd name="connsiteX11-3105" fmla="*/ 0 w 21600"/>
                  <a:gd name="connsiteY11-3106" fmla="*/ 0 h 36700"/>
                  <a:gd name="connsiteX0-3107" fmla="*/ 0 w 21600"/>
                  <a:gd name="connsiteY0-3108" fmla="*/ 0 h 36700"/>
                  <a:gd name="connsiteX1-3109" fmla="*/ 21600 w 21600"/>
                  <a:gd name="connsiteY1-3110" fmla="*/ 0 h 36700"/>
                  <a:gd name="connsiteX2-3111" fmla="*/ 20134 w 21600"/>
                  <a:gd name="connsiteY2-3112" fmla="*/ 21229 h 36700"/>
                  <a:gd name="connsiteX3-3113" fmla="*/ 18941 w 21600"/>
                  <a:gd name="connsiteY3-3114" fmla="*/ 4757 h 36700"/>
                  <a:gd name="connsiteX4-3115" fmla="*/ 17272 w 21600"/>
                  <a:gd name="connsiteY4-3116" fmla="*/ 25881 h 36700"/>
                  <a:gd name="connsiteX5-3117" fmla="*/ 15458 w 21600"/>
                  <a:gd name="connsiteY5-3118" fmla="*/ 6102 h 36700"/>
                  <a:gd name="connsiteX6-3119" fmla="*/ 12987 w 21600"/>
                  <a:gd name="connsiteY6-3120" fmla="*/ 36700 h 36700"/>
                  <a:gd name="connsiteX7-3121" fmla="*/ 10383 w 21600"/>
                  <a:gd name="connsiteY7-3122" fmla="*/ 8683 h 36700"/>
                  <a:gd name="connsiteX8-3123" fmla="*/ 8227 w 21600"/>
                  <a:gd name="connsiteY8-3124" fmla="*/ 20971 h 36700"/>
                  <a:gd name="connsiteX9-3125" fmla="*/ 6094 w 21600"/>
                  <a:gd name="connsiteY9-3126" fmla="*/ 8137 h 36700"/>
                  <a:gd name="connsiteX10-3127" fmla="*/ 3619 w 21600"/>
                  <a:gd name="connsiteY10-3128" fmla="*/ 21512 h 36700"/>
                  <a:gd name="connsiteX11-3129" fmla="*/ 0 w 21600"/>
                  <a:gd name="connsiteY11-3130" fmla="*/ 0 h 367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79" y="connsiteY7-80"/>
                  </a:cxn>
                  <a:cxn ang="0">
                    <a:pos x="connsiteX8-129" y="connsiteY8-130"/>
                  </a:cxn>
                  <a:cxn ang="0">
                    <a:pos x="connsiteX9-239" y="connsiteY9-240"/>
                  </a:cxn>
                  <a:cxn ang="0">
                    <a:pos x="connsiteX10-681" y="connsiteY10-682"/>
                  </a:cxn>
                  <a:cxn ang="0">
                    <a:pos x="connsiteX11-1233" y="connsiteY11-1234"/>
                  </a:cxn>
                </a:cxnLst>
                <a:rect l="l" t="t" r="r" b="b"/>
                <a:pathLst>
                  <a:path w="21600" h="36700">
                    <a:moveTo>
                      <a:pt x="0" y="0"/>
                    </a:moveTo>
                    <a:lnTo>
                      <a:pt x="21600" y="0"/>
                    </a:lnTo>
                    <a:cubicBezTo>
                      <a:pt x="20948" y="5287"/>
                      <a:pt x="20644" y="21237"/>
                      <a:pt x="20134" y="21229"/>
                    </a:cubicBezTo>
                    <a:cubicBezTo>
                      <a:pt x="19624" y="21221"/>
                      <a:pt x="19353" y="4735"/>
                      <a:pt x="18941" y="4757"/>
                    </a:cubicBezTo>
                    <a:cubicBezTo>
                      <a:pt x="18491" y="4879"/>
                      <a:pt x="18212" y="25791"/>
                      <a:pt x="17272" y="25881"/>
                    </a:cubicBezTo>
                    <a:cubicBezTo>
                      <a:pt x="16332" y="25971"/>
                      <a:pt x="16172" y="4299"/>
                      <a:pt x="15458" y="6102"/>
                    </a:cubicBezTo>
                    <a:cubicBezTo>
                      <a:pt x="14744" y="7905"/>
                      <a:pt x="13806" y="36802"/>
                      <a:pt x="12987" y="36700"/>
                    </a:cubicBezTo>
                    <a:cubicBezTo>
                      <a:pt x="12196" y="36732"/>
                      <a:pt x="11176" y="11305"/>
                      <a:pt x="10383" y="8683"/>
                    </a:cubicBezTo>
                    <a:cubicBezTo>
                      <a:pt x="9590" y="6062"/>
                      <a:pt x="9144" y="20861"/>
                      <a:pt x="8227" y="20971"/>
                    </a:cubicBezTo>
                    <a:cubicBezTo>
                      <a:pt x="7310" y="21081"/>
                      <a:pt x="6859" y="8300"/>
                      <a:pt x="6094" y="8137"/>
                    </a:cubicBezTo>
                    <a:cubicBezTo>
                      <a:pt x="5050" y="8177"/>
                      <a:pt x="4815" y="21533"/>
                      <a:pt x="3619" y="21512"/>
                    </a:cubicBezTo>
                    <a:cubicBezTo>
                      <a:pt x="2423" y="21491"/>
                      <a:pt x="1562" y="8154"/>
                      <a:pt x="0" y="0"/>
                    </a:cubicBezTo>
                    <a:close/>
                  </a:path>
                </a:pathLst>
              </a:custGeom>
              <a:gradFill>
                <a:gsLst>
                  <a:gs pos="0">
                    <a:schemeClr val="accent4">
                      <a:alpha val="0"/>
                    </a:schemeClr>
                  </a:gs>
                  <a:gs pos="100000">
                    <a:srgbClr val="D0798D"/>
                  </a:gs>
                </a:gsLst>
                <a:lin ang="5400000" scaled="1"/>
              </a:gradFill>
              <a:ln w="28575">
                <a:noFill/>
              </a:ln>
            </p:spPr>
            <p:txBody>
              <a:bodyPr lIns="0" tIns="0" rIns="0" bIns="0" rtlCol="0" anchor="ctr"/>
              <a:lstStyle/>
              <a:p>
                <a:pPr algn="ctr"/>
                <a:endParaRPr lang="es-SV" sz="1200">
                  <a:solidFill>
                    <a:schemeClr val="bg1">
                      <a:lumMod val="65000"/>
                    </a:schemeClr>
                  </a:solidFill>
                </a:endParaRPr>
              </a:p>
            </p:txBody>
          </p:sp>
          <p:sp>
            <p:nvSpPr>
              <p:cNvPr id="13" name="Documento 7"/>
              <p:cNvSpPr>
                <a:spLocks noChangeAspect="1"/>
              </p:cNvSpPr>
              <p:nvPr/>
            </p:nvSpPr>
            <p:spPr bwMode="auto">
              <a:xfrm rot="10800000">
                <a:off x="689543" y="8601221"/>
                <a:ext cx="23016432" cy="3442154"/>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1" fmla="*/ 0 w 21600"/>
                  <a:gd name="connsiteY0-2" fmla="*/ 0 h 21431"/>
                  <a:gd name="connsiteX1-3" fmla="*/ 21600 w 21600"/>
                  <a:gd name="connsiteY1-4" fmla="*/ 0 h 21431"/>
                  <a:gd name="connsiteX2-5" fmla="*/ 21600 w 21600"/>
                  <a:gd name="connsiteY2-6" fmla="*/ 17322 h 21431"/>
                  <a:gd name="connsiteX3-7" fmla="*/ 13112 w 21600"/>
                  <a:gd name="connsiteY3-8" fmla="*/ 19087 h 21431"/>
                  <a:gd name="connsiteX4-9" fmla="*/ 0 w 21600"/>
                  <a:gd name="connsiteY4-10" fmla="*/ 20172 h 21431"/>
                  <a:gd name="connsiteX5" fmla="*/ 0 w 21600"/>
                  <a:gd name="connsiteY5" fmla="*/ 0 h 21431"/>
                  <a:gd name="connsiteX0-11" fmla="*/ 0 w 21600"/>
                  <a:gd name="connsiteY0-12" fmla="*/ 0 h 21763"/>
                  <a:gd name="connsiteX1-13" fmla="*/ 21600 w 21600"/>
                  <a:gd name="connsiteY1-14" fmla="*/ 0 h 21763"/>
                  <a:gd name="connsiteX2-15" fmla="*/ 21600 w 21600"/>
                  <a:gd name="connsiteY2-16" fmla="*/ 17322 h 21763"/>
                  <a:gd name="connsiteX3-17" fmla="*/ 13112 w 21600"/>
                  <a:gd name="connsiteY3-18" fmla="*/ 19087 h 21763"/>
                  <a:gd name="connsiteX4-19" fmla="*/ 7624 w 21600"/>
                  <a:gd name="connsiteY4-20" fmla="*/ 20331 h 21763"/>
                  <a:gd name="connsiteX5-21" fmla="*/ 0 w 21600"/>
                  <a:gd name="connsiteY5-22" fmla="*/ 20172 h 21763"/>
                  <a:gd name="connsiteX6" fmla="*/ 0 w 21600"/>
                  <a:gd name="connsiteY6" fmla="*/ 0 h 21763"/>
                  <a:gd name="connsiteX0-23" fmla="*/ 0 w 21600"/>
                  <a:gd name="connsiteY0-24" fmla="*/ 0 h 20784"/>
                  <a:gd name="connsiteX1-25" fmla="*/ 21600 w 21600"/>
                  <a:gd name="connsiteY1-26" fmla="*/ 0 h 20784"/>
                  <a:gd name="connsiteX2-27" fmla="*/ 21600 w 21600"/>
                  <a:gd name="connsiteY2-28" fmla="*/ 17322 h 20784"/>
                  <a:gd name="connsiteX3-29" fmla="*/ 13112 w 21600"/>
                  <a:gd name="connsiteY3-30" fmla="*/ 19087 h 20784"/>
                  <a:gd name="connsiteX4-31" fmla="*/ 8031 w 21600"/>
                  <a:gd name="connsiteY4-32" fmla="*/ 11624 h 20784"/>
                  <a:gd name="connsiteX5-33" fmla="*/ 0 w 21600"/>
                  <a:gd name="connsiteY5-34" fmla="*/ 20172 h 20784"/>
                  <a:gd name="connsiteX6-35" fmla="*/ 0 w 21600"/>
                  <a:gd name="connsiteY6-36" fmla="*/ 0 h 20784"/>
                  <a:gd name="connsiteX0-37" fmla="*/ 0 w 21600"/>
                  <a:gd name="connsiteY0-38" fmla="*/ 0 h 22607"/>
                  <a:gd name="connsiteX1-39" fmla="*/ 21600 w 21600"/>
                  <a:gd name="connsiteY1-40" fmla="*/ 0 h 22607"/>
                  <a:gd name="connsiteX2-41" fmla="*/ 21600 w 21600"/>
                  <a:gd name="connsiteY2-42" fmla="*/ 17322 h 22607"/>
                  <a:gd name="connsiteX3-43" fmla="*/ 12528 w 21600"/>
                  <a:gd name="connsiteY3-44" fmla="*/ 22592 h 22607"/>
                  <a:gd name="connsiteX4-45" fmla="*/ 8031 w 21600"/>
                  <a:gd name="connsiteY4-46" fmla="*/ 11624 h 22607"/>
                  <a:gd name="connsiteX5-47" fmla="*/ 0 w 21600"/>
                  <a:gd name="connsiteY5-48" fmla="*/ 20172 h 22607"/>
                  <a:gd name="connsiteX6-49" fmla="*/ 0 w 21600"/>
                  <a:gd name="connsiteY6-50" fmla="*/ 0 h 22607"/>
                  <a:gd name="connsiteX0-51" fmla="*/ 0 w 21600"/>
                  <a:gd name="connsiteY0-52" fmla="*/ 0 h 23153"/>
                  <a:gd name="connsiteX1-53" fmla="*/ 21600 w 21600"/>
                  <a:gd name="connsiteY1-54" fmla="*/ 0 h 23153"/>
                  <a:gd name="connsiteX2-55" fmla="*/ 21600 w 21600"/>
                  <a:gd name="connsiteY2-56" fmla="*/ 17322 h 23153"/>
                  <a:gd name="connsiteX3-57" fmla="*/ 17560 w 21600"/>
                  <a:gd name="connsiteY3-58" fmla="*/ 21122 h 23153"/>
                  <a:gd name="connsiteX4-59" fmla="*/ 12528 w 21600"/>
                  <a:gd name="connsiteY4-60" fmla="*/ 22592 h 23153"/>
                  <a:gd name="connsiteX5-61" fmla="*/ 8031 w 21600"/>
                  <a:gd name="connsiteY5-62" fmla="*/ 11624 h 23153"/>
                  <a:gd name="connsiteX6-63" fmla="*/ 0 w 21600"/>
                  <a:gd name="connsiteY6-64" fmla="*/ 20172 h 23153"/>
                  <a:gd name="connsiteX7" fmla="*/ 0 w 21600"/>
                  <a:gd name="connsiteY7" fmla="*/ 0 h 23153"/>
                  <a:gd name="connsiteX0-65" fmla="*/ 0 w 21600"/>
                  <a:gd name="connsiteY0-66" fmla="*/ 0 h 22753"/>
                  <a:gd name="connsiteX1-67" fmla="*/ 21600 w 21600"/>
                  <a:gd name="connsiteY1-68" fmla="*/ 0 h 22753"/>
                  <a:gd name="connsiteX2-69" fmla="*/ 21600 w 21600"/>
                  <a:gd name="connsiteY2-70" fmla="*/ 17322 h 22753"/>
                  <a:gd name="connsiteX3-71" fmla="*/ 17763 w 21600"/>
                  <a:gd name="connsiteY3-72" fmla="*/ 12754 h 22753"/>
                  <a:gd name="connsiteX4-73" fmla="*/ 12528 w 21600"/>
                  <a:gd name="connsiteY4-74" fmla="*/ 22592 h 22753"/>
                  <a:gd name="connsiteX5-75" fmla="*/ 8031 w 21600"/>
                  <a:gd name="connsiteY5-76" fmla="*/ 11624 h 22753"/>
                  <a:gd name="connsiteX6-77" fmla="*/ 0 w 21600"/>
                  <a:gd name="connsiteY6-78" fmla="*/ 20172 h 22753"/>
                  <a:gd name="connsiteX7-79" fmla="*/ 0 w 21600"/>
                  <a:gd name="connsiteY7-80" fmla="*/ 0 h 22753"/>
                  <a:gd name="connsiteX0-81" fmla="*/ 0 w 21600"/>
                  <a:gd name="connsiteY0-82" fmla="*/ 0 h 22753"/>
                  <a:gd name="connsiteX1-83" fmla="*/ 21600 w 21600"/>
                  <a:gd name="connsiteY1-84" fmla="*/ 0 h 22753"/>
                  <a:gd name="connsiteX2-85" fmla="*/ 21600 w 21600"/>
                  <a:gd name="connsiteY2-86" fmla="*/ 17322 h 22753"/>
                  <a:gd name="connsiteX3-87" fmla="*/ 17763 w 21600"/>
                  <a:gd name="connsiteY3-88" fmla="*/ 12754 h 22753"/>
                  <a:gd name="connsiteX4-89" fmla="*/ 12528 w 21600"/>
                  <a:gd name="connsiteY4-90" fmla="*/ 22592 h 22753"/>
                  <a:gd name="connsiteX5-91" fmla="*/ 8717 w 21600"/>
                  <a:gd name="connsiteY5-92" fmla="*/ 14451 h 22753"/>
                  <a:gd name="connsiteX6-93" fmla="*/ 0 w 21600"/>
                  <a:gd name="connsiteY6-94" fmla="*/ 20172 h 22753"/>
                  <a:gd name="connsiteX7-95" fmla="*/ 0 w 21600"/>
                  <a:gd name="connsiteY7-96" fmla="*/ 0 h 22753"/>
                  <a:gd name="connsiteX0-97" fmla="*/ 0 w 21600"/>
                  <a:gd name="connsiteY0-98" fmla="*/ 0 h 22753"/>
                  <a:gd name="connsiteX1-99" fmla="*/ 21600 w 21600"/>
                  <a:gd name="connsiteY1-100" fmla="*/ 0 h 22753"/>
                  <a:gd name="connsiteX2-101" fmla="*/ 21600 w 21600"/>
                  <a:gd name="connsiteY2-102" fmla="*/ 17322 h 22753"/>
                  <a:gd name="connsiteX3-103" fmla="*/ 17763 w 21600"/>
                  <a:gd name="connsiteY3-104" fmla="*/ 12754 h 22753"/>
                  <a:gd name="connsiteX4-105" fmla="*/ 12528 w 21600"/>
                  <a:gd name="connsiteY4-106" fmla="*/ 22592 h 22753"/>
                  <a:gd name="connsiteX5-107" fmla="*/ 8717 w 21600"/>
                  <a:gd name="connsiteY5-108" fmla="*/ 14451 h 22753"/>
                  <a:gd name="connsiteX6-109" fmla="*/ 5209 w 21600"/>
                  <a:gd name="connsiteY6-110" fmla="*/ 17277 h 22753"/>
                  <a:gd name="connsiteX7-111" fmla="*/ 0 w 21600"/>
                  <a:gd name="connsiteY7-112" fmla="*/ 20172 h 22753"/>
                  <a:gd name="connsiteX8" fmla="*/ 0 w 21600"/>
                  <a:gd name="connsiteY8" fmla="*/ 0 h 22753"/>
                  <a:gd name="connsiteX0-113" fmla="*/ 0 w 21600"/>
                  <a:gd name="connsiteY0-114" fmla="*/ 0 h 32266"/>
                  <a:gd name="connsiteX1-115" fmla="*/ 21600 w 21600"/>
                  <a:gd name="connsiteY1-116" fmla="*/ 0 h 32266"/>
                  <a:gd name="connsiteX2-117" fmla="*/ 21600 w 21600"/>
                  <a:gd name="connsiteY2-118" fmla="*/ 17322 h 32266"/>
                  <a:gd name="connsiteX3-119" fmla="*/ 17763 w 21600"/>
                  <a:gd name="connsiteY3-120" fmla="*/ 12754 h 32266"/>
                  <a:gd name="connsiteX4-121" fmla="*/ 12528 w 21600"/>
                  <a:gd name="connsiteY4-122" fmla="*/ 22592 h 32266"/>
                  <a:gd name="connsiteX5-123" fmla="*/ 8717 w 21600"/>
                  <a:gd name="connsiteY5-124" fmla="*/ 14451 h 32266"/>
                  <a:gd name="connsiteX6-125" fmla="*/ 5616 w 21600"/>
                  <a:gd name="connsiteY6-126" fmla="*/ 32203 h 32266"/>
                  <a:gd name="connsiteX7-127" fmla="*/ 0 w 21600"/>
                  <a:gd name="connsiteY7-128" fmla="*/ 20172 h 32266"/>
                  <a:gd name="connsiteX8-129" fmla="*/ 0 w 21600"/>
                  <a:gd name="connsiteY8-130" fmla="*/ 0 h 32266"/>
                  <a:gd name="connsiteX0-131" fmla="*/ 0 w 21600"/>
                  <a:gd name="connsiteY0-132" fmla="*/ 0 h 32266"/>
                  <a:gd name="connsiteX1-133" fmla="*/ 21600 w 21600"/>
                  <a:gd name="connsiteY1-134" fmla="*/ 0 h 32266"/>
                  <a:gd name="connsiteX2-135" fmla="*/ 21600 w 21600"/>
                  <a:gd name="connsiteY2-136" fmla="*/ 17322 h 32266"/>
                  <a:gd name="connsiteX3-137" fmla="*/ 17763 w 21600"/>
                  <a:gd name="connsiteY3-138" fmla="*/ 12754 h 32266"/>
                  <a:gd name="connsiteX4-139" fmla="*/ 14129 w 21600"/>
                  <a:gd name="connsiteY4-140" fmla="*/ 21687 h 32266"/>
                  <a:gd name="connsiteX5-141" fmla="*/ 8717 w 21600"/>
                  <a:gd name="connsiteY5-142" fmla="*/ 14451 h 32266"/>
                  <a:gd name="connsiteX6-143" fmla="*/ 5616 w 21600"/>
                  <a:gd name="connsiteY6-144" fmla="*/ 32203 h 32266"/>
                  <a:gd name="connsiteX7-145" fmla="*/ 0 w 21600"/>
                  <a:gd name="connsiteY7-146" fmla="*/ 20172 h 32266"/>
                  <a:gd name="connsiteX8-147" fmla="*/ 0 w 21600"/>
                  <a:gd name="connsiteY8-148" fmla="*/ 0 h 32266"/>
                  <a:gd name="connsiteX0-149" fmla="*/ 0 w 21600"/>
                  <a:gd name="connsiteY0-150" fmla="*/ 0 h 32266"/>
                  <a:gd name="connsiteX1-151" fmla="*/ 21600 w 21600"/>
                  <a:gd name="connsiteY1-152" fmla="*/ 0 h 32266"/>
                  <a:gd name="connsiteX2-153" fmla="*/ 21600 w 21600"/>
                  <a:gd name="connsiteY2-154" fmla="*/ 17322 h 32266"/>
                  <a:gd name="connsiteX3-155" fmla="*/ 17763 w 21600"/>
                  <a:gd name="connsiteY3-156" fmla="*/ 12754 h 32266"/>
                  <a:gd name="connsiteX4-157" fmla="*/ 14129 w 21600"/>
                  <a:gd name="connsiteY4-158" fmla="*/ 21687 h 32266"/>
                  <a:gd name="connsiteX5-159" fmla="*/ 10216 w 21600"/>
                  <a:gd name="connsiteY5-160" fmla="*/ 14903 h 32266"/>
                  <a:gd name="connsiteX6-161" fmla="*/ 5616 w 21600"/>
                  <a:gd name="connsiteY6-162" fmla="*/ 32203 h 32266"/>
                  <a:gd name="connsiteX7-163" fmla="*/ 0 w 21600"/>
                  <a:gd name="connsiteY7-164" fmla="*/ 20172 h 32266"/>
                  <a:gd name="connsiteX8-165" fmla="*/ 0 w 21600"/>
                  <a:gd name="connsiteY8-166" fmla="*/ 0 h 32266"/>
                  <a:gd name="connsiteX0-167" fmla="*/ 0 w 21600"/>
                  <a:gd name="connsiteY0-168" fmla="*/ 0 h 32266"/>
                  <a:gd name="connsiteX1-169" fmla="*/ 21600 w 21600"/>
                  <a:gd name="connsiteY1-170" fmla="*/ 0 h 32266"/>
                  <a:gd name="connsiteX2-171" fmla="*/ 21600 w 21600"/>
                  <a:gd name="connsiteY2-172" fmla="*/ 17322 h 32266"/>
                  <a:gd name="connsiteX3-173" fmla="*/ 17763 w 21600"/>
                  <a:gd name="connsiteY3-174" fmla="*/ 12754 h 32266"/>
                  <a:gd name="connsiteX4-175" fmla="*/ 14129 w 21600"/>
                  <a:gd name="connsiteY4-176" fmla="*/ 21687 h 32266"/>
                  <a:gd name="connsiteX5-177" fmla="*/ 10216 w 21600"/>
                  <a:gd name="connsiteY5-178" fmla="*/ 14903 h 32266"/>
                  <a:gd name="connsiteX6-179" fmla="*/ 5616 w 21600"/>
                  <a:gd name="connsiteY6-180" fmla="*/ 32203 h 32266"/>
                  <a:gd name="connsiteX7-181" fmla="*/ 0 w 21600"/>
                  <a:gd name="connsiteY7-182" fmla="*/ 20172 h 32266"/>
                  <a:gd name="connsiteX8-183" fmla="*/ 0 w 21600"/>
                  <a:gd name="connsiteY8-184" fmla="*/ 0 h 32266"/>
                  <a:gd name="connsiteX0-185" fmla="*/ 0 w 21600"/>
                  <a:gd name="connsiteY0-186" fmla="*/ 0 h 32266"/>
                  <a:gd name="connsiteX1-187" fmla="*/ 21600 w 21600"/>
                  <a:gd name="connsiteY1-188" fmla="*/ 0 h 32266"/>
                  <a:gd name="connsiteX2-189" fmla="*/ 21600 w 21600"/>
                  <a:gd name="connsiteY2-190" fmla="*/ 17322 h 32266"/>
                  <a:gd name="connsiteX3-191" fmla="*/ 17763 w 21600"/>
                  <a:gd name="connsiteY3-192" fmla="*/ 12754 h 32266"/>
                  <a:gd name="connsiteX4-193" fmla="*/ 14129 w 21600"/>
                  <a:gd name="connsiteY4-194" fmla="*/ 21687 h 32266"/>
                  <a:gd name="connsiteX5-195" fmla="*/ 10216 w 21600"/>
                  <a:gd name="connsiteY5-196" fmla="*/ 14903 h 32266"/>
                  <a:gd name="connsiteX6-197" fmla="*/ 5616 w 21600"/>
                  <a:gd name="connsiteY6-198" fmla="*/ 32203 h 32266"/>
                  <a:gd name="connsiteX7-199" fmla="*/ 0 w 21600"/>
                  <a:gd name="connsiteY7-200" fmla="*/ 20172 h 32266"/>
                  <a:gd name="connsiteX8-201" fmla="*/ 0 w 21600"/>
                  <a:gd name="connsiteY8-202" fmla="*/ 0 h 32266"/>
                  <a:gd name="connsiteX0-203" fmla="*/ 0 w 21600"/>
                  <a:gd name="connsiteY0-204" fmla="*/ 0 h 33035"/>
                  <a:gd name="connsiteX1-205" fmla="*/ 21600 w 21600"/>
                  <a:gd name="connsiteY1-206" fmla="*/ 0 h 33035"/>
                  <a:gd name="connsiteX2-207" fmla="*/ 21600 w 21600"/>
                  <a:gd name="connsiteY2-208" fmla="*/ 17322 h 33035"/>
                  <a:gd name="connsiteX3-209" fmla="*/ 17763 w 21600"/>
                  <a:gd name="connsiteY3-210" fmla="*/ 12754 h 33035"/>
                  <a:gd name="connsiteX4-211" fmla="*/ 14129 w 21600"/>
                  <a:gd name="connsiteY4-212" fmla="*/ 21687 h 33035"/>
                  <a:gd name="connsiteX5-213" fmla="*/ 10216 w 21600"/>
                  <a:gd name="connsiteY5-214" fmla="*/ 14903 h 33035"/>
                  <a:gd name="connsiteX6-215" fmla="*/ 5616 w 21600"/>
                  <a:gd name="connsiteY6-216" fmla="*/ 32203 h 33035"/>
                  <a:gd name="connsiteX7-217" fmla="*/ 3329 w 21600"/>
                  <a:gd name="connsiteY7-218" fmla="*/ 29264 h 33035"/>
                  <a:gd name="connsiteX8-219" fmla="*/ 0 w 21600"/>
                  <a:gd name="connsiteY8-220" fmla="*/ 20172 h 33035"/>
                  <a:gd name="connsiteX9" fmla="*/ 0 w 21600"/>
                  <a:gd name="connsiteY9" fmla="*/ 0 h 33035"/>
                  <a:gd name="connsiteX0-221" fmla="*/ 0 w 21600"/>
                  <a:gd name="connsiteY0-222" fmla="*/ 0 h 32581"/>
                  <a:gd name="connsiteX1-223" fmla="*/ 21600 w 21600"/>
                  <a:gd name="connsiteY1-224" fmla="*/ 0 h 32581"/>
                  <a:gd name="connsiteX2-225" fmla="*/ 21600 w 21600"/>
                  <a:gd name="connsiteY2-226" fmla="*/ 17322 h 32581"/>
                  <a:gd name="connsiteX3-227" fmla="*/ 17763 w 21600"/>
                  <a:gd name="connsiteY3-228" fmla="*/ 12754 h 32581"/>
                  <a:gd name="connsiteX4-229" fmla="*/ 14129 w 21600"/>
                  <a:gd name="connsiteY4-230" fmla="*/ 21687 h 32581"/>
                  <a:gd name="connsiteX5-231" fmla="*/ 10216 w 21600"/>
                  <a:gd name="connsiteY5-232" fmla="*/ 14903 h 32581"/>
                  <a:gd name="connsiteX6-233" fmla="*/ 5616 w 21600"/>
                  <a:gd name="connsiteY6-234" fmla="*/ 32203 h 32581"/>
                  <a:gd name="connsiteX7-235" fmla="*/ 2973 w 21600"/>
                  <a:gd name="connsiteY7-236" fmla="*/ 22932 h 32581"/>
                  <a:gd name="connsiteX8-237" fmla="*/ 0 w 21600"/>
                  <a:gd name="connsiteY8-238" fmla="*/ 20172 h 32581"/>
                  <a:gd name="connsiteX9-239" fmla="*/ 0 w 21600"/>
                  <a:gd name="connsiteY9-240" fmla="*/ 0 h 32581"/>
                  <a:gd name="connsiteX0-241" fmla="*/ 0 w 21600"/>
                  <a:gd name="connsiteY0-242" fmla="*/ 0 h 32581"/>
                  <a:gd name="connsiteX1-243" fmla="*/ 21600 w 21600"/>
                  <a:gd name="connsiteY1-244" fmla="*/ 0 h 32581"/>
                  <a:gd name="connsiteX2-245" fmla="*/ 21600 w 21600"/>
                  <a:gd name="connsiteY2-246" fmla="*/ 17322 h 32581"/>
                  <a:gd name="connsiteX3-247" fmla="*/ 17763 w 21600"/>
                  <a:gd name="connsiteY3-248" fmla="*/ 12754 h 32581"/>
                  <a:gd name="connsiteX4-249" fmla="*/ 14129 w 21600"/>
                  <a:gd name="connsiteY4-250" fmla="*/ 21687 h 32581"/>
                  <a:gd name="connsiteX5-251" fmla="*/ 10216 w 21600"/>
                  <a:gd name="connsiteY5-252" fmla="*/ 14903 h 32581"/>
                  <a:gd name="connsiteX6-253" fmla="*/ 5616 w 21600"/>
                  <a:gd name="connsiteY6-254" fmla="*/ 32203 h 32581"/>
                  <a:gd name="connsiteX7-255" fmla="*/ 2973 w 21600"/>
                  <a:gd name="connsiteY7-256" fmla="*/ 22932 h 32581"/>
                  <a:gd name="connsiteX8-257" fmla="*/ 0 w 21600"/>
                  <a:gd name="connsiteY8-258" fmla="*/ 20172 h 32581"/>
                  <a:gd name="connsiteX9-259" fmla="*/ 0 w 21600"/>
                  <a:gd name="connsiteY9-260" fmla="*/ 0 h 32581"/>
                  <a:gd name="connsiteX0-261" fmla="*/ 0 w 21600"/>
                  <a:gd name="connsiteY0-262" fmla="*/ 0 h 32203"/>
                  <a:gd name="connsiteX1-263" fmla="*/ 21600 w 21600"/>
                  <a:gd name="connsiteY1-264" fmla="*/ 0 h 32203"/>
                  <a:gd name="connsiteX2-265" fmla="*/ 21600 w 21600"/>
                  <a:gd name="connsiteY2-266" fmla="*/ 17322 h 32203"/>
                  <a:gd name="connsiteX3-267" fmla="*/ 17763 w 21600"/>
                  <a:gd name="connsiteY3-268" fmla="*/ 12754 h 32203"/>
                  <a:gd name="connsiteX4-269" fmla="*/ 14129 w 21600"/>
                  <a:gd name="connsiteY4-270" fmla="*/ 21687 h 32203"/>
                  <a:gd name="connsiteX5-271" fmla="*/ 10216 w 21600"/>
                  <a:gd name="connsiteY5-272" fmla="*/ 14903 h 32203"/>
                  <a:gd name="connsiteX6-273" fmla="*/ 5616 w 21600"/>
                  <a:gd name="connsiteY6-274" fmla="*/ 32203 h 32203"/>
                  <a:gd name="connsiteX7-275" fmla="*/ 2973 w 21600"/>
                  <a:gd name="connsiteY7-276" fmla="*/ 22932 h 32203"/>
                  <a:gd name="connsiteX8-277" fmla="*/ 0 w 21600"/>
                  <a:gd name="connsiteY8-278" fmla="*/ 20172 h 32203"/>
                  <a:gd name="connsiteX9-279" fmla="*/ 0 w 21600"/>
                  <a:gd name="connsiteY9-280" fmla="*/ 0 h 32203"/>
                  <a:gd name="connsiteX0-281" fmla="*/ 0 w 21600"/>
                  <a:gd name="connsiteY0-282" fmla="*/ 0 h 32203"/>
                  <a:gd name="connsiteX1-283" fmla="*/ 21600 w 21600"/>
                  <a:gd name="connsiteY1-284" fmla="*/ 0 h 32203"/>
                  <a:gd name="connsiteX2-285" fmla="*/ 21600 w 21600"/>
                  <a:gd name="connsiteY2-286" fmla="*/ 17322 h 32203"/>
                  <a:gd name="connsiteX3-287" fmla="*/ 17763 w 21600"/>
                  <a:gd name="connsiteY3-288" fmla="*/ 12754 h 32203"/>
                  <a:gd name="connsiteX4-289" fmla="*/ 14129 w 21600"/>
                  <a:gd name="connsiteY4-290" fmla="*/ 21687 h 32203"/>
                  <a:gd name="connsiteX5-291" fmla="*/ 10216 w 21600"/>
                  <a:gd name="connsiteY5-292" fmla="*/ 14903 h 32203"/>
                  <a:gd name="connsiteX6-293" fmla="*/ 5616 w 21600"/>
                  <a:gd name="connsiteY6-294" fmla="*/ 32203 h 32203"/>
                  <a:gd name="connsiteX7-295" fmla="*/ 2973 w 21600"/>
                  <a:gd name="connsiteY7-296" fmla="*/ 22932 h 32203"/>
                  <a:gd name="connsiteX8-297" fmla="*/ 0 w 21600"/>
                  <a:gd name="connsiteY8-298" fmla="*/ 20172 h 32203"/>
                  <a:gd name="connsiteX9-299" fmla="*/ 0 w 21600"/>
                  <a:gd name="connsiteY9-300" fmla="*/ 0 h 32203"/>
                  <a:gd name="connsiteX0-301" fmla="*/ 0 w 21600"/>
                  <a:gd name="connsiteY0-302" fmla="*/ 0 h 32153"/>
                  <a:gd name="connsiteX1-303" fmla="*/ 21600 w 21600"/>
                  <a:gd name="connsiteY1-304" fmla="*/ 0 h 32153"/>
                  <a:gd name="connsiteX2-305" fmla="*/ 21600 w 21600"/>
                  <a:gd name="connsiteY2-306" fmla="*/ 17322 h 32153"/>
                  <a:gd name="connsiteX3-307" fmla="*/ 17763 w 21600"/>
                  <a:gd name="connsiteY3-308" fmla="*/ 12754 h 32153"/>
                  <a:gd name="connsiteX4-309" fmla="*/ 14129 w 21600"/>
                  <a:gd name="connsiteY4-310" fmla="*/ 21687 h 32153"/>
                  <a:gd name="connsiteX5-311" fmla="*/ 10216 w 21600"/>
                  <a:gd name="connsiteY5-312" fmla="*/ 14903 h 32153"/>
                  <a:gd name="connsiteX6-313" fmla="*/ 6156 w 21600"/>
                  <a:gd name="connsiteY6-314" fmla="*/ 32153 h 32153"/>
                  <a:gd name="connsiteX7-315" fmla="*/ 2973 w 21600"/>
                  <a:gd name="connsiteY7-316" fmla="*/ 22932 h 32153"/>
                  <a:gd name="connsiteX8-317" fmla="*/ 0 w 21600"/>
                  <a:gd name="connsiteY8-318" fmla="*/ 20172 h 32153"/>
                  <a:gd name="connsiteX9-319" fmla="*/ 0 w 21600"/>
                  <a:gd name="connsiteY9-320" fmla="*/ 0 h 32153"/>
                  <a:gd name="connsiteX0-321" fmla="*/ 0 w 21600"/>
                  <a:gd name="connsiteY0-322" fmla="*/ 0 h 32153"/>
                  <a:gd name="connsiteX1-323" fmla="*/ 21600 w 21600"/>
                  <a:gd name="connsiteY1-324" fmla="*/ 0 h 32153"/>
                  <a:gd name="connsiteX2-325" fmla="*/ 21600 w 21600"/>
                  <a:gd name="connsiteY2-326" fmla="*/ 17322 h 32153"/>
                  <a:gd name="connsiteX3-327" fmla="*/ 17763 w 21600"/>
                  <a:gd name="connsiteY3-328" fmla="*/ 12754 h 32153"/>
                  <a:gd name="connsiteX4-329" fmla="*/ 14129 w 21600"/>
                  <a:gd name="connsiteY4-330" fmla="*/ 21687 h 32153"/>
                  <a:gd name="connsiteX5-331" fmla="*/ 10216 w 21600"/>
                  <a:gd name="connsiteY5-332" fmla="*/ 14903 h 32153"/>
                  <a:gd name="connsiteX6-333" fmla="*/ 6156 w 21600"/>
                  <a:gd name="connsiteY6-334" fmla="*/ 32153 h 32153"/>
                  <a:gd name="connsiteX7-335" fmla="*/ 2973 w 21600"/>
                  <a:gd name="connsiteY7-336" fmla="*/ 22932 h 32153"/>
                  <a:gd name="connsiteX8-337" fmla="*/ 0 w 21600"/>
                  <a:gd name="connsiteY8-338" fmla="*/ 20172 h 32153"/>
                  <a:gd name="connsiteX9-339" fmla="*/ 0 w 21600"/>
                  <a:gd name="connsiteY9-340" fmla="*/ 0 h 32153"/>
                  <a:gd name="connsiteX0-341" fmla="*/ 0 w 21600"/>
                  <a:gd name="connsiteY0-342" fmla="*/ 0 h 32153"/>
                  <a:gd name="connsiteX1-343" fmla="*/ 21600 w 21600"/>
                  <a:gd name="connsiteY1-344" fmla="*/ 0 h 32153"/>
                  <a:gd name="connsiteX2-345" fmla="*/ 21600 w 21600"/>
                  <a:gd name="connsiteY2-346" fmla="*/ 17322 h 32153"/>
                  <a:gd name="connsiteX3-347" fmla="*/ 17763 w 21600"/>
                  <a:gd name="connsiteY3-348" fmla="*/ 12754 h 32153"/>
                  <a:gd name="connsiteX4-349" fmla="*/ 14129 w 21600"/>
                  <a:gd name="connsiteY4-350" fmla="*/ 21687 h 32153"/>
                  <a:gd name="connsiteX5-351" fmla="*/ 10216 w 21600"/>
                  <a:gd name="connsiteY5-352" fmla="*/ 14903 h 32153"/>
                  <a:gd name="connsiteX6-353" fmla="*/ 6156 w 21600"/>
                  <a:gd name="connsiteY6-354" fmla="*/ 32153 h 32153"/>
                  <a:gd name="connsiteX7-355" fmla="*/ 2973 w 21600"/>
                  <a:gd name="connsiteY7-356" fmla="*/ 22932 h 32153"/>
                  <a:gd name="connsiteX8-357" fmla="*/ 0 w 21600"/>
                  <a:gd name="connsiteY8-358" fmla="*/ 20172 h 32153"/>
                  <a:gd name="connsiteX9-359" fmla="*/ 0 w 21600"/>
                  <a:gd name="connsiteY9-360" fmla="*/ 0 h 32153"/>
                  <a:gd name="connsiteX0-361" fmla="*/ 0 w 21600"/>
                  <a:gd name="connsiteY0-362" fmla="*/ 0 h 32153"/>
                  <a:gd name="connsiteX1-363" fmla="*/ 21600 w 21600"/>
                  <a:gd name="connsiteY1-364" fmla="*/ 0 h 32153"/>
                  <a:gd name="connsiteX2-365" fmla="*/ 21600 w 21600"/>
                  <a:gd name="connsiteY2-366" fmla="*/ 17322 h 32153"/>
                  <a:gd name="connsiteX3-367" fmla="*/ 17763 w 21600"/>
                  <a:gd name="connsiteY3-368" fmla="*/ 12754 h 32153"/>
                  <a:gd name="connsiteX4-369" fmla="*/ 14129 w 21600"/>
                  <a:gd name="connsiteY4-370" fmla="*/ 21687 h 32153"/>
                  <a:gd name="connsiteX5-371" fmla="*/ 10216 w 21600"/>
                  <a:gd name="connsiteY5-372" fmla="*/ 14903 h 32153"/>
                  <a:gd name="connsiteX6-373" fmla="*/ 6156 w 21600"/>
                  <a:gd name="connsiteY6-374" fmla="*/ 32153 h 32153"/>
                  <a:gd name="connsiteX7-375" fmla="*/ 2973 w 21600"/>
                  <a:gd name="connsiteY7-376" fmla="*/ 22932 h 32153"/>
                  <a:gd name="connsiteX8-377" fmla="*/ 0 w 21600"/>
                  <a:gd name="connsiteY8-378" fmla="*/ 20172 h 32153"/>
                  <a:gd name="connsiteX9-379" fmla="*/ 0 w 21600"/>
                  <a:gd name="connsiteY9-380" fmla="*/ 0 h 32153"/>
                  <a:gd name="connsiteX0-381" fmla="*/ 0 w 21600"/>
                  <a:gd name="connsiteY0-382" fmla="*/ 0 h 32153"/>
                  <a:gd name="connsiteX1-383" fmla="*/ 21600 w 21600"/>
                  <a:gd name="connsiteY1-384" fmla="*/ 0 h 32153"/>
                  <a:gd name="connsiteX2-385" fmla="*/ 21600 w 21600"/>
                  <a:gd name="connsiteY2-386" fmla="*/ 17322 h 32153"/>
                  <a:gd name="connsiteX3-387" fmla="*/ 17763 w 21600"/>
                  <a:gd name="connsiteY3-388" fmla="*/ 12754 h 32153"/>
                  <a:gd name="connsiteX4-389" fmla="*/ 14028 w 21600"/>
                  <a:gd name="connsiteY4-390" fmla="*/ 21562 h 32153"/>
                  <a:gd name="connsiteX5-391" fmla="*/ 10216 w 21600"/>
                  <a:gd name="connsiteY5-392" fmla="*/ 14903 h 32153"/>
                  <a:gd name="connsiteX6-393" fmla="*/ 6156 w 21600"/>
                  <a:gd name="connsiteY6-394" fmla="*/ 32153 h 32153"/>
                  <a:gd name="connsiteX7-395" fmla="*/ 2973 w 21600"/>
                  <a:gd name="connsiteY7-396" fmla="*/ 22932 h 32153"/>
                  <a:gd name="connsiteX8-397" fmla="*/ 0 w 21600"/>
                  <a:gd name="connsiteY8-398" fmla="*/ 20172 h 32153"/>
                  <a:gd name="connsiteX9-399" fmla="*/ 0 w 21600"/>
                  <a:gd name="connsiteY9-400" fmla="*/ 0 h 32153"/>
                  <a:gd name="connsiteX0-401" fmla="*/ 0 w 21600"/>
                  <a:gd name="connsiteY0-402" fmla="*/ 0 h 32153"/>
                  <a:gd name="connsiteX1-403" fmla="*/ 21600 w 21600"/>
                  <a:gd name="connsiteY1-404" fmla="*/ 0 h 32153"/>
                  <a:gd name="connsiteX2-405" fmla="*/ 21600 w 21600"/>
                  <a:gd name="connsiteY2-406" fmla="*/ 17322 h 32153"/>
                  <a:gd name="connsiteX3-407" fmla="*/ 17763 w 21600"/>
                  <a:gd name="connsiteY3-408" fmla="*/ 12754 h 32153"/>
                  <a:gd name="connsiteX4-409" fmla="*/ 14028 w 21600"/>
                  <a:gd name="connsiteY4-410" fmla="*/ 21562 h 32153"/>
                  <a:gd name="connsiteX5-411" fmla="*/ 10216 w 21600"/>
                  <a:gd name="connsiteY5-412" fmla="*/ 14903 h 32153"/>
                  <a:gd name="connsiteX6-413" fmla="*/ 6156 w 21600"/>
                  <a:gd name="connsiteY6-414" fmla="*/ 32153 h 32153"/>
                  <a:gd name="connsiteX7-415" fmla="*/ 2973 w 21600"/>
                  <a:gd name="connsiteY7-416" fmla="*/ 22932 h 32153"/>
                  <a:gd name="connsiteX8-417" fmla="*/ 0 w 21600"/>
                  <a:gd name="connsiteY8-418" fmla="*/ 20172 h 32153"/>
                  <a:gd name="connsiteX9-419" fmla="*/ 0 w 21600"/>
                  <a:gd name="connsiteY9-420" fmla="*/ 0 h 32153"/>
                  <a:gd name="connsiteX0-421" fmla="*/ 0 w 21600"/>
                  <a:gd name="connsiteY0-422" fmla="*/ 0 h 32153"/>
                  <a:gd name="connsiteX1-423" fmla="*/ 21600 w 21600"/>
                  <a:gd name="connsiteY1-424" fmla="*/ 0 h 32153"/>
                  <a:gd name="connsiteX2-425" fmla="*/ 21600 w 21600"/>
                  <a:gd name="connsiteY2-426" fmla="*/ 17322 h 32153"/>
                  <a:gd name="connsiteX3-427" fmla="*/ 17763 w 21600"/>
                  <a:gd name="connsiteY3-428" fmla="*/ 12754 h 32153"/>
                  <a:gd name="connsiteX4-429" fmla="*/ 14028 w 21600"/>
                  <a:gd name="connsiteY4-430" fmla="*/ 21562 h 32153"/>
                  <a:gd name="connsiteX5-431" fmla="*/ 10216 w 21600"/>
                  <a:gd name="connsiteY5-432" fmla="*/ 14903 h 32153"/>
                  <a:gd name="connsiteX6-433" fmla="*/ 6156 w 21600"/>
                  <a:gd name="connsiteY6-434" fmla="*/ 32153 h 32153"/>
                  <a:gd name="connsiteX7-435" fmla="*/ 2973 w 21600"/>
                  <a:gd name="connsiteY7-436" fmla="*/ 22932 h 32153"/>
                  <a:gd name="connsiteX8-437" fmla="*/ 0 w 21600"/>
                  <a:gd name="connsiteY8-438" fmla="*/ 20172 h 32153"/>
                  <a:gd name="connsiteX9-439" fmla="*/ 0 w 21600"/>
                  <a:gd name="connsiteY9-440" fmla="*/ 0 h 32153"/>
                  <a:gd name="connsiteX0-441" fmla="*/ 0 w 21600"/>
                  <a:gd name="connsiteY0-442" fmla="*/ 0 h 32153"/>
                  <a:gd name="connsiteX1-443" fmla="*/ 21600 w 21600"/>
                  <a:gd name="connsiteY1-444" fmla="*/ 0 h 32153"/>
                  <a:gd name="connsiteX2-445" fmla="*/ 21600 w 21600"/>
                  <a:gd name="connsiteY2-446" fmla="*/ 17322 h 32153"/>
                  <a:gd name="connsiteX3-447" fmla="*/ 17763 w 21600"/>
                  <a:gd name="connsiteY3-448" fmla="*/ 12754 h 32153"/>
                  <a:gd name="connsiteX4-449" fmla="*/ 14028 w 21600"/>
                  <a:gd name="connsiteY4-450" fmla="*/ 21562 h 32153"/>
                  <a:gd name="connsiteX5-451" fmla="*/ 10216 w 21600"/>
                  <a:gd name="connsiteY5-452" fmla="*/ 14903 h 32153"/>
                  <a:gd name="connsiteX6-453" fmla="*/ 6156 w 21600"/>
                  <a:gd name="connsiteY6-454" fmla="*/ 32153 h 32153"/>
                  <a:gd name="connsiteX7-455" fmla="*/ 2973 w 21600"/>
                  <a:gd name="connsiteY7-456" fmla="*/ 22932 h 32153"/>
                  <a:gd name="connsiteX8-457" fmla="*/ 0 w 21600"/>
                  <a:gd name="connsiteY8-458" fmla="*/ 20172 h 32153"/>
                  <a:gd name="connsiteX9-459" fmla="*/ 0 w 21600"/>
                  <a:gd name="connsiteY9-460" fmla="*/ 0 h 32153"/>
                  <a:gd name="connsiteX0-461" fmla="*/ 0 w 21600"/>
                  <a:gd name="connsiteY0-462" fmla="*/ 0 h 32161"/>
                  <a:gd name="connsiteX1-463" fmla="*/ 21600 w 21600"/>
                  <a:gd name="connsiteY1-464" fmla="*/ 0 h 32161"/>
                  <a:gd name="connsiteX2-465" fmla="*/ 21600 w 21600"/>
                  <a:gd name="connsiteY2-466" fmla="*/ 17322 h 32161"/>
                  <a:gd name="connsiteX3-467" fmla="*/ 17763 w 21600"/>
                  <a:gd name="connsiteY3-468" fmla="*/ 12754 h 32161"/>
                  <a:gd name="connsiteX4-469" fmla="*/ 14028 w 21600"/>
                  <a:gd name="connsiteY4-470" fmla="*/ 21562 h 32161"/>
                  <a:gd name="connsiteX5-471" fmla="*/ 10216 w 21600"/>
                  <a:gd name="connsiteY5-472" fmla="*/ 14903 h 32161"/>
                  <a:gd name="connsiteX6-473" fmla="*/ 6156 w 21600"/>
                  <a:gd name="connsiteY6-474" fmla="*/ 32153 h 32161"/>
                  <a:gd name="connsiteX7-475" fmla="*/ 2973 w 21600"/>
                  <a:gd name="connsiteY7-476" fmla="*/ 22932 h 32161"/>
                  <a:gd name="connsiteX8-477" fmla="*/ 0 w 21600"/>
                  <a:gd name="connsiteY8-478" fmla="*/ 20172 h 32161"/>
                  <a:gd name="connsiteX9-479" fmla="*/ 0 w 21600"/>
                  <a:gd name="connsiteY9-480" fmla="*/ 0 h 32161"/>
                  <a:gd name="connsiteX0-481" fmla="*/ 0 w 21600"/>
                  <a:gd name="connsiteY0-482" fmla="*/ 0 h 32188"/>
                  <a:gd name="connsiteX1-483" fmla="*/ 21600 w 21600"/>
                  <a:gd name="connsiteY1-484" fmla="*/ 0 h 32188"/>
                  <a:gd name="connsiteX2-485" fmla="*/ 21600 w 21600"/>
                  <a:gd name="connsiteY2-486" fmla="*/ 17322 h 32188"/>
                  <a:gd name="connsiteX3-487" fmla="*/ 17763 w 21600"/>
                  <a:gd name="connsiteY3-488" fmla="*/ 12754 h 32188"/>
                  <a:gd name="connsiteX4-489" fmla="*/ 14028 w 21600"/>
                  <a:gd name="connsiteY4-490" fmla="*/ 21562 h 32188"/>
                  <a:gd name="connsiteX5-491" fmla="*/ 10216 w 21600"/>
                  <a:gd name="connsiteY5-492" fmla="*/ 14903 h 32188"/>
                  <a:gd name="connsiteX6-493" fmla="*/ 6156 w 21600"/>
                  <a:gd name="connsiteY6-494" fmla="*/ 32153 h 32188"/>
                  <a:gd name="connsiteX7-495" fmla="*/ 2973 w 21600"/>
                  <a:gd name="connsiteY7-496" fmla="*/ 22932 h 32188"/>
                  <a:gd name="connsiteX8-497" fmla="*/ 0 w 21600"/>
                  <a:gd name="connsiteY8-498" fmla="*/ 20172 h 32188"/>
                  <a:gd name="connsiteX9-499" fmla="*/ 0 w 21600"/>
                  <a:gd name="connsiteY9-500" fmla="*/ 0 h 32188"/>
                  <a:gd name="connsiteX0-501" fmla="*/ 0 w 21600"/>
                  <a:gd name="connsiteY0-502" fmla="*/ 0 h 32188"/>
                  <a:gd name="connsiteX1-503" fmla="*/ 21600 w 21600"/>
                  <a:gd name="connsiteY1-504" fmla="*/ 0 h 32188"/>
                  <a:gd name="connsiteX2-505" fmla="*/ 19980 w 21600"/>
                  <a:gd name="connsiteY2-506" fmla="*/ 17422 h 32188"/>
                  <a:gd name="connsiteX3-507" fmla="*/ 17763 w 21600"/>
                  <a:gd name="connsiteY3-508" fmla="*/ 12754 h 32188"/>
                  <a:gd name="connsiteX4-509" fmla="*/ 14028 w 21600"/>
                  <a:gd name="connsiteY4-510" fmla="*/ 21562 h 32188"/>
                  <a:gd name="connsiteX5-511" fmla="*/ 10216 w 21600"/>
                  <a:gd name="connsiteY5-512" fmla="*/ 14903 h 32188"/>
                  <a:gd name="connsiteX6-513" fmla="*/ 6156 w 21600"/>
                  <a:gd name="connsiteY6-514" fmla="*/ 32153 h 32188"/>
                  <a:gd name="connsiteX7-515" fmla="*/ 2973 w 21600"/>
                  <a:gd name="connsiteY7-516" fmla="*/ 22932 h 32188"/>
                  <a:gd name="connsiteX8-517" fmla="*/ 0 w 21600"/>
                  <a:gd name="connsiteY8-518" fmla="*/ 20172 h 32188"/>
                  <a:gd name="connsiteX9-519" fmla="*/ 0 w 21600"/>
                  <a:gd name="connsiteY9-520" fmla="*/ 0 h 32188"/>
                  <a:gd name="connsiteX0-521" fmla="*/ 0 w 21600"/>
                  <a:gd name="connsiteY0-522" fmla="*/ 0 h 32188"/>
                  <a:gd name="connsiteX1-523" fmla="*/ 21600 w 21600"/>
                  <a:gd name="connsiteY1-524" fmla="*/ 0 h 32188"/>
                  <a:gd name="connsiteX2-525" fmla="*/ 19980 w 21600"/>
                  <a:gd name="connsiteY2-526" fmla="*/ 17422 h 32188"/>
                  <a:gd name="connsiteX3-527" fmla="*/ 17763 w 21600"/>
                  <a:gd name="connsiteY3-528" fmla="*/ 12754 h 32188"/>
                  <a:gd name="connsiteX4-529" fmla="*/ 14028 w 21600"/>
                  <a:gd name="connsiteY4-530" fmla="*/ 21562 h 32188"/>
                  <a:gd name="connsiteX5-531" fmla="*/ 10216 w 21600"/>
                  <a:gd name="connsiteY5-532" fmla="*/ 14903 h 32188"/>
                  <a:gd name="connsiteX6-533" fmla="*/ 6156 w 21600"/>
                  <a:gd name="connsiteY6-534" fmla="*/ 32153 h 32188"/>
                  <a:gd name="connsiteX7-535" fmla="*/ 2973 w 21600"/>
                  <a:gd name="connsiteY7-536" fmla="*/ 22932 h 32188"/>
                  <a:gd name="connsiteX8-537" fmla="*/ 0 w 21600"/>
                  <a:gd name="connsiteY8-538" fmla="*/ 20172 h 32188"/>
                  <a:gd name="connsiteX9-539" fmla="*/ 0 w 21600"/>
                  <a:gd name="connsiteY9-540" fmla="*/ 0 h 32188"/>
                  <a:gd name="connsiteX0-541" fmla="*/ 0 w 21600"/>
                  <a:gd name="connsiteY0-542" fmla="*/ 0 h 32188"/>
                  <a:gd name="connsiteX1-543" fmla="*/ 21600 w 21600"/>
                  <a:gd name="connsiteY1-544" fmla="*/ 0 h 32188"/>
                  <a:gd name="connsiteX2-545" fmla="*/ 19980 w 21600"/>
                  <a:gd name="connsiteY2-546" fmla="*/ 17422 h 32188"/>
                  <a:gd name="connsiteX3-547" fmla="*/ 17763 w 21600"/>
                  <a:gd name="connsiteY3-548" fmla="*/ 12754 h 32188"/>
                  <a:gd name="connsiteX4-549" fmla="*/ 14028 w 21600"/>
                  <a:gd name="connsiteY4-550" fmla="*/ 21562 h 32188"/>
                  <a:gd name="connsiteX5-551" fmla="*/ 10216 w 21600"/>
                  <a:gd name="connsiteY5-552" fmla="*/ 14903 h 32188"/>
                  <a:gd name="connsiteX6-553" fmla="*/ 6156 w 21600"/>
                  <a:gd name="connsiteY6-554" fmla="*/ 32153 h 32188"/>
                  <a:gd name="connsiteX7-555" fmla="*/ 2973 w 21600"/>
                  <a:gd name="connsiteY7-556" fmla="*/ 22932 h 32188"/>
                  <a:gd name="connsiteX8-557" fmla="*/ 0 w 21600"/>
                  <a:gd name="connsiteY8-558" fmla="*/ 20172 h 32188"/>
                  <a:gd name="connsiteX9-559" fmla="*/ 0 w 21600"/>
                  <a:gd name="connsiteY9-560" fmla="*/ 0 h 32188"/>
                  <a:gd name="connsiteX0-561" fmla="*/ 0 w 21600"/>
                  <a:gd name="connsiteY0-562" fmla="*/ 0 h 32188"/>
                  <a:gd name="connsiteX1-563" fmla="*/ 21600 w 21600"/>
                  <a:gd name="connsiteY1-564" fmla="*/ 0 h 32188"/>
                  <a:gd name="connsiteX2-565" fmla="*/ 19980 w 21600"/>
                  <a:gd name="connsiteY2-566" fmla="*/ 17422 h 32188"/>
                  <a:gd name="connsiteX3-567" fmla="*/ 17763 w 21600"/>
                  <a:gd name="connsiteY3-568" fmla="*/ 12754 h 32188"/>
                  <a:gd name="connsiteX4-569" fmla="*/ 14028 w 21600"/>
                  <a:gd name="connsiteY4-570" fmla="*/ 21562 h 32188"/>
                  <a:gd name="connsiteX5-571" fmla="*/ 10216 w 21600"/>
                  <a:gd name="connsiteY5-572" fmla="*/ 14903 h 32188"/>
                  <a:gd name="connsiteX6-573" fmla="*/ 6156 w 21600"/>
                  <a:gd name="connsiteY6-574" fmla="*/ 32153 h 32188"/>
                  <a:gd name="connsiteX7-575" fmla="*/ 2973 w 21600"/>
                  <a:gd name="connsiteY7-576" fmla="*/ 22932 h 32188"/>
                  <a:gd name="connsiteX8-577" fmla="*/ 0 w 21600"/>
                  <a:gd name="connsiteY8-578" fmla="*/ 20172 h 32188"/>
                  <a:gd name="connsiteX9-579" fmla="*/ 0 w 21600"/>
                  <a:gd name="connsiteY9-580" fmla="*/ 0 h 32188"/>
                  <a:gd name="connsiteX0-581" fmla="*/ 0 w 22865"/>
                  <a:gd name="connsiteY0-582" fmla="*/ 0 h 32188"/>
                  <a:gd name="connsiteX1-583" fmla="*/ 21600 w 22865"/>
                  <a:gd name="connsiteY1-584" fmla="*/ 0 h 32188"/>
                  <a:gd name="connsiteX2-585" fmla="*/ 19980 w 22865"/>
                  <a:gd name="connsiteY2-586" fmla="*/ 17422 h 32188"/>
                  <a:gd name="connsiteX3-587" fmla="*/ 17763 w 22865"/>
                  <a:gd name="connsiteY3-588" fmla="*/ 12754 h 32188"/>
                  <a:gd name="connsiteX4-589" fmla="*/ 14028 w 22865"/>
                  <a:gd name="connsiteY4-590" fmla="*/ 21562 h 32188"/>
                  <a:gd name="connsiteX5-591" fmla="*/ 10216 w 22865"/>
                  <a:gd name="connsiteY5-592" fmla="*/ 14903 h 32188"/>
                  <a:gd name="connsiteX6-593" fmla="*/ 6156 w 22865"/>
                  <a:gd name="connsiteY6-594" fmla="*/ 32153 h 32188"/>
                  <a:gd name="connsiteX7-595" fmla="*/ 2973 w 22865"/>
                  <a:gd name="connsiteY7-596" fmla="*/ 22932 h 32188"/>
                  <a:gd name="connsiteX8-597" fmla="*/ 0 w 22865"/>
                  <a:gd name="connsiteY8-598" fmla="*/ 20172 h 32188"/>
                  <a:gd name="connsiteX9-599" fmla="*/ 0 w 22865"/>
                  <a:gd name="connsiteY9-600" fmla="*/ 0 h 32188"/>
                  <a:gd name="connsiteX0-601" fmla="*/ 0 w 21600"/>
                  <a:gd name="connsiteY0-602" fmla="*/ 0 h 32188"/>
                  <a:gd name="connsiteX1-603" fmla="*/ 21600 w 21600"/>
                  <a:gd name="connsiteY1-604" fmla="*/ 0 h 32188"/>
                  <a:gd name="connsiteX2-605" fmla="*/ 19980 w 21600"/>
                  <a:gd name="connsiteY2-606" fmla="*/ 17422 h 32188"/>
                  <a:gd name="connsiteX3-607" fmla="*/ 17763 w 21600"/>
                  <a:gd name="connsiteY3-608" fmla="*/ 12754 h 32188"/>
                  <a:gd name="connsiteX4-609" fmla="*/ 14028 w 21600"/>
                  <a:gd name="connsiteY4-610" fmla="*/ 21562 h 32188"/>
                  <a:gd name="connsiteX5-611" fmla="*/ 10216 w 21600"/>
                  <a:gd name="connsiteY5-612" fmla="*/ 14903 h 32188"/>
                  <a:gd name="connsiteX6-613" fmla="*/ 6156 w 21600"/>
                  <a:gd name="connsiteY6-614" fmla="*/ 32153 h 32188"/>
                  <a:gd name="connsiteX7-615" fmla="*/ 2973 w 21600"/>
                  <a:gd name="connsiteY7-616" fmla="*/ 22932 h 32188"/>
                  <a:gd name="connsiteX8-617" fmla="*/ 0 w 21600"/>
                  <a:gd name="connsiteY8-618" fmla="*/ 20172 h 32188"/>
                  <a:gd name="connsiteX9-619" fmla="*/ 0 w 21600"/>
                  <a:gd name="connsiteY9-620" fmla="*/ 0 h 32188"/>
                  <a:gd name="connsiteX0-621" fmla="*/ 0 w 21600"/>
                  <a:gd name="connsiteY0-622" fmla="*/ 0 h 32188"/>
                  <a:gd name="connsiteX1-623" fmla="*/ 21600 w 21600"/>
                  <a:gd name="connsiteY1-624" fmla="*/ 0 h 32188"/>
                  <a:gd name="connsiteX2-625" fmla="*/ 19665 w 21600"/>
                  <a:gd name="connsiteY2-626" fmla="*/ 18824 h 32188"/>
                  <a:gd name="connsiteX3-627" fmla="*/ 17763 w 21600"/>
                  <a:gd name="connsiteY3-628" fmla="*/ 12754 h 32188"/>
                  <a:gd name="connsiteX4-629" fmla="*/ 14028 w 21600"/>
                  <a:gd name="connsiteY4-630" fmla="*/ 21562 h 32188"/>
                  <a:gd name="connsiteX5-631" fmla="*/ 10216 w 21600"/>
                  <a:gd name="connsiteY5-632" fmla="*/ 14903 h 32188"/>
                  <a:gd name="connsiteX6-633" fmla="*/ 6156 w 21600"/>
                  <a:gd name="connsiteY6-634" fmla="*/ 32153 h 32188"/>
                  <a:gd name="connsiteX7-635" fmla="*/ 2973 w 21600"/>
                  <a:gd name="connsiteY7-636" fmla="*/ 22932 h 32188"/>
                  <a:gd name="connsiteX8-637" fmla="*/ 0 w 21600"/>
                  <a:gd name="connsiteY8-638" fmla="*/ 20172 h 32188"/>
                  <a:gd name="connsiteX9-639" fmla="*/ 0 w 21600"/>
                  <a:gd name="connsiteY9-640" fmla="*/ 0 h 32188"/>
                  <a:gd name="connsiteX0-641" fmla="*/ 0 w 21600"/>
                  <a:gd name="connsiteY0-642" fmla="*/ 0 h 32188"/>
                  <a:gd name="connsiteX1-643" fmla="*/ 21600 w 21600"/>
                  <a:gd name="connsiteY1-644" fmla="*/ 0 h 32188"/>
                  <a:gd name="connsiteX2-645" fmla="*/ 19665 w 21600"/>
                  <a:gd name="connsiteY2-646" fmla="*/ 18824 h 32188"/>
                  <a:gd name="connsiteX3-647" fmla="*/ 18585 w 21600"/>
                  <a:gd name="connsiteY3-648" fmla="*/ 10825 h 32188"/>
                  <a:gd name="connsiteX4-649" fmla="*/ 17763 w 21600"/>
                  <a:gd name="connsiteY4-650" fmla="*/ 12754 h 32188"/>
                  <a:gd name="connsiteX5-651" fmla="*/ 14028 w 21600"/>
                  <a:gd name="connsiteY5-652" fmla="*/ 21562 h 32188"/>
                  <a:gd name="connsiteX6-653" fmla="*/ 10216 w 21600"/>
                  <a:gd name="connsiteY6-654" fmla="*/ 14903 h 32188"/>
                  <a:gd name="connsiteX7-655" fmla="*/ 6156 w 21600"/>
                  <a:gd name="connsiteY7-656" fmla="*/ 32153 h 32188"/>
                  <a:gd name="connsiteX8-657" fmla="*/ 2973 w 21600"/>
                  <a:gd name="connsiteY8-658" fmla="*/ 22932 h 32188"/>
                  <a:gd name="connsiteX9-659" fmla="*/ 0 w 21600"/>
                  <a:gd name="connsiteY9-660" fmla="*/ 20172 h 32188"/>
                  <a:gd name="connsiteX10" fmla="*/ 0 w 21600"/>
                  <a:gd name="connsiteY10" fmla="*/ 0 h 32188"/>
                  <a:gd name="connsiteX0-661" fmla="*/ 0 w 21600"/>
                  <a:gd name="connsiteY0-662" fmla="*/ 0 h 32188"/>
                  <a:gd name="connsiteX1-663" fmla="*/ 21600 w 21600"/>
                  <a:gd name="connsiteY1-664" fmla="*/ 0 h 32188"/>
                  <a:gd name="connsiteX2-665" fmla="*/ 19665 w 21600"/>
                  <a:gd name="connsiteY2-666" fmla="*/ 18824 h 32188"/>
                  <a:gd name="connsiteX3-667" fmla="*/ 18495 w 21600"/>
                  <a:gd name="connsiteY3-668" fmla="*/ 9924 h 32188"/>
                  <a:gd name="connsiteX4-669" fmla="*/ 17763 w 21600"/>
                  <a:gd name="connsiteY4-670" fmla="*/ 12754 h 32188"/>
                  <a:gd name="connsiteX5-671" fmla="*/ 14028 w 21600"/>
                  <a:gd name="connsiteY5-672" fmla="*/ 21562 h 32188"/>
                  <a:gd name="connsiteX6-673" fmla="*/ 10216 w 21600"/>
                  <a:gd name="connsiteY6-674" fmla="*/ 14903 h 32188"/>
                  <a:gd name="connsiteX7-675" fmla="*/ 6156 w 21600"/>
                  <a:gd name="connsiteY7-676" fmla="*/ 32153 h 32188"/>
                  <a:gd name="connsiteX8-677" fmla="*/ 2973 w 21600"/>
                  <a:gd name="connsiteY8-678" fmla="*/ 22932 h 32188"/>
                  <a:gd name="connsiteX9-679" fmla="*/ 0 w 21600"/>
                  <a:gd name="connsiteY9-680" fmla="*/ 20172 h 32188"/>
                  <a:gd name="connsiteX10-681" fmla="*/ 0 w 21600"/>
                  <a:gd name="connsiteY10-682" fmla="*/ 0 h 32188"/>
                  <a:gd name="connsiteX0-683" fmla="*/ 0 w 21600"/>
                  <a:gd name="connsiteY0-684" fmla="*/ 0 h 32188"/>
                  <a:gd name="connsiteX1-685" fmla="*/ 21600 w 21600"/>
                  <a:gd name="connsiteY1-686" fmla="*/ 0 h 32188"/>
                  <a:gd name="connsiteX2-687" fmla="*/ 19665 w 21600"/>
                  <a:gd name="connsiteY2-688" fmla="*/ 18824 h 32188"/>
                  <a:gd name="connsiteX3-689" fmla="*/ 18495 w 21600"/>
                  <a:gd name="connsiteY3-690" fmla="*/ 9924 h 32188"/>
                  <a:gd name="connsiteX4-691" fmla="*/ 16031 w 21600"/>
                  <a:gd name="connsiteY4-692" fmla="*/ 18661 h 32188"/>
                  <a:gd name="connsiteX5-693" fmla="*/ 14028 w 21600"/>
                  <a:gd name="connsiteY5-694" fmla="*/ 21562 h 32188"/>
                  <a:gd name="connsiteX6-695" fmla="*/ 10216 w 21600"/>
                  <a:gd name="connsiteY6-696" fmla="*/ 14903 h 32188"/>
                  <a:gd name="connsiteX7-697" fmla="*/ 6156 w 21600"/>
                  <a:gd name="connsiteY7-698" fmla="*/ 32153 h 32188"/>
                  <a:gd name="connsiteX8-699" fmla="*/ 2973 w 21600"/>
                  <a:gd name="connsiteY8-700" fmla="*/ 22932 h 32188"/>
                  <a:gd name="connsiteX9-701" fmla="*/ 0 w 21600"/>
                  <a:gd name="connsiteY9-702" fmla="*/ 20172 h 32188"/>
                  <a:gd name="connsiteX10-703" fmla="*/ 0 w 21600"/>
                  <a:gd name="connsiteY10-704" fmla="*/ 0 h 32188"/>
                  <a:gd name="connsiteX0-705" fmla="*/ 0 w 21600"/>
                  <a:gd name="connsiteY0-706" fmla="*/ 0 h 32188"/>
                  <a:gd name="connsiteX1-707" fmla="*/ 21600 w 21600"/>
                  <a:gd name="connsiteY1-708" fmla="*/ 0 h 32188"/>
                  <a:gd name="connsiteX2-709" fmla="*/ 19665 w 21600"/>
                  <a:gd name="connsiteY2-710" fmla="*/ 18824 h 32188"/>
                  <a:gd name="connsiteX3-711" fmla="*/ 17978 w 21600"/>
                  <a:gd name="connsiteY3-712" fmla="*/ 10324 h 32188"/>
                  <a:gd name="connsiteX4-713" fmla="*/ 16031 w 21600"/>
                  <a:gd name="connsiteY4-714" fmla="*/ 18661 h 32188"/>
                  <a:gd name="connsiteX5-715" fmla="*/ 14028 w 21600"/>
                  <a:gd name="connsiteY5-716" fmla="*/ 21562 h 32188"/>
                  <a:gd name="connsiteX6-717" fmla="*/ 10216 w 21600"/>
                  <a:gd name="connsiteY6-718" fmla="*/ 14903 h 32188"/>
                  <a:gd name="connsiteX7-719" fmla="*/ 6156 w 21600"/>
                  <a:gd name="connsiteY7-720" fmla="*/ 32153 h 32188"/>
                  <a:gd name="connsiteX8-721" fmla="*/ 2973 w 21600"/>
                  <a:gd name="connsiteY8-722" fmla="*/ 22932 h 32188"/>
                  <a:gd name="connsiteX9-723" fmla="*/ 0 w 21600"/>
                  <a:gd name="connsiteY9-724" fmla="*/ 20172 h 32188"/>
                  <a:gd name="connsiteX10-725" fmla="*/ 0 w 21600"/>
                  <a:gd name="connsiteY10-726" fmla="*/ 0 h 32188"/>
                  <a:gd name="connsiteX0-727" fmla="*/ 0 w 21600"/>
                  <a:gd name="connsiteY0-728" fmla="*/ 0 h 32188"/>
                  <a:gd name="connsiteX1-729" fmla="*/ 21600 w 21600"/>
                  <a:gd name="connsiteY1-730" fmla="*/ 0 h 32188"/>
                  <a:gd name="connsiteX2-731" fmla="*/ 19665 w 21600"/>
                  <a:gd name="connsiteY2-732" fmla="*/ 18824 h 32188"/>
                  <a:gd name="connsiteX3-733" fmla="*/ 17978 w 21600"/>
                  <a:gd name="connsiteY3-734" fmla="*/ 10324 h 32188"/>
                  <a:gd name="connsiteX4-735" fmla="*/ 16031 w 21600"/>
                  <a:gd name="connsiteY4-736" fmla="*/ 18661 h 32188"/>
                  <a:gd name="connsiteX5-737" fmla="*/ 14028 w 21600"/>
                  <a:gd name="connsiteY5-738" fmla="*/ 21562 h 32188"/>
                  <a:gd name="connsiteX6-739" fmla="*/ 10216 w 21600"/>
                  <a:gd name="connsiteY6-740" fmla="*/ 14903 h 32188"/>
                  <a:gd name="connsiteX7-741" fmla="*/ 6156 w 21600"/>
                  <a:gd name="connsiteY7-742" fmla="*/ 32153 h 32188"/>
                  <a:gd name="connsiteX8-743" fmla="*/ 2973 w 21600"/>
                  <a:gd name="connsiteY8-744" fmla="*/ 22932 h 32188"/>
                  <a:gd name="connsiteX9-745" fmla="*/ 0 w 21600"/>
                  <a:gd name="connsiteY9-746" fmla="*/ 20172 h 32188"/>
                  <a:gd name="connsiteX10-747" fmla="*/ 0 w 21600"/>
                  <a:gd name="connsiteY10-748" fmla="*/ 0 h 32188"/>
                  <a:gd name="connsiteX0-749" fmla="*/ 0 w 21600"/>
                  <a:gd name="connsiteY0-750" fmla="*/ 0 h 32188"/>
                  <a:gd name="connsiteX1-751" fmla="*/ 21600 w 21600"/>
                  <a:gd name="connsiteY1-752" fmla="*/ 0 h 32188"/>
                  <a:gd name="connsiteX2-753" fmla="*/ 19665 w 21600"/>
                  <a:gd name="connsiteY2-754" fmla="*/ 18824 h 32188"/>
                  <a:gd name="connsiteX3-755" fmla="*/ 17978 w 21600"/>
                  <a:gd name="connsiteY3-756" fmla="*/ 10324 h 32188"/>
                  <a:gd name="connsiteX4-757" fmla="*/ 16031 w 21600"/>
                  <a:gd name="connsiteY4-758" fmla="*/ 18661 h 32188"/>
                  <a:gd name="connsiteX5-759" fmla="*/ 14028 w 21600"/>
                  <a:gd name="connsiteY5-760" fmla="*/ 21562 h 32188"/>
                  <a:gd name="connsiteX6-761" fmla="*/ 10216 w 21600"/>
                  <a:gd name="connsiteY6-762" fmla="*/ 14903 h 32188"/>
                  <a:gd name="connsiteX7-763" fmla="*/ 6156 w 21600"/>
                  <a:gd name="connsiteY7-764" fmla="*/ 32153 h 32188"/>
                  <a:gd name="connsiteX8-765" fmla="*/ 2973 w 21600"/>
                  <a:gd name="connsiteY8-766" fmla="*/ 22932 h 32188"/>
                  <a:gd name="connsiteX9-767" fmla="*/ 0 w 21600"/>
                  <a:gd name="connsiteY9-768" fmla="*/ 20172 h 32188"/>
                  <a:gd name="connsiteX10-769" fmla="*/ 0 w 21600"/>
                  <a:gd name="connsiteY10-770" fmla="*/ 0 h 32188"/>
                  <a:gd name="connsiteX0-771" fmla="*/ 0 w 21600"/>
                  <a:gd name="connsiteY0-772" fmla="*/ 0 h 32188"/>
                  <a:gd name="connsiteX1-773" fmla="*/ 21600 w 21600"/>
                  <a:gd name="connsiteY1-774" fmla="*/ 0 h 32188"/>
                  <a:gd name="connsiteX2-775" fmla="*/ 19665 w 21600"/>
                  <a:gd name="connsiteY2-776" fmla="*/ 18824 h 32188"/>
                  <a:gd name="connsiteX3-777" fmla="*/ 17978 w 21600"/>
                  <a:gd name="connsiteY3-778" fmla="*/ 10324 h 32188"/>
                  <a:gd name="connsiteX4-779" fmla="*/ 16031 w 21600"/>
                  <a:gd name="connsiteY4-780" fmla="*/ 18661 h 32188"/>
                  <a:gd name="connsiteX5-781" fmla="*/ 14028 w 21600"/>
                  <a:gd name="connsiteY5-782" fmla="*/ 21562 h 32188"/>
                  <a:gd name="connsiteX6-783" fmla="*/ 10216 w 21600"/>
                  <a:gd name="connsiteY6-784" fmla="*/ 14903 h 32188"/>
                  <a:gd name="connsiteX7-785" fmla="*/ 6156 w 21600"/>
                  <a:gd name="connsiteY7-786" fmla="*/ 32153 h 32188"/>
                  <a:gd name="connsiteX8-787" fmla="*/ 2973 w 21600"/>
                  <a:gd name="connsiteY8-788" fmla="*/ 22932 h 32188"/>
                  <a:gd name="connsiteX9-789" fmla="*/ 0 w 21600"/>
                  <a:gd name="connsiteY9-790" fmla="*/ 20172 h 32188"/>
                  <a:gd name="connsiteX10-791" fmla="*/ 0 w 21600"/>
                  <a:gd name="connsiteY10-792" fmla="*/ 0 h 32188"/>
                  <a:gd name="connsiteX0-793" fmla="*/ 0 w 21600"/>
                  <a:gd name="connsiteY0-794" fmla="*/ 0 h 32188"/>
                  <a:gd name="connsiteX1-795" fmla="*/ 21600 w 21600"/>
                  <a:gd name="connsiteY1-796" fmla="*/ 0 h 32188"/>
                  <a:gd name="connsiteX2-797" fmla="*/ 19665 w 21600"/>
                  <a:gd name="connsiteY2-798" fmla="*/ 18824 h 32188"/>
                  <a:gd name="connsiteX3-799" fmla="*/ 17978 w 21600"/>
                  <a:gd name="connsiteY3-800" fmla="*/ 10324 h 32188"/>
                  <a:gd name="connsiteX4-801" fmla="*/ 16031 w 21600"/>
                  <a:gd name="connsiteY4-802" fmla="*/ 18661 h 32188"/>
                  <a:gd name="connsiteX5-803" fmla="*/ 14028 w 21600"/>
                  <a:gd name="connsiteY5-804" fmla="*/ 21562 h 32188"/>
                  <a:gd name="connsiteX6-805" fmla="*/ 10216 w 21600"/>
                  <a:gd name="connsiteY6-806" fmla="*/ 14903 h 32188"/>
                  <a:gd name="connsiteX7-807" fmla="*/ 6156 w 21600"/>
                  <a:gd name="connsiteY7-808" fmla="*/ 32153 h 32188"/>
                  <a:gd name="connsiteX8-809" fmla="*/ 2973 w 21600"/>
                  <a:gd name="connsiteY8-810" fmla="*/ 22932 h 32188"/>
                  <a:gd name="connsiteX9-811" fmla="*/ 0 w 21600"/>
                  <a:gd name="connsiteY9-812" fmla="*/ 20172 h 32188"/>
                  <a:gd name="connsiteX10-813" fmla="*/ 0 w 21600"/>
                  <a:gd name="connsiteY10-814" fmla="*/ 0 h 32188"/>
                  <a:gd name="connsiteX0-815" fmla="*/ 0 w 21600"/>
                  <a:gd name="connsiteY0-816" fmla="*/ 0 h 32188"/>
                  <a:gd name="connsiteX1-817" fmla="*/ 21600 w 21600"/>
                  <a:gd name="connsiteY1-818" fmla="*/ 0 h 32188"/>
                  <a:gd name="connsiteX2-819" fmla="*/ 19665 w 21600"/>
                  <a:gd name="connsiteY2-820" fmla="*/ 18824 h 32188"/>
                  <a:gd name="connsiteX3-821" fmla="*/ 17978 w 21600"/>
                  <a:gd name="connsiteY3-822" fmla="*/ 10324 h 32188"/>
                  <a:gd name="connsiteX4-823" fmla="*/ 16031 w 21600"/>
                  <a:gd name="connsiteY4-824" fmla="*/ 18661 h 32188"/>
                  <a:gd name="connsiteX5-825" fmla="*/ 14028 w 21600"/>
                  <a:gd name="connsiteY5-826" fmla="*/ 21562 h 32188"/>
                  <a:gd name="connsiteX6-827" fmla="*/ 10216 w 21600"/>
                  <a:gd name="connsiteY6-828" fmla="*/ 14903 h 32188"/>
                  <a:gd name="connsiteX7-829" fmla="*/ 6156 w 21600"/>
                  <a:gd name="connsiteY7-830" fmla="*/ 32153 h 32188"/>
                  <a:gd name="connsiteX8-831" fmla="*/ 2973 w 21600"/>
                  <a:gd name="connsiteY8-832" fmla="*/ 22932 h 32188"/>
                  <a:gd name="connsiteX9-833" fmla="*/ 0 w 21600"/>
                  <a:gd name="connsiteY9-834" fmla="*/ 20172 h 32188"/>
                  <a:gd name="connsiteX10-835" fmla="*/ 0 w 21600"/>
                  <a:gd name="connsiteY10-836" fmla="*/ 0 h 32188"/>
                  <a:gd name="connsiteX0-837" fmla="*/ 0 w 21600"/>
                  <a:gd name="connsiteY0-838" fmla="*/ 0 h 32188"/>
                  <a:gd name="connsiteX1-839" fmla="*/ 21600 w 21600"/>
                  <a:gd name="connsiteY1-840" fmla="*/ 0 h 32188"/>
                  <a:gd name="connsiteX2-841" fmla="*/ 19665 w 21600"/>
                  <a:gd name="connsiteY2-842" fmla="*/ 18824 h 32188"/>
                  <a:gd name="connsiteX3-843" fmla="*/ 17978 w 21600"/>
                  <a:gd name="connsiteY3-844" fmla="*/ 10324 h 32188"/>
                  <a:gd name="connsiteX4-845" fmla="*/ 16031 w 21600"/>
                  <a:gd name="connsiteY4-846" fmla="*/ 18661 h 32188"/>
                  <a:gd name="connsiteX5-847" fmla="*/ 14028 w 21600"/>
                  <a:gd name="connsiteY5-848" fmla="*/ 21562 h 32188"/>
                  <a:gd name="connsiteX6-849" fmla="*/ 10216 w 21600"/>
                  <a:gd name="connsiteY6-850" fmla="*/ 14903 h 32188"/>
                  <a:gd name="connsiteX7-851" fmla="*/ 6156 w 21600"/>
                  <a:gd name="connsiteY7-852" fmla="*/ 32153 h 32188"/>
                  <a:gd name="connsiteX8-853" fmla="*/ 2973 w 21600"/>
                  <a:gd name="connsiteY8-854" fmla="*/ 22932 h 32188"/>
                  <a:gd name="connsiteX9-855" fmla="*/ 0 w 21600"/>
                  <a:gd name="connsiteY9-856" fmla="*/ 20172 h 32188"/>
                  <a:gd name="connsiteX10-857" fmla="*/ 0 w 21600"/>
                  <a:gd name="connsiteY10-858" fmla="*/ 0 h 32188"/>
                  <a:gd name="connsiteX0-859" fmla="*/ 0 w 21600"/>
                  <a:gd name="connsiteY0-860" fmla="*/ 0 h 32188"/>
                  <a:gd name="connsiteX1-861" fmla="*/ 21600 w 21600"/>
                  <a:gd name="connsiteY1-862" fmla="*/ 0 h 32188"/>
                  <a:gd name="connsiteX2-863" fmla="*/ 19665 w 21600"/>
                  <a:gd name="connsiteY2-864" fmla="*/ 18824 h 32188"/>
                  <a:gd name="connsiteX3-865" fmla="*/ 17978 w 21600"/>
                  <a:gd name="connsiteY3-866" fmla="*/ 10324 h 32188"/>
                  <a:gd name="connsiteX4-867" fmla="*/ 16031 w 21600"/>
                  <a:gd name="connsiteY4-868" fmla="*/ 18661 h 32188"/>
                  <a:gd name="connsiteX5-869" fmla="*/ 14028 w 21600"/>
                  <a:gd name="connsiteY5-870" fmla="*/ 21562 h 32188"/>
                  <a:gd name="connsiteX6-871" fmla="*/ 10216 w 21600"/>
                  <a:gd name="connsiteY6-872" fmla="*/ 14903 h 32188"/>
                  <a:gd name="connsiteX7-873" fmla="*/ 6156 w 21600"/>
                  <a:gd name="connsiteY7-874" fmla="*/ 32153 h 32188"/>
                  <a:gd name="connsiteX8-875" fmla="*/ 2973 w 21600"/>
                  <a:gd name="connsiteY8-876" fmla="*/ 22932 h 32188"/>
                  <a:gd name="connsiteX9-877" fmla="*/ 0 w 21600"/>
                  <a:gd name="connsiteY9-878" fmla="*/ 20172 h 32188"/>
                  <a:gd name="connsiteX10-879" fmla="*/ 0 w 21600"/>
                  <a:gd name="connsiteY10-880" fmla="*/ 0 h 32188"/>
                  <a:gd name="connsiteX0-881" fmla="*/ 0 w 21600"/>
                  <a:gd name="connsiteY0-882" fmla="*/ 0 h 32188"/>
                  <a:gd name="connsiteX1-883" fmla="*/ 21600 w 21600"/>
                  <a:gd name="connsiteY1-884" fmla="*/ 0 h 32188"/>
                  <a:gd name="connsiteX2-885" fmla="*/ 19665 w 21600"/>
                  <a:gd name="connsiteY2-886" fmla="*/ 18824 h 32188"/>
                  <a:gd name="connsiteX3-887" fmla="*/ 17978 w 21600"/>
                  <a:gd name="connsiteY3-888" fmla="*/ 10324 h 32188"/>
                  <a:gd name="connsiteX4-889" fmla="*/ 15952 w 21600"/>
                  <a:gd name="connsiteY4-890" fmla="*/ 23679 h 32188"/>
                  <a:gd name="connsiteX5-891" fmla="*/ 14028 w 21600"/>
                  <a:gd name="connsiteY5-892" fmla="*/ 21562 h 32188"/>
                  <a:gd name="connsiteX6-893" fmla="*/ 10216 w 21600"/>
                  <a:gd name="connsiteY6-894" fmla="*/ 14903 h 32188"/>
                  <a:gd name="connsiteX7-895" fmla="*/ 6156 w 21600"/>
                  <a:gd name="connsiteY7-896" fmla="*/ 32153 h 32188"/>
                  <a:gd name="connsiteX8-897" fmla="*/ 2973 w 21600"/>
                  <a:gd name="connsiteY8-898" fmla="*/ 22932 h 32188"/>
                  <a:gd name="connsiteX9-899" fmla="*/ 0 w 21600"/>
                  <a:gd name="connsiteY9-900" fmla="*/ 20172 h 32188"/>
                  <a:gd name="connsiteX10-901" fmla="*/ 0 w 21600"/>
                  <a:gd name="connsiteY10-902" fmla="*/ 0 h 32188"/>
                  <a:gd name="connsiteX0-903" fmla="*/ 0 w 21600"/>
                  <a:gd name="connsiteY0-904" fmla="*/ 0 h 32188"/>
                  <a:gd name="connsiteX1-905" fmla="*/ 21600 w 21600"/>
                  <a:gd name="connsiteY1-906" fmla="*/ 0 h 32188"/>
                  <a:gd name="connsiteX2-907" fmla="*/ 19665 w 21600"/>
                  <a:gd name="connsiteY2-908" fmla="*/ 18824 h 32188"/>
                  <a:gd name="connsiteX3-909" fmla="*/ 17978 w 21600"/>
                  <a:gd name="connsiteY3-910" fmla="*/ 10324 h 32188"/>
                  <a:gd name="connsiteX4-911" fmla="*/ 15952 w 21600"/>
                  <a:gd name="connsiteY4-912" fmla="*/ 23679 h 32188"/>
                  <a:gd name="connsiteX5-913" fmla="*/ 14028 w 21600"/>
                  <a:gd name="connsiteY5-914" fmla="*/ 21562 h 32188"/>
                  <a:gd name="connsiteX6-915" fmla="*/ 10216 w 21600"/>
                  <a:gd name="connsiteY6-916" fmla="*/ 14903 h 32188"/>
                  <a:gd name="connsiteX7-917" fmla="*/ 6156 w 21600"/>
                  <a:gd name="connsiteY7-918" fmla="*/ 32153 h 32188"/>
                  <a:gd name="connsiteX8-919" fmla="*/ 2973 w 21600"/>
                  <a:gd name="connsiteY8-920" fmla="*/ 22932 h 32188"/>
                  <a:gd name="connsiteX9-921" fmla="*/ 0 w 21600"/>
                  <a:gd name="connsiteY9-922" fmla="*/ 20172 h 32188"/>
                  <a:gd name="connsiteX10-923" fmla="*/ 0 w 21600"/>
                  <a:gd name="connsiteY10-924" fmla="*/ 0 h 32188"/>
                  <a:gd name="connsiteX0-925" fmla="*/ 0 w 21600"/>
                  <a:gd name="connsiteY0-926" fmla="*/ 0 h 32188"/>
                  <a:gd name="connsiteX1-927" fmla="*/ 21600 w 21600"/>
                  <a:gd name="connsiteY1-928" fmla="*/ 0 h 32188"/>
                  <a:gd name="connsiteX2-929" fmla="*/ 19665 w 21600"/>
                  <a:gd name="connsiteY2-930" fmla="*/ 18824 h 32188"/>
                  <a:gd name="connsiteX3-931" fmla="*/ 17978 w 21600"/>
                  <a:gd name="connsiteY3-932" fmla="*/ 10324 h 32188"/>
                  <a:gd name="connsiteX4-933" fmla="*/ 15952 w 21600"/>
                  <a:gd name="connsiteY4-934" fmla="*/ 23679 h 32188"/>
                  <a:gd name="connsiteX5-935" fmla="*/ 14028 w 21600"/>
                  <a:gd name="connsiteY5-936" fmla="*/ 21562 h 32188"/>
                  <a:gd name="connsiteX6-937" fmla="*/ 10216 w 21600"/>
                  <a:gd name="connsiteY6-938" fmla="*/ 14903 h 32188"/>
                  <a:gd name="connsiteX7-939" fmla="*/ 6156 w 21600"/>
                  <a:gd name="connsiteY7-940" fmla="*/ 32153 h 32188"/>
                  <a:gd name="connsiteX8-941" fmla="*/ 2973 w 21600"/>
                  <a:gd name="connsiteY8-942" fmla="*/ 22932 h 32188"/>
                  <a:gd name="connsiteX9-943" fmla="*/ 0 w 21600"/>
                  <a:gd name="connsiteY9-944" fmla="*/ 20172 h 32188"/>
                  <a:gd name="connsiteX10-945" fmla="*/ 0 w 21600"/>
                  <a:gd name="connsiteY10-946" fmla="*/ 0 h 32188"/>
                  <a:gd name="connsiteX0-947" fmla="*/ 0 w 21600"/>
                  <a:gd name="connsiteY0-948" fmla="*/ 0 h 32188"/>
                  <a:gd name="connsiteX1-949" fmla="*/ 21600 w 21600"/>
                  <a:gd name="connsiteY1-950" fmla="*/ 0 h 32188"/>
                  <a:gd name="connsiteX2-951" fmla="*/ 19665 w 21600"/>
                  <a:gd name="connsiteY2-952" fmla="*/ 18824 h 32188"/>
                  <a:gd name="connsiteX3-953" fmla="*/ 17978 w 21600"/>
                  <a:gd name="connsiteY3-954" fmla="*/ 10324 h 32188"/>
                  <a:gd name="connsiteX4-955" fmla="*/ 15952 w 21600"/>
                  <a:gd name="connsiteY4-956" fmla="*/ 23679 h 32188"/>
                  <a:gd name="connsiteX5-957" fmla="*/ 14139 w 21600"/>
                  <a:gd name="connsiteY5-958" fmla="*/ 11597 h 32188"/>
                  <a:gd name="connsiteX6-959" fmla="*/ 10216 w 21600"/>
                  <a:gd name="connsiteY6-960" fmla="*/ 14903 h 32188"/>
                  <a:gd name="connsiteX7-961" fmla="*/ 6156 w 21600"/>
                  <a:gd name="connsiteY7-962" fmla="*/ 32153 h 32188"/>
                  <a:gd name="connsiteX8-963" fmla="*/ 2973 w 21600"/>
                  <a:gd name="connsiteY8-964" fmla="*/ 22932 h 32188"/>
                  <a:gd name="connsiteX9-965" fmla="*/ 0 w 21600"/>
                  <a:gd name="connsiteY9-966" fmla="*/ 20172 h 32188"/>
                  <a:gd name="connsiteX10-967" fmla="*/ 0 w 21600"/>
                  <a:gd name="connsiteY10-968" fmla="*/ 0 h 32188"/>
                  <a:gd name="connsiteX0-969" fmla="*/ 0 w 21600"/>
                  <a:gd name="connsiteY0-970" fmla="*/ 0 h 32188"/>
                  <a:gd name="connsiteX1-971" fmla="*/ 21600 w 21600"/>
                  <a:gd name="connsiteY1-972" fmla="*/ 0 h 32188"/>
                  <a:gd name="connsiteX2-973" fmla="*/ 19665 w 21600"/>
                  <a:gd name="connsiteY2-974" fmla="*/ 18824 h 32188"/>
                  <a:gd name="connsiteX3-975" fmla="*/ 17978 w 21600"/>
                  <a:gd name="connsiteY3-976" fmla="*/ 10324 h 32188"/>
                  <a:gd name="connsiteX4-977" fmla="*/ 15952 w 21600"/>
                  <a:gd name="connsiteY4-978" fmla="*/ 23679 h 32188"/>
                  <a:gd name="connsiteX5-979" fmla="*/ 14139 w 21600"/>
                  <a:gd name="connsiteY5-980" fmla="*/ 11597 h 32188"/>
                  <a:gd name="connsiteX6-981" fmla="*/ 10216 w 21600"/>
                  <a:gd name="connsiteY6-982" fmla="*/ 14903 h 32188"/>
                  <a:gd name="connsiteX7-983" fmla="*/ 6156 w 21600"/>
                  <a:gd name="connsiteY7-984" fmla="*/ 32153 h 32188"/>
                  <a:gd name="connsiteX8-985" fmla="*/ 2973 w 21600"/>
                  <a:gd name="connsiteY8-986" fmla="*/ 22932 h 32188"/>
                  <a:gd name="connsiteX9-987" fmla="*/ 0 w 21600"/>
                  <a:gd name="connsiteY9-988" fmla="*/ 20172 h 32188"/>
                  <a:gd name="connsiteX10-989" fmla="*/ 0 w 21600"/>
                  <a:gd name="connsiteY10-990" fmla="*/ 0 h 32188"/>
                  <a:gd name="connsiteX0-991" fmla="*/ 0 w 21600"/>
                  <a:gd name="connsiteY0-992" fmla="*/ 0 h 32188"/>
                  <a:gd name="connsiteX1-993" fmla="*/ 21600 w 21600"/>
                  <a:gd name="connsiteY1-994" fmla="*/ 0 h 32188"/>
                  <a:gd name="connsiteX2-995" fmla="*/ 19665 w 21600"/>
                  <a:gd name="connsiteY2-996" fmla="*/ 18824 h 32188"/>
                  <a:gd name="connsiteX3-997" fmla="*/ 17978 w 21600"/>
                  <a:gd name="connsiteY3-998" fmla="*/ 10324 h 32188"/>
                  <a:gd name="connsiteX4-999" fmla="*/ 15952 w 21600"/>
                  <a:gd name="connsiteY4-1000" fmla="*/ 23679 h 32188"/>
                  <a:gd name="connsiteX5-1001" fmla="*/ 14139 w 21600"/>
                  <a:gd name="connsiteY5-1002" fmla="*/ 11597 h 32188"/>
                  <a:gd name="connsiteX6-1003" fmla="*/ 10216 w 21600"/>
                  <a:gd name="connsiteY6-1004" fmla="*/ 14903 h 32188"/>
                  <a:gd name="connsiteX7-1005" fmla="*/ 6156 w 21600"/>
                  <a:gd name="connsiteY7-1006" fmla="*/ 32153 h 32188"/>
                  <a:gd name="connsiteX8-1007" fmla="*/ 2973 w 21600"/>
                  <a:gd name="connsiteY8-1008" fmla="*/ 22932 h 32188"/>
                  <a:gd name="connsiteX9-1009" fmla="*/ 0 w 21600"/>
                  <a:gd name="connsiteY9-1010" fmla="*/ 20172 h 32188"/>
                  <a:gd name="connsiteX10-1011" fmla="*/ 0 w 21600"/>
                  <a:gd name="connsiteY10-1012" fmla="*/ 0 h 32188"/>
                  <a:gd name="connsiteX0-1013" fmla="*/ 0 w 21600"/>
                  <a:gd name="connsiteY0-1014" fmla="*/ 0 h 32188"/>
                  <a:gd name="connsiteX1-1015" fmla="*/ 21600 w 21600"/>
                  <a:gd name="connsiteY1-1016" fmla="*/ 0 h 32188"/>
                  <a:gd name="connsiteX2-1017" fmla="*/ 19665 w 21600"/>
                  <a:gd name="connsiteY2-1018" fmla="*/ 18824 h 32188"/>
                  <a:gd name="connsiteX3-1019" fmla="*/ 17978 w 21600"/>
                  <a:gd name="connsiteY3-1020" fmla="*/ 10324 h 32188"/>
                  <a:gd name="connsiteX4-1021" fmla="*/ 15952 w 21600"/>
                  <a:gd name="connsiteY4-1022" fmla="*/ 23679 h 32188"/>
                  <a:gd name="connsiteX5-1023" fmla="*/ 14139 w 21600"/>
                  <a:gd name="connsiteY5-1024" fmla="*/ 11597 h 32188"/>
                  <a:gd name="connsiteX6-1025" fmla="*/ 10216 w 21600"/>
                  <a:gd name="connsiteY6-1026" fmla="*/ 14903 h 32188"/>
                  <a:gd name="connsiteX7-1027" fmla="*/ 6156 w 21600"/>
                  <a:gd name="connsiteY7-1028" fmla="*/ 32153 h 32188"/>
                  <a:gd name="connsiteX8-1029" fmla="*/ 2973 w 21600"/>
                  <a:gd name="connsiteY8-1030" fmla="*/ 22932 h 32188"/>
                  <a:gd name="connsiteX9-1031" fmla="*/ 0 w 21600"/>
                  <a:gd name="connsiteY9-1032" fmla="*/ 20172 h 32188"/>
                  <a:gd name="connsiteX10-1033" fmla="*/ 0 w 21600"/>
                  <a:gd name="connsiteY10-1034" fmla="*/ 0 h 32188"/>
                  <a:gd name="connsiteX0-1035" fmla="*/ 0 w 21600"/>
                  <a:gd name="connsiteY0-1036" fmla="*/ 0 h 32188"/>
                  <a:gd name="connsiteX1-1037" fmla="*/ 21600 w 21600"/>
                  <a:gd name="connsiteY1-1038" fmla="*/ 0 h 32188"/>
                  <a:gd name="connsiteX2-1039" fmla="*/ 19665 w 21600"/>
                  <a:gd name="connsiteY2-1040" fmla="*/ 18824 h 32188"/>
                  <a:gd name="connsiteX3-1041" fmla="*/ 17978 w 21600"/>
                  <a:gd name="connsiteY3-1042" fmla="*/ 10324 h 32188"/>
                  <a:gd name="connsiteX4-1043" fmla="*/ 15952 w 21600"/>
                  <a:gd name="connsiteY4-1044" fmla="*/ 23679 h 32188"/>
                  <a:gd name="connsiteX5-1045" fmla="*/ 14139 w 21600"/>
                  <a:gd name="connsiteY5-1046" fmla="*/ 11597 h 32188"/>
                  <a:gd name="connsiteX6-1047" fmla="*/ 10216 w 21600"/>
                  <a:gd name="connsiteY6-1048" fmla="*/ 14903 h 32188"/>
                  <a:gd name="connsiteX7-1049" fmla="*/ 6156 w 21600"/>
                  <a:gd name="connsiteY7-1050" fmla="*/ 32153 h 32188"/>
                  <a:gd name="connsiteX8-1051" fmla="*/ 2973 w 21600"/>
                  <a:gd name="connsiteY8-1052" fmla="*/ 22932 h 32188"/>
                  <a:gd name="connsiteX9-1053" fmla="*/ 0 w 21600"/>
                  <a:gd name="connsiteY9-1054" fmla="*/ 20172 h 32188"/>
                  <a:gd name="connsiteX10-1055" fmla="*/ 0 w 21600"/>
                  <a:gd name="connsiteY10-1056" fmla="*/ 0 h 32188"/>
                  <a:gd name="connsiteX0-1057" fmla="*/ 0 w 21600"/>
                  <a:gd name="connsiteY0-1058" fmla="*/ 0 h 32188"/>
                  <a:gd name="connsiteX1-1059" fmla="*/ 21600 w 21600"/>
                  <a:gd name="connsiteY1-1060" fmla="*/ 0 h 32188"/>
                  <a:gd name="connsiteX2-1061" fmla="*/ 19665 w 21600"/>
                  <a:gd name="connsiteY2-1062" fmla="*/ 18824 h 32188"/>
                  <a:gd name="connsiteX3-1063" fmla="*/ 17978 w 21600"/>
                  <a:gd name="connsiteY3-1064" fmla="*/ 10324 h 32188"/>
                  <a:gd name="connsiteX4-1065" fmla="*/ 15952 w 21600"/>
                  <a:gd name="connsiteY4-1066" fmla="*/ 23679 h 32188"/>
                  <a:gd name="connsiteX5-1067" fmla="*/ 13440 w 21600"/>
                  <a:gd name="connsiteY5-1068" fmla="*/ 10184 h 32188"/>
                  <a:gd name="connsiteX6-1069" fmla="*/ 10216 w 21600"/>
                  <a:gd name="connsiteY6-1070" fmla="*/ 14903 h 32188"/>
                  <a:gd name="connsiteX7-1071" fmla="*/ 6156 w 21600"/>
                  <a:gd name="connsiteY7-1072" fmla="*/ 32153 h 32188"/>
                  <a:gd name="connsiteX8-1073" fmla="*/ 2973 w 21600"/>
                  <a:gd name="connsiteY8-1074" fmla="*/ 22932 h 32188"/>
                  <a:gd name="connsiteX9-1075" fmla="*/ 0 w 21600"/>
                  <a:gd name="connsiteY9-1076" fmla="*/ 20172 h 32188"/>
                  <a:gd name="connsiteX10-1077" fmla="*/ 0 w 21600"/>
                  <a:gd name="connsiteY10-1078" fmla="*/ 0 h 32188"/>
                  <a:gd name="connsiteX0-1079" fmla="*/ 0 w 21600"/>
                  <a:gd name="connsiteY0-1080" fmla="*/ 0 h 32154"/>
                  <a:gd name="connsiteX1-1081" fmla="*/ 21600 w 21600"/>
                  <a:gd name="connsiteY1-1082" fmla="*/ 0 h 32154"/>
                  <a:gd name="connsiteX2-1083" fmla="*/ 19665 w 21600"/>
                  <a:gd name="connsiteY2-1084" fmla="*/ 18824 h 32154"/>
                  <a:gd name="connsiteX3-1085" fmla="*/ 17978 w 21600"/>
                  <a:gd name="connsiteY3-1086" fmla="*/ 10324 h 32154"/>
                  <a:gd name="connsiteX4-1087" fmla="*/ 15952 w 21600"/>
                  <a:gd name="connsiteY4-1088" fmla="*/ 23679 h 32154"/>
                  <a:gd name="connsiteX5-1089" fmla="*/ 13440 w 21600"/>
                  <a:gd name="connsiteY5-1090" fmla="*/ 10184 h 32154"/>
                  <a:gd name="connsiteX6-1091" fmla="*/ 11153 w 21600"/>
                  <a:gd name="connsiteY6-1092" fmla="*/ 22182 h 32154"/>
                  <a:gd name="connsiteX7-1093" fmla="*/ 6156 w 21600"/>
                  <a:gd name="connsiteY7-1094" fmla="*/ 32153 h 32154"/>
                  <a:gd name="connsiteX8-1095" fmla="*/ 2973 w 21600"/>
                  <a:gd name="connsiteY8-1096" fmla="*/ 22932 h 32154"/>
                  <a:gd name="connsiteX9-1097" fmla="*/ 0 w 21600"/>
                  <a:gd name="connsiteY9-1098" fmla="*/ 20172 h 32154"/>
                  <a:gd name="connsiteX10-1099" fmla="*/ 0 w 21600"/>
                  <a:gd name="connsiteY10-1100" fmla="*/ 0 h 32154"/>
                  <a:gd name="connsiteX0-1101" fmla="*/ 0 w 21600"/>
                  <a:gd name="connsiteY0-1102" fmla="*/ 0 h 32154"/>
                  <a:gd name="connsiteX1-1103" fmla="*/ 21600 w 21600"/>
                  <a:gd name="connsiteY1-1104" fmla="*/ 0 h 32154"/>
                  <a:gd name="connsiteX2-1105" fmla="*/ 19665 w 21600"/>
                  <a:gd name="connsiteY2-1106" fmla="*/ 18824 h 32154"/>
                  <a:gd name="connsiteX3-1107" fmla="*/ 17978 w 21600"/>
                  <a:gd name="connsiteY3-1108" fmla="*/ 10324 h 32154"/>
                  <a:gd name="connsiteX4-1109" fmla="*/ 15952 w 21600"/>
                  <a:gd name="connsiteY4-1110" fmla="*/ 23679 h 32154"/>
                  <a:gd name="connsiteX5-1111" fmla="*/ 13440 w 21600"/>
                  <a:gd name="connsiteY5-1112" fmla="*/ 10184 h 32154"/>
                  <a:gd name="connsiteX6-1113" fmla="*/ 11153 w 21600"/>
                  <a:gd name="connsiteY6-1114" fmla="*/ 22182 h 32154"/>
                  <a:gd name="connsiteX7-1115" fmla="*/ 6156 w 21600"/>
                  <a:gd name="connsiteY7-1116" fmla="*/ 32153 h 32154"/>
                  <a:gd name="connsiteX8-1117" fmla="*/ 2973 w 21600"/>
                  <a:gd name="connsiteY8-1118" fmla="*/ 22932 h 32154"/>
                  <a:gd name="connsiteX9-1119" fmla="*/ 0 w 21600"/>
                  <a:gd name="connsiteY9-1120" fmla="*/ 20172 h 32154"/>
                  <a:gd name="connsiteX10-1121" fmla="*/ 0 w 21600"/>
                  <a:gd name="connsiteY10-1122" fmla="*/ 0 h 32154"/>
                  <a:gd name="connsiteX0-1123" fmla="*/ 0 w 21600"/>
                  <a:gd name="connsiteY0-1124" fmla="*/ 0 h 32154"/>
                  <a:gd name="connsiteX1-1125" fmla="*/ 21600 w 21600"/>
                  <a:gd name="connsiteY1-1126" fmla="*/ 0 h 32154"/>
                  <a:gd name="connsiteX2-1127" fmla="*/ 19665 w 21600"/>
                  <a:gd name="connsiteY2-1128" fmla="*/ 18824 h 32154"/>
                  <a:gd name="connsiteX3-1129" fmla="*/ 17978 w 21600"/>
                  <a:gd name="connsiteY3-1130" fmla="*/ 10324 h 32154"/>
                  <a:gd name="connsiteX4-1131" fmla="*/ 15952 w 21600"/>
                  <a:gd name="connsiteY4-1132" fmla="*/ 23679 h 32154"/>
                  <a:gd name="connsiteX5-1133" fmla="*/ 13440 w 21600"/>
                  <a:gd name="connsiteY5-1134" fmla="*/ 10184 h 32154"/>
                  <a:gd name="connsiteX6-1135" fmla="*/ 11153 w 21600"/>
                  <a:gd name="connsiteY6-1136" fmla="*/ 22182 h 32154"/>
                  <a:gd name="connsiteX7-1137" fmla="*/ 6156 w 21600"/>
                  <a:gd name="connsiteY7-1138" fmla="*/ 32153 h 32154"/>
                  <a:gd name="connsiteX8-1139" fmla="*/ 2973 w 21600"/>
                  <a:gd name="connsiteY8-1140" fmla="*/ 22932 h 32154"/>
                  <a:gd name="connsiteX9-1141" fmla="*/ 0 w 21600"/>
                  <a:gd name="connsiteY9-1142" fmla="*/ 20172 h 32154"/>
                  <a:gd name="connsiteX10-1143" fmla="*/ 0 w 21600"/>
                  <a:gd name="connsiteY10-1144" fmla="*/ 0 h 32154"/>
                  <a:gd name="connsiteX0-1145" fmla="*/ 0 w 21600"/>
                  <a:gd name="connsiteY0-1146" fmla="*/ 0 h 23679"/>
                  <a:gd name="connsiteX1-1147" fmla="*/ 21600 w 21600"/>
                  <a:gd name="connsiteY1-1148" fmla="*/ 0 h 23679"/>
                  <a:gd name="connsiteX2-1149" fmla="*/ 19665 w 21600"/>
                  <a:gd name="connsiteY2-1150" fmla="*/ 18824 h 23679"/>
                  <a:gd name="connsiteX3-1151" fmla="*/ 17978 w 21600"/>
                  <a:gd name="connsiteY3-1152" fmla="*/ 10324 h 23679"/>
                  <a:gd name="connsiteX4-1153" fmla="*/ 15952 w 21600"/>
                  <a:gd name="connsiteY4-1154" fmla="*/ 23679 h 23679"/>
                  <a:gd name="connsiteX5-1155" fmla="*/ 13440 w 21600"/>
                  <a:gd name="connsiteY5-1156" fmla="*/ 10184 h 23679"/>
                  <a:gd name="connsiteX6-1157" fmla="*/ 11153 w 21600"/>
                  <a:gd name="connsiteY6-1158" fmla="*/ 22182 h 23679"/>
                  <a:gd name="connsiteX7-1159" fmla="*/ 8824 w 21600"/>
                  <a:gd name="connsiteY7-1160" fmla="*/ 9184 h 23679"/>
                  <a:gd name="connsiteX8-1161" fmla="*/ 2973 w 21600"/>
                  <a:gd name="connsiteY8-1162" fmla="*/ 22932 h 23679"/>
                  <a:gd name="connsiteX9-1163" fmla="*/ 0 w 21600"/>
                  <a:gd name="connsiteY9-1164" fmla="*/ 20172 h 23679"/>
                  <a:gd name="connsiteX10-1165" fmla="*/ 0 w 21600"/>
                  <a:gd name="connsiteY10-1166" fmla="*/ 0 h 23679"/>
                  <a:gd name="connsiteX0-1167" fmla="*/ 0 w 21600"/>
                  <a:gd name="connsiteY0-1168" fmla="*/ 0 h 23679"/>
                  <a:gd name="connsiteX1-1169" fmla="*/ 21600 w 21600"/>
                  <a:gd name="connsiteY1-1170" fmla="*/ 0 h 23679"/>
                  <a:gd name="connsiteX2-1171" fmla="*/ 19665 w 21600"/>
                  <a:gd name="connsiteY2-1172" fmla="*/ 18824 h 23679"/>
                  <a:gd name="connsiteX3-1173" fmla="*/ 17978 w 21600"/>
                  <a:gd name="connsiteY3-1174" fmla="*/ 10324 h 23679"/>
                  <a:gd name="connsiteX4-1175" fmla="*/ 15952 w 21600"/>
                  <a:gd name="connsiteY4-1176" fmla="*/ 23679 h 23679"/>
                  <a:gd name="connsiteX5-1177" fmla="*/ 13440 w 21600"/>
                  <a:gd name="connsiteY5-1178" fmla="*/ 10184 h 23679"/>
                  <a:gd name="connsiteX6-1179" fmla="*/ 11153 w 21600"/>
                  <a:gd name="connsiteY6-1180" fmla="*/ 22182 h 23679"/>
                  <a:gd name="connsiteX7-1181" fmla="*/ 8824 w 21600"/>
                  <a:gd name="connsiteY7-1182" fmla="*/ 9184 h 23679"/>
                  <a:gd name="connsiteX8-1183" fmla="*/ 2973 w 21600"/>
                  <a:gd name="connsiteY8-1184" fmla="*/ 22932 h 23679"/>
                  <a:gd name="connsiteX9-1185" fmla="*/ 0 w 21600"/>
                  <a:gd name="connsiteY9-1186" fmla="*/ 20172 h 23679"/>
                  <a:gd name="connsiteX10-1187" fmla="*/ 0 w 21600"/>
                  <a:gd name="connsiteY10-1188" fmla="*/ 0 h 23679"/>
                  <a:gd name="connsiteX0-1189" fmla="*/ 0 w 21600"/>
                  <a:gd name="connsiteY0-1190" fmla="*/ 0 h 23679"/>
                  <a:gd name="connsiteX1-1191" fmla="*/ 21600 w 21600"/>
                  <a:gd name="connsiteY1-1192" fmla="*/ 0 h 23679"/>
                  <a:gd name="connsiteX2-1193" fmla="*/ 19665 w 21600"/>
                  <a:gd name="connsiteY2-1194" fmla="*/ 18824 h 23679"/>
                  <a:gd name="connsiteX3-1195" fmla="*/ 17978 w 21600"/>
                  <a:gd name="connsiteY3-1196" fmla="*/ 10324 h 23679"/>
                  <a:gd name="connsiteX4-1197" fmla="*/ 15952 w 21600"/>
                  <a:gd name="connsiteY4-1198" fmla="*/ 23679 h 23679"/>
                  <a:gd name="connsiteX5-1199" fmla="*/ 13440 w 21600"/>
                  <a:gd name="connsiteY5-1200" fmla="*/ 10184 h 23679"/>
                  <a:gd name="connsiteX6-1201" fmla="*/ 11153 w 21600"/>
                  <a:gd name="connsiteY6-1202" fmla="*/ 22182 h 23679"/>
                  <a:gd name="connsiteX7-1203" fmla="*/ 8824 w 21600"/>
                  <a:gd name="connsiteY7-1204" fmla="*/ 9184 h 23679"/>
                  <a:gd name="connsiteX8-1205" fmla="*/ 6686 w 21600"/>
                  <a:gd name="connsiteY8-1206" fmla="*/ 14700 h 23679"/>
                  <a:gd name="connsiteX9-1207" fmla="*/ 2973 w 21600"/>
                  <a:gd name="connsiteY9-1208" fmla="*/ 22932 h 23679"/>
                  <a:gd name="connsiteX10-1209" fmla="*/ 0 w 21600"/>
                  <a:gd name="connsiteY10-1210" fmla="*/ 20172 h 23679"/>
                  <a:gd name="connsiteX11" fmla="*/ 0 w 21600"/>
                  <a:gd name="connsiteY11" fmla="*/ 0 h 23679"/>
                  <a:gd name="connsiteX0-1211" fmla="*/ 0 w 21600"/>
                  <a:gd name="connsiteY0-1212" fmla="*/ 0 h 23679"/>
                  <a:gd name="connsiteX1-1213" fmla="*/ 21600 w 21600"/>
                  <a:gd name="connsiteY1-1214" fmla="*/ 0 h 23679"/>
                  <a:gd name="connsiteX2-1215" fmla="*/ 19665 w 21600"/>
                  <a:gd name="connsiteY2-1216" fmla="*/ 18824 h 23679"/>
                  <a:gd name="connsiteX3-1217" fmla="*/ 17978 w 21600"/>
                  <a:gd name="connsiteY3-1218" fmla="*/ 10324 h 23679"/>
                  <a:gd name="connsiteX4-1219" fmla="*/ 15952 w 21600"/>
                  <a:gd name="connsiteY4-1220" fmla="*/ 23679 h 23679"/>
                  <a:gd name="connsiteX5-1221" fmla="*/ 13440 w 21600"/>
                  <a:gd name="connsiteY5-1222" fmla="*/ 10184 h 23679"/>
                  <a:gd name="connsiteX6-1223" fmla="*/ 11153 w 21600"/>
                  <a:gd name="connsiteY6-1224" fmla="*/ 22182 h 23679"/>
                  <a:gd name="connsiteX7-1225" fmla="*/ 8824 w 21600"/>
                  <a:gd name="connsiteY7-1226" fmla="*/ 9184 h 23679"/>
                  <a:gd name="connsiteX8-1227" fmla="*/ 6686 w 21600"/>
                  <a:gd name="connsiteY8-1228" fmla="*/ 14700 h 23679"/>
                  <a:gd name="connsiteX9-1229" fmla="*/ 2973 w 21600"/>
                  <a:gd name="connsiteY9-1230" fmla="*/ 22932 h 23679"/>
                  <a:gd name="connsiteX10-1231" fmla="*/ 0 w 21600"/>
                  <a:gd name="connsiteY10-1232" fmla="*/ 20172 h 23679"/>
                  <a:gd name="connsiteX11-1233" fmla="*/ 0 w 21600"/>
                  <a:gd name="connsiteY11-1234" fmla="*/ 0 h 23679"/>
                  <a:gd name="connsiteX0-1235" fmla="*/ 0 w 21600"/>
                  <a:gd name="connsiteY0-1236" fmla="*/ 0 h 35915"/>
                  <a:gd name="connsiteX1-1237" fmla="*/ 21600 w 21600"/>
                  <a:gd name="connsiteY1-1238" fmla="*/ 0 h 35915"/>
                  <a:gd name="connsiteX2-1239" fmla="*/ 19665 w 21600"/>
                  <a:gd name="connsiteY2-1240" fmla="*/ 18824 h 35915"/>
                  <a:gd name="connsiteX3-1241" fmla="*/ 17978 w 21600"/>
                  <a:gd name="connsiteY3-1242" fmla="*/ 10324 h 35915"/>
                  <a:gd name="connsiteX4-1243" fmla="*/ 15952 w 21600"/>
                  <a:gd name="connsiteY4-1244" fmla="*/ 23679 h 35915"/>
                  <a:gd name="connsiteX5-1245" fmla="*/ 13440 w 21600"/>
                  <a:gd name="connsiteY5-1246" fmla="*/ 10184 h 35915"/>
                  <a:gd name="connsiteX6-1247" fmla="*/ 11153 w 21600"/>
                  <a:gd name="connsiteY6-1248" fmla="*/ 22182 h 35915"/>
                  <a:gd name="connsiteX7-1249" fmla="*/ 8824 w 21600"/>
                  <a:gd name="connsiteY7-1250" fmla="*/ 9184 h 35915"/>
                  <a:gd name="connsiteX8-1251" fmla="*/ 6337 w 21600"/>
                  <a:gd name="connsiteY8-1252" fmla="*/ 35690 h 35915"/>
                  <a:gd name="connsiteX9-1253" fmla="*/ 2973 w 21600"/>
                  <a:gd name="connsiteY9-1254" fmla="*/ 22932 h 35915"/>
                  <a:gd name="connsiteX10-1255" fmla="*/ 0 w 21600"/>
                  <a:gd name="connsiteY10-1256" fmla="*/ 20172 h 35915"/>
                  <a:gd name="connsiteX11-1257" fmla="*/ 0 w 21600"/>
                  <a:gd name="connsiteY11-1258" fmla="*/ 0 h 35915"/>
                  <a:gd name="connsiteX0-1259" fmla="*/ 0 w 21600"/>
                  <a:gd name="connsiteY0-1260" fmla="*/ 0 h 35715"/>
                  <a:gd name="connsiteX1-1261" fmla="*/ 21600 w 21600"/>
                  <a:gd name="connsiteY1-1262" fmla="*/ 0 h 35715"/>
                  <a:gd name="connsiteX2-1263" fmla="*/ 19665 w 21600"/>
                  <a:gd name="connsiteY2-1264" fmla="*/ 18824 h 35715"/>
                  <a:gd name="connsiteX3-1265" fmla="*/ 17978 w 21600"/>
                  <a:gd name="connsiteY3-1266" fmla="*/ 10324 h 35715"/>
                  <a:gd name="connsiteX4-1267" fmla="*/ 15952 w 21600"/>
                  <a:gd name="connsiteY4-1268" fmla="*/ 23679 h 35715"/>
                  <a:gd name="connsiteX5-1269" fmla="*/ 13440 w 21600"/>
                  <a:gd name="connsiteY5-1270" fmla="*/ 10184 h 35715"/>
                  <a:gd name="connsiteX6-1271" fmla="*/ 11153 w 21600"/>
                  <a:gd name="connsiteY6-1272" fmla="*/ 22182 h 35715"/>
                  <a:gd name="connsiteX7-1273" fmla="*/ 8824 w 21600"/>
                  <a:gd name="connsiteY7-1274" fmla="*/ 9184 h 35715"/>
                  <a:gd name="connsiteX8-1275" fmla="*/ 6337 w 21600"/>
                  <a:gd name="connsiteY8-1276" fmla="*/ 35690 h 35715"/>
                  <a:gd name="connsiteX9-1277" fmla="*/ 3608 w 21600"/>
                  <a:gd name="connsiteY9-1278" fmla="*/ 14522 h 35715"/>
                  <a:gd name="connsiteX10-1279" fmla="*/ 0 w 21600"/>
                  <a:gd name="connsiteY10-1280" fmla="*/ 20172 h 35715"/>
                  <a:gd name="connsiteX11-1281" fmla="*/ 0 w 21600"/>
                  <a:gd name="connsiteY11-1282" fmla="*/ 0 h 35715"/>
                  <a:gd name="connsiteX0-1283" fmla="*/ 0 w 21600"/>
                  <a:gd name="connsiteY0-1284" fmla="*/ 0 h 35690"/>
                  <a:gd name="connsiteX1-1285" fmla="*/ 21600 w 21600"/>
                  <a:gd name="connsiteY1-1286" fmla="*/ 0 h 35690"/>
                  <a:gd name="connsiteX2-1287" fmla="*/ 19665 w 21600"/>
                  <a:gd name="connsiteY2-1288" fmla="*/ 18824 h 35690"/>
                  <a:gd name="connsiteX3-1289" fmla="*/ 17978 w 21600"/>
                  <a:gd name="connsiteY3-1290" fmla="*/ 10324 h 35690"/>
                  <a:gd name="connsiteX4-1291" fmla="*/ 15952 w 21600"/>
                  <a:gd name="connsiteY4-1292" fmla="*/ 23679 h 35690"/>
                  <a:gd name="connsiteX5-1293" fmla="*/ 13440 w 21600"/>
                  <a:gd name="connsiteY5-1294" fmla="*/ 10184 h 35690"/>
                  <a:gd name="connsiteX6-1295" fmla="*/ 11153 w 21600"/>
                  <a:gd name="connsiteY6-1296" fmla="*/ 22182 h 35690"/>
                  <a:gd name="connsiteX7-1297" fmla="*/ 8824 w 21600"/>
                  <a:gd name="connsiteY7-1298" fmla="*/ 9184 h 35690"/>
                  <a:gd name="connsiteX8-1299" fmla="*/ 6337 w 21600"/>
                  <a:gd name="connsiteY8-1300" fmla="*/ 35690 h 35690"/>
                  <a:gd name="connsiteX9-1301" fmla="*/ 3608 w 21600"/>
                  <a:gd name="connsiteY9-1302" fmla="*/ 14522 h 35690"/>
                  <a:gd name="connsiteX10-1303" fmla="*/ 0 w 21600"/>
                  <a:gd name="connsiteY10-1304" fmla="*/ 20172 h 35690"/>
                  <a:gd name="connsiteX11-1305" fmla="*/ 0 w 21600"/>
                  <a:gd name="connsiteY11-1306" fmla="*/ 0 h 35690"/>
                  <a:gd name="connsiteX0-1307" fmla="*/ 0 w 21600"/>
                  <a:gd name="connsiteY0-1308" fmla="*/ 0 h 35690"/>
                  <a:gd name="connsiteX1-1309" fmla="*/ 21600 w 21600"/>
                  <a:gd name="connsiteY1-1310" fmla="*/ 0 h 35690"/>
                  <a:gd name="connsiteX2-1311" fmla="*/ 19665 w 21600"/>
                  <a:gd name="connsiteY2-1312" fmla="*/ 18824 h 35690"/>
                  <a:gd name="connsiteX3-1313" fmla="*/ 17978 w 21600"/>
                  <a:gd name="connsiteY3-1314" fmla="*/ 10324 h 35690"/>
                  <a:gd name="connsiteX4-1315" fmla="*/ 15952 w 21600"/>
                  <a:gd name="connsiteY4-1316" fmla="*/ 23679 h 35690"/>
                  <a:gd name="connsiteX5-1317" fmla="*/ 13440 w 21600"/>
                  <a:gd name="connsiteY5-1318" fmla="*/ 10184 h 35690"/>
                  <a:gd name="connsiteX6-1319" fmla="*/ 11153 w 21600"/>
                  <a:gd name="connsiteY6-1320" fmla="*/ 22182 h 35690"/>
                  <a:gd name="connsiteX7-1321" fmla="*/ 8824 w 21600"/>
                  <a:gd name="connsiteY7-1322" fmla="*/ 9184 h 35690"/>
                  <a:gd name="connsiteX8-1323" fmla="*/ 6337 w 21600"/>
                  <a:gd name="connsiteY8-1324" fmla="*/ 35690 h 35690"/>
                  <a:gd name="connsiteX9-1325" fmla="*/ 3608 w 21600"/>
                  <a:gd name="connsiteY9-1326" fmla="*/ 14522 h 35690"/>
                  <a:gd name="connsiteX10-1327" fmla="*/ 0 w 21600"/>
                  <a:gd name="connsiteY10-1328" fmla="*/ 20172 h 35690"/>
                  <a:gd name="connsiteX11-1329" fmla="*/ 0 w 21600"/>
                  <a:gd name="connsiteY11-1330" fmla="*/ 0 h 35690"/>
                  <a:gd name="connsiteX0-1331" fmla="*/ 0 w 21600"/>
                  <a:gd name="connsiteY0-1332" fmla="*/ 0 h 35690"/>
                  <a:gd name="connsiteX1-1333" fmla="*/ 21600 w 21600"/>
                  <a:gd name="connsiteY1-1334" fmla="*/ 0 h 35690"/>
                  <a:gd name="connsiteX2-1335" fmla="*/ 19665 w 21600"/>
                  <a:gd name="connsiteY2-1336" fmla="*/ 18824 h 35690"/>
                  <a:gd name="connsiteX3-1337" fmla="*/ 17978 w 21600"/>
                  <a:gd name="connsiteY3-1338" fmla="*/ 10324 h 35690"/>
                  <a:gd name="connsiteX4-1339" fmla="*/ 15952 w 21600"/>
                  <a:gd name="connsiteY4-1340" fmla="*/ 23679 h 35690"/>
                  <a:gd name="connsiteX5-1341" fmla="*/ 13440 w 21600"/>
                  <a:gd name="connsiteY5-1342" fmla="*/ 10184 h 35690"/>
                  <a:gd name="connsiteX6-1343" fmla="*/ 11153 w 21600"/>
                  <a:gd name="connsiteY6-1344" fmla="*/ 22182 h 35690"/>
                  <a:gd name="connsiteX7-1345" fmla="*/ 8824 w 21600"/>
                  <a:gd name="connsiteY7-1346" fmla="*/ 9184 h 35690"/>
                  <a:gd name="connsiteX8-1347" fmla="*/ 6337 w 21600"/>
                  <a:gd name="connsiteY8-1348" fmla="*/ 35690 h 35690"/>
                  <a:gd name="connsiteX9-1349" fmla="*/ 3608 w 21600"/>
                  <a:gd name="connsiteY9-1350" fmla="*/ 14522 h 35690"/>
                  <a:gd name="connsiteX10-1351" fmla="*/ 0 w 21600"/>
                  <a:gd name="connsiteY10-1352" fmla="*/ 20172 h 35690"/>
                  <a:gd name="connsiteX11-1353" fmla="*/ 0 w 21600"/>
                  <a:gd name="connsiteY11-1354" fmla="*/ 0 h 35690"/>
                  <a:gd name="connsiteX0-1355" fmla="*/ 0 w 21600"/>
                  <a:gd name="connsiteY0-1356" fmla="*/ 0 h 35690"/>
                  <a:gd name="connsiteX1-1357" fmla="*/ 21600 w 21600"/>
                  <a:gd name="connsiteY1-1358" fmla="*/ 0 h 35690"/>
                  <a:gd name="connsiteX2-1359" fmla="*/ 19665 w 21600"/>
                  <a:gd name="connsiteY2-1360" fmla="*/ 18824 h 35690"/>
                  <a:gd name="connsiteX3-1361" fmla="*/ 17978 w 21600"/>
                  <a:gd name="connsiteY3-1362" fmla="*/ 10324 h 35690"/>
                  <a:gd name="connsiteX4-1363" fmla="*/ 15952 w 21600"/>
                  <a:gd name="connsiteY4-1364" fmla="*/ 23679 h 35690"/>
                  <a:gd name="connsiteX5-1365" fmla="*/ 13440 w 21600"/>
                  <a:gd name="connsiteY5-1366" fmla="*/ 10184 h 35690"/>
                  <a:gd name="connsiteX6-1367" fmla="*/ 11153 w 21600"/>
                  <a:gd name="connsiteY6-1368" fmla="*/ 22182 h 35690"/>
                  <a:gd name="connsiteX7-1369" fmla="*/ 8824 w 21600"/>
                  <a:gd name="connsiteY7-1370" fmla="*/ 9184 h 35690"/>
                  <a:gd name="connsiteX8-1371" fmla="*/ 6337 w 21600"/>
                  <a:gd name="connsiteY8-1372" fmla="*/ 35690 h 35690"/>
                  <a:gd name="connsiteX9-1373" fmla="*/ 3608 w 21600"/>
                  <a:gd name="connsiteY9-1374" fmla="*/ 14522 h 35690"/>
                  <a:gd name="connsiteX10-1375" fmla="*/ 0 w 21600"/>
                  <a:gd name="connsiteY10-1376" fmla="*/ 20172 h 35690"/>
                  <a:gd name="connsiteX11-1377" fmla="*/ 0 w 21600"/>
                  <a:gd name="connsiteY11-1378" fmla="*/ 0 h 35690"/>
                  <a:gd name="connsiteX0-1379" fmla="*/ 0 w 21600"/>
                  <a:gd name="connsiteY0-1380" fmla="*/ 0 h 35690"/>
                  <a:gd name="connsiteX1-1381" fmla="*/ 21600 w 21600"/>
                  <a:gd name="connsiteY1-1382" fmla="*/ 0 h 35690"/>
                  <a:gd name="connsiteX2-1383" fmla="*/ 19665 w 21600"/>
                  <a:gd name="connsiteY2-1384" fmla="*/ 18824 h 35690"/>
                  <a:gd name="connsiteX3-1385" fmla="*/ 17978 w 21600"/>
                  <a:gd name="connsiteY3-1386" fmla="*/ 10324 h 35690"/>
                  <a:gd name="connsiteX4-1387" fmla="*/ 15952 w 21600"/>
                  <a:gd name="connsiteY4-1388" fmla="*/ 23679 h 35690"/>
                  <a:gd name="connsiteX5-1389" fmla="*/ 13440 w 21600"/>
                  <a:gd name="connsiteY5-1390" fmla="*/ 10184 h 35690"/>
                  <a:gd name="connsiteX6-1391" fmla="*/ 11153 w 21600"/>
                  <a:gd name="connsiteY6-1392" fmla="*/ 22182 h 35690"/>
                  <a:gd name="connsiteX7-1393" fmla="*/ 8824 w 21600"/>
                  <a:gd name="connsiteY7-1394" fmla="*/ 9184 h 35690"/>
                  <a:gd name="connsiteX8-1395" fmla="*/ 6337 w 21600"/>
                  <a:gd name="connsiteY8-1396" fmla="*/ 35690 h 35690"/>
                  <a:gd name="connsiteX9-1397" fmla="*/ 3608 w 21600"/>
                  <a:gd name="connsiteY9-1398" fmla="*/ 14522 h 35690"/>
                  <a:gd name="connsiteX10-1399" fmla="*/ 0 w 21600"/>
                  <a:gd name="connsiteY10-1400" fmla="*/ 20172 h 35690"/>
                  <a:gd name="connsiteX11-1401" fmla="*/ 0 w 21600"/>
                  <a:gd name="connsiteY11-1402" fmla="*/ 0 h 35690"/>
                  <a:gd name="connsiteX0-1403" fmla="*/ 0 w 21600"/>
                  <a:gd name="connsiteY0-1404" fmla="*/ 0 h 35690"/>
                  <a:gd name="connsiteX1-1405" fmla="*/ 21600 w 21600"/>
                  <a:gd name="connsiteY1-1406" fmla="*/ 0 h 35690"/>
                  <a:gd name="connsiteX2-1407" fmla="*/ 19665 w 21600"/>
                  <a:gd name="connsiteY2-1408" fmla="*/ 18824 h 35690"/>
                  <a:gd name="connsiteX3-1409" fmla="*/ 17978 w 21600"/>
                  <a:gd name="connsiteY3-1410" fmla="*/ 10324 h 35690"/>
                  <a:gd name="connsiteX4-1411" fmla="*/ 15952 w 21600"/>
                  <a:gd name="connsiteY4-1412" fmla="*/ 23679 h 35690"/>
                  <a:gd name="connsiteX5-1413" fmla="*/ 13440 w 21600"/>
                  <a:gd name="connsiteY5-1414" fmla="*/ 10184 h 35690"/>
                  <a:gd name="connsiteX6-1415" fmla="*/ 11153 w 21600"/>
                  <a:gd name="connsiteY6-1416" fmla="*/ 22182 h 35690"/>
                  <a:gd name="connsiteX7-1417" fmla="*/ 8824 w 21600"/>
                  <a:gd name="connsiteY7-1418" fmla="*/ 9184 h 35690"/>
                  <a:gd name="connsiteX8-1419" fmla="*/ 6337 w 21600"/>
                  <a:gd name="connsiteY8-1420" fmla="*/ 35690 h 35690"/>
                  <a:gd name="connsiteX9-1421" fmla="*/ 3608 w 21600"/>
                  <a:gd name="connsiteY9-1422" fmla="*/ 14522 h 35690"/>
                  <a:gd name="connsiteX10-1423" fmla="*/ 0 w 21600"/>
                  <a:gd name="connsiteY10-1424" fmla="*/ 20172 h 35690"/>
                  <a:gd name="connsiteX11-1425" fmla="*/ 0 w 21600"/>
                  <a:gd name="connsiteY11-1426" fmla="*/ 0 h 35690"/>
                  <a:gd name="connsiteX0-1427" fmla="*/ 0 w 21600"/>
                  <a:gd name="connsiteY0-1428" fmla="*/ 0 h 35690"/>
                  <a:gd name="connsiteX1-1429" fmla="*/ 21600 w 21600"/>
                  <a:gd name="connsiteY1-1430" fmla="*/ 0 h 35690"/>
                  <a:gd name="connsiteX2-1431" fmla="*/ 19665 w 21600"/>
                  <a:gd name="connsiteY2-1432" fmla="*/ 18824 h 35690"/>
                  <a:gd name="connsiteX3-1433" fmla="*/ 17978 w 21600"/>
                  <a:gd name="connsiteY3-1434" fmla="*/ 10324 h 35690"/>
                  <a:gd name="connsiteX4-1435" fmla="*/ 15952 w 21600"/>
                  <a:gd name="connsiteY4-1436" fmla="*/ 23679 h 35690"/>
                  <a:gd name="connsiteX5-1437" fmla="*/ 13440 w 21600"/>
                  <a:gd name="connsiteY5-1438" fmla="*/ 10184 h 35690"/>
                  <a:gd name="connsiteX6-1439" fmla="*/ 11153 w 21600"/>
                  <a:gd name="connsiteY6-1440" fmla="*/ 22182 h 35690"/>
                  <a:gd name="connsiteX7-1441" fmla="*/ 8824 w 21600"/>
                  <a:gd name="connsiteY7-1442" fmla="*/ 9184 h 35690"/>
                  <a:gd name="connsiteX8-1443" fmla="*/ 6337 w 21600"/>
                  <a:gd name="connsiteY8-1444" fmla="*/ 35690 h 35690"/>
                  <a:gd name="connsiteX9-1445" fmla="*/ 3608 w 21600"/>
                  <a:gd name="connsiteY9-1446" fmla="*/ 14522 h 35690"/>
                  <a:gd name="connsiteX10-1447" fmla="*/ 0 w 21600"/>
                  <a:gd name="connsiteY10-1448" fmla="*/ 20172 h 35690"/>
                  <a:gd name="connsiteX11-1449" fmla="*/ 0 w 21600"/>
                  <a:gd name="connsiteY11-1450" fmla="*/ 0 h 35690"/>
                  <a:gd name="connsiteX0-1451" fmla="*/ 0 w 21600"/>
                  <a:gd name="connsiteY0-1452" fmla="*/ 0 h 35690"/>
                  <a:gd name="connsiteX1-1453" fmla="*/ 21600 w 21600"/>
                  <a:gd name="connsiteY1-1454" fmla="*/ 0 h 35690"/>
                  <a:gd name="connsiteX2-1455" fmla="*/ 19665 w 21600"/>
                  <a:gd name="connsiteY2-1456" fmla="*/ 18824 h 35690"/>
                  <a:gd name="connsiteX3-1457" fmla="*/ 17978 w 21600"/>
                  <a:gd name="connsiteY3-1458" fmla="*/ 10324 h 35690"/>
                  <a:gd name="connsiteX4-1459" fmla="*/ 15952 w 21600"/>
                  <a:gd name="connsiteY4-1460" fmla="*/ 23679 h 35690"/>
                  <a:gd name="connsiteX5-1461" fmla="*/ 13440 w 21600"/>
                  <a:gd name="connsiteY5-1462" fmla="*/ 10184 h 35690"/>
                  <a:gd name="connsiteX6-1463" fmla="*/ 11153 w 21600"/>
                  <a:gd name="connsiteY6-1464" fmla="*/ 22182 h 35690"/>
                  <a:gd name="connsiteX7-1465" fmla="*/ 8824 w 21600"/>
                  <a:gd name="connsiteY7-1466" fmla="*/ 9184 h 35690"/>
                  <a:gd name="connsiteX8-1467" fmla="*/ 6337 w 21600"/>
                  <a:gd name="connsiteY8-1468" fmla="*/ 35690 h 35690"/>
                  <a:gd name="connsiteX9-1469" fmla="*/ 3608 w 21600"/>
                  <a:gd name="connsiteY9-1470" fmla="*/ 14522 h 35690"/>
                  <a:gd name="connsiteX10-1471" fmla="*/ 1800 w 21600"/>
                  <a:gd name="connsiteY10-1472" fmla="*/ 20039 h 35690"/>
                  <a:gd name="connsiteX11-1473" fmla="*/ 0 w 21600"/>
                  <a:gd name="connsiteY11-1474" fmla="*/ 0 h 35690"/>
                  <a:gd name="connsiteX0-1475" fmla="*/ 0 w 21600"/>
                  <a:gd name="connsiteY0-1476" fmla="*/ 0 h 35690"/>
                  <a:gd name="connsiteX1-1477" fmla="*/ 21600 w 21600"/>
                  <a:gd name="connsiteY1-1478" fmla="*/ 0 h 35690"/>
                  <a:gd name="connsiteX2-1479" fmla="*/ 19665 w 21600"/>
                  <a:gd name="connsiteY2-1480" fmla="*/ 18824 h 35690"/>
                  <a:gd name="connsiteX3-1481" fmla="*/ 17978 w 21600"/>
                  <a:gd name="connsiteY3-1482" fmla="*/ 10324 h 35690"/>
                  <a:gd name="connsiteX4-1483" fmla="*/ 15952 w 21600"/>
                  <a:gd name="connsiteY4-1484" fmla="*/ 23679 h 35690"/>
                  <a:gd name="connsiteX5-1485" fmla="*/ 13440 w 21600"/>
                  <a:gd name="connsiteY5-1486" fmla="*/ 10184 h 35690"/>
                  <a:gd name="connsiteX6-1487" fmla="*/ 11153 w 21600"/>
                  <a:gd name="connsiteY6-1488" fmla="*/ 22182 h 35690"/>
                  <a:gd name="connsiteX7-1489" fmla="*/ 8824 w 21600"/>
                  <a:gd name="connsiteY7-1490" fmla="*/ 9184 h 35690"/>
                  <a:gd name="connsiteX8-1491" fmla="*/ 6337 w 21600"/>
                  <a:gd name="connsiteY8-1492" fmla="*/ 35690 h 35690"/>
                  <a:gd name="connsiteX9-1493" fmla="*/ 3608 w 21600"/>
                  <a:gd name="connsiteY9-1494" fmla="*/ 14522 h 35690"/>
                  <a:gd name="connsiteX10-1495" fmla="*/ 1800 w 21600"/>
                  <a:gd name="connsiteY10-1496" fmla="*/ 20039 h 35690"/>
                  <a:gd name="connsiteX11-1497" fmla="*/ 0 w 21600"/>
                  <a:gd name="connsiteY11-1498" fmla="*/ 0 h 35690"/>
                  <a:gd name="connsiteX0-1499" fmla="*/ 0 w 21600"/>
                  <a:gd name="connsiteY0-1500" fmla="*/ 0 h 35690"/>
                  <a:gd name="connsiteX1-1501" fmla="*/ 21600 w 21600"/>
                  <a:gd name="connsiteY1-1502" fmla="*/ 0 h 35690"/>
                  <a:gd name="connsiteX2-1503" fmla="*/ 19665 w 21600"/>
                  <a:gd name="connsiteY2-1504" fmla="*/ 18824 h 35690"/>
                  <a:gd name="connsiteX3-1505" fmla="*/ 17978 w 21600"/>
                  <a:gd name="connsiteY3-1506" fmla="*/ 10324 h 35690"/>
                  <a:gd name="connsiteX4-1507" fmla="*/ 15952 w 21600"/>
                  <a:gd name="connsiteY4-1508" fmla="*/ 23679 h 35690"/>
                  <a:gd name="connsiteX5-1509" fmla="*/ 13440 w 21600"/>
                  <a:gd name="connsiteY5-1510" fmla="*/ 10184 h 35690"/>
                  <a:gd name="connsiteX6-1511" fmla="*/ 11153 w 21600"/>
                  <a:gd name="connsiteY6-1512" fmla="*/ 22182 h 35690"/>
                  <a:gd name="connsiteX7-1513" fmla="*/ 8824 w 21600"/>
                  <a:gd name="connsiteY7-1514" fmla="*/ 9184 h 35690"/>
                  <a:gd name="connsiteX8-1515" fmla="*/ 6337 w 21600"/>
                  <a:gd name="connsiteY8-1516" fmla="*/ 35690 h 35690"/>
                  <a:gd name="connsiteX9-1517" fmla="*/ 3608 w 21600"/>
                  <a:gd name="connsiteY9-1518" fmla="*/ 14522 h 35690"/>
                  <a:gd name="connsiteX10-1519" fmla="*/ 1800 w 21600"/>
                  <a:gd name="connsiteY10-1520" fmla="*/ 20039 h 35690"/>
                  <a:gd name="connsiteX11-1521" fmla="*/ 0 w 21600"/>
                  <a:gd name="connsiteY11-1522" fmla="*/ 0 h 35690"/>
                  <a:gd name="connsiteX0-1523" fmla="*/ 0 w 21600"/>
                  <a:gd name="connsiteY0-1524" fmla="*/ 0 h 35690"/>
                  <a:gd name="connsiteX1-1525" fmla="*/ 21600 w 21600"/>
                  <a:gd name="connsiteY1-1526" fmla="*/ 0 h 35690"/>
                  <a:gd name="connsiteX2-1527" fmla="*/ 19665 w 21600"/>
                  <a:gd name="connsiteY2-1528" fmla="*/ 18824 h 35690"/>
                  <a:gd name="connsiteX3-1529" fmla="*/ 17978 w 21600"/>
                  <a:gd name="connsiteY3-1530" fmla="*/ 10324 h 35690"/>
                  <a:gd name="connsiteX4-1531" fmla="*/ 15952 w 21600"/>
                  <a:gd name="connsiteY4-1532" fmla="*/ 23679 h 35690"/>
                  <a:gd name="connsiteX5-1533" fmla="*/ 13440 w 21600"/>
                  <a:gd name="connsiteY5-1534" fmla="*/ 10184 h 35690"/>
                  <a:gd name="connsiteX6-1535" fmla="*/ 11153 w 21600"/>
                  <a:gd name="connsiteY6-1536" fmla="*/ 22182 h 35690"/>
                  <a:gd name="connsiteX7-1537" fmla="*/ 8824 w 21600"/>
                  <a:gd name="connsiteY7-1538" fmla="*/ 9184 h 35690"/>
                  <a:gd name="connsiteX8-1539" fmla="*/ 6337 w 21600"/>
                  <a:gd name="connsiteY8-1540" fmla="*/ 35690 h 35690"/>
                  <a:gd name="connsiteX9-1541" fmla="*/ 3608 w 21600"/>
                  <a:gd name="connsiteY9-1542" fmla="*/ 14522 h 35690"/>
                  <a:gd name="connsiteX10-1543" fmla="*/ 1800 w 21600"/>
                  <a:gd name="connsiteY10-1544" fmla="*/ 20039 h 35690"/>
                  <a:gd name="connsiteX11-1545" fmla="*/ 0 w 21600"/>
                  <a:gd name="connsiteY11-1546" fmla="*/ 0 h 35690"/>
                  <a:gd name="connsiteX0-1547" fmla="*/ 0 w 21600"/>
                  <a:gd name="connsiteY0-1548" fmla="*/ 0 h 35690"/>
                  <a:gd name="connsiteX1-1549" fmla="*/ 21600 w 21600"/>
                  <a:gd name="connsiteY1-1550" fmla="*/ 0 h 35690"/>
                  <a:gd name="connsiteX2-1551" fmla="*/ 19665 w 21600"/>
                  <a:gd name="connsiteY2-1552" fmla="*/ 18824 h 35690"/>
                  <a:gd name="connsiteX3-1553" fmla="*/ 17978 w 21600"/>
                  <a:gd name="connsiteY3-1554" fmla="*/ 10324 h 35690"/>
                  <a:gd name="connsiteX4-1555" fmla="*/ 15952 w 21600"/>
                  <a:gd name="connsiteY4-1556" fmla="*/ 23679 h 35690"/>
                  <a:gd name="connsiteX5-1557" fmla="*/ 13440 w 21600"/>
                  <a:gd name="connsiteY5-1558" fmla="*/ 10184 h 35690"/>
                  <a:gd name="connsiteX6-1559" fmla="*/ 11153 w 21600"/>
                  <a:gd name="connsiteY6-1560" fmla="*/ 22182 h 35690"/>
                  <a:gd name="connsiteX7-1561" fmla="*/ 8824 w 21600"/>
                  <a:gd name="connsiteY7-1562" fmla="*/ 9184 h 35690"/>
                  <a:gd name="connsiteX8-1563" fmla="*/ 6337 w 21600"/>
                  <a:gd name="connsiteY8-1564" fmla="*/ 35690 h 35690"/>
                  <a:gd name="connsiteX9-1565" fmla="*/ 3608 w 21600"/>
                  <a:gd name="connsiteY9-1566" fmla="*/ 14522 h 35690"/>
                  <a:gd name="connsiteX10-1567" fmla="*/ 1800 w 21600"/>
                  <a:gd name="connsiteY10-1568" fmla="*/ 20039 h 35690"/>
                  <a:gd name="connsiteX11-1569" fmla="*/ 0 w 21600"/>
                  <a:gd name="connsiteY11-1570" fmla="*/ 0 h 35690"/>
                  <a:gd name="connsiteX0-1571" fmla="*/ 0 w 21600"/>
                  <a:gd name="connsiteY0-1572" fmla="*/ 0 h 35690"/>
                  <a:gd name="connsiteX1-1573" fmla="*/ 21600 w 21600"/>
                  <a:gd name="connsiteY1-1574" fmla="*/ 0 h 35690"/>
                  <a:gd name="connsiteX2-1575" fmla="*/ 19665 w 21600"/>
                  <a:gd name="connsiteY2-1576" fmla="*/ 18824 h 35690"/>
                  <a:gd name="connsiteX3-1577" fmla="*/ 17978 w 21600"/>
                  <a:gd name="connsiteY3-1578" fmla="*/ 10324 h 35690"/>
                  <a:gd name="connsiteX4-1579" fmla="*/ 15952 w 21600"/>
                  <a:gd name="connsiteY4-1580" fmla="*/ 23679 h 35690"/>
                  <a:gd name="connsiteX5-1581" fmla="*/ 13440 w 21600"/>
                  <a:gd name="connsiteY5-1582" fmla="*/ 10184 h 35690"/>
                  <a:gd name="connsiteX6-1583" fmla="*/ 11153 w 21600"/>
                  <a:gd name="connsiteY6-1584" fmla="*/ 22182 h 35690"/>
                  <a:gd name="connsiteX7-1585" fmla="*/ 8824 w 21600"/>
                  <a:gd name="connsiteY7-1586" fmla="*/ 9184 h 35690"/>
                  <a:gd name="connsiteX8-1587" fmla="*/ 6337 w 21600"/>
                  <a:gd name="connsiteY8-1588" fmla="*/ 35690 h 35690"/>
                  <a:gd name="connsiteX9-1589" fmla="*/ 3608 w 21600"/>
                  <a:gd name="connsiteY9-1590" fmla="*/ 14522 h 35690"/>
                  <a:gd name="connsiteX10-1591" fmla="*/ 1800 w 21600"/>
                  <a:gd name="connsiteY10-1592" fmla="*/ 20039 h 35690"/>
                  <a:gd name="connsiteX11-1593" fmla="*/ 0 w 21600"/>
                  <a:gd name="connsiteY11-1594" fmla="*/ 0 h 35690"/>
                  <a:gd name="connsiteX0-1595" fmla="*/ 0 w 21600"/>
                  <a:gd name="connsiteY0-1596" fmla="*/ 0 h 35690"/>
                  <a:gd name="connsiteX1-1597" fmla="*/ 21600 w 21600"/>
                  <a:gd name="connsiteY1-1598" fmla="*/ 0 h 35690"/>
                  <a:gd name="connsiteX2-1599" fmla="*/ 19665 w 21600"/>
                  <a:gd name="connsiteY2-1600" fmla="*/ 18824 h 35690"/>
                  <a:gd name="connsiteX3-1601" fmla="*/ 17978 w 21600"/>
                  <a:gd name="connsiteY3-1602" fmla="*/ 10324 h 35690"/>
                  <a:gd name="connsiteX4-1603" fmla="*/ 15952 w 21600"/>
                  <a:gd name="connsiteY4-1604" fmla="*/ 23679 h 35690"/>
                  <a:gd name="connsiteX5-1605" fmla="*/ 13440 w 21600"/>
                  <a:gd name="connsiteY5-1606" fmla="*/ 10184 h 35690"/>
                  <a:gd name="connsiteX6-1607" fmla="*/ 11153 w 21600"/>
                  <a:gd name="connsiteY6-1608" fmla="*/ 22182 h 35690"/>
                  <a:gd name="connsiteX7-1609" fmla="*/ 8824 w 21600"/>
                  <a:gd name="connsiteY7-1610" fmla="*/ 9184 h 35690"/>
                  <a:gd name="connsiteX8-1611" fmla="*/ 6337 w 21600"/>
                  <a:gd name="connsiteY8-1612" fmla="*/ 35690 h 35690"/>
                  <a:gd name="connsiteX9-1613" fmla="*/ 3608 w 21600"/>
                  <a:gd name="connsiteY9-1614" fmla="*/ 14522 h 35690"/>
                  <a:gd name="connsiteX10-1615" fmla="*/ 1800 w 21600"/>
                  <a:gd name="connsiteY10-1616" fmla="*/ 20039 h 35690"/>
                  <a:gd name="connsiteX11-1617" fmla="*/ 0 w 21600"/>
                  <a:gd name="connsiteY11-1618" fmla="*/ 0 h 35690"/>
                  <a:gd name="connsiteX0-1619" fmla="*/ 0 w 21600"/>
                  <a:gd name="connsiteY0-1620" fmla="*/ 0 h 35718"/>
                  <a:gd name="connsiteX1-1621" fmla="*/ 21600 w 21600"/>
                  <a:gd name="connsiteY1-1622" fmla="*/ 0 h 35718"/>
                  <a:gd name="connsiteX2-1623" fmla="*/ 19665 w 21600"/>
                  <a:gd name="connsiteY2-1624" fmla="*/ 18824 h 35718"/>
                  <a:gd name="connsiteX3-1625" fmla="*/ 17978 w 21600"/>
                  <a:gd name="connsiteY3-1626" fmla="*/ 10324 h 35718"/>
                  <a:gd name="connsiteX4-1627" fmla="*/ 15952 w 21600"/>
                  <a:gd name="connsiteY4-1628" fmla="*/ 23679 h 35718"/>
                  <a:gd name="connsiteX5-1629" fmla="*/ 13440 w 21600"/>
                  <a:gd name="connsiteY5-1630" fmla="*/ 10184 h 35718"/>
                  <a:gd name="connsiteX6-1631" fmla="*/ 11153 w 21600"/>
                  <a:gd name="connsiteY6-1632" fmla="*/ 22182 h 35718"/>
                  <a:gd name="connsiteX7-1633" fmla="*/ 8824 w 21600"/>
                  <a:gd name="connsiteY7-1634" fmla="*/ 9184 h 35718"/>
                  <a:gd name="connsiteX8-1635" fmla="*/ 6337 w 21600"/>
                  <a:gd name="connsiteY8-1636" fmla="*/ 35690 h 35718"/>
                  <a:gd name="connsiteX9-1637" fmla="*/ 3989 w 21600"/>
                  <a:gd name="connsiteY9-1638" fmla="*/ 14734 h 35718"/>
                  <a:gd name="connsiteX10-1639" fmla="*/ 1800 w 21600"/>
                  <a:gd name="connsiteY10-1640" fmla="*/ 20039 h 35718"/>
                  <a:gd name="connsiteX11-1641" fmla="*/ 0 w 21600"/>
                  <a:gd name="connsiteY11-1642" fmla="*/ 0 h 35718"/>
                  <a:gd name="connsiteX0-1643" fmla="*/ 0 w 21600"/>
                  <a:gd name="connsiteY0-1644" fmla="*/ 0 h 35690"/>
                  <a:gd name="connsiteX1-1645" fmla="*/ 21600 w 21600"/>
                  <a:gd name="connsiteY1-1646" fmla="*/ 0 h 35690"/>
                  <a:gd name="connsiteX2-1647" fmla="*/ 19665 w 21600"/>
                  <a:gd name="connsiteY2-1648" fmla="*/ 18824 h 35690"/>
                  <a:gd name="connsiteX3-1649" fmla="*/ 17978 w 21600"/>
                  <a:gd name="connsiteY3-1650" fmla="*/ 10324 h 35690"/>
                  <a:gd name="connsiteX4-1651" fmla="*/ 15952 w 21600"/>
                  <a:gd name="connsiteY4-1652" fmla="*/ 23679 h 35690"/>
                  <a:gd name="connsiteX5-1653" fmla="*/ 13440 w 21600"/>
                  <a:gd name="connsiteY5-1654" fmla="*/ 10184 h 35690"/>
                  <a:gd name="connsiteX6-1655" fmla="*/ 11153 w 21600"/>
                  <a:gd name="connsiteY6-1656" fmla="*/ 22182 h 35690"/>
                  <a:gd name="connsiteX7-1657" fmla="*/ 8824 w 21600"/>
                  <a:gd name="connsiteY7-1658" fmla="*/ 9184 h 35690"/>
                  <a:gd name="connsiteX8-1659" fmla="*/ 6337 w 21600"/>
                  <a:gd name="connsiteY8-1660" fmla="*/ 35690 h 35690"/>
                  <a:gd name="connsiteX9-1661" fmla="*/ 3989 w 21600"/>
                  <a:gd name="connsiteY9-1662" fmla="*/ 14734 h 35690"/>
                  <a:gd name="connsiteX10-1663" fmla="*/ 1800 w 21600"/>
                  <a:gd name="connsiteY10-1664" fmla="*/ 20039 h 35690"/>
                  <a:gd name="connsiteX11-1665" fmla="*/ 0 w 21600"/>
                  <a:gd name="connsiteY11-1666" fmla="*/ 0 h 35690"/>
                  <a:gd name="connsiteX0-1667" fmla="*/ 0 w 21600"/>
                  <a:gd name="connsiteY0-1668" fmla="*/ 0 h 35690"/>
                  <a:gd name="connsiteX1-1669" fmla="*/ 21600 w 21600"/>
                  <a:gd name="connsiteY1-1670" fmla="*/ 0 h 35690"/>
                  <a:gd name="connsiteX2-1671" fmla="*/ 19665 w 21600"/>
                  <a:gd name="connsiteY2-1672" fmla="*/ 18824 h 35690"/>
                  <a:gd name="connsiteX3-1673" fmla="*/ 17978 w 21600"/>
                  <a:gd name="connsiteY3-1674" fmla="*/ 10324 h 35690"/>
                  <a:gd name="connsiteX4-1675" fmla="*/ 15952 w 21600"/>
                  <a:gd name="connsiteY4-1676" fmla="*/ 23679 h 35690"/>
                  <a:gd name="connsiteX5-1677" fmla="*/ 13440 w 21600"/>
                  <a:gd name="connsiteY5-1678" fmla="*/ 10184 h 35690"/>
                  <a:gd name="connsiteX6-1679" fmla="*/ 11153 w 21600"/>
                  <a:gd name="connsiteY6-1680" fmla="*/ 22182 h 35690"/>
                  <a:gd name="connsiteX7-1681" fmla="*/ 8824 w 21600"/>
                  <a:gd name="connsiteY7-1682" fmla="*/ 9184 h 35690"/>
                  <a:gd name="connsiteX8-1683" fmla="*/ 6337 w 21600"/>
                  <a:gd name="connsiteY8-1684" fmla="*/ 35690 h 35690"/>
                  <a:gd name="connsiteX9-1685" fmla="*/ 3989 w 21600"/>
                  <a:gd name="connsiteY9-1686" fmla="*/ 14734 h 35690"/>
                  <a:gd name="connsiteX10-1687" fmla="*/ 1800 w 21600"/>
                  <a:gd name="connsiteY10-1688" fmla="*/ 20039 h 35690"/>
                  <a:gd name="connsiteX11-1689" fmla="*/ 0 w 21600"/>
                  <a:gd name="connsiteY11-1690" fmla="*/ 0 h 35690"/>
                  <a:gd name="connsiteX0-1691" fmla="*/ 0 w 21600"/>
                  <a:gd name="connsiteY0-1692" fmla="*/ 0 h 35690"/>
                  <a:gd name="connsiteX1-1693" fmla="*/ 21600 w 21600"/>
                  <a:gd name="connsiteY1-1694" fmla="*/ 0 h 35690"/>
                  <a:gd name="connsiteX2-1695" fmla="*/ 19665 w 21600"/>
                  <a:gd name="connsiteY2-1696" fmla="*/ 18824 h 35690"/>
                  <a:gd name="connsiteX3-1697" fmla="*/ 17978 w 21600"/>
                  <a:gd name="connsiteY3-1698" fmla="*/ 10324 h 35690"/>
                  <a:gd name="connsiteX4-1699" fmla="*/ 15952 w 21600"/>
                  <a:gd name="connsiteY4-1700" fmla="*/ 23679 h 35690"/>
                  <a:gd name="connsiteX5-1701" fmla="*/ 13440 w 21600"/>
                  <a:gd name="connsiteY5-1702" fmla="*/ 10184 h 35690"/>
                  <a:gd name="connsiteX6-1703" fmla="*/ 11153 w 21600"/>
                  <a:gd name="connsiteY6-1704" fmla="*/ 22182 h 35690"/>
                  <a:gd name="connsiteX7-1705" fmla="*/ 8824 w 21600"/>
                  <a:gd name="connsiteY7-1706" fmla="*/ 9184 h 35690"/>
                  <a:gd name="connsiteX8-1707" fmla="*/ 6337 w 21600"/>
                  <a:gd name="connsiteY8-1708" fmla="*/ 35690 h 35690"/>
                  <a:gd name="connsiteX9-1709" fmla="*/ 3687 w 21600"/>
                  <a:gd name="connsiteY9-1710" fmla="*/ 10140 h 35690"/>
                  <a:gd name="connsiteX10-1711" fmla="*/ 1800 w 21600"/>
                  <a:gd name="connsiteY10-1712" fmla="*/ 20039 h 35690"/>
                  <a:gd name="connsiteX11-1713" fmla="*/ 0 w 21600"/>
                  <a:gd name="connsiteY11-1714" fmla="*/ 0 h 35690"/>
                  <a:gd name="connsiteX0-1715" fmla="*/ 0 w 21600"/>
                  <a:gd name="connsiteY0-1716" fmla="*/ 0 h 35690"/>
                  <a:gd name="connsiteX1-1717" fmla="*/ 21600 w 21600"/>
                  <a:gd name="connsiteY1-1718" fmla="*/ 0 h 35690"/>
                  <a:gd name="connsiteX2-1719" fmla="*/ 19665 w 21600"/>
                  <a:gd name="connsiteY2-1720" fmla="*/ 18824 h 35690"/>
                  <a:gd name="connsiteX3-1721" fmla="*/ 17978 w 21600"/>
                  <a:gd name="connsiteY3-1722" fmla="*/ 10324 h 35690"/>
                  <a:gd name="connsiteX4-1723" fmla="*/ 15952 w 21600"/>
                  <a:gd name="connsiteY4-1724" fmla="*/ 23679 h 35690"/>
                  <a:gd name="connsiteX5-1725" fmla="*/ 13440 w 21600"/>
                  <a:gd name="connsiteY5-1726" fmla="*/ 10184 h 35690"/>
                  <a:gd name="connsiteX6-1727" fmla="*/ 11153 w 21600"/>
                  <a:gd name="connsiteY6-1728" fmla="*/ 22182 h 35690"/>
                  <a:gd name="connsiteX7-1729" fmla="*/ 8824 w 21600"/>
                  <a:gd name="connsiteY7-1730" fmla="*/ 9184 h 35690"/>
                  <a:gd name="connsiteX8-1731" fmla="*/ 6337 w 21600"/>
                  <a:gd name="connsiteY8-1732" fmla="*/ 35690 h 35690"/>
                  <a:gd name="connsiteX9-1733" fmla="*/ 3687 w 21600"/>
                  <a:gd name="connsiteY9-1734" fmla="*/ 10140 h 35690"/>
                  <a:gd name="connsiteX10-1735" fmla="*/ 1752 w 21600"/>
                  <a:gd name="connsiteY10-1736" fmla="*/ 20110 h 35690"/>
                  <a:gd name="connsiteX11-1737" fmla="*/ 0 w 21600"/>
                  <a:gd name="connsiteY11-1738" fmla="*/ 0 h 35690"/>
                  <a:gd name="connsiteX0-1739" fmla="*/ 0 w 21600"/>
                  <a:gd name="connsiteY0-1740" fmla="*/ 0 h 35690"/>
                  <a:gd name="connsiteX1-1741" fmla="*/ 21600 w 21600"/>
                  <a:gd name="connsiteY1-1742" fmla="*/ 0 h 35690"/>
                  <a:gd name="connsiteX2-1743" fmla="*/ 19665 w 21600"/>
                  <a:gd name="connsiteY2-1744" fmla="*/ 18824 h 35690"/>
                  <a:gd name="connsiteX3-1745" fmla="*/ 17978 w 21600"/>
                  <a:gd name="connsiteY3-1746" fmla="*/ 10324 h 35690"/>
                  <a:gd name="connsiteX4-1747" fmla="*/ 15952 w 21600"/>
                  <a:gd name="connsiteY4-1748" fmla="*/ 23679 h 35690"/>
                  <a:gd name="connsiteX5-1749" fmla="*/ 13440 w 21600"/>
                  <a:gd name="connsiteY5-1750" fmla="*/ 10184 h 35690"/>
                  <a:gd name="connsiteX6-1751" fmla="*/ 11153 w 21600"/>
                  <a:gd name="connsiteY6-1752" fmla="*/ 22182 h 35690"/>
                  <a:gd name="connsiteX7-1753" fmla="*/ 8824 w 21600"/>
                  <a:gd name="connsiteY7-1754" fmla="*/ 9184 h 35690"/>
                  <a:gd name="connsiteX8-1755" fmla="*/ 6337 w 21600"/>
                  <a:gd name="connsiteY8-1756" fmla="*/ 35690 h 35690"/>
                  <a:gd name="connsiteX9-1757" fmla="*/ 3687 w 21600"/>
                  <a:gd name="connsiteY9-1758" fmla="*/ 10140 h 35690"/>
                  <a:gd name="connsiteX10-1759" fmla="*/ 1752 w 21600"/>
                  <a:gd name="connsiteY10-1760" fmla="*/ 20110 h 35690"/>
                  <a:gd name="connsiteX11-1761" fmla="*/ 0 w 21600"/>
                  <a:gd name="connsiteY11-1762" fmla="*/ 0 h 35690"/>
                  <a:gd name="connsiteX0-1763" fmla="*/ 0 w 21600"/>
                  <a:gd name="connsiteY0-1764" fmla="*/ 0 h 35690"/>
                  <a:gd name="connsiteX1-1765" fmla="*/ 21600 w 21600"/>
                  <a:gd name="connsiteY1-1766" fmla="*/ 0 h 35690"/>
                  <a:gd name="connsiteX2-1767" fmla="*/ 19665 w 21600"/>
                  <a:gd name="connsiteY2-1768" fmla="*/ 18824 h 35690"/>
                  <a:gd name="connsiteX3-1769" fmla="*/ 17978 w 21600"/>
                  <a:gd name="connsiteY3-1770" fmla="*/ 10324 h 35690"/>
                  <a:gd name="connsiteX4-1771" fmla="*/ 15952 w 21600"/>
                  <a:gd name="connsiteY4-1772" fmla="*/ 23679 h 35690"/>
                  <a:gd name="connsiteX5-1773" fmla="*/ 13440 w 21600"/>
                  <a:gd name="connsiteY5-1774" fmla="*/ 10184 h 35690"/>
                  <a:gd name="connsiteX6-1775" fmla="*/ 11153 w 21600"/>
                  <a:gd name="connsiteY6-1776" fmla="*/ 22182 h 35690"/>
                  <a:gd name="connsiteX7-1777" fmla="*/ 8824 w 21600"/>
                  <a:gd name="connsiteY7-1778" fmla="*/ 9184 h 35690"/>
                  <a:gd name="connsiteX8-1779" fmla="*/ 6337 w 21600"/>
                  <a:gd name="connsiteY8-1780" fmla="*/ 35690 h 35690"/>
                  <a:gd name="connsiteX9-1781" fmla="*/ 3687 w 21600"/>
                  <a:gd name="connsiteY9-1782" fmla="*/ 10140 h 35690"/>
                  <a:gd name="connsiteX10-1783" fmla="*/ 1752 w 21600"/>
                  <a:gd name="connsiteY10-1784" fmla="*/ 20110 h 35690"/>
                  <a:gd name="connsiteX11-1785" fmla="*/ 0 w 21600"/>
                  <a:gd name="connsiteY11-1786" fmla="*/ 0 h 35690"/>
                  <a:gd name="connsiteX0-1787" fmla="*/ 0 w 21600"/>
                  <a:gd name="connsiteY0-1788" fmla="*/ 0 h 35690"/>
                  <a:gd name="connsiteX1-1789" fmla="*/ 21600 w 21600"/>
                  <a:gd name="connsiteY1-1790" fmla="*/ 0 h 35690"/>
                  <a:gd name="connsiteX2-1791" fmla="*/ 19665 w 21600"/>
                  <a:gd name="connsiteY2-1792" fmla="*/ 18824 h 35690"/>
                  <a:gd name="connsiteX3-1793" fmla="*/ 17978 w 21600"/>
                  <a:gd name="connsiteY3-1794" fmla="*/ 10324 h 35690"/>
                  <a:gd name="connsiteX4-1795" fmla="*/ 15952 w 21600"/>
                  <a:gd name="connsiteY4-1796" fmla="*/ 23679 h 35690"/>
                  <a:gd name="connsiteX5-1797" fmla="*/ 13440 w 21600"/>
                  <a:gd name="connsiteY5-1798" fmla="*/ 10184 h 35690"/>
                  <a:gd name="connsiteX6-1799" fmla="*/ 11153 w 21600"/>
                  <a:gd name="connsiteY6-1800" fmla="*/ 22182 h 35690"/>
                  <a:gd name="connsiteX7-1801" fmla="*/ 8824 w 21600"/>
                  <a:gd name="connsiteY7-1802" fmla="*/ 9184 h 35690"/>
                  <a:gd name="connsiteX8-1803" fmla="*/ 6337 w 21600"/>
                  <a:gd name="connsiteY8-1804" fmla="*/ 35690 h 35690"/>
                  <a:gd name="connsiteX9-1805" fmla="*/ 3687 w 21600"/>
                  <a:gd name="connsiteY9-1806" fmla="*/ 10140 h 35690"/>
                  <a:gd name="connsiteX10-1807" fmla="*/ 1752 w 21600"/>
                  <a:gd name="connsiteY10-1808" fmla="*/ 20110 h 35690"/>
                  <a:gd name="connsiteX11-1809" fmla="*/ 0 w 21600"/>
                  <a:gd name="connsiteY11-1810" fmla="*/ 0 h 35690"/>
                  <a:gd name="connsiteX0-1811" fmla="*/ 0 w 21600"/>
                  <a:gd name="connsiteY0-1812" fmla="*/ 0 h 35690"/>
                  <a:gd name="connsiteX1-1813" fmla="*/ 21600 w 21600"/>
                  <a:gd name="connsiteY1-1814" fmla="*/ 0 h 35690"/>
                  <a:gd name="connsiteX2-1815" fmla="*/ 19665 w 21600"/>
                  <a:gd name="connsiteY2-1816" fmla="*/ 18824 h 35690"/>
                  <a:gd name="connsiteX3-1817" fmla="*/ 17978 w 21600"/>
                  <a:gd name="connsiteY3-1818" fmla="*/ 10324 h 35690"/>
                  <a:gd name="connsiteX4-1819" fmla="*/ 15952 w 21600"/>
                  <a:gd name="connsiteY4-1820" fmla="*/ 23679 h 35690"/>
                  <a:gd name="connsiteX5-1821" fmla="*/ 13440 w 21600"/>
                  <a:gd name="connsiteY5-1822" fmla="*/ 10184 h 35690"/>
                  <a:gd name="connsiteX6-1823" fmla="*/ 11153 w 21600"/>
                  <a:gd name="connsiteY6-1824" fmla="*/ 22182 h 35690"/>
                  <a:gd name="connsiteX7-1825" fmla="*/ 8824 w 21600"/>
                  <a:gd name="connsiteY7-1826" fmla="*/ 9184 h 35690"/>
                  <a:gd name="connsiteX8-1827" fmla="*/ 6337 w 21600"/>
                  <a:gd name="connsiteY8-1828" fmla="*/ 35690 h 35690"/>
                  <a:gd name="connsiteX9-1829" fmla="*/ 3687 w 21600"/>
                  <a:gd name="connsiteY9-1830" fmla="*/ 10140 h 35690"/>
                  <a:gd name="connsiteX10-1831" fmla="*/ 1752 w 21600"/>
                  <a:gd name="connsiteY10-1832" fmla="*/ 20110 h 35690"/>
                  <a:gd name="connsiteX11-1833" fmla="*/ 0 w 21600"/>
                  <a:gd name="connsiteY11-1834" fmla="*/ 0 h 35690"/>
                  <a:gd name="connsiteX0-1835" fmla="*/ 0 w 21600"/>
                  <a:gd name="connsiteY0-1836" fmla="*/ 0 h 35690"/>
                  <a:gd name="connsiteX1-1837" fmla="*/ 21600 w 21600"/>
                  <a:gd name="connsiteY1-1838" fmla="*/ 0 h 35690"/>
                  <a:gd name="connsiteX2-1839" fmla="*/ 19665 w 21600"/>
                  <a:gd name="connsiteY2-1840" fmla="*/ 18824 h 35690"/>
                  <a:gd name="connsiteX3-1841" fmla="*/ 17978 w 21600"/>
                  <a:gd name="connsiteY3-1842" fmla="*/ 10324 h 35690"/>
                  <a:gd name="connsiteX4-1843" fmla="*/ 15952 w 21600"/>
                  <a:gd name="connsiteY4-1844" fmla="*/ 23679 h 35690"/>
                  <a:gd name="connsiteX5-1845" fmla="*/ 13440 w 21600"/>
                  <a:gd name="connsiteY5-1846" fmla="*/ 10184 h 35690"/>
                  <a:gd name="connsiteX6-1847" fmla="*/ 11153 w 21600"/>
                  <a:gd name="connsiteY6-1848" fmla="*/ 22182 h 35690"/>
                  <a:gd name="connsiteX7-1849" fmla="*/ 8824 w 21600"/>
                  <a:gd name="connsiteY7-1850" fmla="*/ 9184 h 35690"/>
                  <a:gd name="connsiteX8-1851" fmla="*/ 6337 w 21600"/>
                  <a:gd name="connsiteY8-1852" fmla="*/ 35690 h 35690"/>
                  <a:gd name="connsiteX9-1853" fmla="*/ 3687 w 21600"/>
                  <a:gd name="connsiteY9-1854" fmla="*/ 10140 h 35690"/>
                  <a:gd name="connsiteX10-1855" fmla="*/ 1752 w 21600"/>
                  <a:gd name="connsiteY10-1856" fmla="*/ 20110 h 35690"/>
                  <a:gd name="connsiteX11-1857" fmla="*/ 0 w 21600"/>
                  <a:gd name="connsiteY11-1858" fmla="*/ 0 h 35690"/>
                  <a:gd name="connsiteX0-1859" fmla="*/ 0 w 21600"/>
                  <a:gd name="connsiteY0-1860" fmla="*/ 0 h 35690"/>
                  <a:gd name="connsiteX1-1861" fmla="*/ 21600 w 21600"/>
                  <a:gd name="connsiteY1-1862" fmla="*/ 0 h 35690"/>
                  <a:gd name="connsiteX2-1863" fmla="*/ 19665 w 21600"/>
                  <a:gd name="connsiteY2-1864" fmla="*/ 18824 h 35690"/>
                  <a:gd name="connsiteX3-1865" fmla="*/ 17978 w 21600"/>
                  <a:gd name="connsiteY3-1866" fmla="*/ 10324 h 35690"/>
                  <a:gd name="connsiteX4-1867" fmla="*/ 15952 w 21600"/>
                  <a:gd name="connsiteY4-1868" fmla="*/ 23679 h 35690"/>
                  <a:gd name="connsiteX5-1869" fmla="*/ 13440 w 21600"/>
                  <a:gd name="connsiteY5-1870" fmla="*/ 10184 h 35690"/>
                  <a:gd name="connsiteX6-1871" fmla="*/ 11153 w 21600"/>
                  <a:gd name="connsiteY6-1872" fmla="*/ 22182 h 35690"/>
                  <a:gd name="connsiteX7-1873" fmla="*/ 9078 w 21600"/>
                  <a:gd name="connsiteY7-1874" fmla="*/ 9184 h 35690"/>
                  <a:gd name="connsiteX8-1875" fmla="*/ 6337 w 21600"/>
                  <a:gd name="connsiteY8-1876" fmla="*/ 35690 h 35690"/>
                  <a:gd name="connsiteX9-1877" fmla="*/ 3687 w 21600"/>
                  <a:gd name="connsiteY9-1878" fmla="*/ 10140 h 35690"/>
                  <a:gd name="connsiteX10-1879" fmla="*/ 1752 w 21600"/>
                  <a:gd name="connsiteY10-1880" fmla="*/ 20110 h 35690"/>
                  <a:gd name="connsiteX11-1881" fmla="*/ 0 w 21600"/>
                  <a:gd name="connsiteY11-1882" fmla="*/ 0 h 35690"/>
                  <a:gd name="connsiteX0-1883" fmla="*/ 0 w 21600"/>
                  <a:gd name="connsiteY0-1884" fmla="*/ 0 h 35690"/>
                  <a:gd name="connsiteX1-1885" fmla="*/ 21600 w 21600"/>
                  <a:gd name="connsiteY1-1886" fmla="*/ 0 h 35690"/>
                  <a:gd name="connsiteX2-1887" fmla="*/ 19665 w 21600"/>
                  <a:gd name="connsiteY2-1888" fmla="*/ 18824 h 35690"/>
                  <a:gd name="connsiteX3-1889" fmla="*/ 17978 w 21600"/>
                  <a:gd name="connsiteY3-1890" fmla="*/ 10324 h 35690"/>
                  <a:gd name="connsiteX4-1891" fmla="*/ 15952 w 21600"/>
                  <a:gd name="connsiteY4-1892" fmla="*/ 23679 h 35690"/>
                  <a:gd name="connsiteX5-1893" fmla="*/ 13837 w 21600"/>
                  <a:gd name="connsiteY5-1894" fmla="*/ 10184 h 35690"/>
                  <a:gd name="connsiteX6-1895" fmla="*/ 11153 w 21600"/>
                  <a:gd name="connsiteY6-1896" fmla="*/ 22182 h 35690"/>
                  <a:gd name="connsiteX7-1897" fmla="*/ 9078 w 21600"/>
                  <a:gd name="connsiteY7-1898" fmla="*/ 9184 h 35690"/>
                  <a:gd name="connsiteX8-1899" fmla="*/ 6337 w 21600"/>
                  <a:gd name="connsiteY8-1900" fmla="*/ 35690 h 35690"/>
                  <a:gd name="connsiteX9-1901" fmla="*/ 3687 w 21600"/>
                  <a:gd name="connsiteY9-1902" fmla="*/ 10140 h 35690"/>
                  <a:gd name="connsiteX10-1903" fmla="*/ 1752 w 21600"/>
                  <a:gd name="connsiteY10-1904" fmla="*/ 20110 h 35690"/>
                  <a:gd name="connsiteX11-1905" fmla="*/ 0 w 21600"/>
                  <a:gd name="connsiteY11-1906" fmla="*/ 0 h 35690"/>
                  <a:gd name="connsiteX0-1907" fmla="*/ 0 w 21600"/>
                  <a:gd name="connsiteY0-1908" fmla="*/ 0 h 35690"/>
                  <a:gd name="connsiteX1-1909" fmla="*/ 21600 w 21600"/>
                  <a:gd name="connsiteY1-1910" fmla="*/ 0 h 35690"/>
                  <a:gd name="connsiteX2-1911" fmla="*/ 19665 w 21600"/>
                  <a:gd name="connsiteY2-1912" fmla="*/ 18824 h 35690"/>
                  <a:gd name="connsiteX3-1913" fmla="*/ 17978 w 21600"/>
                  <a:gd name="connsiteY3-1914" fmla="*/ 10324 h 35690"/>
                  <a:gd name="connsiteX4-1915" fmla="*/ 15952 w 21600"/>
                  <a:gd name="connsiteY4-1916" fmla="*/ 23679 h 35690"/>
                  <a:gd name="connsiteX5-1917" fmla="*/ 13837 w 21600"/>
                  <a:gd name="connsiteY5-1918" fmla="*/ 10184 h 35690"/>
                  <a:gd name="connsiteX6-1919" fmla="*/ 11344 w 21600"/>
                  <a:gd name="connsiteY6-1920" fmla="*/ 22182 h 35690"/>
                  <a:gd name="connsiteX7-1921" fmla="*/ 9078 w 21600"/>
                  <a:gd name="connsiteY7-1922" fmla="*/ 9184 h 35690"/>
                  <a:gd name="connsiteX8-1923" fmla="*/ 6337 w 21600"/>
                  <a:gd name="connsiteY8-1924" fmla="*/ 35690 h 35690"/>
                  <a:gd name="connsiteX9-1925" fmla="*/ 3687 w 21600"/>
                  <a:gd name="connsiteY9-1926" fmla="*/ 10140 h 35690"/>
                  <a:gd name="connsiteX10-1927" fmla="*/ 1752 w 21600"/>
                  <a:gd name="connsiteY10-1928" fmla="*/ 20110 h 35690"/>
                  <a:gd name="connsiteX11-1929" fmla="*/ 0 w 21600"/>
                  <a:gd name="connsiteY11-1930" fmla="*/ 0 h 35690"/>
                  <a:gd name="connsiteX0-1931" fmla="*/ 0 w 21600"/>
                  <a:gd name="connsiteY0-1932" fmla="*/ 0 h 35690"/>
                  <a:gd name="connsiteX1-1933" fmla="*/ 21600 w 21600"/>
                  <a:gd name="connsiteY1-1934" fmla="*/ 0 h 35690"/>
                  <a:gd name="connsiteX2-1935" fmla="*/ 19665 w 21600"/>
                  <a:gd name="connsiteY2-1936" fmla="*/ 18824 h 35690"/>
                  <a:gd name="connsiteX3-1937" fmla="*/ 17978 w 21600"/>
                  <a:gd name="connsiteY3-1938" fmla="*/ 10324 h 35690"/>
                  <a:gd name="connsiteX4-1939" fmla="*/ 15952 w 21600"/>
                  <a:gd name="connsiteY4-1940" fmla="*/ 23679 h 35690"/>
                  <a:gd name="connsiteX5-1941" fmla="*/ 13726 w 21600"/>
                  <a:gd name="connsiteY5-1942" fmla="*/ 9407 h 35690"/>
                  <a:gd name="connsiteX6-1943" fmla="*/ 11344 w 21600"/>
                  <a:gd name="connsiteY6-1944" fmla="*/ 22182 h 35690"/>
                  <a:gd name="connsiteX7-1945" fmla="*/ 9078 w 21600"/>
                  <a:gd name="connsiteY7-1946" fmla="*/ 9184 h 35690"/>
                  <a:gd name="connsiteX8-1947" fmla="*/ 6337 w 21600"/>
                  <a:gd name="connsiteY8-1948" fmla="*/ 35690 h 35690"/>
                  <a:gd name="connsiteX9-1949" fmla="*/ 3687 w 21600"/>
                  <a:gd name="connsiteY9-1950" fmla="*/ 10140 h 35690"/>
                  <a:gd name="connsiteX10-1951" fmla="*/ 1752 w 21600"/>
                  <a:gd name="connsiteY10-1952" fmla="*/ 20110 h 35690"/>
                  <a:gd name="connsiteX11-1953" fmla="*/ 0 w 21600"/>
                  <a:gd name="connsiteY11-1954" fmla="*/ 0 h 35690"/>
                  <a:gd name="connsiteX0-1955" fmla="*/ 0 w 21600"/>
                  <a:gd name="connsiteY0-1956" fmla="*/ 0 h 35690"/>
                  <a:gd name="connsiteX1-1957" fmla="*/ 21600 w 21600"/>
                  <a:gd name="connsiteY1-1958" fmla="*/ 0 h 35690"/>
                  <a:gd name="connsiteX2-1959" fmla="*/ 19665 w 21600"/>
                  <a:gd name="connsiteY2-1960" fmla="*/ 18824 h 35690"/>
                  <a:gd name="connsiteX3-1961" fmla="*/ 17978 w 21600"/>
                  <a:gd name="connsiteY3-1962" fmla="*/ 10324 h 35690"/>
                  <a:gd name="connsiteX4-1963" fmla="*/ 15952 w 21600"/>
                  <a:gd name="connsiteY4-1964" fmla="*/ 23679 h 35690"/>
                  <a:gd name="connsiteX5-1965" fmla="*/ 13726 w 21600"/>
                  <a:gd name="connsiteY5-1966" fmla="*/ 9407 h 35690"/>
                  <a:gd name="connsiteX6-1967" fmla="*/ 11344 w 21600"/>
                  <a:gd name="connsiteY6-1968" fmla="*/ 22182 h 35690"/>
                  <a:gd name="connsiteX7-1969" fmla="*/ 9078 w 21600"/>
                  <a:gd name="connsiteY7-1970" fmla="*/ 9184 h 35690"/>
                  <a:gd name="connsiteX8-1971" fmla="*/ 6337 w 21600"/>
                  <a:gd name="connsiteY8-1972" fmla="*/ 35690 h 35690"/>
                  <a:gd name="connsiteX9-1973" fmla="*/ 3687 w 21600"/>
                  <a:gd name="connsiteY9-1974" fmla="*/ 10140 h 35690"/>
                  <a:gd name="connsiteX10-1975" fmla="*/ 1752 w 21600"/>
                  <a:gd name="connsiteY10-1976" fmla="*/ 20110 h 35690"/>
                  <a:gd name="connsiteX11-1977" fmla="*/ 0 w 21600"/>
                  <a:gd name="connsiteY11-1978" fmla="*/ 0 h 35690"/>
                  <a:gd name="connsiteX0-1979" fmla="*/ 0 w 21600"/>
                  <a:gd name="connsiteY0-1980" fmla="*/ 0 h 46427"/>
                  <a:gd name="connsiteX1-1981" fmla="*/ 21600 w 21600"/>
                  <a:gd name="connsiteY1-1982" fmla="*/ 0 h 46427"/>
                  <a:gd name="connsiteX2-1983" fmla="*/ 19645 w 21600"/>
                  <a:gd name="connsiteY2-1984" fmla="*/ 46427 h 46427"/>
                  <a:gd name="connsiteX3-1985" fmla="*/ 17978 w 21600"/>
                  <a:gd name="connsiteY3-1986" fmla="*/ 10324 h 46427"/>
                  <a:gd name="connsiteX4-1987" fmla="*/ 15952 w 21600"/>
                  <a:gd name="connsiteY4-1988" fmla="*/ 23679 h 46427"/>
                  <a:gd name="connsiteX5-1989" fmla="*/ 13726 w 21600"/>
                  <a:gd name="connsiteY5-1990" fmla="*/ 9407 h 46427"/>
                  <a:gd name="connsiteX6-1991" fmla="*/ 11344 w 21600"/>
                  <a:gd name="connsiteY6-1992" fmla="*/ 22182 h 46427"/>
                  <a:gd name="connsiteX7-1993" fmla="*/ 9078 w 21600"/>
                  <a:gd name="connsiteY7-1994" fmla="*/ 9184 h 46427"/>
                  <a:gd name="connsiteX8-1995" fmla="*/ 6337 w 21600"/>
                  <a:gd name="connsiteY8-1996" fmla="*/ 35690 h 46427"/>
                  <a:gd name="connsiteX9-1997" fmla="*/ 3687 w 21600"/>
                  <a:gd name="connsiteY9-1998" fmla="*/ 10140 h 46427"/>
                  <a:gd name="connsiteX10-1999" fmla="*/ 1752 w 21600"/>
                  <a:gd name="connsiteY10-2000" fmla="*/ 20110 h 46427"/>
                  <a:gd name="connsiteX11-2001" fmla="*/ 0 w 21600"/>
                  <a:gd name="connsiteY11-2002" fmla="*/ 0 h 4642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79" y="connsiteY7-80"/>
                  </a:cxn>
                  <a:cxn ang="0">
                    <a:pos x="connsiteX8-129" y="connsiteY8-130"/>
                  </a:cxn>
                  <a:cxn ang="0">
                    <a:pos x="connsiteX9-239" y="connsiteY9-240"/>
                  </a:cxn>
                  <a:cxn ang="0">
                    <a:pos x="connsiteX10-681" y="connsiteY10-682"/>
                  </a:cxn>
                  <a:cxn ang="0">
                    <a:pos x="connsiteX11-1233" y="connsiteY11-1234"/>
                  </a:cxn>
                </a:cxnLst>
                <a:rect l="l" t="t" r="r" b="b"/>
                <a:pathLst>
                  <a:path w="21600" h="46427">
                    <a:moveTo>
                      <a:pt x="0" y="0"/>
                    </a:moveTo>
                    <a:lnTo>
                      <a:pt x="21600" y="0"/>
                    </a:lnTo>
                    <a:cubicBezTo>
                      <a:pt x="20790" y="13317"/>
                      <a:pt x="20503" y="46473"/>
                      <a:pt x="19645" y="46427"/>
                    </a:cubicBezTo>
                    <a:cubicBezTo>
                      <a:pt x="18787" y="46381"/>
                      <a:pt x="18390" y="10302"/>
                      <a:pt x="17978" y="10324"/>
                    </a:cubicBezTo>
                    <a:cubicBezTo>
                      <a:pt x="17528" y="10446"/>
                      <a:pt x="16660" y="23832"/>
                      <a:pt x="15952" y="23679"/>
                    </a:cubicBezTo>
                    <a:cubicBezTo>
                      <a:pt x="15244" y="23526"/>
                      <a:pt x="14494" y="9256"/>
                      <a:pt x="13726" y="9407"/>
                    </a:cubicBezTo>
                    <a:cubicBezTo>
                      <a:pt x="12958" y="9558"/>
                      <a:pt x="12163" y="22284"/>
                      <a:pt x="11344" y="22182"/>
                    </a:cubicBezTo>
                    <a:cubicBezTo>
                      <a:pt x="10553" y="22214"/>
                      <a:pt x="9913" y="6933"/>
                      <a:pt x="9078" y="9184"/>
                    </a:cubicBezTo>
                    <a:cubicBezTo>
                      <a:pt x="8243" y="11435"/>
                      <a:pt x="7235" y="35531"/>
                      <a:pt x="6337" y="35690"/>
                    </a:cubicBezTo>
                    <a:cubicBezTo>
                      <a:pt x="5439" y="35849"/>
                      <a:pt x="4452" y="10303"/>
                      <a:pt x="3687" y="10140"/>
                    </a:cubicBezTo>
                    <a:cubicBezTo>
                      <a:pt x="2643" y="10180"/>
                      <a:pt x="2764" y="20104"/>
                      <a:pt x="1752" y="20110"/>
                    </a:cubicBezTo>
                    <a:cubicBezTo>
                      <a:pt x="740" y="20116"/>
                      <a:pt x="602" y="11525"/>
                      <a:pt x="0" y="0"/>
                    </a:cubicBezTo>
                    <a:close/>
                  </a:path>
                </a:pathLst>
              </a:custGeom>
              <a:gradFill>
                <a:gsLst>
                  <a:gs pos="0">
                    <a:srgbClr val="D0798D"/>
                  </a:gs>
                  <a:gs pos="100000">
                    <a:srgbClr val="C4B59F"/>
                  </a:gs>
                </a:gsLst>
                <a:lin ang="5400000" scaled="1"/>
              </a:gradFill>
              <a:ln w="28575">
                <a:noFill/>
              </a:ln>
            </p:spPr>
            <p:txBody>
              <a:bodyPr lIns="0" tIns="0" rIns="0" bIns="0" rtlCol="0" anchor="ctr"/>
              <a:lstStyle/>
              <a:p>
                <a:pPr algn="ctr"/>
                <a:endParaRPr lang="es-SV" sz="1200" dirty="0">
                  <a:solidFill>
                    <a:schemeClr val="bg1">
                      <a:lumMod val="65000"/>
                    </a:schemeClr>
                  </a:solidFill>
                </a:endParaRPr>
              </a:p>
            </p:txBody>
          </p:sp>
        </p:grpSp>
      </p:grpSp>
      <p:grpSp>
        <p:nvGrpSpPr>
          <p:cNvPr id="50" name="Group 49"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1343425" y="1224495"/>
            <a:ext cx="6706932" cy="632879"/>
            <a:chOff x="1419625" y="1268739"/>
            <a:chExt cx="6706932" cy="632879"/>
          </a:xfrm>
        </p:grpSpPr>
        <p:sp>
          <p:nvSpPr>
            <p:cNvPr id="48" name="TextBox 47"/>
            <p:cNvSpPr txBox="1"/>
            <p:nvPr/>
          </p:nvSpPr>
          <p:spPr>
            <a:xfrm>
              <a:off x="1419625" y="1268739"/>
              <a:ext cx="3848453" cy="369332"/>
            </a:xfrm>
            <a:prstGeom prst="rect">
              <a:avLst/>
            </a:prstGeom>
            <a:noFill/>
          </p:spPr>
          <p:txBody>
            <a:bodyPr wrap="square" rtlCol="0">
              <a:spAutoFit/>
            </a:bodyPr>
            <a:lstStyle/>
            <a:p>
              <a:r>
                <a:rPr lang="en-US" dirty="0">
                  <a:solidFill>
                    <a:schemeClr val="tx1">
                      <a:lumMod val="75000"/>
                      <a:lumOff val="25000"/>
                    </a:schemeClr>
                  </a:solidFill>
                  <a:latin typeface="+mj-lt"/>
                </a:rPr>
                <a:t>Food chart of 2018</a:t>
              </a:r>
              <a:endParaRPr lang="en-US" dirty="0">
                <a:solidFill>
                  <a:schemeClr val="tx1">
                    <a:lumMod val="75000"/>
                    <a:lumOff val="25000"/>
                  </a:schemeClr>
                </a:solidFill>
                <a:latin typeface="+mj-lt"/>
              </a:endParaRPr>
            </a:p>
          </p:txBody>
        </p:sp>
        <p:sp>
          <p:nvSpPr>
            <p:cNvPr id="49" name="TextBox 48"/>
            <p:cNvSpPr txBox="1"/>
            <p:nvPr/>
          </p:nvSpPr>
          <p:spPr>
            <a:xfrm>
              <a:off x="1419625" y="1608268"/>
              <a:ext cx="6706932" cy="293350"/>
            </a:xfrm>
            <a:prstGeom prst="rect">
              <a:avLst/>
            </a:prstGeom>
            <a:noFill/>
          </p:spPr>
          <p:txBody>
            <a:bodyPr wrap="square" rtlCol="0">
              <a:spAutoFit/>
            </a:bodyPr>
            <a:lstStyle/>
            <a:p>
              <a:pPr>
                <a:lnSpc>
                  <a:spcPct val="120000"/>
                </a:lnSpc>
              </a:pPr>
              <a:r>
                <a:rPr lang="en-US" sz="1200" b="1" dirty="0">
                  <a:solidFill>
                    <a:schemeClr val="bg1">
                      <a:lumMod val="65000"/>
                    </a:schemeClr>
                  </a:solidFill>
                </a:rPr>
                <a:t>A wonderful serenity </a:t>
              </a:r>
              <a:r>
                <a:rPr lang="en-US" sz="1200" dirty="0">
                  <a:solidFill>
                    <a:schemeClr val="bg1">
                      <a:lumMod val="65000"/>
                    </a:schemeClr>
                  </a:solidFill>
                </a:rPr>
                <a:t>has taken possession of my entire soul, like these sweet mornings.</a:t>
              </a:r>
              <a:endParaRPr lang="en-US" sz="1200" dirty="0">
                <a:solidFill>
                  <a:schemeClr val="bg1">
                    <a:lumMod val="65000"/>
                  </a:schemeClr>
                </a:solidFill>
              </a:endParaRPr>
            </a:p>
          </p:txBody>
        </p:sp>
      </p:grpSp>
      <p:grpSp>
        <p:nvGrpSpPr>
          <p:cNvPr id="83" name="Group 82"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9048648" y="1619363"/>
            <a:ext cx="1798169" cy="616263"/>
            <a:chOff x="9004404" y="1620770"/>
            <a:chExt cx="1798169" cy="616263"/>
          </a:xfrm>
        </p:grpSpPr>
        <p:sp>
          <p:nvSpPr>
            <p:cNvPr id="53" name="TextBox 52"/>
            <p:cNvSpPr txBox="1"/>
            <p:nvPr/>
          </p:nvSpPr>
          <p:spPr>
            <a:xfrm>
              <a:off x="9004404" y="1867701"/>
              <a:ext cx="1798169" cy="369332"/>
            </a:xfrm>
            <a:prstGeom prst="rect">
              <a:avLst/>
            </a:prstGeom>
            <a:noFill/>
          </p:spPr>
          <p:txBody>
            <a:bodyPr wrap="square" rtlCol="0">
              <a:spAutoFit/>
            </a:bodyPr>
            <a:lstStyle/>
            <a:p>
              <a:r>
                <a:rPr lang="en-US" b="1" dirty="0">
                  <a:solidFill>
                    <a:schemeClr val="bg1"/>
                  </a:solidFill>
                  <a:latin typeface="+mj-lt"/>
                </a:rPr>
                <a:t>￥ 2.500.000</a:t>
              </a:r>
              <a:endParaRPr lang="en-US" b="1" dirty="0">
                <a:solidFill>
                  <a:schemeClr val="bg1"/>
                </a:solidFill>
                <a:latin typeface="+mj-lt"/>
              </a:endParaRPr>
            </a:p>
          </p:txBody>
        </p:sp>
        <p:sp>
          <p:nvSpPr>
            <p:cNvPr id="54" name="TextBox 53"/>
            <p:cNvSpPr txBox="1"/>
            <p:nvPr/>
          </p:nvSpPr>
          <p:spPr>
            <a:xfrm>
              <a:off x="9208198" y="1620770"/>
              <a:ext cx="1316910" cy="276614"/>
            </a:xfrm>
            <a:prstGeom prst="rect">
              <a:avLst/>
            </a:prstGeom>
            <a:noFill/>
          </p:spPr>
          <p:txBody>
            <a:bodyPr wrap="square" rtlCol="0">
              <a:spAutoFit/>
            </a:bodyPr>
            <a:lstStyle/>
            <a:p>
              <a:pPr>
                <a:lnSpc>
                  <a:spcPct val="120000"/>
                </a:lnSpc>
              </a:pPr>
              <a:r>
                <a:rPr lang="en-US" sz="1100" dirty="0">
                  <a:solidFill>
                    <a:schemeClr val="bg1"/>
                  </a:solidFill>
                </a:rPr>
                <a:t>A wonderful text</a:t>
              </a:r>
              <a:endParaRPr lang="en-US" sz="1100" dirty="0">
                <a:solidFill>
                  <a:schemeClr val="bg1"/>
                </a:solidFill>
              </a:endParaRPr>
            </a:p>
          </p:txBody>
        </p:sp>
        <p:sp>
          <p:nvSpPr>
            <p:cNvPr id="65" name="Freeform 4642"/>
            <p:cNvSpPr/>
            <p:nvPr/>
          </p:nvSpPr>
          <p:spPr bwMode="auto">
            <a:xfrm>
              <a:off x="9118246" y="1696550"/>
              <a:ext cx="84412" cy="133425"/>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p:spPr>
          <p:txBody>
            <a:bodyPr vert="horz" wrap="square" lIns="91440" tIns="45720" rIns="91440" bIns="45720" numCol="1" anchor="t" anchorCtr="0" compatLnSpc="1"/>
            <a:lstStyle/>
            <a:p>
              <a:endParaRPr lang="en-US"/>
            </a:p>
          </p:txBody>
        </p:sp>
      </p:grpSp>
      <p:grpSp>
        <p:nvGrpSpPr>
          <p:cNvPr id="82" name="Group 81"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9048648" y="2615451"/>
            <a:ext cx="1798169" cy="616263"/>
            <a:chOff x="9004404" y="2602110"/>
            <a:chExt cx="1798169" cy="616263"/>
          </a:xfrm>
        </p:grpSpPr>
        <p:sp>
          <p:nvSpPr>
            <p:cNvPr id="68" name="TextBox 67"/>
            <p:cNvSpPr txBox="1"/>
            <p:nvPr/>
          </p:nvSpPr>
          <p:spPr>
            <a:xfrm>
              <a:off x="9004404" y="2849041"/>
              <a:ext cx="1798169" cy="369332"/>
            </a:xfrm>
            <a:prstGeom prst="rect">
              <a:avLst/>
            </a:prstGeom>
            <a:noFill/>
          </p:spPr>
          <p:txBody>
            <a:bodyPr wrap="square" rtlCol="0">
              <a:spAutoFit/>
            </a:bodyPr>
            <a:lstStyle/>
            <a:p>
              <a:r>
                <a:rPr lang="en-US" b="1" dirty="0">
                  <a:solidFill>
                    <a:schemeClr val="bg1"/>
                  </a:solidFill>
                  <a:latin typeface="+mj-lt"/>
                </a:rPr>
                <a:t>￥ 1.750.000</a:t>
              </a:r>
              <a:endParaRPr lang="en-US" b="1" dirty="0">
                <a:solidFill>
                  <a:schemeClr val="bg1"/>
                </a:solidFill>
                <a:latin typeface="+mj-lt"/>
              </a:endParaRPr>
            </a:p>
          </p:txBody>
        </p:sp>
        <p:sp>
          <p:nvSpPr>
            <p:cNvPr id="69" name="TextBox 68"/>
            <p:cNvSpPr txBox="1"/>
            <p:nvPr/>
          </p:nvSpPr>
          <p:spPr>
            <a:xfrm>
              <a:off x="9208198" y="2602110"/>
              <a:ext cx="1316910" cy="276614"/>
            </a:xfrm>
            <a:prstGeom prst="rect">
              <a:avLst/>
            </a:prstGeom>
            <a:noFill/>
          </p:spPr>
          <p:txBody>
            <a:bodyPr wrap="square" rtlCol="0">
              <a:spAutoFit/>
            </a:bodyPr>
            <a:lstStyle/>
            <a:p>
              <a:pPr>
                <a:lnSpc>
                  <a:spcPct val="120000"/>
                </a:lnSpc>
              </a:pPr>
              <a:r>
                <a:rPr lang="en-US" sz="1100" dirty="0">
                  <a:solidFill>
                    <a:schemeClr val="bg1"/>
                  </a:solidFill>
                </a:rPr>
                <a:t>A wonderful text</a:t>
              </a:r>
              <a:endParaRPr lang="en-US" sz="1100" dirty="0">
                <a:solidFill>
                  <a:schemeClr val="bg1"/>
                </a:solidFill>
              </a:endParaRPr>
            </a:p>
          </p:txBody>
        </p:sp>
        <p:sp>
          <p:nvSpPr>
            <p:cNvPr id="70" name="Freeform 4642"/>
            <p:cNvSpPr/>
            <p:nvPr/>
          </p:nvSpPr>
          <p:spPr bwMode="auto">
            <a:xfrm>
              <a:off x="9118246" y="2677890"/>
              <a:ext cx="84412" cy="133425"/>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p:spPr>
          <p:txBody>
            <a:bodyPr vert="horz" wrap="square" lIns="91440" tIns="45720" rIns="91440" bIns="45720" numCol="1" anchor="t" anchorCtr="0" compatLnSpc="1"/>
            <a:lstStyle/>
            <a:p>
              <a:endParaRPr lang="en-US"/>
            </a:p>
          </p:txBody>
        </p:sp>
      </p:grpSp>
      <p:grpSp>
        <p:nvGrpSpPr>
          <p:cNvPr id="81" name="Group 80"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9048648" y="3626287"/>
            <a:ext cx="1798169" cy="616263"/>
            <a:chOff x="9004404" y="3583450"/>
            <a:chExt cx="1798169" cy="616263"/>
          </a:xfrm>
        </p:grpSpPr>
        <p:sp>
          <p:nvSpPr>
            <p:cNvPr id="72" name="TextBox 71"/>
            <p:cNvSpPr txBox="1"/>
            <p:nvPr/>
          </p:nvSpPr>
          <p:spPr>
            <a:xfrm>
              <a:off x="9004404" y="3830381"/>
              <a:ext cx="1798169" cy="369332"/>
            </a:xfrm>
            <a:prstGeom prst="rect">
              <a:avLst/>
            </a:prstGeom>
            <a:noFill/>
          </p:spPr>
          <p:txBody>
            <a:bodyPr wrap="square" rtlCol="0">
              <a:spAutoFit/>
            </a:bodyPr>
            <a:lstStyle/>
            <a:p>
              <a:r>
                <a:rPr lang="en-US" b="1" dirty="0">
                  <a:solidFill>
                    <a:schemeClr val="bg1"/>
                  </a:solidFill>
                  <a:latin typeface="+mj-lt"/>
                </a:rPr>
                <a:t>￥ 240.000</a:t>
              </a:r>
              <a:endParaRPr lang="en-US" b="1" dirty="0">
                <a:solidFill>
                  <a:schemeClr val="bg1"/>
                </a:solidFill>
                <a:latin typeface="+mj-lt"/>
              </a:endParaRPr>
            </a:p>
          </p:txBody>
        </p:sp>
        <p:sp>
          <p:nvSpPr>
            <p:cNvPr id="73" name="TextBox 72"/>
            <p:cNvSpPr txBox="1"/>
            <p:nvPr/>
          </p:nvSpPr>
          <p:spPr>
            <a:xfrm>
              <a:off x="9208198" y="3583450"/>
              <a:ext cx="1316910" cy="276614"/>
            </a:xfrm>
            <a:prstGeom prst="rect">
              <a:avLst/>
            </a:prstGeom>
            <a:noFill/>
          </p:spPr>
          <p:txBody>
            <a:bodyPr wrap="square" rtlCol="0">
              <a:spAutoFit/>
            </a:bodyPr>
            <a:lstStyle/>
            <a:p>
              <a:pPr>
                <a:lnSpc>
                  <a:spcPct val="120000"/>
                </a:lnSpc>
              </a:pPr>
              <a:r>
                <a:rPr lang="en-US" sz="1100" dirty="0">
                  <a:solidFill>
                    <a:schemeClr val="bg1"/>
                  </a:solidFill>
                </a:rPr>
                <a:t>A wonderful text</a:t>
              </a:r>
              <a:endParaRPr lang="en-US" sz="1100" dirty="0">
                <a:solidFill>
                  <a:schemeClr val="bg1"/>
                </a:solidFill>
              </a:endParaRPr>
            </a:p>
          </p:txBody>
        </p:sp>
        <p:sp>
          <p:nvSpPr>
            <p:cNvPr id="74" name="Freeform 4642"/>
            <p:cNvSpPr/>
            <p:nvPr/>
          </p:nvSpPr>
          <p:spPr bwMode="auto">
            <a:xfrm rot="10800000">
              <a:off x="9118246" y="3659230"/>
              <a:ext cx="84412" cy="133425"/>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accent1">
                <a:lumMod val="50000"/>
              </a:schemeClr>
            </a:solidFill>
            <a:ln>
              <a:noFill/>
            </a:ln>
          </p:spPr>
          <p:txBody>
            <a:bodyPr vert="horz" wrap="square" lIns="91440" tIns="45720" rIns="91440" bIns="45720" numCol="1" anchor="t" anchorCtr="0" compatLnSpc="1"/>
            <a:lstStyle/>
            <a:p>
              <a:endParaRPr lang="en-US"/>
            </a:p>
          </p:txBody>
        </p:sp>
      </p:grpSp>
      <p:grpSp>
        <p:nvGrpSpPr>
          <p:cNvPr id="80" name="Group 79"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9048648" y="4622375"/>
            <a:ext cx="1798169" cy="616263"/>
            <a:chOff x="9004404" y="4564790"/>
            <a:chExt cx="1798169" cy="616263"/>
          </a:xfrm>
        </p:grpSpPr>
        <p:sp>
          <p:nvSpPr>
            <p:cNvPr id="76" name="TextBox 75"/>
            <p:cNvSpPr txBox="1"/>
            <p:nvPr/>
          </p:nvSpPr>
          <p:spPr>
            <a:xfrm>
              <a:off x="9004404" y="4811721"/>
              <a:ext cx="1798169" cy="369332"/>
            </a:xfrm>
            <a:prstGeom prst="rect">
              <a:avLst/>
            </a:prstGeom>
            <a:noFill/>
          </p:spPr>
          <p:txBody>
            <a:bodyPr wrap="square" rtlCol="0">
              <a:spAutoFit/>
            </a:bodyPr>
            <a:lstStyle/>
            <a:p>
              <a:r>
                <a:rPr lang="en-US" b="1" dirty="0">
                  <a:solidFill>
                    <a:schemeClr val="bg1"/>
                  </a:solidFill>
                  <a:latin typeface="+mj-lt"/>
                </a:rPr>
                <a:t>￥ 3.100.000</a:t>
              </a:r>
              <a:endParaRPr lang="en-US" b="1" dirty="0">
                <a:solidFill>
                  <a:schemeClr val="bg1"/>
                </a:solidFill>
                <a:latin typeface="+mj-lt"/>
              </a:endParaRPr>
            </a:p>
          </p:txBody>
        </p:sp>
        <p:sp>
          <p:nvSpPr>
            <p:cNvPr id="77" name="TextBox 76"/>
            <p:cNvSpPr txBox="1"/>
            <p:nvPr/>
          </p:nvSpPr>
          <p:spPr>
            <a:xfrm>
              <a:off x="9208198" y="4564790"/>
              <a:ext cx="1316910" cy="276614"/>
            </a:xfrm>
            <a:prstGeom prst="rect">
              <a:avLst/>
            </a:prstGeom>
            <a:noFill/>
          </p:spPr>
          <p:txBody>
            <a:bodyPr wrap="square" rtlCol="0">
              <a:spAutoFit/>
            </a:bodyPr>
            <a:lstStyle/>
            <a:p>
              <a:pPr>
                <a:lnSpc>
                  <a:spcPct val="120000"/>
                </a:lnSpc>
              </a:pPr>
              <a:r>
                <a:rPr lang="en-US" sz="1100" dirty="0">
                  <a:solidFill>
                    <a:schemeClr val="bg1"/>
                  </a:solidFill>
                </a:rPr>
                <a:t>A wonderful text</a:t>
              </a:r>
              <a:endParaRPr lang="en-US" sz="1100" dirty="0">
                <a:solidFill>
                  <a:schemeClr val="bg1"/>
                </a:solidFill>
              </a:endParaRPr>
            </a:p>
          </p:txBody>
        </p:sp>
        <p:sp>
          <p:nvSpPr>
            <p:cNvPr id="78" name="Freeform 4642"/>
            <p:cNvSpPr/>
            <p:nvPr/>
          </p:nvSpPr>
          <p:spPr bwMode="auto">
            <a:xfrm>
              <a:off x="9118246" y="4640570"/>
              <a:ext cx="84412" cy="133425"/>
            </a:xfrm>
            <a:custGeom>
              <a:avLst/>
              <a:gdLst>
                <a:gd name="T0" fmla="*/ 58 w 125"/>
                <a:gd name="T1" fmla="*/ 2 h 198"/>
                <a:gd name="T2" fmla="*/ 3 w 125"/>
                <a:gd name="T3" fmla="*/ 71 h 198"/>
                <a:gd name="T4" fmla="*/ 6 w 125"/>
                <a:gd name="T5" fmla="*/ 78 h 198"/>
                <a:gd name="T6" fmla="*/ 33 w 125"/>
                <a:gd name="T7" fmla="*/ 78 h 198"/>
                <a:gd name="T8" fmla="*/ 37 w 125"/>
                <a:gd name="T9" fmla="*/ 82 h 198"/>
                <a:gd name="T10" fmla="*/ 37 w 125"/>
                <a:gd name="T11" fmla="*/ 194 h 198"/>
                <a:gd name="T12" fmla="*/ 41 w 125"/>
                <a:gd name="T13" fmla="*/ 198 h 198"/>
                <a:gd name="T14" fmla="*/ 85 w 125"/>
                <a:gd name="T15" fmla="*/ 198 h 198"/>
                <a:gd name="T16" fmla="*/ 89 w 125"/>
                <a:gd name="T17" fmla="*/ 194 h 198"/>
                <a:gd name="T18" fmla="*/ 89 w 125"/>
                <a:gd name="T19" fmla="*/ 82 h 198"/>
                <a:gd name="T20" fmla="*/ 93 w 125"/>
                <a:gd name="T21" fmla="*/ 78 h 198"/>
                <a:gd name="T22" fmla="*/ 119 w 125"/>
                <a:gd name="T23" fmla="*/ 78 h 198"/>
                <a:gd name="T24" fmla="*/ 123 w 125"/>
                <a:gd name="T25" fmla="*/ 71 h 198"/>
                <a:gd name="T26" fmla="*/ 65 w 125"/>
                <a:gd name="T27" fmla="*/ 2 h 198"/>
                <a:gd name="T28" fmla="*/ 58 w 125"/>
                <a:gd name="T29" fmla="*/ 2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 h="198">
                  <a:moveTo>
                    <a:pt x="58" y="2"/>
                  </a:moveTo>
                  <a:cubicBezTo>
                    <a:pt x="3" y="71"/>
                    <a:pt x="3" y="71"/>
                    <a:pt x="3" y="71"/>
                  </a:cubicBezTo>
                  <a:cubicBezTo>
                    <a:pt x="0" y="74"/>
                    <a:pt x="3" y="78"/>
                    <a:pt x="6" y="78"/>
                  </a:cubicBezTo>
                  <a:cubicBezTo>
                    <a:pt x="33" y="78"/>
                    <a:pt x="33" y="78"/>
                    <a:pt x="33" y="78"/>
                  </a:cubicBezTo>
                  <a:cubicBezTo>
                    <a:pt x="35" y="78"/>
                    <a:pt x="37" y="80"/>
                    <a:pt x="37" y="82"/>
                  </a:cubicBezTo>
                  <a:cubicBezTo>
                    <a:pt x="37" y="194"/>
                    <a:pt x="37" y="194"/>
                    <a:pt x="37" y="194"/>
                  </a:cubicBezTo>
                  <a:cubicBezTo>
                    <a:pt x="37" y="196"/>
                    <a:pt x="39" y="198"/>
                    <a:pt x="41" y="198"/>
                  </a:cubicBezTo>
                  <a:cubicBezTo>
                    <a:pt x="85" y="198"/>
                    <a:pt x="85" y="198"/>
                    <a:pt x="85" y="198"/>
                  </a:cubicBezTo>
                  <a:cubicBezTo>
                    <a:pt x="87" y="198"/>
                    <a:pt x="89" y="196"/>
                    <a:pt x="89" y="194"/>
                  </a:cubicBezTo>
                  <a:cubicBezTo>
                    <a:pt x="89" y="82"/>
                    <a:pt x="89" y="82"/>
                    <a:pt x="89" y="82"/>
                  </a:cubicBezTo>
                  <a:cubicBezTo>
                    <a:pt x="89" y="80"/>
                    <a:pt x="91" y="78"/>
                    <a:pt x="93" y="78"/>
                  </a:cubicBezTo>
                  <a:cubicBezTo>
                    <a:pt x="119" y="78"/>
                    <a:pt x="119" y="78"/>
                    <a:pt x="119" y="78"/>
                  </a:cubicBezTo>
                  <a:cubicBezTo>
                    <a:pt x="123" y="78"/>
                    <a:pt x="125" y="74"/>
                    <a:pt x="123" y="71"/>
                  </a:cubicBezTo>
                  <a:cubicBezTo>
                    <a:pt x="65" y="2"/>
                    <a:pt x="65" y="2"/>
                    <a:pt x="65" y="2"/>
                  </a:cubicBezTo>
                  <a:cubicBezTo>
                    <a:pt x="63" y="0"/>
                    <a:pt x="59" y="0"/>
                    <a:pt x="58" y="2"/>
                  </a:cubicBezTo>
                  <a:close/>
                </a:path>
              </a:pathLst>
            </a:custGeom>
            <a:solidFill>
              <a:schemeClr val="bg1"/>
            </a:solidFill>
            <a:ln>
              <a:noFill/>
            </a:ln>
          </p:spPr>
          <p:txBody>
            <a:bodyPr vert="horz" wrap="square" lIns="91440" tIns="45720" rIns="91440" bIns="45720" numCol="1" anchor="t" anchorCtr="0" compatLnSpc="1"/>
            <a:lstStyle/>
            <a:p>
              <a:endParaRPr lang="en-US"/>
            </a:p>
          </p:txBody>
        </p:sp>
      </p:grpSp>
      <p:sp>
        <p:nvSpPr>
          <p:cNvPr id="39" name="e7d195523061f1c0"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hidden="1"/>
          <p:cNvSpPr txBox="1"/>
          <p:nvPr/>
        </p:nvSpPr>
        <p:spPr>
          <a:xfrm>
            <a:off x="-355600" y="1803400"/>
            <a:ext cx="323807"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a:t>
            </a:r>
            <a:endParaRPr lang="zh-CN" altLang="en-US" sz="100"/>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1000"/>
                                  </p:stCondLst>
                                  <p:childTnLst>
                                    <p:set>
                                      <p:cBhvr>
                                        <p:cTn id="10" dur="1" fill="hold">
                                          <p:stCondLst>
                                            <p:cond delay="0"/>
                                          </p:stCondLst>
                                        </p:cTn>
                                        <p:tgtEl>
                                          <p:spTgt spid="87"/>
                                        </p:tgtEl>
                                        <p:attrNameLst>
                                          <p:attrName>style.visibility</p:attrName>
                                        </p:attrNameLst>
                                      </p:cBhvr>
                                      <p:to>
                                        <p:strVal val="visible"/>
                                      </p:to>
                                    </p:set>
                                    <p:anim calcmode="lin" valueType="num">
                                      <p:cBhvr additive="base">
                                        <p:cTn id="11" dur="1000" fill="hold"/>
                                        <p:tgtEl>
                                          <p:spTgt spid="87"/>
                                        </p:tgtEl>
                                        <p:attrNameLst>
                                          <p:attrName>ppt_x</p:attrName>
                                        </p:attrNameLst>
                                      </p:cBhvr>
                                      <p:tavLst>
                                        <p:tav tm="0">
                                          <p:val>
                                            <p:strVal val="0-#ppt_w/2"/>
                                          </p:val>
                                        </p:tav>
                                        <p:tav tm="100000">
                                          <p:val>
                                            <p:strVal val="#ppt_x"/>
                                          </p:val>
                                        </p:tav>
                                      </p:tavLst>
                                    </p:anim>
                                    <p:anim calcmode="lin" valueType="num">
                                      <p:cBhvr additive="base">
                                        <p:cTn id="12" dur="1000" fill="hold"/>
                                        <p:tgtEl>
                                          <p:spTgt spid="87"/>
                                        </p:tgtEl>
                                        <p:attrNameLst>
                                          <p:attrName>ppt_y</p:attrName>
                                        </p:attrNameLst>
                                      </p:cBhvr>
                                      <p:tavLst>
                                        <p:tav tm="0">
                                          <p:val>
                                            <p:strVal val="#ppt_y"/>
                                          </p:val>
                                        </p:tav>
                                        <p:tav tm="100000">
                                          <p:val>
                                            <p:strVal val="#ppt_y"/>
                                          </p:val>
                                        </p:tav>
                                      </p:tavLst>
                                    </p:anim>
                                  </p:childTnLst>
                                </p:cTn>
                              </p:par>
                              <p:par>
                                <p:cTn id="13" presetID="49" presetClass="entr" presetSubtype="0" decel="100000" fill="hold" grpId="0" nodeType="withEffect">
                                  <p:stCondLst>
                                    <p:cond delay="1750"/>
                                  </p:stCondLst>
                                  <p:childTnLst>
                                    <p:set>
                                      <p:cBhvr>
                                        <p:cTn id="14" dur="1" fill="hold">
                                          <p:stCondLst>
                                            <p:cond delay="0"/>
                                          </p:stCondLst>
                                        </p:cTn>
                                        <p:tgtEl>
                                          <p:spTgt spid="88"/>
                                        </p:tgtEl>
                                        <p:attrNameLst>
                                          <p:attrName>style.visibility</p:attrName>
                                        </p:attrNameLst>
                                      </p:cBhvr>
                                      <p:to>
                                        <p:strVal val="visible"/>
                                      </p:to>
                                    </p:set>
                                    <p:anim calcmode="lin" valueType="num">
                                      <p:cBhvr>
                                        <p:cTn id="15" dur="500" fill="hold"/>
                                        <p:tgtEl>
                                          <p:spTgt spid="88"/>
                                        </p:tgtEl>
                                        <p:attrNameLst>
                                          <p:attrName>ppt_w</p:attrName>
                                        </p:attrNameLst>
                                      </p:cBhvr>
                                      <p:tavLst>
                                        <p:tav tm="0">
                                          <p:val>
                                            <p:fltVal val="0"/>
                                          </p:val>
                                        </p:tav>
                                        <p:tav tm="100000">
                                          <p:val>
                                            <p:strVal val="#ppt_w"/>
                                          </p:val>
                                        </p:tav>
                                      </p:tavLst>
                                    </p:anim>
                                    <p:anim calcmode="lin" valueType="num">
                                      <p:cBhvr>
                                        <p:cTn id="16" dur="500" fill="hold"/>
                                        <p:tgtEl>
                                          <p:spTgt spid="88"/>
                                        </p:tgtEl>
                                        <p:attrNameLst>
                                          <p:attrName>ppt_h</p:attrName>
                                        </p:attrNameLst>
                                      </p:cBhvr>
                                      <p:tavLst>
                                        <p:tav tm="0">
                                          <p:val>
                                            <p:fltVal val="0"/>
                                          </p:val>
                                        </p:tav>
                                        <p:tav tm="100000">
                                          <p:val>
                                            <p:strVal val="#ppt_h"/>
                                          </p:val>
                                        </p:tav>
                                      </p:tavLst>
                                    </p:anim>
                                    <p:anim calcmode="lin" valueType="num">
                                      <p:cBhvr>
                                        <p:cTn id="17" dur="500" fill="hold"/>
                                        <p:tgtEl>
                                          <p:spTgt spid="88"/>
                                        </p:tgtEl>
                                        <p:attrNameLst>
                                          <p:attrName>style.rotation</p:attrName>
                                        </p:attrNameLst>
                                      </p:cBhvr>
                                      <p:tavLst>
                                        <p:tav tm="0">
                                          <p:val>
                                            <p:fltVal val="360"/>
                                          </p:val>
                                        </p:tav>
                                        <p:tav tm="100000">
                                          <p:val>
                                            <p:fltVal val="0"/>
                                          </p:val>
                                        </p:tav>
                                      </p:tavLst>
                                    </p:anim>
                                    <p:animEffect transition="in" filter="fade">
                                      <p:cBhvr>
                                        <p:cTn id="18" dur="500"/>
                                        <p:tgtEl>
                                          <p:spTgt spid="88"/>
                                        </p:tgtEl>
                                      </p:cBhvr>
                                    </p:animEffect>
                                  </p:childTnLst>
                                </p:cTn>
                              </p:par>
                              <p:par>
                                <p:cTn id="19" presetID="22" presetClass="entr" presetSubtype="8" fill="hold" nodeType="withEffect">
                                  <p:stCondLst>
                                    <p:cond delay="1750"/>
                                  </p:stCondLst>
                                  <p:childTnLst>
                                    <p:set>
                                      <p:cBhvr>
                                        <p:cTn id="20" dur="1" fill="hold">
                                          <p:stCondLst>
                                            <p:cond delay="0"/>
                                          </p:stCondLst>
                                        </p:cTn>
                                        <p:tgtEl>
                                          <p:spTgt spid="50"/>
                                        </p:tgtEl>
                                        <p:attrNameLst>
                                          <p:attrName>style.visibility</p:attrName>
                                        </p:attrNameLst>
                                      </p:cBhvr>
                                      <p:to>
                                        <p:strVal val="visible"/>
                                      </p:to>
                                    </p:set>
                                    <p:animEffect transition="in" filter="wipe(left)">
                                      <p:cBhvr>
                                        <p:cTn id="21" dur="500"/>
                                        <p:tgtEl>
                                          <p:spTgt spid="50"/>
                                        </p:tgtEl>
                                      </p:cBhvr>
                                    </p:animEffect>
                                  </p:childTnLst>
                                </p:cTn>
                              </p:par>
                              <p:par>
                                <p:cTn id="22" presetID="22" presetClass="entr" presetSubtype="8" fill="hold" nodeType="withEffect">
                                  <p:stCondLst>
                                    <p:cond delay="200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750"/>
                                        <p:tgtEl>
                                          <p:spTgt spid="9"/>
                                        </p:tgtEl>
                                      </p:cBhvr>
                                    </p:animEffect>
                                  </p:childTnLst>
                                </p:cTn>
                              </p:par>
                              <p:par>
                                <p:cTn id="25" presetID="22" presetClass="entr" presetSubtype="8" fill="hold" nodeType="withEffect">
                                  <p:stCondLst>
                                    <p:cond delay="2500"/>
                                  </p:stCondLst>
                                  <p:childTnLst>
                                    <p:set>
                                      <p:cBhvr>
                                        <p:cTn id="26" dur="1" fill="hold">
                                          <p:stCondLst>
                                            <p:cond delay="0"/>
                                          </p:stCondLst>
                                        </p:cTn>
                                        <p:tgtEl>
                                          <p:spTgt spid="83"/>
                                        </p:tgtEl>
                                        <p:attrNameLst>
                                          <p:attrName>style.visibility</p:attrName>
                                        </p:attrNameLst>
                                      </p:cBhvr>
                                      <p:to>
                                        <p:strVal val="visible"/>
                                      </p:to>
                                    </p:set>
                                    <p:animEffect transition="in" filter="wipe(left)">
                                      <p:cBhvr>
                                        <p:cTn id="27" dur="500"/>
                                        <p:tgtEl>
                                          <p:spTgt spid="83"/>
                                        </p:tgtEl>
                                      </p:cBhvr>
                                    </p:animEffect>
                                  </p:childTnLst>
                                </p:cTn>
                              </p:par>
                              <p:par>
                                <p:cTn id="28" presetID="22" presetClass="entr" presetSubtype="8" fill="hold" nodeType="withEffect">
                                  <p:stCondLst>
                                    <p:cond delay="2750"/>
                                  </p:stCondLst>
                                  <p:childTnLst>
                                    <p:set>
                                      <p:cBhvr>
                                        <p:cTn id="29" dur="1" fill="hold">
                                          <p:stCondLst>
                                            <p:cond delay="0"/>
                                          </p:stCondLst>
                                        </p:cTn>
                                        <p:tgtEl>
                                          <p:spTgt spid="82"/>
                                        </p:tgtEl>
                                        <p:attrNameLst>
                                          <p:attrName>style.visibility</p:attrName>
                                        </p:attrNameLst>
                                      </p:cBhvr>
                                      <p:to>
                                        <p:strVal val="visible"/>
                                      </p:to>
                                    </p:set>
                                    <p:animEffect transition="in" filter="wipe(left)">
                                      <p:cBhvr>
                                        <p:cTn id="30" dur="500"/>
                                        <p:tgtEl>
                                          <p:spTgt spid="82"/>
                                        </p:tgtEl>
                                      </p:cBhvr>
                                    </p:animEffect>
                                  </p:childTnLst>
                                </p:cTn>
                              </p:par>
                              <p:par>
                                <p:cTn id="31" presetID="22" presetClass="entr" presetSubtype="8" fill="hold" nodeType="withEffect">
                                  <p:stCondLst>
                                    <p:cond delay="3000"/>
                                  </p:stCondLst>
                                  <p:childTnLst>
                                    <p:set>
                                      <p:cBhvr>
                                        <p:cTn id="32" dur="1" fill="hold">
                                          <p:stCondLst>
                                            <p:cond delay="0"/>
                                          </p:stCondLst>
                                        </p:cTn>
                                        <p:tgtEl>
                                          <p:spTgt spid="81"/>
                                        </p:tgtEl>
                                        <p:attrNameLst>
                                          <p:attrName>style.visibility</p:attrName>
                                        </p:attrNameLst>
                                      </p:cBhvr>
                                      <p:to>
                                        <p:strVal val="visible"/>
                                      </p:to>
                                    </p:set>
                                    <p:animEffect transition="in" filter="wipe(left)">
                                      <p:cBhvr>
                                        <p:cTn id="33" dur="500"/>
                                        <p:tgtEl>
                                          <p:spTgt spid="81"/>
                                        </p:tgtEl>
                                      </p:cBhvr>
                                    </p:animEffect>
                                  </p:childTnLst>
                                </p:cTn>
                              </p:par>
                              <p:par>
                                <p:cTn id="34" presetID="22" presetClass="entr" presetSubtype="8" fill="hold" nodeType="withEffect">
                                  <p:stCondLst>
                                    <p:cond delay="3250"/>
                                  </p:stCondLst>
                                  <p:childTnLst>
                                    <p:set>
                                      <p:cBhvr>
                                        <p:cTn id="35" dur="1" fill="hold">
                                          <p:stCondLst>
                                            <p:cond delay="0"/>
                                          </p:stCondLst>
                                        </p:cTn>
                                        <p:tgtEl>
                                          <p:spTgt spid="80"/>
                                        </p:tgtEl>
                                        <p:attrNameLst>
                                          <p:attrName>style.visibility</p:attrName>
                                        </p:attrNameLst>
                                      </p:cBhvr>
                                      <p:to>
                                        <p:strVal val="visible"/>
                                      </p:to>
                                    </p:set>
                                    <p:animEffect transition="in" filter="wipe(left)">
                                      <p:cBhvr>
                                        <p:cTn id="36"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1D242E"/>
        </a:solidFill>
        <a:effectLst/>
      </p:bgPr>
    </p:bg>
    <p:spTree>
      <p:nvGrpSpPr>
        <p:cNvPr id="1" name=""/>
        <p:cNvGrpSpPr/>
        <p:nvPr/>
      </p:nvGrpSpPr>
      <p:grpSpPr>
        <a:xfrm>
          <a:off x="0" y="0"/>
          <a:ext cx="0" cy="0"/>
          <a:chOff x="0" y="0"/>
          <a:chExt cx="0" cy="0"/>
        </a:xfrm>
      </p:grpSpPr>
      <p:sp>
        <p:nvSpPr>
          <p:cNvPr id="176" name="Freeform: Shape 175"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p:nvPr/>
        </p:nvSpPr>
        <p:spPr>
          <a:xfrm>
            <a:off x="9639599" y="1473843"/>
            <a:ext cx="1158346" cy="1158345"/>
          </a:xfrm>
          <a:custGeom>
            <a:avLst/>
            <a:gdLst>
              <a:gd name="connsiteX0" fmla="*/ 655320 w 1310640"/>
              <a:gd name="connsiteY0" fmla="*/ 365268 h 1310640"/>
              <a:gd name="connsiteX1" fmla="*/ 365268 w 1310640"/>
              <a:gd name="connsiteY1" fmla="*/ 655320 h 1310640"/>
              <a:gd name="connsiteX2" fmla="*/ 655320 w 1310640"/>
              <a:gd name="connsiteY2" fmla="*/ 945372 h 1310640"/>
              <a:gd name="connsiteX3" fmla="*/ 945372 w 1310640"/>
              <a:gd name="connsiteY3" fmla="*/ 655320 h 1310640"/>
              <a:gd name="connsiteX4" fmla="*/ 655320 w 1310640"/>
              <a:gd name="connsiteY4" fmla="*/ 365268 h 1310640"/>
              <a:gd name="connsiteX5" fmla="*/ 655320 w 1310640"/>
              <a:gd name="connsiteY5" fmla="*/ 0 h 1310640"/>
              <a:gd name="connsiteX6" fmla="*/ 1310640 w 1310640"/>
              <a:gd name="connsiteY6" fmla="*/ 655320 h 1310640"/>
              <a:gd name="connsiteX7" fmla="*/ 655320 w 1310640"/>
              <a:gd name="connsiteY7" fmla="*/ 1310640 h 1310640"/>
              <a:gd name="connsiteX8" fmla="*/ 0 w 1310640"/>
              <a:gd name="connsiteY8" fmla="*/ 655320 h 1310640"/>
              <a:gd name="connsiteX9" fmla="*/ 655320 w 1310640"/>
              <a:gd name="connsiteY9" fmla="*/ 0 h 1310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10640" h="1310640">
                <a:moveTo>
                  <a:pt x="655320" y="365268"/>
                </a:moveTo>
                <a:cubicBezTo>
                  <a:pt x="495129" y="365268"/>
                  <a:pt x="365268" y="495129"/>
                  <a:pt x="365268" y="655320"/>
                </a:cubicBezTo>
                <a:cubicBezTo>
                  <a:pt x="365268" y="815511"/>
                  <a:pt x="495129" y="945372"/>
                  <a:pt x="655320" y="945372"/>
                </a:cubicBezTo>
                <a:cubicBezTo>
                  <a:pt x="815511" y="945372"/>
                  <a:pt x="945372" y="815511"/>
                  <a:pt x="945372" y="655320"/>
                </a:cubicBezTo>
                <a:cubicBezTo>
                  <a:pt x="945372" y="495129"/>
                  <a:pt x="815511" y="365268"/>
                  <a:pt x="655320" y="365268"/>
                </a:cubicBezTo>
                <a:close/>
                <a:moveTo>
                  <a:pt x="655320" y="0"/>
                </a:moveTo>
                <a:cubicBezTo>
                  <a:pt x="1017243" y="0"/>
                  <a:pt x="1310640" y="293397"/>
                  <a:pt x="1310640" y="655320"/>
                </a:cubicBezTo>
                <a:cubicBezTo>
                  <a:pt x="1310640" y="1017243"/>
                  <a:pt x="1017243" y="1310640"/>
                  <a:pt x="655320" y="1310640"/>
                </a:cubicBezTo>
                <a:cubicBezTo>
                  <a:pt x="293397" y="1310640"/>
                  <a:pt x="0" y="1017243"/>
                  <a:pt x="0" y="655320"/>
                </a:cubicBezTo>
                <a:cubicBezTo>
                  <a:pt x="0" y="293397"/>
                  <a:pt x="293397" y="0"/>
                  <a:pt x="655320" y="0"/>
                </a:cubicBezTo>
                <a:close/>
              </a:path>
            </a:pathLst>
          </a:custGeom>
          <a:solidFill>
            <a:srgbClr val="D07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Freeform: Shape 174"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p:nvPr/>
        </p:nvSpPr>
        <p:spPr>
          <a:xfrm>
            <a:off x="901314" y="4891537"/>
            <a:ext cx="659548" cy="659547"/>
          </a:xfrm>
          <a:custGeom>
            <a:avLst/>
            <a:gdLst>
              <a:gd name="connsiteX0" fmla="*/ 655320 w 1310640"/>
              <a:gd name="connsiteY0" fmla="*/ 365268 h 1310640"/>
              <a:gd name="connsiteX1" fmla="*/ 365268 w 1310640"/>
              <a:gd name="connsiteY1" fmla="*/ 655320 h 1310640"/>
              <a:gd name="connsiteX2" fmla="*/ 655320 w 1310640"/>
              <a:gd name="connsiteY2" fmla="*/ 945372 h 1310640"/>
              <a:gd name="connsiteX3" fmla="*/ 945372 w 1310640"/>
              <a:gd name="connsiteY3" fmla="*/ 655320 h 1310640"/>
              <a:gd name="connsiteX4" fmla="*/ 655320 w 1310640"/>
              <a:gd name="connsiteY4" fmla="*/ 365268 h 1310640"/>
              <a:gd name="connsiteX5" fmla="*/ 655320 w 1310640"/>
              <a:gd name="connsiteY5" fmla="*/ 0 h 1310640"/>
              <a:gd name="connsiteX6" fmla="*/ 1310640 w 1310640"/>
              <a:gd name="connsiteY6" fmla="*/ 655320 h 1310640"/>
              <a:gd name="connsiteX7" fmla="*/ 655320 w 1310640"/>
              <a:gd name="connsiteY7" fmla="*/ 1310640 h 1310640"/>
              <a:gd name="connsiteX8" fmla="*/ 0 w 1310640"/>
              <a:gd name="connsiteY8" fmla="*/ 655320 h 1310640"/>
              <a:gd name="connsiteX9" fmla="*/ 655320 w 1310640"/>
              <a:gd name="connsiteY9" fmla="*/ 0 h 1310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10640" h="1310640">
                <a:moveTo>
                  <a:pt x="655320" y="365268"/>
                </a:moveTo>
                <a:cubicBezTo>
                  <a:pt x="495129" y="365268"/>
                  <a:pt x="365268" y="495129"/>
                  <a:pt x="365268" y="655320"/>
                </a:cubicBezTo>
                <a:cubicBezTo>
                  <a:pt x="365268" y="815511"/>
                  <a:pt x="495129" y="945372"/>
                  <a:pt x="655320" y="945372"/>
                </a:cubicBezTo>
                <a:cubicBezTo>
                  <a:pt x="815511" y="945372"/>
                  <a:pt x="945372" y="815511"/>
                  <a:pt x="945372" y="655320"/>
                </a:cubicBezTo>
                <a:cubicBezTo>
                  <a:pt x="945372" y="495129"/>
                  <a:pt x="815511" y="365268"/>
                  <a:pt x="655320" y="365268"/>
                </a:cubicBezTo>
                <a:close/>
                <a:moveTo>
                  <a:pt x="655320" y="0"/>
                </a:moveTo>
                <a:cubicBezTo>
                  <a:pt x="1017243" y="0"/>
                  <a:pt x="1310640" y="293397"/>
                  <a:pt x="1310640" y="655320"/>
                </a:cubicBezTo>
                <a:cubicBezTo>
                  <a:pt x="1310640" y="1017243"/>
                  <a:pt x="1017243" y="1310640"/>
                  <a:pt x="655320" y="1310640"/>
                </a:cubicBezTo>
                <a:cubicBezTo>
                  <a:pt x="293397" y="1310640"/>
                  <a:pt x="0" y="1017243"/>
                  <a:pt x="0" y="655320"/>
                </a:cubicBezTo>
                <a:cubicBezTo>
                  <a:pt x="0" y="293397"/>
                  <a:pt x="293397" y="0"/>
                  <a:pt x="655320" y="0"/>
                </a:cubicBezTo>
                <a:close/>
              </a:path>
            </a:pathLst>
          </a:cu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7759130" y="2013679"/>
            <a:ext cx="2455900" cy="3736665"/>
            <a:chOff x="7759131" y="2013679"/>
            <a:chExt cx="2455900" cy="3736665"/>
          </a:xfrm>
        </p:grpSpPr>
        <p:sp>
          <p:nvSpPr>
            <p:cNvPr id="157" name="Rectangle: Rounded Corners 156"/>
            <p:cNvSpPr/>
            <p:nvPr/>
          </p:nvSpPr>
          <p:spPr>
            <a:xfrm>
              <a:off x="7759131" y="2013679"/>
              <a:ext cx="2455900" cy="3736665"/>
            </a:xfrm>
            <a:prstGeom prst="roundRect">
              <a:avLst>
                <a:gd name="adj" fmla="val 5857"/>
              </a:avLst>
            </a:prstGeom>
            <a:solidFill>
              <a:schemeClr val="bg1"/>
            </a:solidFill>
            <a:ln>
              <a:noFill/>
            </a:ln>
            <a:effectLst>
              <a:outerShdw blurRad="1028700" sx="97000" sy="97000" algn="ctr"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Freeform: Shape 159"/>
            <p:cNvSpPr/>
            <p:nvPr/>
          </p:nvSpPr>
          <p:spPr>
            <a:xfrm>
              <a:off x="7759131" y="5242288"/>
              <a:ext cx="2455900" cy="508055"/>
            </a:xfrm>
            <a:custGeom>
              <a:avLst/>
              <a:gdLst>
                <a:gd name="connsiteX0" fmla="*/ 0 w 2455900"/>
                <a:gd name="connsiteY0" fmla="*/ 0 h 588412"/>
                <a:gd name="connsiteX1" fmla="*/ 2455900 w 2455900"/>
                <a:gd name="connsiteY1" fmla="*/ 0 h 588412"/>
                <a:gd name="connsiteX2" fmla="*/ 2455900 w 2455900"/>
                <a:gd name="connsiteY2" fmla="*/ 444570 h 588412"/>
                <a:gd name="connsiteX3" fmla="*/ 2312058 w 2455900"/>
                <a:gd name="connsiteY3" fmla="*/ 588412 h 588412"/>
                <a:gd name="connsiteX4" fmla="*/ 143842 w 2455900"/>
                <a:gd name="connsiteY4" fmla="*/ 588412 h 588412"/>
                <a:gd name="connsiteX5" fmla="*/ 0 w 2455900"/>
                <a:gd name="connsiteY5" fmla="*/ 444570 h 588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55900" h="588412">
                  <a:moveTo>
                    <a:pt x="0" y="0"/>
                  </a:moveTo>
                  <a:lnTo>
                    <a:pt x="2455900" y="0"/>
                  </a:lnTo>
                  <a:lnTo>
                    <a:pt x="2455900" y="444570"/>
                  </a:lnTo>
                  <a:cubicBezTo>
                    <a:pt x="2455900" y="524012"/>
                    <a:pt x="2391500" y="588412"/>
                    <a:pt x="2312058" y="588412"/>
                  </a:cubicBezTo>
                  <a:lnTo>
                    <a:pt x="143842" y="588412"/>
                  </a:lnTo>
                  <a:cubicBezTo>
                    <a:pt x="64400" y="588412"/>
                    <a:pt x="0" y="524012"/>
                    <a:pt x="0" y="444570"/>
                  </a:cubicBezTo>
                  <a:close/>
                </a:path>
              </a:pathLst>
            </a:custGeom>
            <a:solidFill>
              <a:srgbClr val="C4B5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 name="Group 6"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1976970" y="2013679"/>
            <a:ext cx="2455900" cy="3736665"/>
            <a:chOff x="1976970" y="2013679"/>
            <a:chExt cx="2455900" cy="3736665"/>
          </a:xfrm>
        </p:grpSpPr>
        <p:sp>
          <p:nvSpPr>
            <p:cNvPr id="136" name="Rectangle: Rounded Corners 135"/>
            <p:cNvSpPr/>
            <p:nvPr/>
          </p:nvSpPr>
          <p:spPr>
            <a:xfrm>
              <a:off x="1976970" y="2013679"/>
              <a:ext cx="2455900" cy="3736665"/>
            </a:xfrm>
            <a:prstGeom prst="roundRect">
              <a:avLst>
                <a:gd name="adj" fmla="val 5857"/>
              </a:avLst>
            </a:prstGeom>
            <a:solidFill>
              <a:schemeClr val="bg1"/>
            </a:solidFill>
            <a:ln>
              <a:noFill/>
            </a:ln>
            <a:effectLst>
              <a:outerShdw blurRad="1028700" sx="97000" sy="97000" algn="ctr"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Freeform: Shape 138"/>
            <p:cNvSpPr/>
            <p:nvPr/>
          </p:nvSpPr>
          <p:spPr>
            <a:xfrm>
              <a:off x="1976970" y="5242288"/>
              <a:ext cx="2455900" cy="508055"/>
            </a:xfrm>
            <a:custGeom>
              <a:avLst/>
              <a:gdLst>
                <a:gd name="connsiteX0" fmla="*/ 0 w 2455900"/>
                <a:gd name="connsiteY0" fmla="*/ 0 h 588412"/>
                <a:gd name="connsiteX1" fmla="*/ 2455900 w 2455900"/>
                <a:gd name="connsiteY1" fmla="*/ 0 h 588412"/>
                <a:gd name="connsiteX2" fmla="*/ 2455900 w 2455900"/>
                <a:gd name="connsiteY2" fmla="*/ 444570 h 588412"/>
                <a:gd name="connsiteX3" fmla="*/ 2312058 w 2455900"/>
                <a:gd name="connsiteY3" fmla="*/ 588412 h 588412"/>
                <a:gd name="connsiteX4" fmla="*/ 143842 w 2455900"/>
                <a:gd name="connsiteY4" fmla="*/ 588412 h 588412"/>
                <a:gd name="connsiteX5" fmla="*/ 0 w 2455900"/>
                <a:gd name="connsiteY5" fmla="*/ 444570 h 588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55900" h="588412">
                  <a:moveTo>
                    <a:pt x="0" y="0"/>
                  </a:moveTo>
                  <a:lnTo>
                    <a:pt x="2455900" y="0"/>
                  </a:lnTo>
                  <a:lnTo>
                    <a:pt x="2455900" y="444570"/>
                  </a:lnTo>
                  <a:cubicBezTo>
                    <a:pt x="2455900" y="524012"/>
                    <a:pt x="2391500" y="588412"/>
                    <a:pt x="2312058" y="588412"/>
                  </a:cubicBezTo>
                  <a:lnTo>
                    <a:pt x="143842" y="588412"/>
                  </a:lnTo>
                  <a:cubicBezTo>
                    <a:pt x="64400" y="588412"/>
                    <a:pt x="0" y="524012"/>
                    <a:pt x="0" y="444570"/>
                  </a:cubicBezTo>
                  <a:close/>
                </a:path>
              </a:pathLst>
            </a:custGeom>
            <a:solidFill>
              <a:srgbClr val="D07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4714574" y="1780165"/>
            <a:ext cx="2762852" cy="4203694"/>
            <a:chOff x="4714574" y="1780165"/>
            <a:chExt cx="2762852" cy="4203694"/>
          </a:xfrm>
        </p:grpSpPr>
        <p:sp>
          <p:nvSpPr>
            <p:cNvPr id="150" name="Rectangle: Rounded Corners 149"/>
            <p:cNvSpPr/>
            <p:nvPr/>
          </p:nvSpPr>
          <p:spPr>
            <a:xfrm>
              <a:off x="4714574" y="1780165"/>
              <a:ext cx="2762852" cy="4203694"/>
            </a:xfrm>
            <a:prstGeom prst="roundRect">
              <a:avLst>
                <a:gd name="adj" fmla="val 5857"/>
              </a:avLst>
            </a:prstGeom>
            <a:solidFill>
              <a:schemeClr val="bg1"/>
            </a:solidFill>
            <a:ln>
              <a:noFill/>
            </a:ln>
            <a:effectLst>
              <a:outerShdw blurRad="1028700" sx="97000" sy="97000" algn="ctr"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Freeform: Shape 152"/>
            <p:cNvSpPr/>
            <p:nvPr/>
          </p:nvSpPr>
          <p:spPr>
            <a:xfrm>
              <a:off x="4714574" y="5412303"/>
              <a:ext cx="2762852" cy="571555"/>
            </a:xfrm>
            <a:custGeom>
              <a:avLst/>
              <a:gdLst>
                <a:gd name="connsiteX0" fmla="*/ 0 w 2455900"/>
                <a:gd name="connsiteY0" fmla="*/ 0 h 588412"/>
                <a:gd name="connsiteX1" fmla="*/ 2455900 w 2455900"/>
                <a:gd name="connsiteY1" fmla="*/ 0 h 588412"/>
                <a:gd name="connsiteX2" fmla="*/ 2455900 w 2455900"/>
                <a:gd name="connsiteY2" fmla="*/ 444570 h 588412"/>
                <a:gd name="connsiteX3" fmla="*/ 2312058 w 2455900"/>
                <a:gd name="connsiteY3" fmla="*/ 588412 h 588412"/>
                <a:gd name="connsiteX4" fmla="*/ 143842 w 2455900"/>
                <a:gd name="connsiteY4" fmla="*/ 588412 h 588412"/>
                <a:gd name="connsiteX5" fmla="*/ 0 w 2455900"/>
                <a:gd name="connsiteY5" fmla="*/ 444570 h 588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55900" h="588412">
                  <a:moveTo>
                    <a:pt x="0" y="0"/>
                  </a:moveTo>
                  <a:lnTo>
                    <a:pt x="2455900" y="0"/>
                  </a:lnTo>
                  <a:lnTo>
                    <a:pt x="2455900" y="444570"/>
                  </a:lnTo>
                  <a:cubicBezTo>
                    <a:pt x="2455900" y="524012"/>
                    <a:pt x="2391500" y="588412"/>
                    <a:pt x="2312058" y="588412"/>
                  </a:cubicBezTo>
                  <a:lnTo>
                    <a:pt x="143842" y="588412"/>
                  </a:lnTo>
                  <a:cubicBezTo>
                    <a:pt x="64400" y="588412"/>
                    <a:pt x="0" y="524012"/>
                    <a:pt x="0" y="444570"/>
                  </a:cubicBezTo>
                  <a:close/>
                </a:path>
              </a:pathLst>
            </a:custGeom>
            <a:gradFill flip="none" rotWithShape="1">
              <a:gsLst>
                <a:gs pos="0">
                  <a:srgbClr val="D0798D"/>
                </a:gs>
                <a:gs pos="100000">
                  <a:srgbClr val="C4B59F"/>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4" name="Group 143"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5794375" y="1325704"/>
            <a:ext cx="603250" cy="0"/>
            <a:chOff x="7150100" y="3662052"/>
            <a:chExt cx="603250" cy="0"/>
          </a:xfrm>
        </p:grpSpPr>
        <p:cxnSp>
          <p:nvCxnSpPr>
            <p:cNvPr id="146" name="Straight Connector 145"/>
            <p:cNvCxnSpPr/>
            <p:nvPr/>
          </p:nvCxnSpPr>
          <p:spPr>
            <a:xfrm>
              <a:off x="7150100" y="3662052"/>
              <a:ext cx="336550" cy="0"/>
            </a:xfrm>
            <a:prstGeom prst="line">
              <a:avLst/>
            </a:prstGeom>
            <a:ln w="635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a:off x="7620000" y="3662052"/>
              <a:ext cx="0" cy="0"/>
            </a:xfrm>
            <a:prstGeom prst="line">
              <a:avLst/>
            </a:prstGeom>
            <a:ln w="635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a:off x="7753350" y="3662052"/>
              <a:ext cx="0" cy="0"/>
            </a:xfrm>
            <a:prstGeom prst="line">
              <a:avLst/>
            </a:prstGeom>
            <a:ln w="63500" cap="rnd">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45" name="TextBox 144"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txBox="1"/>
          <p:nvPr/>
        </p:nvSpPr>
        <p:spPr>
          <a:xfrm>
            <a:off x="1277258" y="400392"/>
            <a:ext cx="9637484" cy="769441"/>
          </a:xfrm>
          <a:prstGeom prst="rect">
            <a:avLst/>
          </a:prstGeom>
          <a:noFill/>
        </p:spPr>
        <p:txBody>
          <a:bodyPr wrap="square" rtlCol="0">
            <a:spAutoFit/>
          </a:bodyPr>
          <a:lstStyle/>
          <a:p>
            <a:pPr algn="ctr"/>
            <a:r>
              <a:rPr lang="en-US" sz="4400" b="1" dirty="0">
                <a:solidFill>
                  <a:schemeClr val="bg1"/>
                </a:solidFill>
                <a:latin typeface="+mj-lt"/>
              </a:rPr>
              <a:t>Price Table Slide</a:t>
            </a:r>
            <a:endParaRPr lang="en-US" sz="4400" b="1" dirty="0">
              <a:solidFill>
                <a:schemeClr val="bg1"/>
              </a:solidFill>
              <a:latin typeface="+mj-lt"/>
            </a:endParaRPr>
          </a:p>
        </p:txBody>
      </p:sp>
      <p:sp>
        <p:nvSpPr>
          <p:cNvPr id="159" name="TextBox 158"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txBox="1"/>
          <p:nvPr/>
        </p:nvSpPr>
        <p:spPr>
          <a:xfrm>
            <a:off x="8187186" y="3723732"/>
            <a:ext cx="1599791" cy="289441"/>
          </a:xfrm>
          <a:prstGeom prst="roundRect">
            <a:avLst/>
          </a:prstGeom>
          <a:solidFill>
            <a:srgbClr val="C4B59F"/>
          </a:solidFill>
        </p:spPr>
        <p:txBody>
          <a:bodyPr wrap="square" rtlCol="0" anchor="ctr">
            <a:spAutoFit/>
          </a:bodyPr>
          <a:lstStyle/>
          <a:p>
            <a:pPr algn="ctr"/>
            <a:r>
              <a:rPr lang="en-US" sz="1050" dirty="0">
                <a:solidFill>
                  <a:schemeClr val="bg1"/>
                </a:solidFill>
              </a:rPr>
              <a:t>Delicious Package #3</a:t>
            </a:r>
            <a:endParaRPr lang="en-US" sz="1050" dirty="0">
              <a:solidFill>
                <a:schemeClr val="bg1"/>
              </a:solidFill>
            </a:endParaRPr>
          </a:p>
        </p:txBody>
      </p:sp>
      <p:sp>
        <p:nvSpPr>
          <p:cNvPr id="161" name="TextBox 160"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txBox="1"/>
          <p:nvPr/>
        </p:nvSpPr>
        <p:spPr>
          <a:xfrm>
            <a:off x="8121842" y="5327038"/>
            <a:ext cx="1730478" cy="338554"/>
          </a:xfrm>
          <a:prstGeom prst="rect">
            <a:avLst/>
          </a:prstGeom>
          <a:noFill/>
        </p:spPr>
        <p:txBody>
          <a:bodyPr wrap="square" rtlCol="0">
            <a:spAutoFit/>
          </a:bodyPr>
          <a:lstStyle/>
          <a:p>
            <a:pPr algn="ctr"/>
            <a:r>
              <a:rPr lang="en-US" sz="1600" b="1" dirty="0">
                <a:solidFill>
                  <a:schemeClr val="bg1"/>
                </a:solidFill>
                <a:latin typeface="+mj-lt"/>
              </a:rPr>
              <a:t>CHOOSE PLAN</a:t>
            </a:r>
            <a:endParaRPr lang="en-US" sz="1600" b="1" dirty="0">
              <a:solidFill>
                <a:schemeClr val="bg1"/>
              </a:solidFill>
              <a:latin typeface="+mj-lt"/>
            </a:endParaRPr>
          </a:p>
        </p:txBody>
      </p:sp>
      <p:sp>
        <p:nvSpPr>
          <p:cNvPr id="162" name="TextBox 161"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txBox="1"/>
          <p:nvPr/>
        </p:nvSpPr>
        <p:spPr>
          <a:xfrm>
            <a:off x="8060390" y="4198270"/>
            <a:ext cx="1853382" cy="830997"/>
          </a:xfrm>
          <a:prstGeom prst="rect">
            <a:avLst/>
          </a:prstGeom>
          <a:noFill/>
        </p:spPr>
        <p:txBody>
          <a:bodyPr wrap="square" rtlCol="0">
            <a:spAutoFit/>
          </a:bodyPr>
          <a:lstStyle/>
          <a:p>
            <a:pPr algn="ctr"/>
            <a:r>
              <a:rPr lang="en-US" sz="3600" baseline="50000" dirty="0">
                <a:solidFill>
                  <a:schemeClr val="bg1">
                    <a:lumMod val="65000"/>
                  </a:schemeClr>
                </a:solidFill>
                <a:latin typeface="+mj-lt"/>
              </a:rPr>
              <a:t>￥</a:t>
            </a:r>
            <a:r>
              <a:rPr lang="en-US" sz="4000" baseline="30000" dirty="0">
                <a:solidFill>
                  <a:schemeClr val="bg1">
                    <a:lumMod val="65000"/>
                  </a:schemeClr>
                </a:solidFill>
                <a:latin typeface="+mj-lt"/>
              </a:rPr>
              <a:t> </a:t>
            </a:r>
            <a:r>
              <a:rPr lang="en-US" sz="4800" b="1" dirty="0">
                <a:solidFill>
                  <a:schemeClr val="tx1">
                    <a:lumMod val="75000"/>
                    <a:lumOff val="25000"/>
                  </a:schemeClr>
                </a:solidFill>
                <a:latin typeface="+mj-lt"/>
              </a:rPr>
              <a:t>85</a:t>
            </a:r>
            <a:r>
              <a:rPr lang="en-US" sz="2400" b="1" dirty="0">
                <a:solidFill>
                  <a:schemeClr val="tx1">
                    <a:lumMod val="75000"/>
                    <a:lumOff val="25000"/>
                  </a:schemeClr>
                </a:solidFill>
                <a:latin typeface="+mj-lt"/>
              </a:rPr>
              <a:t>.00</a:t>
            </a:r>
            <a:endParaRPr lang="en-US" sz="4800" b="1" dirty="0">
              <a:solidFill>
                <a:schemeClr val="tx1">
                  <a:lumMod val="75000"/>
                  <a:lumOff val="25000"/>
                </a:schemeClr>
              </a:solidFill>
              <a:latin typeface="+mj-lt"/>
            </a:endParaRPr>
          </a:p>
        </p:txBody>
      </p:sp>
      <p:grpSp>
        <p:nvGrpSpPr>
          <p:cNvPr id="16" name="Group 15"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8407908" y="2352364"/>
            <a:ext cx="1158347" cy="1158347"/>
            <a:chOff x="8324675" y="2249128"/>
            <a:chExt cx="1179872" cy="1179872"/>
          </a:xfrm>
        </p:grpSpPr>
        <p:sp>
          <p:nvSpPr>
            <p:cNvPr id="158" name="Oval 157"/>
            <p:cNvSpPr/>
            <p:nvPr/>
          </p:nvSpPr>
          <p:spPr>
            <a:xfrm>
              <a:off x="8324675" y="2249128"/>
              <a:ext cx="1179872" cy="1179872"/>
            </a:xfrm>
            <a:prstGeom prst="ellipse">
              <a:avLst/>
            </a:prstGeom>
            <a:solidFill>
              <a:srgbClr val="C4B5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0" name="Freeform 30"/>
            <p:cNvSpPr>
              <a:spLocks noEditPoints="1"/>
            </p:cNvSpPr>
            <p:nvPr/>
          </p:nvSpPr>
          <p:spPr bwMode="auto">
            <a:xfrm>
              <a:off x="8687284" y="2609622"/>
              <a:ext cx="454655" cy="458884"/>
            </a:xfrm>
            <a:custGeom>
              <a:avLst/>
              <a:gdLst>
                <a:gd name="T0" fmla="*/ 127 w 218"/>
                <a:gd name="T1" fmla="*/ 46 h 220"/>
                <a:gd name="T2" fmla="*/ 109 w 218"/>
                <a:gd name="T3" fmla="*/ 34 h 220"/>
                <a:gd name="T4" fmla="*/ 112 w 218"/>
                <a:gd name="T5" fmla="*/ 64 h 220"/>
                <a:gd name="T6" fmla="*/ 125 w 218"/>
                <a:gd name="T7" fmla="*/ 57 h 220"/>
                <a:gd name="T8" fmla="*/ 114 w 218"/>
                <a:gd name="T9" fmla="*/ 56 h 220"/>
                <a:gd name="T10" fmla="*/ 111 w 218"/>
                <a:gd name="T11" fmla="*/ 42 h 220"/>
                <a:gd name="T12" fmla="*/ 119 w 218"/>
                <a:gd name="T13" fmla="*/ 47 h 220"/>
                <a:gd name="T14" fmla="*/ 126 w 218"/>
                <a:gd name="T15" fmla="*/ 89 h 220"/>
                <a:gd name="T16" fmla="*/ 120 w 218"/>
                <a:gd name="T17" fmla="*/ 99 h 220"/>
                <a:gd name="T18" fmla="*/ 130 w 218"/>
                <a:gd name="T19" fmla="*/ 106 h 220"/>
                <a:gd name="T20" fmla="*/ 126 w 218"/>
                <a:gd name="T21" fmla="*/ 89 h 220"/>
                <a:gd name="T22" fmla="*/ 40 w 218"/>
                <a:gd name="T23" fmla="*/ 115 h 220"/>
                <a:gd name="T24" fmla="*/ 47 w 218"/>
                <a:gd name="T25" fmla="*/ 128 h 220"/>
                <a:gd name="T26" fmla="*/ 54 w 218"/>
                <a:gd name="T27" fmla="*/ 124 h 220"/>
                <a:gd name="T28" fmla="*/ 45 w 218"/>
                <a:gd name="T29" fmla="*/ 111 h 220"/>
                <a:gd name="T30" fmla="*/ 79 w 218"/>
                <a:gd name="T31" fmla="*/ 104 h 220"/>
                <a:gd name="T32" fmla="*/ 90 w 218"/>
                <a:gd name="T33" fmla="*/ 124 h 220"/>
                <a:gd name="T34" fmla="*/ 103 w 218"/>
                <a:gd name="T35" fmla="*/ 108 h 220"/>
                <a:gd name="T36" fmla="*/ 91 w 218"/>
                <a:gd name="T37" fmla="*/ 116 h 220"/>
                <a:gd name="T38" fmla="*/ 86 w 218"/>
                <a:gd name="T39" fmla="*/ 108 h 220"/>
                <a:gd name="T40" fmla="*/ 90 w 218"/>
                <a:gd name="T41" fmla="*/ 106 h 220"/>
                <a:gd name="T42" fmla="*/ 91 w 218"/>
                <a:gd name="T43" fmla="*/ 116 h 220"/>
                <a:gd name="T44" fmla="*/ 157 w 218"/>
                <a:gd name="T45" fmla="*/ 128 h 220"/>
                <a:gd name="T46" fmla="*/ 160 w 218"/>
                <a:gd name="T47" fmla="*/ 156 h 220"/>
                <a:gd name="T48" fmla="*/ 172 w 218"/>
                <a:gd name="T49" fmla="*/ 149 h 220"/>
                <a:gd name="T50" fmla="*/ 166 w 218"/>
                <a:gd name="T51" fmla="*/ 145 h 220"/>
                <a:gd name="T52" fmla="*/ 155 w 218"/>
                <a:gd name="T53" fmla="*/ 143 h 220"/>
                <a:gd name="T54" fmla="*/ 160 w 218"/>
                <a:gd name="T55" fmla="*/ 136 h 220"/>
                <a:gd name="T56" fmla="*/ 166 w 218"/>
                <a:gd name="T57" fmla="*/ 145 h 220"/>
                <a:gd name="T58" fmla="*/ 131 w 218"/>
                <a:gd name="T59" fmla="*/ 0 h 220"/>
                <a:gd name="T60" fmla="*/ 24 w 218"/>
                <a:gd name="T61" fmla="*/ 54 h 220"/>
                <a:gd name="T62" fmla="*/ 22 w 218"/>
                <a:gd name="T63" fmla="*/ 180 h 220"/>
                <a:gd name="T64" fmla="*/ 65 w 218"/>
                <a:gd name="T65" fmla="*/ 206 h 220"/>
                <a:gd name="T66" fmla="*/ 93 w 218"/>
                <a:gd name="T67" fmla="*/ 206 h 220"/>
                <a:gd name="T68" fmla="*/ 101 w 218"/>
                <a:gd name="T69" fmla="*/ 180 h 220"/>
                <a:gd name="T70" fmla="*/ 115 w 218"/>
                <a:gd name="T71" fmla="*/ 204 h 220"/>
                <a:gd name="T72" fmla="*/ 129 w 218"/>
                <a:gd name="T73" fmla="*/ 180 h 220"/>
                <a:gd name="T74" fmla="*/ 133 w 218"/>
                <a:gd name="T75" fmla="*/ 1 h 220"/>
                <a:gd name="T76" fmla="*/ 121 w 218"/>
                <a:gd name="T77" fmla="*/ 190 h 220"/>
                <a:gd name="T78" fmla="*/ 109 w 218"/>
                <a:gd name="T79" fmla="*/ 190 h 220"/>
                <a:gd name="T80" fmla="*/ 85 w 218"/>
                <a:gd name="T81" fmla="*/ 172 h 220"/>
                <a:gd name="T82" fmla="*/ 79 w 218"/>
                <a:gd name="T83" fmla="*/ 212 h 220"/>
                <a:gd name="T84" fmla="*/ 73 w 218"/>
                <a:gd name="T85" fmla="*/ 172 h 220"/>
                <a:gd name="T86" fmla="*/ 31 w 218"/>
                <a:gd name="T87" fmla="*/ 59 h 220"/>
                <a:gd name="T88" fmla="*/ 206 w 218"/>
                <a:gd name="T89" fmla="*/ 172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8" h="220">
                  <a:moveTo>
                    <a:pt x="125" y="57"/>
                  </a:moveTo>
                  <a:cubicBezTo>
                    <a:pt x="127" y="54"/>
                    <a:pt x="128" y="50"/>
                    <a:pt x="127" y="46"/>
                  </a:cubicBezTo>
                  <a:cubicBezTo>
                    <a:pt x="125" y="39"/>
                    <a:pt x="119" y="34"/>
                    <a:pt x="112" y="34"/>
                  </a:cubicBezTo>
                  <a:cubicBezTo>
                    <a:pt x="111" y="34"/>
                    <a:pt x="110" y="34"/>
                    <a:pt x="109" y="34"/>
                  </a:cubicBezTo>
                  <a:cubicBezTo>
                    <a:pt x="101" y="36"/>
                    <a:pt x="96" y="44"/>
                    <a:pt x="98" y="52"/>
                  </a:cubicBezTo>
                  <a:cubicBezTo>
                    <a:pt x="100" y="59"/>
                    <a:pt x="106" y="64"/>
                    <a:pt x="112" y="64"/>
                  </a:cubicBezTo>
                  <a:cubicBezTo>
                    <a:pt x="113" y="64"/>
                    <a:pt x="115" y="64"/>
                    <a:pt x="116" y="63"/>
                  </a:cubicBezTo>
                  <a:cubicBezTo>
                    <a:pt x="119" y="63"/>
                    <a:pt x="123" y="60"/>
                    <a:pt x="125" y="57"/>
                  </a:cubicBezTo>
                  <a:close/>
                  <a:moveTo>
                    <a:pt x="118" y="53"/>
                  </a:moveTo>
                  <a:cubicBezTo>
                    <a:pt x="117" y="54"/>
                    <a:pt x="116" y="55"/>
                    <a:pt x="114" y="56"/>
                  </a:cubicBezTo>
                  <a:cubicBezTo>
                    <a:pt x="110" y="56"/>
                    <a:pt x="107" y="54"/>
                    <a:pt x="106" y="50"/>
                  </a:cubicBezTo>
                  <a:cubicBezTo>
                    <a:pt x="105" y="47"/>
                    <a:pt x="107" y="43"/>
                    <a:pt x="111" y="42"/>
                  </a:cubicBezTo>
                  <a:cubicBezTo>
                    <a:pt x="111" y="42"/>
                    <a:pt x="112" y="42"/>
                    <a:pt x="112" y="42"/>
                  </a:cubicBezTo>
                  <a:cubicBezTo>
                    <a:pt x="116" y="42"/>
                    <a:pt x="118" y="44"/>
                    <a:pt x="119" y="47"/>
                  </a:cubicBezTo>
                  <a:cubicBezTo>
                    <a:pt x="119" y="49"/>
                    <a:pt x="119" y="51"/>
                    <a:pt x="118" y="53"/>
                  </a:cubicBezTo>
                  <a:close/>
                  <a:moveTo>
                    <a:pt x="126" y="89"/>
                  </a:moveTo>
                  <a:cubicBezTo>
                    <a:pt x="124" y="90"/>
                    <a:pt x="122" y="91"/>
                    <a:pt x="121" y="93"/>
                  </a:cubicBezTo>
                  <a:cubicBezTo>
                    <a:pt x="120" y="95"/>
                    <a:pt x="120" y="97"/>
                    <a:pt x="120" y="99"/>
                  </a:cubicBezTo>
                  <a:cubicBezTo>
                    <a:pt x="121" y="103"/>
                    <a:pt x="124" y="106"/>
                    <a:pt x="128" y="106"/>
                  </a:cubicBezTo>
                  <a:cubicBezTo>
                    <a:pt x="129" y="106"/>
                    <a:pt x="129" y="106"/>
                    <a:pt x="130" y="106"/>
                  </a:cubicBezTo>
                  <a:cubicBezTo>
                    <a:pt x="134" y="105"/>
                    <a:pt x="137" y="100"/>
                    <a:pt x="136" y="95"/>
                  </a:cubicBezTo>
                  <a:cubicBezTo>
                    <a:pt x="135" y="91"/>
                    <a:pt x="131" y="88"/>
                    <a:pt x="126" y="89"/>
                  </a:cubicBezTo>
                  <a:close/>
                  <a:moveTo>
                    <a:pt x="45" y="111"/>
                  </a:moveTo>
                  <a:cubicBezTo>
                    <a:pt x="43" y="112"/>
                    <a:pt x="41" y="113"/>
                    <a:pt x="40" y="115"/>
                  </a:cubicBezTo>
                  <a:cubicBezTo>
                    <a:pt x="39" y="117"/>
                    <a:pt x="38" y="119"/>
                    <a:pt x="39" y="121"/>
                  </a:cubicBezTo>
                  <a:cubicBezTo>
                    <a:pt x="40" y="125"/>
                    <a:pt x="43" y="128"/>
                    <a:pt x="47" y="128"/>
                  </a:cubicBezTo>
                  <a:cubicBezTo>
                    <a:pt x="47" y="128"/>
                    <a:pt x="48" y="128"/>
                    <a:pt x="49" y="128"/>
                  </a:cubicBezTo>
                  <a:cubicBezTo>
                    <a:pt x="51" y="127"/>
                    <a:pt x="53" y="126"/>
                    <a:pt x="54" y="124"/>
                  </a:cubicBezTo>
                  <a:cubicBezTo>
                    <a:pt x="55" y="122"/>
                    <a:pt x="55" y="120"/>
                    <a:pt x="55" y="118"/>
                  </a:cubicBezTo>
                  <a:cubicBezTo>
                    <a:pt x="54" y="113"/>
                    <a:pt x="49" y="110"/>
                    <a:pt x="45" y="111"/>
                  </a:cubicBezTo>
                  <a:close/>
                  <a:moveTo>
                    <a:pt x="87" y="98"/>
                  </a:moveTo>
                  <a:cubicBezTo>
                    <a:pt x="84" y="99"/>
                    <a:pt x="81" y="101"/>
                    <a:pt x="79" y="104"/>
                  </a:cubicBezTo>
                  <a:cubicBezTo>
                    <a:pt x="77" y="107"/>
                    <a:pt x="76" y="110"/>
                    <a:pt x="77" y="114"/>
                  </a:cubicBezTo>
                  <a:cubicBezTo>
                    <a:pt x="79" y="120"/>
                    <a:pt x="84" y="124"/>
                    <a:pt x="90" y="124"/>
                  </a:cubicBezTo>
                  <a:cubicBezTo>
                    <a:pt x="91" y="124"/>
                    <a:pt x="92" y="124"/>
                    <a:pt x="93" y="124"/>
                  </a:cubicBezTo>
                  <a:cubicBezTo>
                    <a:pt x="100" y="122"/>
                    <a:pt x="104" y="115"/>
                    <a:pt x="103" y="108"/>
                  </a:cubicBezTo>
                  <a:cubicBezTo>
                    <a:pt x="101" y="101"/>
                    <a:pt x="94" y="96"/>
                    <a:pt x="87" y="98"/>
                  </a:cubicBezTo>
                  <a:close/>
                  <a:moveTo>
                    <a:pt x="91" y="116"/>
                  </a:moveTo>
                  <a:cubicBezTo>
                    <a:pt x="88" y="116"/>
                    <a:pt x="86" y="115"/>
                    <a:pt x="85" y="112"/>
                  </a:cubicBezTo>
                  <a:cubicBezTo>
                    <a:pt x="85" y="111"/>
                    <a:pt x="85" y="109"/>
                    <a:pt x="86" y="108"/>
                  </a:cubicBezTo>
                  <a:cubicBezTo>
                    <a:pt x="86" y="107"/>
                    <a:pt x="88" y="106"/>
                    <a:pt x="89" y="106"/>
                  </a:cubicBezTo>
                  <a:cubicBezTo>
                    <a:pt x="89" y="106"/>
                    <a:pt x="90" y="106"/>
                    <a:pt x="90" y="106"/>
                  </a:cubicBezTo>
                  <a:cubicBezTo>
                    <a:pt x="92" y="106"/>
                    <a:pt x="94" y="107"/>
                    <a:pt x="95" y="110"/>
                  </a:cubicBezTo>
                  <a:cubicBezTo>
                    <a:pt x="96" y="112"/>
                    <a:pt x="94" y="115"/>
                    <a:pt x="91" y="116"/>
                  </a:cubicBezTo>
                  <a:close/>
                  <a:moveTo>
                    <a:pt x="174" y="139"/>
                  </a:moveTo>
                  <a:cubicBezTo>
                    <a:pt x="173" y="131"/>
                    <a:pt x="165" y="126"/>
                    <a:pt x="157" y="128"/>
                  </a:cubicBezTo>
                  <a:cubicBezTo>
                    <a:pt x="150" y="129"/>
                    <a:pt x="145" y="137"/>
                    <a:pt x="147" y="145"/>
                  </a:cubicBezTo>
                  <a:cubicBezTo>
                    <a:pt x="148" y="151"/>
                    <a:pt x="154" y="156"/>
                    <a:pt x="160" y="156"/>
                  </a:cubicBezTo>
                  <a:cubicBezTo>
                    <a:pt x="161" y="156"/>
                    <a:pt x="162" y="156"/>
                    <a:pt x="163" y="156"/>
                  </a:cubicBezTo>
                  <a:cubicBezTo>
                    <a:pt x="167" y="155"/>
                    <a:pt x="170" y="153"/>
                    <a:pt x="172" y="149"/>
                  </a:cubicBezTo>
                  <a:cubicBezTo>
                    <a:pt x="174" y="146"/>
                    <a:pt x="175" y="142"/>
                    <a:pt x="174" y="139"/>
                  </a:cubicBezTo>
                  <a:close/>
                  <a:moveTo>
                    <a:pt x="166" y="145"/>
                  </a:moveTo>
                  <a:cubicBezTo>
                    <a:pt x="165" y="146"/>
                    <a:pt x="163" y="147"/>
                    <a:pt x="162" y="148"/>
                  </a:cubicBezTo>
                  <a:cubicBezTo>
                    <a:pt x="159" y="148"/>
                    <a:pt x="155" y="146"/>
                    <a:pt x="155" y="143"/>
                  </a:cubicBezTo>
                  <a:cubicBezTo>
                    <a:pt x="154" y="140"/>
                    <a:pt x="156" y="136"/>
                    <a:pt x="159" y="136"/>
                  </a:cubicBezTo>
                  <a:cubicBezTo>
                    <a:pt x="160" y="136"/>
                    <a:pt x="160" y="136"/>
                    <a:pt x="160" y="136"/>
                  </a:cubicBezTo>
                  <a:cubicBezTo>
                    <a:pt x="163" y="136"/>
                    <a:pt x="166" y="138"/>
                    <a:pt x="166" y="140"/>
                  </a:cubicBezTo>
                  <a:cubicBezTo>
                    <a:pt x="167" y="142"/>
                    <a:pt x="166" y="144"/>
                    <a:pt x="166" y="145"/>
                  </a:cubicBezTo>
                  <a:close/>
                  <a:moveTo>
                    <a:pt x="133" y="1"/>
                  </a:moveTo>
                  <a:cubicBezTo>
                    <a:pt x="131" y="0"/>
                    <a:pt x="131" y="0"/>
                    <a:pt x="131" y="0"/>
                  </a:cubicBezTo>
                  <a:cubicBezTo>
                    <a:pt x="129" y="0"/>
                    <a:pt x="126" y="0"/>
                    <a:pt x="124" y="0"/>
                  </a:cubicBezTo>
                  <a:cubicBezTo>
                    <a:pt x="82" y="0"/>
                    <a:pt x="46" y="20"/>
                    <a:pt x="24" y="54"/>
                  </a:cubicBezTo>
                  <a:cubicBezTo>
                    <a:pt x="1" y="91"/>
                    <a:pt x="0" y="138"/>
                    <a:pt x="21" y="178"/>
                  </a:cubicBezTo>
                  <a:cubicBezTo>
                    <a:pt x="22" y="180"/>
                    <a:pt x="22" y="180"/>
                    <a:pt x="22" y="180"/>
                  </a:cubicBezTo>
                  <a:cubicBezTo>
                    <a:pt x="65" y="180"/>
                    <a:pt x="65" y="180"/>
                    <a:pt x="65" y="180"/>
                  </a:cubicBezTo>
                  <a:cubicBezTo>
                    <a:pt x="65" y="206"/>
                    <a:pt x="65" y="206"/>
                    <a:pt x="65" y="206"/>
                  </a:cubicBezTo>
                  <a:cubicBezTo>
                    <a:pt x="65" y="214"/>
                    <a:pt x="71" y="220"/>
                    <a:pt x="79" y="220"/>
                  </a:cubicBezTo>
                  <a:cubicBezTo>
                    <a:pt x="87" y="220"/>
                    <a:pt x="93" y="214"/>
                    <a:pt x="93" y="206"/>
                  </a:cubicBezTo>
                  <a:cubicBezTo>
                    <a:pt x="93" y="180"/>
                    <a:pt x="93" y="180"/>
                    <a:pt x="93" y="180"/>
                  </a:cubicBezTo>
                  <a:cubicBezTo>
                    <a:pt x="101" y="180"/>
                    <a:pt x="101" y="180"/>
                    <a:pt x="101" y="180"/>
                  </a:cubicBezTo>
                  <a:cubicBezTo>
                    <a:pt x="101" y="190"/>
                    <a:pt x="101" y="190"/>
                    <a:pt x="101" y="190"/>
                  </a:cubicBezTo>
                  <a:cubicBezTo>
                    <a:pt x="101" y="197"/>
                    <a:pt x="107" y="204"/>
                    <a:pt x="115" y="204"/>
                  </a:cubicBezTo>
                  <a:cubicBezTo>
                    <a:pt x="123" y="204"/>
                    <a:pt x="129" y="197"/>
                    <a:pt x="129" y="190"/>
                  </a:cubicBezTo>
                  <a:cubicBezTo>
                    <a:pt x="129" y="180"/>
                    <a:pt x="129" y="180"/>
                    <a:pt x="129" y="180"/>
                  </a:cubicBezTo>
                  <a:cubicBezTo>
                    <a:pt x="218" y="180"/>
                    <a:pt x="218" y="180"/>
                    <a:pt x="218" y="180"/>
                  </a:cubicBezTo>
                  <a:lnTo>
                    <a:pt x="133" y="1"/>
                  </a:lnTo>
                  <a:close/>
                  <a:moveTo>
                    <a:pt x="121" y="172"/>
                  </a:moveTo>
                  <a:cubicBezTo>
                    <a:pt x="121" y="190"/>
                    <a:pt x="121" y="190"/>
                    <a:pt x="121" y="190"/>
                  </a:cubicBezTo>
                  <a:cubicBezTo>
                    <a:pt x="121" y="193"/>
                    <a:pt x="118" y="196"/>
                    <a:pt x="115" y="196"/>
                  </a:cubicBezTo>
                  <a:cubicBezTo>
                    <a:pt x="112" y="196"/>
                    <a:pt x="109" y="193"/>
                    <a:pt x="109" y="190"/>
                  </a:cubicBezTo>
                  <a:cubicBezTo>
                    <a:pt x="109" y="172"/>
                    <a:pt x="109" y="172"/>
                    <a:pt x="109" y="172"/>
                  </a:cubicBezTo>
                  <a:cubicBezTo>
                    <a:pt x="85" y="172"/>
                    <a:pt x="85" y="172"/>
                    <a:pt x="85" y="172"/>
                  </a:cubicBezTo>
                  <a:cubicBezTo>
                    <a:pt x="85" y="206"/>
                    <a:pt x="85" y="206"/>
                    <a:pt x="85" y="206"/>
                  </a:cubicBezTo>
                  <a:cubicBezTo>
                    <a:pt x="85" y="209"/>
                    <a:pt x="82" y="212"/>
                    <a:pt x="79" y="212"/>
                  </a:cubicBezTo>
                  <a:cubicBezTo>
                    <a:pt x="76" y="212"/>
                    <a:pt x="73" y="209"/>
                    <a:pt x="73" y="206"/>
                  </a:cubicBezTo>
                  <a:cubicBezTo>
                    <a:pt x="73" y="172"/>
                    <a:pt x="73" y="172"/>
                    <a:pt x="73" y="172"/>
                  </a:cubicBezTo>
                  <a:cubicBezTo>
                    <a:pt x="27" y="172"/>
                    <a:pt x="27" y="172"/>
                    <a:pt x="27" y="172"/>
                  </a:cubicBezTo>
                  <a:cubicBezTo>
                    <a:pt x="8" y="136"/>
                    <a:pt x="10" y="92"/>
                    <a:pt x="31" y="59"/>
                  </a:cubicBezTo>
                  <a:cubicBezTo>
                    <a:pt x="52" y="26"/>
                    <a:pt x="88" y="7"/>
                    <a:pt x="129" y="9"/>
                  </a:cubicBezTo>
                  <a:cubicBezTo>
                    <a:pt x="206" y="172"/>
                    <a:pt x="206" y="172"/>
                    <a:pt x="206" y="172"/>
                  </a:cubicBezTo>
                  <a:lnTo>
                    <a:pt x="121" y="172"/>
                  </a:lnTo>
                  <a:close/>
                </a:path>
              </a:pathLst>
            </a:custGeom>
            <a:solidFill>
              <a:schemeClr val="bg1"/>
            </a:solidFill>
            <a:ln>
              <a:noFill/>
            </a:ln>
          </p:spPr>
          <p:txBody>
            <a:bodyPr vert="horz" wrap="square" lIns="91440" tIns="45720" rIns="91440" bIns="45720" numCol="1" anchor="t" anchorCtr="0" compatLnSpc="1"/>
            <a:lstStyle/>
            <a:p>
              <a:endParaRPr lang="en-US"/>
            </a:p>
          </p:txBody>
        </p:sp>
      </p:grpSp>
      <p:sp>
        <p:nvSpPr>
          <p:cNvPr id="5" name="TextBox 4"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txBox="1"/>
          <p:nvPr/>
        </p:nvSpPr>
        <p:spPr>
          <a:xfrm>
            <a:off x="2405025" y="3723732"/>
            <a:ext cx="1599791" cy="289441"/>
          </a:xfrm>
          <a:prstGeom prst="roundRect">
            <a:avLst/>
          </a:prstGeom>
          <a:solidFill>
            <a:srgbClr val="D0798D"/>
          </a:solidFill>
        </p:spPr>
        <p:txBody>
          <a:bodyPr wrap="square" rtlCol="0" anchor="ctr">
            <a:spAutoFit/>
          </a:bodyPr>
          <a:lstStyle/>
          <a:p>
            <a:pPr algn="ctr"/>
            <a:r>
              <a:rPr lang="en-US" sz="1050" dirty="0">
                <a:solidFill>
                  <a:schemeClr val="bg1"/>
                </a:solidFill>
              </a:rPr>
              <a:t>Delicious Package #1</a:t>
            </a:r>
            <a:endParaRPr lang="en-US" sz="1050" dirty="0">
              <a:solidFill>
                <a:schemeClr val="bg1"/>
              </a:solidFill>
            </a:endParaRPr>
          </a:p>
        </p:txBody>
      </p:sp>
      <p:sp>
        <p:nvSpPr>
          <p:cNvPr id="3" name="TextBox 2"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txBox="1"/>
          <p:nvPr/>
        </p:nvSpPr>
        <p:spPr>
          <a:xfrm>
            <a:off x="2339681" y="5327038"/>
            <a:ext cx="1730478" cy="338554"/>
          </a:xfrm>
          <a:prstGeom prst="rect">
            <a:avLst/>
          </a:prstGeom>
          <a:noFill/>
        </p:spPr>
        <p:txBody>
          <a:bodyPr wrap="square" rtlCol="0">
            <a:spAutoFit/>
          </a:bodyPr>
          <a:lstStyle/>
          <a:p>
            <a:pPr algn="ctr"/>
            <a:r>
              <a:rPr lang="en-US" sz="1600" b="1" dirty="0">
                <a:solidFill>
                  <a:schemeClr val="bg1"/>
                </a:solidFill>
                <a:latin typeface="+mj-lt"/>
              </a:rPr>
              <a:t>CHOOSE PLAN</a:t>
            </a:r>
            <a:endParaRPr lang="en-US" sz="1600" b="1" dirty="0">
              <a:solidFill>
                <a:schemeClr val="bg1"/>
              </a:solidFill>
              <a:latin typeface="+mj-lt"/>
            </a:endParaRPr>
          </a:p>
        </p:txBody>
      </p:sp>
      <p:sp>
        <p:nvSpPr>
          <p:cNvPr id="140" name="TextBox 139"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txBox="1"/>
          <p:nvPr/>
        </p:nvSpPr>
        <p:spPr>
          <a:xfrm>
            <a:off x="2278229" y="4198270"/>
            <a:ext cx="1853382" cy="830997"/>
          </a:xfrm>
          <a:prstGeom prst="rect">
            <a:avLst/>
          </a:prstGeom>
          <a:noFill/>
        </p:spPr>
        <p:txBody>
          <a:bodyPr wrap="square" rtlCol="0">
            <a:spAutoFit/>
          </a:bodyPr>
          <a:lstStyle/>
          <a:p>
            <a:pPr algn="ctr"/>
            <a:r>
              <a:rPr lang="en-US" sz="3600" baseline="50000" dirty="0">
                <a:solidFill>
                  <a:schemeClr val="bg1">
                    <a:lumMod val="65000"/>
                  </a:schemeClr>
                </a:solidFill>
                <a:latin typeface="+mj-lt"/>
              </a:rPr>
              <a:t>￥</a:t>
            </a:r>
            <a:r>
              <a:rPr lang="en-US" sz="4000" baseline="30000" dirty="0">
                <a:solidFill>
                  <a:schemeClr val="bg1">
                    <a:lumMod val="65000"/>
                  </a:schemeClr>
                </a:solidFill>
                <a:latin typeface="+mj-lt"/>
              </a:rPr>
              <a:t> </a:t>
            </a:r>
            <a:r>
              <a:rPr lang="en-US" sz="4800" b="1" dirty="0">
                <a:solidFill>
                  <a:schemeClr val="tx1">
                    <a:lumMod val="75000"/>
                    <a:lumOff val="25000"/>
                  </a:schemeClr>
                </a:solidFill>
                <a:latin typeface="+mj-lt"/>
              </a:rPr>
              <a:t>45</a:t>
            </a:r>
            <a:r>
              <a:rPr lang="en-US" sz="2400" b="1" dirty="0">
                <a:solidFill>
                  <a:schemeClr val="tx1">
                    <a:lumMod val="75000"/>
                    <a:lumOff val="25000"/>
                  </a:schemeClr>
                </a:solidFill>
                <a:latin typeface="+mj-lt"/>
              </a:rPr>
              <a:t>.00</a:t>
            </a:r>
            <a:endParaRPr lang="en-US" sz="4800" b="1" dirty="0">
              <a:solidFill>
                <a:schemeClr val="tx1">
                  <a:lumMod val="75000"/>
                  <a:lumOff val="25000"/>
                </a:schemeClr>
              </a:solidFill>
              <a:latin typeface="+mj-lt"/>
            </a:endParaRPr>
          </a:p>
        </p:txBody>
      </p:sp>
      <p:grpSp>
        <p:nvGrpSpPr>
          <p:cNvPr id="17" name="Group 16"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2625747" y="2352364"/>
            <a:ext cx="1158347" cy="1158347"/>
            <a:chOff x="2687453" y="2249128"/>
            <a:chExt cx="1179872" cy="1179872"/>
          </a:xfrm>
        </p:grpSpPr>
        <p:sp>
          <p:nvSpPr>
            <p:cNvPr id="2" name="Oval 1"/>
            <p:cNvSpPr/>
            <p:nvPr/>
          </p:nvSpPr>
          <p:spPr>
            <a:xfrm>
              <a:off x="2687453" y="2249128"/>
              <a:ext cx="1179872" cy="1179872"/>
            </a:xfrm>
            <a:prstGeom prst="ellipse">
              <a:avLst/>
            </a:prstGeom>
            <a:solidFill>
              <a:srgbClr val="D07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Freeform 89"/>
            <p:cNvSpPr>
              <a:spLocks noEditPoints="1"/>
            </p:cNvSpPr>
            <p:nvPr/>
          </p:nvSpPr>
          <p:spPr bwMode="auto">
            <a:xfrm>
              <a:off x="3052176" y="2613851"/>
              <a:ext cx="450426" cy="450426"/>
            </a:xfrm>
            <a:custGeom>
              <a:avLst/>
              <a:gdLst>
                <a:gd name="T0" fmla="*/ 205 w 216"/>
                <a:gd name="T1" fmla="*/ 179 h 216"/>
                <a:gd name="T2" fmla="*/ 12 w 216"/>
                <a:gd name="T3" fmla="*/ 179 h 216"/>
                <a:gd name="T4" fmla="*/ 0 w 216"/>
                <a:gd name="T5" fmla="*/ 199 h 216"/>
                <a:gd name="T6" fmla="*/ 15 w 216"/>
                <a:gd name="T7" fmla="*/ 216 h 216"/>
                <a:gd name="T8" fmla="*/ 216 w 216"/>
                <a:gd name="T9" fmla="*/ 201 h 216"/>
                <a:gd name="T10" fmla="*/ 204 w 216"/>
                <a:gd name="T11" fmla="*/ 184 h 216"/>
                <a:gd name="T12" fmla="*/ 197 w 216"/>
                <a:gd name="T13" fmla="*/ 179 h 216"/>
                <a:gd name="T14" fmla="*/ 20 w 216"/>
                <a:gd name="T15" fmla="*/ 184 h 216"/>
                <a:gd name="T16" fmla="*/ 108 w 216"/>
                <a:gd name="T17" fmla="*/ 92 h 216"/>
                <a:gd name="T18" fmla="*/ 200 w 216"/>
                <a:gd name="T19" fmla="*/ 208 h 216"/>
                <a:gd name="T20" fmla="*/ 8 w 216"/>
                <a:gd name="T21" fmla="*/ 201 h 216"/>
                <a:gd name="T22" fmla="*/ 15 w 216"/>
                <a:gd name="T23" fmla="*/ 192 h 216"/>
                <a:gd name="T24" fmla="*/ 208 w 216"/>
                <a:gd name="T25" fmla="*/ 199 h 216"/>
                <a:gd name="T26" fmla="*/ 44 w 216"/>
                <a:gd name="T27" fmla="*/ 175 h 216"/>
                <a:gd name="T28" fmla="*/ 106 w 216"/>
                <a:gd name="T29" fmla="*/ 113 h 216"/>
                <a:gd name="T30" fmla="*/ 106 w 216"/>
                <a:gd name="T31" fmla="*/ 105 h 216"/>
                <a:gd name="T32" fmla="*/ 44 w 216"/>
                <a:gd name="T33" fmla="*/ 175 h 216"/>
                <a:gd name="T34" fmla="*/ 97 w 216"/>
                <a:gd name="T35" fmla="*/ 80 h 216"/>
                <a:gd name="T36" fmla="*/ 109 w 216"/>
                <a:gd name="T37" fmla="*/ 71 h 216"/>
                <a:gd name="T38" fmla="*/ 124 w 216"/>
                <a:gd name="T39" fmla="*/ 83 h 216"/>
                <a:gd name="T40" fmla="*/ 109 w 216"/>
                <a:gd name="T41" fmla="*/ 64 h 216"/>
                <a:gd name="T42" fmla="*/ 88 w 216"/>
                <a:gd name="T43" fmla="*/ 80 h 216"/>
                <a:gd name="T44" fmla="*/ 48 w 216"/>
                <a:gd name="T45" fmla="*/ 48 h 216"/>
                <a:gd name="T46" fmla="*/ 51 w 216"/>
                <a:gd name="T47" fmla="*/ 73 h 216"/>
                <a:gd name="T48" fmla="*/ 54 w 216"/>
                <a:gd name="T49" fmla="*/ 66 h 216"/>
                <a:gd name="T50" fmla="*/ 55 w 216"/>
                <a:gd name="T51" fmla="*/ 53 h 216"/>
                <a:gd name="T52" fmla="*/ 55 w 216"/>
                <a:gd name="T53" fmla="*/ 29 h 216"/>
                <a:gd name="T54" fmla="*/ 49 w 216"/>
                <a:gd name="T55" fmla="*/ 35 h 216"/>
                <a:gd name="T56" fmla="*/ 49 w 216"/>
                <a:gd name="T57" fmla="*/ 47 h 216"/>
                <a:gd name="T58" fmla="*/ 100 w 216"/>
                <a:gd name="T59" fmla="*/ 20 h 216"/>
                <a:gd name="T60" fmla="*/ 103 w 216"/>
                <a:gd name="T61" fmla="*/ 45 h 216"/>
                <a:gd name="T62" fmla="*/ 106 w 216"/>
                <a:gd name="T63" fmla="*/ 38 h 216"/>
                <a:gd name="T64" fmla="*/ 107 w 216"/>
                <a:gd name="T65" fmla="*/ 25 h 216"/>
                <a:gd name="T66" fmla="*/ 107 w 216"/>
                <a:gd name="T67" fmla="*/ 1 h 216"/>
                <a:gd name="T68" fmla="*/ 101 w 216"/>
                <a:gd name="T69" fmla="*/ 7 h 216"/>
                <a:gd name="T70" fmla="*/ 101 w 216"/>
                <a:gd name="T71" fmla="*/ 19 h 216"/>
                <a:gd name="T72" fmla="*/ 160 w 216"/>
                <a:gd name="T73" fmla="*/ 56 h 216"/>
                <a:gd name="T74" fmla="*/ 163 w 216"/>
                <a:gd name="T75" fmla="*/ 81 h 216"/>
                <a:gd name="T76" fmla="*/ 166 w 216"/>
                <a:gd name="T77" fmla="*/ 74 h 216"/>
                <a:gd name="T78" fmla="*/ 167 w 216"/>
                <a:gd name="T79" fmla="*/ 61 h 216"/>
                <a:gd name="T80" fmla="*/ 167 w 216"/>
                <a:gd name="T81" fmla="*/ 37 h 216"/>
                <a:gd name="T82" fmla="*/ 161 w 216"/>
                <a:gd name="T83" fmla="*/ 43 h 216"/>
                <a:gd name="T84" fmla="*/ 161 w 216"/>
                <a:gd name="T85" fmla="*/ 55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6" h="216">
                  <a:moveTo>
                    <a:pt x="204" y="184"/>
                  </a:moveTo>
                  <a:cubicBezTo>
                    <a:pt x="204" y="183"/>
                    <a:pt x="205" y="181"/>
                    <a:pt x="205" y="179"/>
                  </a:cubicBezTo>
                  <a:cubicBezTo>
                    <a:pt x="205" y="126"/>
                    <a:pt x="161" y="84"/>
                    <a:pt x="108" y="84"/>
                  </a:cubicBezTo>
                  <a:cubicBezTo>
                    <a:pt x="55" y="84"/>
                    <a:pt x="12" y="126"/>
                    <a:pt x="12" y="179"/>
                  </a:cubicBezTo>
                  <a:cubicBezTo>
                    <a:pt x="12" y="181"/>
                    <a:pt x="12" y="183"/>
                    <a:pt x="12" y="184"/>
                  </a:cubicBezTo>
                  <a:cubicBezTo>
                    <a:pt x="5" y="186"/>
                    <a:pt x="0" y="192"/>
                    <a:pt x="0" y="199"/>
                  </a:cubicBezTo>
                  <a:cubicBezTo>
                    <a:pt x="0" y="201"/>
                    <a:pt x="0" y="201"/>
                    <a:pt x="0" y="201"/>
                  </a:cubicBezTo>
                  <a:cubicBezTo>
                    <a:pt x="0" y="209"/>
                    <a:pt x="7" y="216"/>
                    <a:pt x="15" y="216"/>
                  </a:cubicBezTo>
                  <a:cubicBezTo>
                    <a:pt x="201" y="216"/>
                    <a:pt x="201" y="216"/>
                    <a:pt x="201" y="216"/>
                  </a:cubicBezTo>
                  <a:cubicBezTo>
                    <a:pt x="209" y="216"/>
                    <a:pt x="216" y="209"/>
                    <a:pt x="216" y="201"/>
                  </a:cubicBezTo>
                  <a:cubicBezTo>
                    <a:pt x="216" y="199"/>
                    <a:pt x="216" y="199"/>
                    <a:pt x="216" y="199"/>
                  </a:cubicBezTo>
                  <a:cubicBezTo>
                    <a:pt x="216" y="192"/>
                    <a:pt x="211" y="186"/>
                    <a:pt x="204" y="184"/>
                  </a:cubicBezTo>
                  <a:close/>
                  <a:moveTo>
                    <a:pt x="108" y="92"/>
                  </a:moveTo>
                  <a:cubicBezTo>
                    <a:pt x="157" y="92"/>
                    <a:pt x="197" y="130"/>
                    <a:pt x="197" y="179"/>
                  </a:cubicBezTo>
                  <a:cubicBezTo>
                    <a:pt x="197" y="180"/>
                    <a:pt x="196" y="182"/>
                    <a:pt x="196" y="184"/>
                  </a:cubicBezTo>
                  <a:cubicBezTo>
                    <a:pt x="20" y="184"/>
                    <a:pt x="20" y="184"/>
                    <a:pt x="20" y="184"/>
                  </a:cubicBezTo>
                  <a:cubicBezTo>
                    <a:pt x="20" y="182"/>
                    <a:pt x="20" y="180"/>
                    <a:pt x="20" y="179"/>
                  </a:cubicBezTo>
                  <a:cubicBezTo>
                    <a:pt x="20" y="130"/>
                    <a:pt x="59" y="92"/>
                    <a:pt x="108" y="92"/>
                  </a:cubicBezTo>
                  <a:close/>
                  <a:moveTo>
                    <a:pt x="208" y="201"/>
                  </a:moveTo>
                  <a:cubicBezTo>
                    <a:pt x="208" y="204"/>
                    <a:pt x="204" y="208"/>
                    <a:pt x="200" y="208"/>
                  </a:cubicBezTo>
                  <a:cubicBezTo>
                    <a:pt x="16" y="208"/>
                    <a:pt x="16" y="208"/>
                    <a:pt x="16" y="208"/>
                  </a:cubicBezTo>
                  <a:cubicBezTo>
                    <a:pt x="12" y="208"/>
                    <a:pt x="8" y="204"/>
                    <a:pt x="8" y="201"/>
                  </a:cubicBezTo>
                  <a:cubicBezTo>
                    <a:pt x="8" y="199"/>
                    <a:pt x="8" y="199"/>
                    <a:pt x="8" y="199"/>
                  </a:cubicBezTo>
                  <a:cubicBezTo>
                    <a:pt x="8" y="195"/>
                    <a:pt x="11" y="192"/>
                    <a:pt x="15" y="192"/>
                  </a:cubicBezTo>
                  <a:cubicBezTo>
                    <a:pt x="201" y="192"/>
                    <a:pt x="201" y="192"/>
                    <a:pt x="201" y="192"/>
                  </a:cubicBezTo>
                  <a:cubicBezTo>
                    <a:pt x="205" y="192"/>
                    <a:pt x="208" y="195"/>
                    <a:pt x="208" y="199"/>
                  </a:cubicBezTo>
                  <a:lnTo>
                    <a:pt x="208" y="201"/>
                  </a:lnTo>
                  <a:close/>
                  <a:moveTo>
                    <a:pt x="44" y="175"/>
                  </a:moveTo>
                  <a:cubicBezTo>
                    <a:pt x="46" y="175"/>
                    <a:pt x="48" y="173"/>
                    <a:pt x="48" y="171"/>
                  </a:cubicBezTo>
                  <a:cubicBezTo>
                    <a:pt x="48" y="139"/>
                    <a:pt x="74" y="113"/>
                    <a:pt x="106" y="113"/>
                  </a:cubicBezTo>
                  <a:cubicBezTo>
                    <a:pt x="108" y="113"/>
                    <a:pt x="110" y="111"/>
                    <a:pt x="110" y="109"/>
                  </a:cubicBezTo>
                  <a:cubicBezTo>
                    <a:pt x="110" y="107"/>
                    <a:pt x="108" y="105"/>
                    <a:pt x="106" y="105"/>
                  </a:cubicBezTo>
                  <a:cubicBezTo>
                    <a:pt x="69" y="105"/>
                    <a:pt x="40" y="135"/>
                    <a:pt x="40" y="171"/>
                  </a:cubicBezTo>
                  <a:cubicBezTo>
                    <a:pt x="40" y="173"/>
                    <a:pt x="41" y="175"/>
                    <a:pt x="44" y="175"/>
                  </a:cubicBezTo>
                  <a:close/>
                  <a:moveTo>
                    <a:pt x="93" y="84"/>
                  </a:moveTo>
                  <a:cubicBezTo>
                    <a:pt x="95" y="84"/>
                    <a:pt x="97" y="82"/>
                    <a:pt x="97" y="80"/>
                  </a:cubicBezTo>
                  <a:cubicBezTo>
                    <a:pt x="97" y="75"/>
                    <a:pt x="102" y="71"/>
                    <a:pt x="107" y="71"/>
                  </a:cubicBezTo>
                  <a:cubicBezTo>
                    <a:pt x="109" y="71"/>
                    <a:pt x="109" y="71"/>
                    <a:pt x="109" y="71"/>
                  </a:cubicBezTo>
                  <a:cubicBezTo>
                    <a:pt x="115" y="71"/>
                    <a:pt x="119" y="75"/>
                    <a:pt x="119" y="80"/>
                  </a:cubicBezTo>
                  <a:cubicBezTo>
                    <a:pt x="119" y="82"/>
                    <a:pt x="121" y="83"/>
                    <a:pt x="124" y="83"/>
                  </a:cubicBezTo>
                  <a:cubicBezTo>
                    <a:pt x="126" y="83"/>
                    <a:pt x="128" y="82"/>
                    <a:pt x="128" y="80"/>
                  </a:cubicBezTo>
                  <a:cubicBezTo>
                    <a:pt x="128" y="71"/>
                    <a:pt x="119" y="64"/>
                    <a:pt x="109" y="64"/>
                  </a:cubicBezTo>
                  <a:cubicBezTo>
                    <a:pt x="107" y="64"/>
                    <a:pt x="107" y="64"/>
                    <a:pt x="107" y="64"/>
                  </a:cubicBezTo>
                  <a:cubicBezTo>
                    <a:pt x="97" y="64"/>
                    <a:pt x="88" y="71"/>
                    <a:pt x="88" y="80"/>
                  </a:cubicBezTo>
                  <a:cubicBezTo>
                    <a:pt x="88" y="82"/>
                    <a:pt x="90" y="84"/>
                    <a:pt x="93" y="84"/>
                  </a:cubicBezTo>
                  <a:close/>
                  <a:moveTo>
                    <a:pt x="48" y="48"/>
                  </a:moveTo>
                  <a:cubicBezTo>
                    <a:pt x="41" y="55"/>
                    <a:pt x="41" y="65"/>
                    <a:pt x="48" y="72"/>
                  </a:cubicBezTo>
                  <a:cubicBezTo>
                    <a:pt x="49" y="73"/>
                    <a:pt x="50" y="73"/>
                    <a:pt x="51" y="73"/>
                  </a:cubicBezTo>
                  <a:cubicBezTo>
                    <a:pt x="52" y="73"/>
                    <a:pt x="53" y="73"/>
                    <a:pt x="54" y="72"/>
                  </a:cubicBezTo>
                  <a:cubicBezTo>
                    <a:pt x="55" y="70"/>
                    <a:pt x="55" y="68"/>
                    <a:pt x="54" y="66"/>
                  </a:cubicBezTo>
                  <a:cubicBezTo>
                    <a:pt x="50" y="63"/>
                    <a:pt x="50" y="58"/>
                    <a:pt x="53" y="54"/>
                  </a:cubicBezTo>
                  <a:cubicBezTo>
                    <a:pt x="54" y="54"/>
                    <a:pt x="54" y="54"/>
                    <a:pt x="55" y="53"/>
                  </a:cubicBezTo>
                  <a:cubicBezTo>
                    <a:pt x="58" y="50"/>
                    <a:pt x="60" y="46"/>
                    <a:pt x="60" y="41"/>
                  </a:cubicBezTo>
                  <a:cubicBezTo>
                    <a:pt x="60" y="37"/>
                    <a:pt x="58" y="32"/>
                    <a:pt x="55" y="29"/>
                  </a:cubicBezTo>
                  <a:cubicBezTo>
                    <a:pt x="53" y="28"/>
                    <a:pt x="51" y="28"/>
                    <a:pt x="49" y="29"/>
                  </a:cubicBezTo>
                  <a:cubicBezTo>
                    <a:pt x="47" y="31"/>
                    <a:pt x="47" y="33"/>
                    <a:pt x="49" y="35"/>
                  </a:cubicBezTo>
                  <a:cubicBezTo>
                    <a:pt x="51" y="37"/>
                    <a:pt x="52" y="39"/>
                    <a:pt x="52" y="41"/>
                  </a:cubicBezTo>
                  <a:cubicBezTo>
                    <a:pt x="52" y="43"/>
                    <a:pt x="51" y="46"/>
                    <a:pt x="49" y="47"/>
                  </a:cubicBezTo>
                  <a:cubicBezTo>
                    <a:pt x="49" y="47"/>
                    <a:pt x="48" y="48"/>
                    <a:pt x="48" y="48"/>
                  </a:cubicBezTo>
                  <a:close/>
                  <a:moveTo>
                    <a:pt x="100" y="20"/>
                  </a:moveTo>
                  <a:cubicBezTo>
                    <a:pt x="93" y="27"/>
                    <a:pt x="93" y="37"/>
                    <a:pt x="100" y="44"/>
                  </a:cubicBezTo>
                  <a:cubicBezTo>
                    <a:pt x="101" y="45"/>
                    <a:pt x="102" y="45"/>
                    <a:pt x="103" y="45"/>
                  </a:cubicBezTo>
                  <a:cubicBezTo>
                    <a:pt x="104" y="45"/>
                    <a:pt x="105" y="45"/>
                    <a:pt x="106" y="44"/>
                  </a:cubicBezTo>
                  <a:cubicBezTo>
                    <a:pt x="107" y="42"/>
                    <a:pt x="107" y="40"/>
                    <a:pt x="106" y="38"/>
                  </a:cubicBezTo>
                  <a:cubicBezTo>
                    <a:pt x="102" y="35"/>
                    <a:pt x="102" y="29"/>
                    <a:pt x="105" y="26"/>
                  </a:cubicBezTo>
                  <a:cubicBezTo>
                    <a:pt x="106" y="26"/>
                    <a:pt x="106" y="26"/>
                    <a:pt x="107" y="25"/>
                  </a:cubicBezTo>
                  <a:cubicBezTo>
                    <a:pt x="110" y="22"/>
                    <a:pt x="112" y="18"/>
                    <a:pt x="112" y="13"/>
                  </a:cubicBezTo>
                  <a:cubicBezTo>
                    <a:pt x="112" y="9"/>
                    <a:pt x="110" y="4"/>
                    <a:pt x="107" y="1"/>
                  </a:cubicBezTo>
                  <a:cubicBezTo>
                    <a:pt x="105" y="0"/>
                    <a:pt x="103" y="0"/>
                    <a:pt x="101" y="1"/>
                  </a:cubicBezTo>
                  <a:cubicBezTo>
                    <a:pt x="99" y="3"/>
                    <a:pt x="99" y="5"/>
                    <a:pt x="101" y="7"/>
                  </a:cubicBezTo>
                  <a:cubicBezTo>
                    <a:pt x="103" y="9"/>
                    <a:pt x="104" y="11"/>
                    <a:pt x="104" y="13"/>
                  </a:cubicBezTo>
                  <a:cubicBezTo>
                    <a:pt x="104" y="15"/>
                    <a:pt x="103" y="17"/>
                    <a:pt x="101" y="19"/>
                  </a:cubicBezTo>
                  <a:cubicBezTo>
                    <a:pt x="101" y="19"/>
                    <a:pt x="100" y="20"/>
                    <a:pt x="100" y="20"/>
                  </a:cubicBezTo>
                  <a:close/>
                  <a:moveTo>
                    <a:pt x="160" y="56"/>
                  </a:moveTo>
                  <a:cubicBezTo>
                    <a:pt x="153" y="63"/>
                    <a:pt x="153" y="73"/>
                    <a:pt x="160" y="80"/>
                  </a:cubicBezTo>
                  <a:cubicBezTo>
                    <a:pt x="161" y="81"/>
                    <a:pt x="162" y="81"/>
                    <a:pt x="163" y="81"/>
                  </a:cubicBezTo>
                  <a:cubicBezTo>
                    <a:pt x="164" y="81"/>
                    <a:pt x="165" y="81"/>
                    <a:pt x="166" y="80"/>
                  </a:cubicBezTo>
                  <a:cubicBezTo>
                    <a:pt x="167" y="78"/>
                    <a:pt x="167" y="76"/>
                    <a:pt x="166" y="74"/>
                  </a:cubicBezTo>
                  <a:cubicBezTo>
                    <a:pt x="162" y="71"/>
                    <a:pt x="162" y="66"/>
                    <a:pt x="165" y="62"/>
                  </a:cubicBezTo>
                  <a:cubicBezTo>
                    <a:pt x="166" y="62"/>
                    <a:pt x="166" y="62"/>
                    <a:pt x="167" y="61"/>
                  </a:cubicBezTo>
                  <a:cubicBezTo>
                    <a:pt x="170" y="58"/>
                    <a:pt x="172" y="54"/>
                    <a:pt x="172" y="49"/>
                  </a:cubicBezTo>
                  <a:cubicBezTo>
                    <a:pt x="172" y="45"/>
                    <a:pt x="170" y="40"/>
                    <a:pt x="167" y="37"/>
                  </a:cubicBezTo>
                  <a:cubicBezTo>
                    <a:pt x="165" y="36"/>
                    <a:pt x="163" y="36"/>
                    <a:pt x="161" y="37"/>
                  </a:cubicBezTo>
                  <a:cubicBezTo>
                    <a:pt x="159" y="39"/>
                    <a:pt x="159" y="41"/>
                    <a:pt x="161" y="43"/>
                  </a:cubicBezTo>
                  <a:cubicBezTo>
                    <a:pt x="163" y="45"/>
                    <a:pt x="164" y="47"/>
                    <a:pt x="164" y="49"/>
                  </a:cubicBezTo>
                  <a:cubicBezTo>
                    <a:pt x="164" y="51"/>
                    <a:pt x="163" y="54"/>
                    <a:pt x="161" y="55"/>
                  </a:cubicBezTo>
                  <a:cubicBezTo>
                    <a:pt x="161" y="55"/>
                    <a:pt x="160" y="56"/>
                    <a:pt x="160" y="56"/>
                  </a:cubicBezTo>
                  <a:close/>
                </a:path>
              </a:pathLst>
            </a:custGeom>
            <a:solidFill>
              <a:schemeClr val="bg1"/>
            </a:solidFill>
            <a:ln>
              <a:noFill/>
            </a:ln>
          </p:spPr>
          <p:txBody>
            <a:bodyPr vert="horz" wrap="square" lIns="91440" tIns="45720" rIns="91440" bIns="45720" numCol="1" anchor="t" anchorCtr="0" compatLnSpc="1"/>
            <a:lstStyle/>
            <a:p>
              <a:endParaRPr lang="en-US"/>
            </a:p>
          </p:txBody>
        </p:sp>
      </p:grpSp>
      <p:sp>
        <p:nvSpPr>
          <p:cNvPr id="152" name="TextBox 151"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txBox="1"/>
          <p:nvPr/>
        </p:nvSpPr>
        <p:spPr>
          <a:xfrm>
            <a:off x="5196130" y="3722038"/>
            <a:ext cx="1799742" cy="289441"/>
          </a:xfrm>
          <a:prstGeom prst="roundRect">
            <a:avLst/>
          </a:prstGeom>
          <a:gradFill>
            <a:gsLst>
              <a:gs pos="0">
                <a:srgbClr val="D0798D"/>
              </a:gs>
              <a:gs pos="100000">
                <a:srgbClr val="C4B59F"/>
              </a:gs>
            </a:gsLst>
            <a:lin ang="5400000" scaled="1"/>
          </a:gradFill>
        </p:spPr>
        <p:txBody>
          <a:bodyPr wrap="square" rtlCol="0" anchor="ctr">
            <a:spAutoFit/>
          </a:bodyPr>
          <a:lstStyle/>
          <a:p>
            <a:pPr algn="ctr"/>
            <a:r>
              <a:rPr lang="en-US" sz="1100" dirty="0">
                <a:solidFill>
                  <a:schemeClr val="bg1"/>
                </a:solidFill>
              </a:rPr>
              <a:t>Delicious Package #2</a:t>
            </a:r>
            <a:endParaRPr lang="en-US" sz="1100" dirty="0">
              <a:solidFill>
                <a:schemeClr val="bg1"/>
              </a:solidFill>
            </a:endParaRPr>
          </a:p>
        </p:txBody>
      </p:sp>
      <p:sp>
        <p:nvSpPr>
          <p:cNvPr id="154" name="TextBox 153"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txBox="1"/>
          <p:nvPr/>
        </p:nvSpPr>
        <p:spPr>
          <a:xfrm>
            <a:off x="5122619" y="5507646"/>
            <a:ext cx="1946763" cy="380868"/>
          </a:xfrm>
          <a:prstGeom prst="rect">
            <a:avLst/>
          </a:prstGeom>
          <a:noFill/>
        </p:spPr>
        <p:txBody>
          <a:bodyPr wrap="square" rtlCol="0">
            <a:spAutoFit/>
          </a:bodyPr>
          <a:lstStyle/>
          <a:p>
            <a:pPr algn="ctr"/>
            <a:r>
              <a:rPr lang="en-US" sz="1600" b="1" dirty="0">
                <a:solidFill>
                  <a:schemeClr val="bg1"/>
                </a:solidFill>
                <a:latin typeface="+mj-lt"/>
              </a:rPr>
              <a:t>CHOOSE PLAN</a:t>
            </a:r>
            <a:endParaRPr lang="en-US" sz="1600" b="1" dirty="0">
              <a:solidFill>
                <a:schemeClr val="bg1"/>
              </a:solidFill>
              <a:latin typeface="+mj-lt"/>
            </a:endParaRPr>
          </a:p>
        </p:txBody>
      </p:sp>
      <p:sp>
        <p:nvSpPr>
          <p:cNvPr id="155" name="TextBox 154"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txBox="1"/>
          <p:nvPr/>
        </p:nvSpPr>
        <p:spPr>
          <a:xfrm>
            <a:off x="5053486" y="4237798"/>
            <a:ext cx="2085028" cy="923330"/>
          </a:xfrm>
          <a:prstGeom prst="rect">
            <a:avLst/>
          </a:prstGeom>
          <a:noFill/>
        </p:spPr>
        <p:txBody>
          <a:bodyPr wrap="square" rtlCol="0">
            <a:spAutoFit/>
          </a:bodyPr>
          <a:lstStyle/>
          <a:p>
            <a:pPr algn="ctr"/>
            <a:r>
              <a:rPr lang="en-US" sz="3600" baseline="50000" dirty="0">
                <a:solidFill>
                  <a:schemeClr val="bg1">
                    <a:lumMod val="65000"/>
                  </a:schemeClr>
                </a:solidFill>
                <a:latin typeface="+mj-lt"/>
              </a:rPr>
              <a:t>￥</a:t>
            </a:r>
            <a:r>
              <a:rPr lang="en-US" sz="4400" baseline="30000" dirty="0">
                <a:solidFill>
                  <a:schemeClr val="bg1">
                    <a:lumMod val="65000"/>
                  </a:schemeClr>
                </a:solidFill>
                <a:latin typeface="+mj-lt"/>
              </a:rPr>
              <a:t> </a:t>
            </a:r>
            <a:r>
              <a:rPr lang="en-US" sz="5400" b="1" dirty="0">
                <a:solidFill>
                  <a:schemeClr val="tx1">
                    <a:lumMod val="75000"/>
                    <a:lumOff val="25000"/>
                  </a:schemeClr>
                </a:solidFill>
                <a:latin typeface="+mj-lt"/>
              </a:rPr>
              <a:t>70</a:t>
            </a:r>
            <a:r>
              <a:rPr lang="en-US" sz="2400" b="1" dirty="0">
                <a:solidFill>
                  <a:schemeClr val="tx1">
                    <a:lumMod val="75000"/>
                    <a:lumOff val="25000"/>
                  </a:schemeClr>
                </a:solidFill>
                <a:latin typeface="+mj-lt"/>
              </a:rPr>
              <a:t>.50</a:t>
            </a:r>
            <a:endParaRPr lang="en-US" sz="5400" b="1" dirty="0">
              <a:solidFill>
                <a:schemeClr val="tx1">
                  <a:lumMod val="75000"/>
                  <a:lumOff val="25000"/>
                </a:schemeClr>
              </a:solidFill>
              <a:latin typeface="+mj-lt"/>
            </a:endParaRPr>
          </a:p>
        </p:txBody>
      </p:sp>
      <p:grpSp>
        <p:nvGrpSpPr>
          <p:cNvPr id="15" name="Group 14"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5444439" y="2161181"/>
            <a:ext cx="1303124" cy="1303124"/>
            <a:chOff x="5506064" y="2249128"/>
            <a:chExt cx="1179872" cy="1179872"/>
          </a:xfrm>
        </p:grpSpPr>
        <p:sp>
          <p:nvSpPr>
            <p:cNvPr id="151" name="Oval 150"/>
            <p:cNvSpPr/>
            <p:nvPr/>
          </p:nvSpPr>
          <p:spPr>
            <a:xfrm>
              <a:off x="5506064" y="2249128"/>
              <a:ext cx="1179872" cy="1179872"/>
            </a:xfrm>
            <a:prstGeom prst="ellipse">
              <a:avLst/>
            </a:prstGeom>
            <a:gradFill>
              <a:gsLst>
                <a:gs pos="0">
                  <a:srgbClr val="D0798D"/>
                </a:gs>
                <a:gs pos="100000">
                  <a:srgbClr val="C4B59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1" name="Freeform 40"/>
            <p:cNvSpPr>
              <a:spLocks noEditPoints="1"/>
            </p:cNvSpPr>
            <p:nvPr/>
          </p:nvSpPr>
          <p:spPr bwMode="auto">
            <a:xfrm>
              <a:off x="5891934" y="2630768"/>
              <a:ext cx="408133" cy="416592"/>
            </a:xfrm>
            <a:custGeom>
              <a:avLst/>
              <a:gdLst>
                <a:gd name="T0" fmla="*/ 160 w 196"/>
                <a:gd name="T1" fmla="*/ 63 h 200"/>
                <a:gd name="T2" fmla="*/ 160 w 196"/>
                <a:gd name="T3" fmla="*/ 53 h 200"/>
                <a:gd name="T4" fmla="*/ 151 w 196"/>
                <a:gd name="T5" fmla="*/ 10 h 200"/>
                <a:gd name="T6" fmla="*/ 116 w 196"/>
                <a:gd name="T7" fmla="*/ 11 h 200"/>
                <a:gd name="T8" fmla="*/ 99 w 196"/>
                <a:gd name="T9" fmla="*/ 4 h 200"/>
                <a:gd name="T10" fmla="*/ 55 w 196"/>
                <a:gd name="T11" fmla="*/ 8 h 200"/>
                <a:gd name="T12" fmla="*/ 0 w 196"/>
                <a:gd name="T13" fmla="*/ 33 h 200"/>
                <a:gd name="T14" fmla="*/ 8 w 196"/>
                <a:gd name="T15" fmla="*/ 60 h 200"/>
                <a:gd name="T16" fmla="*/ 44 w 196"/>
                <a:gd name="T17" fmla="*/ 200 h 200"/>
                <a:gd name="T18" fmla="*/ 160 w 196"/>
                <a:gd name="T19" fmla="*/ 164 h 200"/>
                <a:gd name="T20" fmla="*/ 179 w 196"/>
                <a:gd name="T21" fmla="*/ 131 h 200"/>
                <a:gd name="T22" fmla="*/ 196 w 196"/>
                <a:gd name="T23" fmla="*/ 76 h 200"/>
                <a:gd name="T24" fmla="*/ 152 w 196"/>
                <a:gd name="T25" fmla="*/ 164 h 200"/>
                <a:gd name="T26" fmla="*/ 44 w 196"/>
                <a:gd name="T27" fmla="*/ 192 h 200"/>
                <a:gd name="T28" fmla="*/ 16 w 196"/>
                <a:gd name="T29" fmla="*/ 64 h 200"/>
                <a:gd name="T30" fmla="*/ 27 w 196"/>
                <a:gd name="T31" fmla="*/ 66 h 200"/>
                <a:gd name="T32" fmla="*/ 33 w 196"/>
                <a:gd name="T33" fmla="*/ 67 h 200"/>
                <a:gd name="T34" fmla="*/ 73 w 196"/>
                <a:gd name="T35" fmla="*/ 62 h 200"/>
                <a:gd name="T36" fmla="*/ 116 w 196"/>
                <a:gd name="T37" fmla="*/ 69 h 200"/>
                <a:gd name="T38" fmla="*/ 151 w 196"/>
                <a:gd name="T39" fmla="*/ 55 h 200"/>
                <a:gd name="T40" fmla="*/ 152 w 196"/>
                <a:gd name="T41" fmla="*/ 60 h 200"/>
                <a:gd name="T42" fmla="*/ 154 w 196"/>
                <a:gd name="T43" fmla="*/ 47 h 200"/>
                <a:gd name="T44" fmla="*/ 151 w 196"/>
                <a:gd name="T45" fmla="*/ 47 h 200"/>
                <a:gd name="T46" fmla="*/ 138 w 196"/>
                <a:gd name="T47" fmla="*/ 41 h 200"/>
                <a:gd name="T48" fmla="*/ 116 w 196"/>
                <a:gd name="T49" fmla="*/ 61 h 200"/>
                <a:gd name="T50" fmla="*/ 94 w 196"/>
                <a:gd name="T51" fmla="*/ 41 h 200"/>
                <a:gd name="T52" fmla="*/ 73 w 196"/>
                <a:gd name="T53" fmla="*/ 54 h 200"/>
                <a:gd name="T54" fmla="*/ 55 w 196"/>
                <a:gd name="T55" fmla="*/ 46 h 200"/>
                <a:gd name="T56" fmla="*/ 33 w 196"/>
                <a:gd name="T57" fmla="*/ 59 h 200"/>
                <a:gd name="T58" fmla="*/ 31 w 196"/>
                <a:gd name="T59" fmla="*/ 58 h 200"/>
                <a:gd name="T60" fmla="*/ 33 w 196"/>
                <a:gd name="T61" fmla="*/ 8 h 200"/>
                <a:gd name="T62" fmla="*/ 55 w 196"/>
                <a:gd name="T63" fmla="*/ 19 h 200"/>
                <a:gd name="T64" fmla="*/ 86 w 196"/>
                <a:gd name="T65" fmla="*/ 15 h 200"/>
                <a:gd name="T66" fmla="*/ 91 w 196"/>
                <a:gd name="T67" fmla="*/ 15 h 200"/>
                <a:gd name="T68" fmla="*/ 109 w 196"/>
                <a:gd name="T69" fmla="*/ 18 h 200"/>
                <a:gd name="T70" fmla="*/ 113 w 196"/>
                <a:gd name="T71" fmla="*/ 20 h 200"/>
                <a:gd name="T72" fmla="*/ 136 w 196"/>
                <a:gd name="T73" fmla="*/ 31 h 200"/>
                <a:gd name="T74" fmla="*/ 151 w 196"/>
                <a:gd name="T75" fmla="*/ 18 h 200"/>
                <a:gd name="T76" fmla="*/ 156 w 196"/>
                <a:gd name="T77" fmla="*/ 46 h 200"/>
                <a:gd name="T78" fmla="*/ 188 w 196"/>
                <a:gd name="T79" fmla="*/ 111 h 200"/>
                <a:gd name="T80" fmla="*/ 160 w 196"/>
                <a:gd name="T81" fmla="*/ 123 h 200"/>
                <a:gd name="T82" fmla="*/ 179 w 196"/>
                <a:gd name="T83" fmla="*/ 71 h 200"/>
                <a:gd name="T84" fmla="*/ 188 w 196"/>
                <a:gd name="T85" fmla="*/ 111 h 200"/>
                <a:gd name="T86" fmla="*/ 13 w 196"/>
                <a:gd name="T87" fmla="*/ 36 h 200"/>
                <a:gd name="T88" fmla="*/ 24 w 196"/>
                <a:gd name="T89" fmla="*/ 26 h 200"/>
                <a:gd name="T90" fmla="*/ 33 w 196"/>
                <a:gd name="T91" fmla="*/ 23 h 200"/>
                <a:gd name="T92" fmla="*/ 34 w 196"/>
                <a:gd name="T93" fmla="*/ 14 h 200"/>
                <a:gd name="T94" fmla="*/ 41 w 196"/>
                <a:gd name="T95" fmla="*/ 83 h 200"/>
                <a:gd name="T96" fmla="*/ 36 w 196"/>
                <a:gd name="T97" fmla="*/ 86 h 200"/>
                <a:gd name="T98" fmla="*/ 40 w 196"/>
                <a:gd name="T99" fmla="*/ 171 h 200"/>
                <a:gd name="T100" fmla="*/ 44 w 196"/>
                <a:gd name="T101" fmla="*/ 168 h 200"/>
                <a:gd name="T102" fmla="*/ 41 w 196"/>
                <a:gd name="T103" fmla="*/ 83 h 200"/>
                <a:gd name="T104" fmla="*/ 84 w 196"/>
                <a:gd name="T105" fmla="*/ 83 h 200"/>
                <a:gd name="T106" fmla="*/ 80 w 196"/>
                <a:gd name="T107" fmla="*/ 168 h 200"/>
                <a:gd name="T108" fmla="*/ 85 w 196"/>
                <a:gd name="T109" fmla="*/ 171 h 200"/>
                <a:gd name="T110" fmla="*/ 88 w 196"/>
                <a:gd name="T111" fmla="*/ 86 h 200"/>
                <a:gd name="T112" fmla="*/ 129 w 196"/>
                <a:gd name="T113" fmla="*/ 83 h 200"/>
                <a:gd name="T114" fmla="*/ 124 w 196"/>
                <a:gd name="T115" fmla="*/ 86 h 200"/>
                <a:gd name="T116" fmla="*/ 128 w 196"/>
                <a:gd name="T117" fmla="*/ 171 h 200"/>
                <a:gd name="T118" fmla="*/ 132 w 196"/>
                <a:gd name="T119" fmla="*/ 168 h 200"/>
                <a:gd name="T120" fmla="*/ 129 w 196"/>
                <a:gd name="T121" fmla="*/ 83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96" h="200">
                  <a:moveTo>
                    <a:pt x="179" y="63"/>
                  </a:moveTo>
                  <a:cubicBezTo>
                    <a:pt x="160" y="63"/>
                    <a:pt x="160" y="63"/>
                    <a:pt x="160" y="63"/>
                  </a:cubicBezTo>
                  <a:cubicBezTo>
                    <a:pt x="160" y="60"/>
                    <a:pt x="160" y="60"/>
                    <a:pt x="160" y="60"/>
                  </a:cubicBezTo>
                  <a:cubicBezTo>
                    <a:pt x="160" y="58"/>
                    <a:pt x="160" y="56"/>
                    <a:pt x="160" y="53"/>
                  </a:cubicBezTo>
                  <a:cubicBezTo>
                    <a:pt x="168" y="50"/>
                    <a:pt x="174" y="42"/>
                    <a:pt x="174" y="33"/>
                  </a:cubicBezTo>
                  <a:cubicBezTo>
                    <a:pt x="174" y="20"/>
                    <a:pt x="164" y="10"/>
                    <a:pt x="151" y="10"/>
                  </a:cubicBezTo>
                  <a:cubicBezTo>
                    <a:pt x="145" y="10"/>
                    <a:pt x="138" y="13"/>
                    <a:pt x="134" y="18"/>
                  </a:cubicBezTo>
                  <a:cubicBezTo>
                    <a:pt x="129" y="14"/>
                    <a:pt x="123" y="11"/>
                    <a:pt x="116" y="11"/>
                  </a:cubicBezTo>
                  <a:cubicBezTo>
                    <a:pt x="116" y="11"/>
                    <a:pt x="115" y="11"/>
                    <a:pt x="115" y="11"/>
                  </a:cubicBezTo>
                  <a:cubicBezTo>
                    <a:pt x="111" y="7"/>
                    <a:pt x="105" y="4"/>
                    <a:pt x="99" y="4"/>
                  </a:cubicBezTo>
                  <a:cubicBezTo>
                    <a:pt x="95" y="4"/>
                    <a:pt x="92" y="5"/>
                    <a:pt x="88" y="7"/>
                  </a:cubicBezTo>
                  <a:cubicBezTo>
                    <a:pt x="78" y="1"/>
                    <a:pt x="65" y="2"/>
                    <a:pt x="55" y="8"/>
                  </a:cubicBezTo>
                  <a:cubicBezTo>
                    <a:pt x="49" y="3"/>
                    <a:pt x="41" y="0"/>
                    <a:pt x="33" y="0"/>
                  </a:cubicBezTo>
                  <a:cubicBezTo>
                    <a:pt x="15" y="0"/>
                    <a:pt x="0" y="15"/>
                    <a:pt x="0" y="33"/>
                  </a:cubicBezTo>
                  <a:cubicBezTo>
                    <a:pt x="0" y="42"/>
                    <a:pt x="4" y="50"/>
                    <a:pt x="9" y="56"/>
                  </a:cubicBezTo>
                  <a:cubicBezTo>
                    <a:pt x="9" y="57"/>
                    <a:pt x="8" y="58"/>
                    <a:pt x="8" y="60"/>
                  </a:cubicBezTo>
                  <a:cubicBezTo>
                    <a:pt x="8" y="164"/>
                    <a:pt x="8" y="164"/>
                    <a:pt x="8" y="164"/>
                  </a:cubicBezTo>
                  <a:cubicBezTo>
                    <a:pt x="8" y="183"/>
                    <a:pt x="27" y="200"/>
                    <a:pt x="44" y="200"/>
                  </a:cubicBezTo>
                  <a:cubicBezTo>
                    <a:pt x="128" y="200"/>
                    <a:pt x="128" y="200"/>
                    <a:pt x="128" y="200"/>
                  </a:cubicBezTo>
                  <a:cubicBezTo>
                    <a:pt x="147" y="200"/>
                    <a:pt x="160" y="182"/>
                    <a:pt x="160" y="164"/>
                  </a:cubicBezTo>
                  <a:cubicBezTo>
                    <a:pt x="160" y="131"/>
                    <a:pt x="160" y="131"/>
                    <a:pt x="160" y="131"/>
                  </a:cubicBezTo>
                  <a:cubicBezTo>
                    <a:pt x="179" y="131"/>
                    <a:pt x="179" y="131"/>
                    <a:pt x="179" y="131"/>
                  </a:cubicBezTo>
                  <a:cubicBezTo>
                    <a:pt x="188" y="131"/>
                    <a:pt x="196" y="120"/>
                    <a:pt x="196" y="111"/>
                  </a:cubicBezTo>
                  <a:cubicBezTo>
                    <a:pt x="196" y="76"/>
                    <a:pt x="196" y="76"/>
                    <a:pt x="196" y="76"/>
                  </a:cubicBezTo>
                  <a:cubicBezTo>
                    <a:pt x="196" y="68"/>
                    <a:pt x="188" y="63"/>
                    <a:pt x="179" y="63"/>
                  </a:cubicBezTo>
                  <a:close/>
                  <a:moveTo>
                    <a:pt x="152" y="164"/>
                  </a:moveTo>
                  <a:cubicBezTo>
                    <a:pt x="152" y="177"/>
                    <a:pt x="142" y="192"/>
                    <a:pt x="128" y="192"/>
                  </a:cubicBezTo>
                  <a:cubicBezTo>
                    <a:pt x="44" y="192"/>
                    <a:pt x="44" y="192"/>
                    <a:pt x="44" y="192"/>
                  </a:cubicBezTo>
                  <a:cubicBezTo>
                    <a:pt x="31" y="192"/>
                    <a:pt x="16" y="178"/>
                    <a:pt x="16" y="164"/>
                  </a:cubicBezTo>
                  <a:cubicBezTo>
                    <a:pt x="16" y="64"/>
                    <a:pt x="16" y="64"/>
                    <a:pt x="16" y="64"/>
                  </a:cubicBezTo>
                  <a:cubicBezTo>
                    <a:pt x="19" y="65"/>
                    <a:pt x="23" y="65"/>
                    <a:pt x="26" y="66"/>
                  </a:cubicBezTo>
                  <a:cubicBezTo>
                    <a:pt x="27" y="66"/>
                    <a:pt x="27" y="66"/>
                    <a:pt x="27" y="66"/>
                  </a:cubicBezTo>
                  <a:cubicBezTo>
                    <a:pt x="28" y="66"/>
                    <a:pt x="29" y="66"/>
                    <a:pt x="29" y="66"/>
                  </a:cubicBezTo>
                  <a:cubicBezTo>
                    <a:pt x="31" y="66"/>
                    <a:pt x="32" y="67"/>
                    <a:pt x="33" y="67"/>
                  </a:cubicBezTo>
                  <a:cubicBezTo>
                    <a:pt x="42" y="67"/>
                    <a:pt x="50" y="63"/>
                    <a:pt x="56" y="57"/>
                  </a:cubicBezTo>
                  <a:cubicBezTo>
                    <a:pt x="61" y="61"/>
                    <a:pt x="67" y="62"/>
                    <a:pt x="73" y="62"/>
                  </a:cubicBezTo>
                  <a:cubicBezTo>
                    <a:pt x="80" y="62"/>
                    <a:pt x="86" y="60"/>
                    <a:pt x="91" y="56"/>
                  </a:cubicBezTo>
                  <a:cubicBezTo>
                    <a:pt x="97" y="64"/>
                    <a:pt x="106" y="69"/>
                    <a:pt x="116" y="69"/>
                  </a:cubicBezTo>
                  <a:cubicBezTo>
                    <a:pt x="127" y="69"/>
                    <a:pt x="137" y="63"/>
                    <a:pt x="142" y="53"/>
                  </a:cubicBezTo>
                  <a:cubicBezTo>
                    <a:pt x="145" y="54"/>
                    <a:pt x="148" y="55"/>
                    <a:pt x="151" y="55"/>
                  </a:cubicBezTo>
                  <a:cubicBezTo>
                    <a:pt x="151" y="55"/>
                    <a:pt x="152" y="55"/>
                    <a:pt x="152" y="55"/>
                  </a:cubicBezTo>
                  <a:cubicBezTo>
                    <a:pt x="152" y="57"/>
                    <a:pt x="152" y="58"/>
                    <a:pt x="152" y="60"/>
                  </a:cubicBezTo>
                  <a:lnTo>
                    <a:pt x="152" y="164"/>
                  </a:lnTo>
                  <a:close/>
                  <a:moveTo>
                    <a:pt x="154" y="47"/>
                  </a:moveTo>
                  <a:cubicBezTo>
                    <a:pt x="154" y="47"/>
                    <a:pt x="153" y="47"/>
                    <a:pt x="153" y="47"/>
                  </a:cubicBezTo>
                  <a:cubicBezTo>
                    <a:pt x="152" y="47"/>
                    <a:pt x="152" y="47"/>
                    <a:pt x="151" y="47"/>
                  </a:cubicBezTo>
                  <a:cubicBezTo>
                    <a:pt x="148" y="47"/>
                    <a:pt x="145" y="46"/>
                    <a:pt x="143" y="44"/>
                  </a:cubicBezTo>
                  <a:cubicBezTo>
                    <a:pt x="138" y="41"/>
                    <a:pt x="138" y="41"/>
                    <a:pt x="138" y="41"/>
                  </a:cubicBezTo>
                  <a:cubicBezTo>
                    <a:pt x="136" y="46"/>
                    <a:pt x="136" y="46"/>
                    <a:pt x="136" y="46"/>
                  </a:cubicBezTo>
                  <a:cubicBezTo>
                    <a:pt x="134" y="55"/>
                    <a:pt x="125" y="61"/>
                    <a:pt x="116" y="61"/>
                  </a:cubicBezTo>
                  <a:cubicBezTo>
                    <a:pt x="107" y="61"/>
                    <a:pt x="99" y="56"/>
                    <a:pt x="96" y="47"/>
                  </a:cubicBezTo>
                  <a:cubicBezTo>
                    <a:pt x="94" y="41"/>
                    <a:pt x="94" y="41"/>
                    <a:pt x="94" y="41"/>
                  </a:cubicBezTo>
                  <a:cubicBezTo>
                    <a:pt x="89" y="46"/>
                    <a:pt x="89" y="46"/>
                    <a:pt x="89" y="46"/>
                  </a:cubicBezTo>
                  <a:cubicBezTo>
                    <a:pt x="85" y="51"/>
                    <a:pt x="79" y="54"/>
                    <a:pt x="73" y="54"/>
                  </a:cubicBezTo>
                  <a:cubicBezTo>
                    <a:pt x="67" y="54"/>
                    <a:pt x="62" y="52"/>
                    <a:pt x="58" y="49"/>
                  </a:cubicBezTo>
                  <a:cubicBezTo>
                    <a:pt x="55" y="46"/>
                    <a:pt x="55" y="46"/>
                    <a:pt x="55" y="46"/>
                  </a:cubicBezTo>
                  <a:cubicBezTo>
                    <a:pt x="53" y="49"/>
                    <a:pt x="53" y="49"/>
                    <a:pt x="53" y="49"/>
                  </a:cubicBezTo>
                  <a:cubicBezTo>
                    <a:pt x="48" y="55"/>
                    <a:pt x="41" y="59"/>
                    <a:pt x="33" y="59"/>
                  </a:cubicBezTo>
                  <a:cubicBezTo>
                    <a:pt x="32" y="59"/>
                    <a:pt x="32" y="58"/>
                    <a:pt x="31" y="58"/>
                  </a:cubicBezTo>
                  <a:cubicBezTo>
                    <a:pt x="31" y="58"/>
                    <a:pt x="31" y="58"/>
                    <a:pt x="31" y="58"/>
                  </a:cubicBezTo>
                  <a:cubicBezTo>
                    <a:pt x="18" y="57"/>
                    <a:pt x="8" y="46"/>
                    <a:pt x="8" y="33"/>
                  </a:cubicBezTo>
                  <a:cubicBezTo>
                    <a:pt x="8" y="19"/>
                    <a:pt x="19" y="8"/>
                    <a:pt x="33" y="8"/>
                  </a:cubicBezTo>
                  <a:cubicBezTo>
                    <a:pt x="40" y="8"/>
                    <a:pt x="47" y="11"/>
                    <a:pt x="52" y="16"/>
                  </a:cubicBezTo>
                  <a:cubicBezTo>
                    <a:pt x="55" y="19"/>
                    <a:pt x="55" y="19"/>
                    <a:pt x="55" y="19"/>
                  </a:cubicBezTo>
                  <a:cubicBezTo>
                    <a:pt x="58" y="17"/>
                    <a:pt x="58" y="17"/>
                    <a:pt x="58" y="17"/>
                  </a:cubicBezTo>
                  <a:cubicBezTo>
                    <a:pt x="65" y="10"/>
                    <a:pt x="78" y="9"/>
                    <a:pt x="86" y="15"/>
                  </a:cubicBezTo>
                  <a:cubicBezTo>
                    <a:pt x="88" y="17"/>
                    <a:pt x="88" y="17"/>
                    <a:pt x="88" y="17"/>
                  </a:cubicBezTo>
                  <a:cubicBezTo>
                    <a:pt x="91" y="15"/>
                    <a:pt x="91" y="15"/>
                    <a:pt x="91" y="15"/>
                  </a:cubicBezTo>
                  <a:cubicBezTo>
                    <a:pt x="93" y="14"/>
                    <a:pt x="95" y="12"/>
                    <a:pt x="99" y="12"/>
                  </a:cubicBezTo>
                  <a:cubicBezTo>
                    <a:pt x="103" y="12"/>
                    <a:pt x="107" y="14"/>
                    <a:pt x="109" y="18"/>
                  </a:cubicBezTo>
                  <a:cubicBezTo>
                    <a:pt x="111" y="20"/>
                    <a:pt x="111" y="20"/>
                    <a:pt x="111" y="20"/>
                  </a:cubicBezTo>
                  <a:cubicBezTo>
                    <a:pt x="113" y="20"/>
                    <a:pt x="113" y="20"/>
                    <a:pt x="113" y="20"/>
                  </a:cubicBezTo>
                  <a:cubicBezTo>
                    <a:pt x="120" y="19"/>
                    <a:pt x="127" y="21"/>
                    <a:pt x="132" y="26"/>
                  </a:cubicBezTo>
                  <a:cubicBezTo>
                    <a:pt x="136" y="31"/>
                    <a:pt x="136" y="31"/>
                    <a:pt x="136" y="31"/>
                  </a:cubicBezTo>
                  <a:cubicBezTo>
                    <a:pt x="138" y="26"/>
                    <a:pt x="138" y="26"/>
                    <a:pt x="138" y="26"/>
                  </a:cubicBezTo>
                  <a:cubicBezTo>
                    <a:pt x="141" y="21"/>
                    <a:pt x="146" y="18"/>
                    <a:pt x="151" y="18"/>
                  </a:cubicBezTo>
                  <a:cubicBezTo>
                    <a:pt x="159" y="18"/>
                    <a:pt x="166" y="25"/>
                    <a:pt x="166" y="33"/>
                  </a:cubicBezTo>
                  <a:cubicBezTo>
                    <a:pt x="166" y="39"/>
                    <a:pt x="162" y="44"/>
                    <a:pt x="156" y="46"/>
                  </a:cubicBezTo>
                  <a:lnTo>
                    <a:pt x="154" y="47"/>
                  </a:lnTo>
                  <a:close/>
                  <a:moveTo>
                    <a:pt x="188" y="111"/>
                  </a:moveTo>
                  <a:cubicBezTo>
                    <a:pt x="188" y="115"/>
                    <a:pt x="183" y="123"/>
                    <a:pt x="179" y="123"/>
                  </a:cubicBezTo>
                  <a:cubicBezTo>
                    <a:pt x="160" y="123"/>
                    <a:pt x="160" y="123"/>
                    <a:pt x="160" y="123"/>
                  </a:cubicBezTo>
                  <a:cubicBezTo>
                    <a:pt x="160" y="71"/>
                    <a:pt x="160" y="71"/>
                    <a:pt x="160" y="71"/>
                  </a:cubicBezTo>
                  <a:cubicBezTo>
                    <a:pt x="179" y="71"/>
                    <a:pt x="179" y="71"/>
                    <a:pt x="179" y="71"/>
                  </a:cubicBezTo>
                  <a:cubicBezTo>
                    <a:pt x="183" y="71"/>
                    <a:pt x="188" y="72"/>
                    <a:pt x="188" y="76"/>
                  </a:cubicBezTo>
                  <a:lnTo>
                    <a:pt x="188" y="111"/>
                  </a:lnTo>
                  <a:close/>
                  <a:moveTo>
                    <a:pt x="18" y="20"/>
                  </a:moveTo>
                  <a:cubicBezTo>
                    <a:pt x="14" y="24"/>
                    <a:pt x="13" y="29"/>
                    <a:pt x="13" y="36"/>
                  </a:cubicBezTo>
                  <a:cubicBezTo>
                    <a:pt x="21" y="35"/>
                    <a:pt x="21" y="35"/>
                    <a:pt x="21" y="35"/>
                  </a:cubicBezTo>
                  <a:cubicBezTo>
                    <a:pt x="21" y="31"/>
                    <a:pt x="22" y="28"/>
                    <a:pt x="24" y="26"/>
                  </a:cubicBezTo>
                  <a:cubicBezTo>
                    <a:pt x="27" y="22"/>
                    <a:pt x="33" y="23"/>
                    <a:pt x="33" y="23"/>
                  </a:cubicBezTo>
                  <a:cubicBezTo>
                    <a:pt x="33" y="23"/>
                    <a:pt x="33" y="23"/>
                    <a:pt x="33" y="23"/>
                  </a:cubicBezTo>
                  <a:cubicBezTo>
                    <a:pt x="33" y="18"/>
                    <a:pt x="33" y="18"/>
                    <a:pt x="33" y="18"/>
                  </a:cubicBezTo>
                  <a:cubicBezTo>
                    <a:pt x="34" y="14"/>
                    <a:pt x="34" y="14"/>
                    <a:pt x="34" y="14"/>
                  </a:cubicBezTo>
                  <a:cubicBezTo>
                    <a:pt x="33" y="14"/>
                    <a:pt x="24" y="13"/>
                    <a:pt x="18" y="20"/>
                  </a:cubicBezTo>
                  <a:close/>
                  <a:moveTo>
                    <a:pt x="41" y="83"/>
                  </a:moveTo>
                  <a:cubicBezTo>
                    <a:pt x="40" y="83"/>
                    <a:pt x="40" y="83"/>
                    <a:pt x="40" y="83"/>
                  </a:cubicBezTo>
                  <a:cubicBezTo>
                    <a:pt x="38" y="83"/>
                    <a:pt x="36" y="85"/>
                    <a:pt x="36" y="86"/>
                  </a:cubicBezTo>
                  <a:cubicBezTo>
                    <a:pt x="36" y="168"/>
                    <a:pt x="36" y="168"/>
                    <a:pt x="36" y="168"/>
                  </a:cubicBezTo>
                  <a:cubicBezTo>
                    <a:pt x="36" y="170"/>
                    <a:pt x="38" y="171"/>
                    <a:pt x="40" y="171"/>
                  </a:cubicBezTo>
                  <a:cubicBezTo>
                    <a:pt x="41" y="171"/>
                    <a:pt x="41" y="171"/>
                    <a:pt x="41" y="171"/>
                  </a:cubicBezTo>
                  <a:cubicBezTo>
                    <a:pt x="43" y="171"/>
                    <a:pt x="44" y="170"/>
                    <a:pt x="44" y="168"/>
                  </a:cubicBezTo>
                  <a:cubicBezTo>
                    <a:pt x="44" y="86"/>
                    <a:pt x="44" y="86"/>
                    <a:pt x="44" y="86"/>
                  </a:cubicBezTo>
                  <a:cubicBezTo>
                    <a:pt x="44" y="85"/>
                    <a:pt x="43" y="83"/>
                    <a:pt x="41" y="83"/>
                  </a:cubicBezTo>
                  <a:close/>
                  <a:moveTo>
                    <a:pt x="85" y="83"/>
                  </a:moveTo>
                  <a:cubicBezTo>
                    <a:pt x="84" y="83"/>
                    <a:pt x="84" y="83"/>
                    <a:pt x="84" y="83"/>
                  </a:cubicBezTo>
                  <a:cubicBezTo>
                    <a:pt x="82" y="83"/>
                    <a:pt x="80" y="85"/>
                    <a:pt x="80" y="86"/>
                  </a:cubicBezTo>
                  <a:cubicBezTo>
                    <a:pt x="80" y="168"/>
                    <a:pt x="80" y="168"/>
                    <a:pt x="80" y="168"/>
                  </a:cubicBezTo>
                  <a:cubicBezTo>
                    <a:pt x="80" y="170"/>
                    <a:pt x="82" y="171"/>
                    <a:pt x="84" y="171"/>
                  </a:cubicBezTo>
                  <a:cubicBezTo>
                    <a:pt x="85" y="171"/>
                    <a:pt x="85" y="171"/>
                    <a:pt x="85" y="171"/>
                  </a:cubicBezTo>
                  <a:cubicBezTo>
                    <a:pt x="87" y="171"/>
                    <a:pt x="88" y="170"/>
                    <a:pt x="88" y="168"/>
                  </a:cubicBezTo>
                  <a:cubicBezTo>
                    <a:pt x="88" y="86"/>
                    <a:pt x="88" y="86"/>
                    <a:pt x="88" y="86"/>
                  </a:cubicBezTo>
                  <a:cubicBezTo>
                    <a:pt x="88" y="85"/>
                    <a:pt x="87" y="83"/>
                    <a:pt x="85" y="83"/>
                  </a:cubicBezTo>
                  <a:close/>
                  <a:moveTo>
                    <a:pt x="129" y="83"/>
                  </a:moveTo>
                  <a:cubicBezTo>
                    <a:pt x="128" y="83"/>
                    <a:pt x="128" y="83"/>
                    <a:pt x="128" y="83"/>
                  </a:cubicBezTo>
                  <a:cubicBezTo>
                    <a:pt x="126" y="83"/>
                    <a:pt x="124" y="85"/>
                    <a:pt x="124" y="86"/>
                  </a:cubicBezTo>
                  <a:cubicBezTo>
                    <a:pt x="124" y="168"/>
                    <a:pt x="124" y="168"/>
                    <a:pt x="124" y="168"/>
                  </a:cubicBezTo>
                  <a:cubicBezTo>
                    <a:pt x="124" y="170"/>
                    <a:pt x="126" y="171"/>
                    <a:pt x="128" y="171"/>
                  </a:cubicBezTo>
                  <a:cubicBezTo>
                    <a:pt x="129" y="171"/>
                    <a:pt x="129" y="171"/>
                    <a:pt x="129" y="171"/>
                  </a:cubicBezTo>
                  <a:cubicBezTo>
                    <a:pt x="131" y="171"/>
                    <a:pt x="132" y="170"/>
                    <a:pt x="132" y="168"/>
                  </a:cubicBezTo>
                  <a:cubicBezTo>
                    <a:pt x="132" y="86"/>
                    <a:pt x="132" y="86"/>
                    <a:pt x="132" y="86"/>
                  </a:cubicBezTo>
                  <a:cubicBezTo>
                    <a:pt x="132" y="85"/>
                    <a:pt x="131" y="83"/>
                    <a:pt x="129" y="83"/>
                  </a:cubicBezTo>
                  <a:close/>
                </a:path>
              </a:pathLst>
            </a:custGeom>
            <a:solidFill>
              <a:schemeClr val="bg1"/>
            </a:solidFill>
            <a:ln>
              <a:noFill/>
            </a:ln>
          </p:spPr>
          <p:txBody>
            <a:bodyPr vert="horz" wrap="square" lIns="91440" tIns="45720" rIns="91440" bIns="45720" numCol="1" anchor="t" anchorCtr="0" compatLnSpc="1"/>
            <a:lstStyle/>
            <a:p>
              <a:endParaRPr lang="en-US"/>
            </a:p>
          </p:txBody>
        </p:sp>
      </p:grpSp>
      <p:sp>
        <p:nvSpPr>
          <p:cNvPr id="8" name="e7d195523061f1c0"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hidden="1"/>
          <p:cNvSpPr txBox="1"/>
          <p:nvPr/>
        </p:nvSpPr>
        <p:spPr>
          <a:xfrm>
            <a:off x="-355600" y="1803400"/>
            <a:ext cx="323807"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a:t>
            </a:r>
            <a:endParaRPr lang="zh-CN" altLang="en-US" sz="100"/>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childTnLst>
                                    <p:set>
                                      <p:cBhvr>
                                        <p:cTn id="6" dur="1" fill="hold">
                                          <p:stCondLst>
                                            <p:cond delay="0"/>
                                          </p:stCondLst>
                                        </p:cTn>
                                        <p:tgtEl>
                                          <p:spTgt spid="145"/>
                                        </p:tgtEl>
                                        <p:attrNameLst>
                                          <p:attrName>style.visibility</p:attrName>
                                        </p:attrNameLst>
                                      </p:cBhvr>
                                      <p:to>
                                        <p:strVal val="visible"/>
                                      </p:to>
                                    </p:set>
                                    <p:anim calcmode="lin" valueType="num">
                                      <p:cBhvr additive="base">
                                        <p:cTn id="7" dur="750" fill="hold"/>
                                        <p:tgtEl>
                                          <p:spTgt spid="145"/>
                                        </p:tgtEl>
                                        <p:attrNameLst>
                                          <p:attrName>ppt_x</p:attrName>
                                        </p:attrNameLst>
                                      </p:cBhvr>
                                      <p:tavLst>
                                        <p:tav tm="0">
                                          <p:val>
                                            <p:strVal val="#ppt_x"/>
                                          </p:val>
                                        </p:tav>
                                        <p:tav tm="100000">
                                          <p:val>
                                            <p:strVal val="#ppt_x"/>
                                          </p:val>
                                        </p:tav>
                                      </p:tavLst>
                                    </p:anim>
                                    <p:anim calcmode="lin" valueType="num">
                                      <p:cBhvr additive="base">
                                        <p:cTn id="8" dur="750" fill="hold"/>
                                        <p:tgtEl>
                                          <p:spTgt spid="145"/>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500"/>
                                  </p:stCondLst>
                                  <p:childTnLst>
                                    <p:set>
                                      <p:cBhvr>
                                        <p:cTn id="10" dur="1" fill="hold">
                                          <p:stCondLst>
                                            <p:cond delay="0"/>
                                          </p:stCondLst>
                                        </p:cTn>
                                        <p:tgtEl>
                                          <p:spTgt spid="144"/>
                                        </p:tgtEl>
                                        <p:attrNameLst>
                                          <p:attrName>style.visibility</p:attrName>
                                        </p:attrNameLst>
                                      </p:cBhvr>
                                      <p:to>
                                        <p:strVal val="visible"/>
                                      </p:to>
                                    </p:set>
                                    <p:anim calcmode="lin" valueType="num">
                                      <p:cBhvr additive="base">
                                        <p:cTn id="11" dur="500" fill="hold"/>
                                        <p:tgtEl>
                                          <p:spTgt spid="144"/>
                                        </p:tgtEl>
                                        <p:attrNameLst>
                                          <p:attrName>ppt_x</p:attrName>
                                        </p:attrNameLst>
                                      </p:cBhvr>
                                      <p:tavLst>
                                        <p:tav tm="0">
                                          <p:val>
                                            <p:strVal val="#ppt_x"/>
                                          </p:val>
                                        </p:tav>
                                        <p:tav tm="100000">
                                          <p:val>
                                            <p:strVal val="#ppt_x"/>
                                          </p:val>
                                        </p:tav>
                                      </p:tavLst>
                                    </p:anim>
                                    <p:anim calcmode="lin" valueType="num">
                                      <p:cBhvr additive="base">
                                        <p:cTn id="12" dur="500" fill="hold"/>
                                        <p:tgtEl>
                                          <p:spTgt spid="144"/>
                                        </p:tgtEl>
                                        <p:attrNameLst>
                                          <p:attrName>ppt_y</p:attrName>
                                        </p:attrNameLst>
                                      </p:cBhvr>
                                      <p:tavLst>
                                        <p:tav tm="0">
                                          <p:val>
                                            <p:strVal val="0-#ppt_h/2"/>
                                          </p:val>
                                        </p:tav>
                                        <p:tav tm="100000">
                                          <p:val>
                                            <p:strVal val="#ppt_y"/>
                                          </p:val>
                                        </p:tav>
                                      </p:tavLst>
                                    </p:anim>
                                  </p:childTnLst>
                                </p:cTn>
                              </p:par>
                              <p:par>
                                <p:cTn id="13" presetID="2" presetClass="entr" presetSubtype="4" decel="100000" fill="hold" nodeType="withEffect">
                                  <p:stCondLst>
                                    <p:cond delay="10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10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ppt_x"/>
                                          </p:val>
                                        </p:tav>
                                        <p:tav tm="100000">
                                          <p:val>
                                            <p:strVal val="#ppt_x"/>
                                          </p:val>
                                        </p:tav>
                                      </p:tavLst>
                                    </p:anim>
                                    <p:anim calcmode="lin" valueType="num">
                                      <p:cBhvr additive="base">
                                        <p:cTn id="20" dur="100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0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ppt_x"/>
                                          </p:val>
                                        </p:tav>
                                        <p:tav tm="100000">
                                          <p:val>
                                            <p:strVal val="#ppt_x"/>
                                          </p:val>
                                        </p:tav>
                                      </p:tavLst>
                                    </p:anim>
                                    <p:anim calcmode="lin" valueType="num">
                                      <p:cBhvr additive="base">
                                        <p:cTn id="24" dur="1000" fill="hold"/>
                                        <p:tgtEl>
                                          <p:spTgt spid="4"/>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000"/>
                                  </p:stCondLst>
                                  <p:childTnLst>
                                    <p:set>
                                      <p:cBhvr>
                                        <p:cTn id="26" dur="1" fill="hold">
                                          <p:stCondLst>
                                            <p:cond delay="0"/>
                                          </p:stCondLst>
                                        </p:cTn>
                                        <p:tgtEl>
                                          <p:spTgt spid="175"/>
                                        </p:tgtEl>
                                        <p:attrNameLst>
                                          <p:attrName>style.visibility</p:attrName>
                                        </p:attrNameLst>
                                      </p:cBhvr>
                                      <p:to>
                                        <p:strVal val="visible"/>
                                      </p:to>
                                    </p:set>
                                    <p:anim calcmode="lin" valueType="num">
                                      <p:cBhvr additive="base">
                                        <p:cTn id="27" dur="1500" fill="hold"/>
                                        <p:tgtEl>
                                          <p:spTgt spid="175"/>
                                        </p:tgtEl>
                                        <p:attrNameLst>
                                          <p:attrName>ppt_x</p:attrName>
                                        </p:attrNameLst>
                                      </p:cBhvr>
                                      <p:tavLst>
                                        <p:tav tm="0">
                                          <p:val>
                                            <p:strVal val="#ppt_x"/>
                                          </p:val>
                                        </p:tav>
                                        <p:tav tm="100000">
                                          <p:val>
                                            <p:strVal val="#ppt_x"/>
                                          </p:val>
                                        </p:tav>
                                      </p:tavLst>
                                    </p:anim>
                                    <p:anim calcmode="lin" valueType="num">
                                      <p:cBhvr additive="base">
                                        <p:cTn id="28" dur="1500" fill="hold"/>
                                        <p:tgtEl>
                                          <p:spTgt spid="175"/>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000"/>
                                  </p:stCondLst>
                                  <p:childTnLst>
                                    <p:set>
                                      <p:cBhvr>
                                        <p:cTn id="30" dur="1" fill="hold">
                                          <p:stCondLst>
                                            <p:cond delay="0"/>
                                          </p:stCondLst>
                                        </p:cTn>
                                        <p:tgtEl>
                                          <p:spTgt spid="176"/>
                                        </p:tgtEl>
                                        <p:attrNameLst>
                                          <p:attrName>style.visibility</p:attrName>
                                        </p:attrNameLst>
                                      </p:cBhvr>
                                      <p:to>
                                        <p:strVal val="visible"/>
                                      </p:to>
                                    </p:set>
                                    <p:anim calcmode="lin" valueType="num">
                                      <p:cBhvr additive="base">
                                        <p:cTn id="31" dur="1250" fill="hold"/>
                                        <p:tgtEl>
                                          <p:spTgt spid="176"/>
                                        </p:tgtEl>
                                        <p:attrNameLst>
                                          <p:attrName>ppt_x</p:attrName>
                                        </p:attrNameLst>
                                      </p:cBhvr>
                                      <p:tavLst>
                                        <p:tav tm="0">
                                          <p:val>
                                            <p:strVal val="#ppt_x"/>
                                          </p:val>
                                        </p:tav>
                                        <p:tav tm="100000">
                                          <p:val>
                                            <p:strVal val="#ppt_x"/>
                                          </p:val>
                                        </p:tav>
                                      </p:tavLst>
                                    </p:anim>
                                    <p:anim calcmode="lin" valueType="num">
                                      <p:cBhvr additive="base">
                                        <p:cTn id="32" dur="1250" fill="hold"/>
                                        <p:tgtEl>
                                          <p:spTgt spid="176"/>
                                        </p:tgtEl>
                                        <p:attrNameLst>
                                          <p:attrName>ppt_y</p:attrName>
                                        </p:attrNameLst>
                                      </p:cBhvr>
                                      <p:tavLst>
                                        <p:tav tm="0">
                                          <p:val>
                                            <p:strVal val="1+#ppt_h/2"/>
                                          </p:val>
                                        </p:tav>
                                        <p:tav tm="100000">
                                          <p:val>
                                            <p:strVal val="#ppt_y"/>
                                          </p:val>
                                        </p:tav>
                                      </p:tavLst>
                                    </p:anim>
                                  </p:childTnLst>
                                </p:cTn>
                              </p:par>
                              <p:par>
                                <p:cTn id="33" presetID="49" presetClass="entr" presetSubtype="0" decel="100000" fill="hold" nodeType="withEffect">
                                  <p:stCondLst>
                                    <p:cond delay="175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 calcmode="lin" valueType="num">
                                      <p:cBhvr>
                                        <p:cTn id="37" dur="500" fill="hold"/>
                                        <p:tgtEl>
                                          <p:spTgt spid="17"/>
                                        </p:tgtEl>
                                        <p:attrNameLst>
                                          <p:attrName>style.rotation</p:attrName>
                                        </p:attrNameLst>
                                      </p:cBhvr>
                                      <p:tavLst>
                                        <p:tav tm="0">
                                          <p:val>
                                            <p:fltVal val="360"/>
                                          </p:val>
                                        </p:tav>
                                        <p:tav tm="100000">
                                          <p:val>
                                            <p:fltVal val="0"/>
                                          </p:val>
                                        </p:tav>
                                      </p:tavLst>
                                    </p:anim>
                                    <p:animEffect transition="in" filter="fade">
                                      <p:cBhvr>
                                        <p:cTn id="38" dur="500"/>
                                        <p:tgtEl>
                                          <p:spTgt spid="17"/>
                                        </p:tgtEl>
                                      </p:cBhvr>
                                    </p:animEffect>
                                  </p:childTnLst>
                                </p:cTn>
                              </p:par>
                              <p:par>
                                <p:cTn id="39" presetID="49" presetClass="entr" presetSubtype="0" decel="100000" fill="hold" nodeType="withEffect">
                                  <p:stCondLst>
                                    <p:cond delay="200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 calcmode="lin" valueType="num">
                                      <p:cBhvr>
                                        <p:cTn id="43" dur="500" fill="hold"/>
                                        <p:tgtEl>
                                          <p:spTgt spid="15"/>
                                        </p:tgtEl>
                                        <p:attrNameLst>
                                          <p:attrName>style.rotation</p:attrName>
                                        </p:attrNameLst>
                                      </p:cBhvr>
                                      <p:tavLst>
                                        <p:tav tm="0">
                                          <p:val>
                                            <p:fltVal val="360"/>
                                          </p:val>
                                        </p:tav>
                                        <p:tav tm="100000">
                                          <p:val>
                                            <p:fltVal val="0"/>
                                          </p:val>
                                        </p:tav>
                                      </p:tavLst>
                                    </p:anim>
                                    <p:animEffect transition="in" filter="fade">
                                      <p:cBhvr>
                                        <p:cTn id="44" dur="500"/>
                                        <p:tgtEl>
                                          <p:spTgt spid="15"/>
                                        </p:tgtEl>
                                      </p:cBhvr>
                                    </p:animEffect>
                                  </p:childTnLst>
                                </p:cTn>
                              </p:par>
                              <p:par>
                                <p:cTn id="45" presetID="49" presetClass="entr" presetSubtype="0" decel="100000" fill="hold" nodeType="withEffect">
                                  <p:stCondLst>
                                    <p:cond delay="225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 calcmode="lin" valueType="num">
                                      <p:cBhvr>
                                        <p:cTn id="49" dur="500" fill="hold"/>
                                        <p:tgtEl>
                                          <p:spTgt spid="16"/>
                                        </p:tgtEl>
                                        <p:attrNameLst>
                                          <p:attrName>style.rotation</p:attrName>
                                        </p:attrNameLst>
                                      </p:cBhvr>
                                      <p:tavLst>
                                        <p:tav tm="0">
                                          <p:val>
                                            <p:fltVal val="360"/>
                                          </p:val>
                                        </p:tav>
                                        <p:tav tm="100000">
                                          <p:val>
                                            <p:fltVal val="0"/>
                                          </p:val>
                                        </p:tav>
                                      </p:tavLst>
                                    </p:anim>
                                    <p:animEffect transition="in" filter="fade">
                                      <p:cBhvr>
                                        <p:cTn id="50" dur="500"/>
                                        <p:tgtEl>
                                          <p:spTgt spid="16"/>
                                        </p:tgtEl>
                                      </p:cBhvr>
                                    </p:animEffect>
                                  </p:childTnLst>
                                </p:cTn>
                              </p:par>
                              <p:par>
                                <p:cTn id="51" presetID="6" presetClass="entr" presetSubtype="32" fill="hold" grpId="0" nodeType="withEffect">
                                  <p:stCondLst>
                                    <p:cond delay="2000"/>
                                  </p:stCondLst>
                                  <p:childTnLst>
                                    <p:set>
                                      <p:cBhvr>
                                        <p:cTn id="52" dur="1" fill="hold">
                                          <p:stCondLst>
                                            <p:cond delay="0"/>
                                          </p:stCondLst>
                                        </p:cTn>
                                        <p:tgtEl>
                                          <p:spTgt spid="5"/>
                                        </p:tgtEl>
                                        <p:attrNameLst>
                                          <p:attrName>style.visibility</p:attrName>
                                        </p:attrNameLst>
                                      </p:cBhvr>
                                      <p:to>
                                        <p:strVal val="visible"/>
                                      </p:to>
                                    </p:set>
                                    <p:animEffect transition="in" filter="circle(out)">
                                      <p:cBhvr>
                                        <p:cTn id="53" dur="500"/>
                                        <p:tgtEl>
                                          <p:spTgt spid="5"/>
                                        </p:tgtEl>
                                      </p:cBhvr>
                                    </p:animEffect>
                                  </p:childTnLst>
                                </p:cTn>
                              </p:par>
                              <p:par>
                                <p:cTn id="54" presetID="6" presetClass="entr" presetSubtype="32" fill="hold" grpId="0" nodeType="withEffect">
                                  <p:stCondLst>
                                    <p:cond delay="2250"/>
                                  </p:stCondLst>
                                  <p:childTnLst>
                                    <p:set>
                                      <p:cBhvr>
                                        <p:cTn id="55" dur="1" fill="hold">
                                          <p:stCondLst>
                                            <p:cond delay="0"/>
                                          </p:stCondLst>
                                        </p:cTn>
                                        <p:tgtEl>
                                          <p:spTgt spid="152"/>
                                        </p:tgtEl>
                                        <p:attrNameLst>
                                          <p:attrName>style.visibility</p:attrName>
                                        </p:attrNameLst>
                                      </p:cBhvr>
                                      <p:to>
                                        <p:strVal val="visible"/>
                                      </p:to>
                                    </p:set>
                                    <p:animEffect transition="in" filter="circle(out)">
                                      <p:cBhvr>
                                        <p:cTn id="56" dur="500"/>
                                        <p:tgtEl>
                                          <p:spTgt spid="152"/>
                                        </p:tgtEl>
                                      </p:cBhvr>
                                    </p:animEffect>
                                  </p:childTnLst>
                                </p:cTn>
                              </p:par>
                              <p:par>
                                <p:cTn id="57" presetID="6" presetClass="entr" presetSubtype="32" fill="hold" grpId="0" nodeType="withEffect">
                                  <p:stCondLst>
                                    <p:cond delay="2500"/>
                                  </p:stCondLst>
                                  <p:childTnLst>
                                    <p:set>
                                      <p:cBhvr>
                                        <p:cTn id="58" dur="1" fill="hold">
                                          <p:stCondLst>
                                            <p:cond delay="0"/>
                                          </p:stCondLst>
                                        </p:cTn>
                                        <p:tgtEl>
                                          <p:spTgt spid="159"/>
                                        </p:tgtEl>
                                        <p:attrNameLst>
                                          <p:attrName>style.visibility</p:attrName>
                                        </p:attrNameLst>
                                      </p:cBhvr>
                                      <p:to>
                                        <p:strVal val="visible"/>
                                      </p:to>
                                    </p:set>
                                    <p:animEffect transition="in" filter="circle(out)">
                                      <p:cBhvr>
                                        <p:cTn id="59" dur="500"/>
                                        <p:tgtEl>
                                          <p:spTgt spid="159"/>
                                        </p:tgtEl>
                                      </p:cBhvr>
                                    </p:animEffect>
                                  </p:childTnLst>
                                </p:cTn>
                              </p:par>
                              <p:par>
                                <p:cTn id="60" presetID="22" presetClass="entr" presetSubtype="8" fill="hold" grpId="0" nodeType="withEffect">
                                  <p:stCondLst>
                                    <p:cond delay="2250"/>
                                  </p:stCondLst>
                                  <p:childTnLst>
                                    <p:set>
                                      <p:cBhvr>
                                        <p:cTn id="61" dur="1" fill="hold">
                                          <p:stCondLst>
                                            <p:cond delay="0"/>
                                          </p:stCondLst>
                                        </p:cTn>
                                        <p:tgtEl>
                                          <p:spTgt spid="140"/>
                                        </p:tgtEl>
                                        <p:attrNameLst>
                                          <p:attrName>style.visibility</p:attrName>
                                        </p:attrNameLst>
                                      </p:cBhvr>
                                      <p:to>
                                        <p:strVal val="visible"/>
                                      </p:to>
                                    </p:set>
                                    <p:animEffect transition="in" filter="wipe(left)">
                                      <p:cBhvr>
                                        <p:cTn id="62" dur="500"/>
                                        <p:tgtEl>
                                          <p:spTgt spid="140"/>
                                        </p:tgtEl>
                                      </p:cBhvr>
                                    </p:animEffect>
                                  </p:childTnLst>
                                </p:cTn>
                              </p:par>
                              <p:par>
                                <p:cTn id="63" presetID="22" presetClass="entr" presetSubtype="8" fill="hold" grpId="0" nodeType="withEffect">
                                  <p:stCondLst>
                                    <p:cond delay="2500"/>
                                  </p:stCondLst>
                                  <p:childTnLst>
                                    <p:set>
                                      <p:cBhvr>
                                        <p:cTn id="64" dur="1" fill="hold">
                                          <p:stCondLst>
                                            <p:cond delay="0"/>
                                          </p:stCondLst>
                                        </p:cTn>
                                        <p:tgtEl>
                                          <p:spTgt spid="155"/>
                                        </p:tgtEl>
                                        <p:attrNameLst>
                                          <p:attrName>style.visibility</p:attrName>
                                        </p:attrNameLst>
                                      </p:cBhvr>
                                      <p:to>
                                        <p:strVal val="visible"/>
                                      </p:to>
                                    </p:set>
                                    <p:animEffect transition="in" filter="wipe(left)">
                                      <p:cBhvr>
                                        <p:cTn id="65" dur="500"/>
                                        <p:tgtEl>
                                          <p:spTgt spid="155"/>
                                        </p:tgtEl>
                                      </p:cBhvr>
                                    </p:animEffect>
                                  </p:childTnLst>
                                </p:cTn>
                              </p:par>
                              <p:par>
                                <p:cTn id="66" presetID="22" presetClass="entr" presetSubtype="8" fill="hold" grpId="0" nodeType="withEffect">
                                  <p:stCondLst>
                                    <p:cond delay="2750"/>
                                  </p:stCondLst>
                                  <p:childTnLst>
                                    <p:set>
                                      <p:cBhvr>
                                        <p:cTn id="67" dur="1" fill="hold">
                                          <p:stCondLst>
                                            <p:cond delay="0"/>
                                          </p:stCondLst>
                                        </p:cTn>
                                        <p:tgtEl>
                                          <p:spTgt spid="162"/>
                                        </p:tgtEl>
                                        <p:attrNameLst>
                                          <p:attrName>style.visibility</p:attrName>
                                        </p:attrNameLst>
                                      </p:cBhvr>
                                      <p:to>
                                        <p:strVal val="visible"/>
                                      </p:to>
                                    </p:set>
                                    <p:animEffect transition="in" filter="wipe(left)">
                                      <p:cBhvr>
                                        <p:cTn id="68" dur="500"/>
                                        <p:tgtEl>
                                          <p:spTgt spid="162"/>
                                        </p:tgtEl>
                                      </p:cBhvr>
                                    </p:animEffect>
                                  </p:childTnLst>
                                </p:cTn>
                              </p:par>
                              <p:par>
                                <p:cTn id="69" presetID="22" presetClass="entr" presetSubtype="8" fill="hold" grpId="0" nodeType="withEffect">
                                  <p:stCondLst>
                                    <p:cond delay="2500"/>
                                  </p:stCondLst>
                                  <p:childTnLst>
                                    <p:set>
                                      <p:cBhvr>
                                        <p:cTn id="70" dur="1" fill="hold">
                                          <p:stCondLst>
                                            <p:cond delay="0"/>
                                          </p:stCondLst>
                                        </p:cTn>
                                        <p:tgtEl>
                                          <p:spTgt spid="3"/>
                                        </p:tgtEl>
                                        <p:attrNameLst>
                                          <p:attrName>style.visibility</p:attrName>
                                        </p:attrNameLst>
                                      </p:cBhvr>
                                      <p:to>
                                        <p:strVal val="visible"/>
                                      </p:to>
                                    </p:set>
                                    <p:animEffect transition="in" filter="wipe(left)">
                                      <p:cBhvr>
                                        <p:cTn id="71" dur="500"/>
                                        <p:tgtEl>
                                          <p:spTgt spid="3"/>
                                        </p:tgtEl>
                                      </p:cBhvr>
                                    </p:animEffect>
                                  </p:childTnLst>
                                </p:cTn>
                              </p:par>
                              <p:par>
                                <p:cTn id="72" presetID="22" presetClass="entr" presetSubtype="8" fill="hold" grpId="0" nodeType="withEffect">
                                  <p:stCondLst>
                                    <p:cond delay="2750"/>
                                  </p:stCondLst>
                                  <p:childTnLst>
                                    <p:set>
                                      <p:cBhvr>
                                        <p:cTn id="73" dur="1" fill="hold">
                                          <p:stCondLst>
                                            <p:cond delay="0"/>
                                          </p:stCondLst>
                                        </p:cTn>
                                        <p:tgtEl>
                                          <p:spTgt spid="154"/>
                                        </p:tgtEl>
                                        <p:attrNameLst>
                                          <p:attrName>style.visibility</p:attrName>
                                        </p:attrNameLst>
                                      </p:cBhvr>
                                      <p:to>
                                        <p:strVal val="visible"/>
                                      </p:to>
                                    </p:set>
                                    <p:animEffect transition="in" filter="wipe(left)">
                                      <p:cBhvr>
                                        <p:cTn id="74" dur="500"/>
                                        <p:tgtEl>
                                          <p:spTgt spid="154"/>
                                        </p:tgtEl>
                                      </p:cBhvr>
                                    </p:animEffect>
                                  </p:childTnLst>
                                </p:cTn>
                              </p:par>
                              <p:par>
                                <p:cTn id="75" presetID="22" presetClass="entr" presetSubtype="8" fill="hold" grpId="0" nodeType="withEffect">
                                  <p:stCondLst>
                                    <p:cond delay="3000"/>
                                  </p:stCondLst>
                                  <p:childTnLst>
                                    <p:set>
                                      <p:cBhvr>
                                        <p:cTn id="76" dur="1" fill="hold">
                                          <p:stCondLst>
                                            <p:cond delay="0"/>
                                          </p:stCondLst>
                                        </p:cTn>
                                        <p:tgtEl>
                                          <p:spTgt spid="161"/>
                                        </p:tgtEl>
                                        <p:attrNameLst>
                                          <p:attrName>style.visibility</p:attrName>
                                        </p:attrNameLst>
                                      </p:cBhvr>
                                      <p:to>
                                        <p:strVal val="visible"/>
                                      </p:to>
                                    </p:set>
                                    <p:animEffect transition="in" filter="wipe(left)">
                                      <p:cBhvr>
                                        <p:cTn id="77" dur="5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 grpId="0" animBg="1"/>
      <p:bldP spid="175" grpId="0" animBg="1"/>
      <p:bldP spid="145" grpId="0"/>
      <p:bldP spid="159" grpId="0" animBg="1"/>
      <p:bldP spid="161" grpId="0"/>
      <p:bldP spid="162" grpId="0"/>
      <p:bldP spid="5" grpId="0" animBg="1"/>
      <p:bldP spid="3" grpId="0"/>
      <p:bldP spid="140" grpId="0"/>
      <p:bldP spid="152" grpId="0" animBg="1"/>
      <p:bldP spid="154" grpId="0"/>
      <p:bldP spid="155"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1D242E"/>
        </a:solidFill>
        <a:effectLst/>
      </p:bgPr>
    </p:bg>
    <p:spTree>
      <p:nvGrpSpPr>
        <p:cNvPr id="1" name=""/>
        <p:cNvGrpSpPr/>
        <p:nvPr/>
      </p:nvGrpSpPr>
      <p:grpSpPr>
        <a:xfrm>
          <a:off x="0" y="0"/>
          <a:ext cx="0" cy="0"/>
          <a:chOff x="0" y="0"/>
          <a:chExt cx="0" cy="0"/>
        </a:xfrm>
      </p:grpSpPr>
      <p:sp>
        <p:nvSpPr>
          <p:cNvPr id="6" name="Прямоугольник 5"/>
          <p:cNvSpPr/>
          <p:nvPr/>
        </p:nvSpPr>
        <p:spPr>
          <a:xfrm>
            <a:off x="1000125" y="2319338"/>
            <a:ext cx="3270250" cy="36766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20" name="Прямоугольник 19"/>
          <p:cNvSpPr/>
          <p:nvPr/>
        </p:nvSpPr>
        <p:spPr>
          <a:xfrm rot="16200000">
            <a:off x="1646238" y="5057775"/>
            <a:ext cx="282575" cy="1063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5" name="Прямоугольник 4"/>
          <p:cNvSpPr/>
          <p:nvPr/>
        </p:nvSpPr>
        <p:spPr>
          <a:xfrm>
            <a:off x="4460875" y="2319338"/>
            <a:ext cx="3270250" cy="36766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7" name="Прямоугольник 6"/>
          <p:cNvSpPr/>
          <p:nvPr/>
        </p:nvSpPr>
        <p:spPr>
          <a:xfrm>
            <a:off x="7921625" y="2319338"/>
            <a:ext cx="3270250" cy="36766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8" name="TextBox 7"/>
          <p:cNvSpPr txBox="1">
            <a:spLocks noChangeArrowheads="1"/>
          </p:cNvSpPr>
          <p:nvPr/>
        </p:nvSpPr>
        <p:spPr bwMode="auto">
          <a:xfrm>
            <a:off x="3400425" y="798513"/>
            <a:ext cx="539115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zh-CN" sz="4800" dirty="0">
                <a:solidFill>
                  <a:srgbClr val="D0798D"/>
                </a:solidFill>
                <a:latin typeface="Playfair Display" panose="00000500000000000000" pitchFamily="2" charset="0"/>
                <a:ea typeface="Playfair Display"/>
                <a:cs typeface="Playfair Display"/>
              </a:rPr>
              <a:t>OUR PRICE</a:t>
            </a:r>
            <a:endParaRPr lang="en-US" altLang="zh-CN" sz="4800" dirty="0">
              <a:solidFill>
                <a:srgbClr val="D0798D"/>
              </a:solidFill>
              <a:latin typeface="Playfair Display" panose="00000500000000000000" pitchFamily="2" charset="0"/>
              <a:ea typeface="Playfair Display"/>
              <a:cs typeface="Playfair Display"/>
            </a:endParaRPr>
          </a:p>
        </p:txBody>
      </p:sp>
      <p:sp>
        <p:nvSpPr>
          <p:cNvPr id="9" name="TextBox 8"/>
          <p:cNvSpPr txBox="1">
            <a:spLocks noChangeArrowheads="1"/>
          </p:cNvSpPr>
          <p:nvPr/>
        </p:nvSpPr>
        <p:spPr bwMode="auto">
          <a:xfrm>
            <a:off x="4646613" y="2633663"/>
            <a:ext cx="10477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zh-CN" sz="1200" b="1">
                <a:solidFill>
                  <a:srgbClr val="3B3838"/>
                </a:solidFill>
                <a:latin typeface="Open Sans Semibold" panose="020B0706030804020204" pitchFamily="34" charset="0"/>
                <a:cs typeface="Open Sans Semibold" panose="020B0706030804020204" pitchFamily="34" charset="0"/>
              </a:rPr>
              <a:t>BUSINESS</a:t>
            </a:r>
            <a:endParaRPr lang="ru-RU" altLang="zh-CN" sz="1200" b="1">
              <a:solidFill>
                <a:srgbClr val="3B3838"/>
              </a:solidFill>
              <a:latin typeface="Open Sans Semibold" panose="020B0706030804020204" pitchFamily="34" charset="0"/>
              <a:cs typeface="Open Sans Semibold" panose="020B0706030804020204" pitchFamily="34" charset="0"/>
            </a:endParaRPr>
          </a:p>
        </p:txBody>
      </p:sp>
      <p:sp>
        <p:nvSpPr>
          <p:cNvPr id="10" name="TextBox 9"/>
          <p:cNvSpPr txBox="1">
            <a:spLocks noChangeArrowheads="1"/>
          </p:cNvSpPr>
          <p:nvPr/>
        </p:nvSpPr>
        <p:spPr bwMode="auto">
          <a:xfrm>
            <a:off x="1189038" y="2633663"/>
            <a:ext cx="10477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zh-CN" sz="1200" b="1">
                <a:solidFill>
                  <a:srgbClr val="3B3838"/>
                </a:solidFill>
                <a:latin typeface="Open Sans Semibold" panose="020B0706030804020204" pitchFamily="34" charset="0"/>
                <a:cs typeface="Open Sans Semibold" panose="020B0706030804020204" pitchFamily="34" charset="0"/>
              </a:rPr>
              <a:t>PERSONAL</a:t>
            </a:r>
            <a:endParaRPr lang="ru-RU" altLang="zh-CN" sz="1200" b="1">
              <a:solidFill>
                <a:srgbClr val="3B3838"/>
              </a:solidFill>
              <a:latin typeface="Open Sans Semibold" panose="020B0706030804020204" pitchFamily="34" charset="0"/>
              <a:cs typeface="Open Sans Semibold" panose="020B0706030804020204" pitchFamily="34" charset="0"/>
            </a:endParaRPr>
          </a:p>
        </p:txBody>
      </p:sp>
      <p:sp>
        <p:nvSpPr>
          <p:cNvPr id="11" name="TextBox 10"/>
          <p:cNvSpPr txBox="1">
            <a:spLocks noChangeArrowheads="1"/>
          </p:cNvSpPr>
          <p:nvPr/>
        </p:nvSpPr>
        <p:spPr bwMode="auto">
          <a:xfrm>
            <a:off x="8150225" y="2638425"/>
            <a:ext cx="11969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zh-CN" sz="1200" b="1">
                <a:solidFill>
                  <a:srgbClr val="3B3838"/>
                </a:solidFill>
                <a:latin typeface="Open Sans Semibold" panose="020B0706030804020204" pitchFamily="34" charset="0"/>
                <a:cs typeface="Open Sans Semibold" panose="020B0706030804020204" pitchFamily="34" charset="0"/>
              </a:rPr>
              <a:t>CORPORATE</a:t>
            </a:r>
            <a:endParaRPr lang="ru-RU" altLang="zh-CN" sz="1200" b="1">
              <a:solidFill>
                <a:srgbClr val="3B3838"/>
              </a:solidFill>
              <a:latin typeface="Open Sans Semibold" panose="020B0706030804020204" pitchFamily="34" charset="0"/>
              <a:cs typeface="Open Sans Semibold" panose="020B0706030804020204" pitchFamily="34" charset="0"/>
            </a:endParaRPr>
          </a:p>
        </p:txBody>
      </p:sp>
      <p:sp>
        <p:nvSpPr>
          <p:cNvPr id="12" name="TextBox 11"/>
          <p:cNvSpPr txBox="1">
            <a:spLocks noChangeArrowheads="1"/>
          </p:cNvSpPr>
          <p:nvPr/>
        </p:nvSpPr>
        <p:spPr bwMode="auto">
          <a:xfrm>
            <a:off x="3235325" y="2341563"/>
            <a:ext cx="101714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zh-CN" sz="3600" dirty="0">
                <a:latin typeface="Playfair Display" panose="00000500000000000000" pitchFamily="2" charset="0"/>
                <a:ea typeface="Playfair Display"/>
                <a:cs typeface="Playfair Display"/>
              </a:rPr>
              <a:t>39</a:t>
            </a:r>
            <a:endParaRPr lang="en-US" altLang="zh-CN" sz="3600" dirty="0">
              <a:latin typeface="Playfair Display" panose="00000500000000000000" pitchFamily="2" charset="0"/>
              <a:ea typeface="Playfair Display"/>
              <a:cs typeface="Playfair Display"/>
            </a:endParaRPr>
          </a:p>
        </p:txBody>
      </p:sp>
      <p:sp>
        <p:nvSpPr>
          <p:cNvPr id="13" name="TextBox 12"/>
          <p:cNvSpPr txBox="1">
            <a:spLocks noChangeArrowheads="1"/>
          </p:cNvSpPr>
          <p:nvPr/>
        </p:nvSpPr>
        <p:spPr bwMode="auto">
          <a:xfrm>
            <a:off x="2989263" y="2525713"/>
            <a:ext cx="5553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zh-CN" altLang="en-US" sz="2400" dirty="0">
                <a:latin typeface="Playfair Display" panose="00000500000000000000" pitchFamily="2" charset="0"/>
                <a:ea typeface="Playfair Display"/>
                <a:cs typeface="Playfair Display"/>
              </a:rPr>
              <a:t>￥</a:t>
            </a:r>
            <a:endParaRPr lang="en-US" altLang="zh-CN" sz="2400" dirty="0">
              <a:latin typeface="Playfair Display" panose="00000500000000000000" pitchFamily="2" charset="0"/>
              <a:ea typeface="Playfair Display"/>
              <a:cs typeface="Playfair Display"/>
            </a:endParaRPr>
          </a:p>
        </p:txBody>
      </p:sp>
      <p:sp>
        <p:nvSpPr>
          <p:cNvPr id="14" name="TextBox 13"/>
          <p:cNvSpPr txBox="1">
            <a:spLocks noChangeArrowheads="1"/>
          </p:cNvSpPr>
          <p:nvPr/>
        </p:nvSpPr>
        <p:spPr bwMode="auto">
          <a:xfrm>
            <a:off x="6750049" y="2341563"/>
            <a:ext cx="10191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zh-CN" sz="3600" dirty="0">
                <a:latin typeface="Playfair Display" panose="00000500000000000000" pitchFamily="2" charset="0"/>
                <a:ea typeface="Playfair Display"/>
                <a:cs typeface="Playfair Display"/>
              </a:rPr>
              <a:t>99</a:t>
            </a:r>
            <a:endParaRPr lang="en-US" altLang="zh-CN" sz="3600" dirty="0">
              <a:latin typeface="Playfair Display" panose="00000500000000000000" pitchFamily="2" charset="0"/>
              <a:ea typeface="Playfair Display"/>
              <a:cs typeface="Playfair Display"/>
            </a:endParaRPr>
          </a:p>
        </p:txBody>
      </p:sp>
      <p:sp>
        <p:nvSpPr>
          <p:cNvPr id="15" name="TextBox 14"/>
          <p:cNvSpPr txBox="1">
            <a:spLocks noChangeArrowheads="1"/>
          </p:cNvSpPr>
          <p:nvPr/>
        </p:nvSpPr>
        <p:spPr bwMode="auto">
          <a:xfrm>
            <a:off x="6503988" y="2525713"/>
            <a:ext cx="5573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zh-CN" altLang="en-US" sz="2400" dirty="0">
                <a:latin typeface="Playfair Display" panose="00000500000000000000" pitchFamily="2" charset="0"/>
                <a:ea typeface="Playfair Display"/>
                <a:cs typeface="Playfair Display"/>
              </a:rPr>
              <a:t>￥</a:t>
            </a:r>
            <a:endParaRPr lang="en-US" altLang="zh-CN" sz="2400" dirty="0">
              <a:latin typeface="Playfair Display" panose="00000500000000000000" pitchFamily="2" charset="0"/>
              <a:ea typeface="Playfair Display"/>
              <a:cs typeface="Playfair Display"/>
            </a:endParaRPr>
          </a:p>
        </p:txBody>
      </p:sp>
      <p:sp>
        <p:nvSpPr>
          <p:cNvPr id="16" name="TextBox 15"/>
          <p:cNvSpPr txBox="1">
            <a:spLocks noChangeArrowheads="1"/>
          </p:cNvSpPr>
          <p:nvPr/>
        </p:nvSpPr>
        <p:spPr bwMode="auto">
          <a:xfrm>
            <a:off x="10172699" y="2325688"/>
            <a:ext cx="10191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zh-CN" sz="3600" dirty="0">
                <a:latin typeface="Playfair Display" panose="00000500000000000000" pitchFamily="2" charset="0"/>
                <a:ea typeface="Playfair Display"/>
                <a:cs typeface="Playfair Display"/>
              </a:rPr>
              <a:t>199</a:t>
            </a:r>
            <a:endParaRPr lang="en-US" altLang="zh-CN" sz="3600" dirty="0">
              <a:latin typeface="Playfair Display" panose="00000500000000000000" pitchFamily="2" charset="0"/>
              <a:ea typeface="Playfair Display"/>
              <a:cs typeface="Playfair Display"/>
            </a:endParaRPr>
          </a:p>
        </p:txBody>
      </p:sp>
      <p:sp>
        <p:nvSpPr>
          <p:cNvPr id="17" name="TextBox 16"/>
          <p:cNvSpPr txBox="1">
            <a:spLocks noChangeArrowheads="1"/>
          </p:cNvSpPr>
          <p:nvPr/>
        </p:nvSpPr>
        <p:spPr bwMode="auto">
          <a:xfrm>
            <a:off x="9891713" y="2509838"/>
            <a:ext cx="5553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zh-CN" altLang="en-US" sz="2400" dirty="0">
                <a:latin typeface="Playfair Display" panose="00000500000000000000" pitchFamily="2" charset="0"/>
                <a:ea typeface="Playfair Display"/>
                <a:cs typeface="Playfair Display"/>
              </a:rPr>
              <a:t>￥</a:t>
            </a:r>
            <a:endParaRPr lang="en-US" altLang="zh-CN" sz="2400" dirty="0">
              <a:latin typeface="Playfair Display" panose="00000500000000000000" pitchFamily="2" charset="0"/>
              <a:ea typeface="Playfair Display"/>
              <a:cs typeface="Playfair Display"/>
            </a:endParaRPr>
          </a:p>
        </p:txBody>
      </p:sp>
      <p:sp>
        <p:nvSpPr>
          <p:cNvPr id="18" name="TextBox 17"/>
          <p:cNvSpPr txBox="1">
            <a:spLocks noChangeArrowheads="1"/>
          </p:cNvSpPr>
          <p:nvPr/>
        </p:nvSpPr>
        <p:spPr bwMode="auto">
          <a:xfrm>
            <a:off x="1189038" y="3429000"/>
            <a:ext cx="261937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lnSpc>
                <a:spcPct val="150000"/>
              </a:lnSpc>
            </a:pPr>
            <a:r>
              <a:rPr lang="en-US" altLang="zh-CN" sz="1200">
                <a:solidFill>
                  <a:srgbClr val="3B3838"/>
                </a:solidFill>
                <a:latin typeface="Open Sans" panose="020B0606030504020204" pitchFamily="34" charset="0"/>
                <a:cs typeface="Open Sans" panose="020B0606030504020204" pitchFamily="34" charset="0"/>
              </a:rPr>
              <a:t>One happiness was circumstances painful avoids rejects man which dislikes any or avoids any an praising extremely fault fault. Consequences you no, undertakes pursue explorer, pain.</a:t>
            </a:r>
            <a:endParaRPr lang="ru-RU" altLang="zh-CN" sz="1200">
              <a:solidFill>
                <a:srgbClr val="3B3838"/>
              </a:solidFill>
              <a:latin typeface="Open Sans" panose="020B0606030504020204" pitchFamily="34" charset="0"/>
              <a:cs typeface="Open Sans" panose="020B0606030504020204" pitchFamily="34" charset="0"/>
            </a:endParaRPr>
          </a:p>
        </p:txBody>
      </p:sp>
      <p:sp>
        <p:nvSpPr>
          <p:cNvPr id="19" name="TextBox 18"/>
          <p:cNvSpPr txBox="1">
            <a:spLocks noChangeArrowheads="1"/>
          </p:cNvSpPr>
          <p:nvPr/>
        </p:nvSpPr>
        <p:spPr bwMode="auto">
          <a:xfrm>
            <a:off x="1316038" y="5451475"/>
            <a:ext cx="9413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zh-CN" sz="1200" b="1">
                <a:solidFill>
                  <a:srgbClr val="3B3838"/>
                </a:solidFill>
                <a:latin typeface="Open Sans Semibold" panose="020B0706030804020204" pitchFamily="34" charset="0"/>
                <a:cs typeface="Open Sans Semibold" panose="020B0706030804020204" pitchFamily="34" charset="0"/>
              </a:rPr>
              <a:t>more info</a:t>
            </a:r>
            <a:endParaRPr lang="ru-RU" altLang="zh-CN" sz="1200" b="1">
              <a:solidFill>
                <a:srgbClr val="3B3838"/>
              </a:solidFill>
              <a:latin typeface="Open Sans Semibold" panose="020B0706030804020204" pitchFamily="34" charset="0"/>
              <a:cs typeface="Open Sans Semibold" panose="020B0706030804020204" pitchFamily="34" charset="0"/>
            </a:endParaRPr>
          </a:p>
        </p:txBody>
      </p:sp>
      <p:sp>
        <p:nvSpPr>
          <p:cNvPr id="21" name="Прямоугольник 20"/>
          <p:cNvSpPr/>
          <p:nvPr/>
        </p:nvSpPr>
        <p:spPr>
          <a:xfrm rot="16200000">
            <a:off x="5103813" y="5054600"/>
            <a:ext cx="282575" cy="1063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22" name="TextBox 21"/>
          <p:cNvSpPr txBox="1">
            <a:spLocks noChangeArrowheads="1"/>
          </p:cNvSpPr>
          <p:nvPr/>
        </p:nvSpPr>
        <p:spPr bwMode="auto">
          <a:xfrm>
            <a:off x="4775200" y="5448300"/>
            <a:ext cx="939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zh-CN" sz="1200" b="1">
                <a:solidFill>
                  <a:srgbClr val="3B3838"/>
                </a:solidFill>
                <a:latin typeface="Open Sans Semibold" panose="020B0706030804020204" pitchFamily="34" charset="0"/>
                <a:cs typeface="Open Sans Semibold" panose="020B0706030804020204" pitchFamily="34" charset="0"/>
              </a:rPr>
              <a:t>more info</a:t>
            </a:r>
            <a:endParaRPr lang="ru-RU" altLang="zh-CN" sz="1200" b="1">
              <a:solidFill>
                <a:srgbClr val="3B3838"/>
              </a:solidFill>
              <a:latin typeface="Open Sans Semibold" panose="020B0706030804020204" pitchFamily="34" charset="0"/>
              <a:cs typeface="Open Sans Semibold" panose="020B0706030804020204" pitchFamily="34" charset="0"/>
            </a:endParaRPr>
          </a:p>
        </p:txBody>
      </p:sp>
      <p:sp>
        <p:nvSpPr>
          <p:cNvPr id="23" name="TextBox 22"/>
          <p:cNvSpPr txBox="1">
            <a:spLocks noChangeArrowheads="1"/>
          </p:cNvSpPr>
          <p:nvPr/>
        </p:nvSpPr>
        <p:spPr bwMode="auto">
          <a:xfrm>
            <a:off x="4646613" y="3429000"/>
            <a:ext cx="2617787"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lnSpc>
                <a:spcPct val="150000"/>
              </a:lnSpc>
            </a:pPr>
            <a:r>
              <a:rPr lang="en-US" altLang="zh-CN" sz="1200">
                <a:solidFill>
                  <a:srgbClr val="3B3838"/>
                </a:solidFill>
                <a:latin typeface="Open Sans" panose="020B0606030504020204" pitchFamily="34" charset="0"/>
                <a:cs typeface="Open Sans" panose="020B0606030504020204" pitchFamily="34" charset="0"/>
              </a:rPr>
              <a:t>One happiness was circumstances painful avoids rejects man which dislikes any or avoids any an praising extremely fault fault. Consequences you no, undertakes pursue explorer, pain.</a:t>
            </a:r>
            <a:endParaRPr lang="ru-RU" altLang="zh-CN" sz="1200">
              <a:solidFill>
                <a:srgbClr val="3B3838"/>
              </a:solidFill>
              <a:latin typeface="Open Sans" panose="020B0606030504020204" pitchFamily="34" charset="0"/>
              <a:cs typeface="Open Sans" panose="020B0606030504020204" pitchFamily="34" charset="0"/>
            </a:endParaRPr>
          </a:p>
        </p:txBody>
      </p:sp>
      <p:sp>
        <p:nvSpPr>
          <p:cNvPr id="24" name="TextBox 23"/>
          <p:cNvSpPr txBox="1">
            <a:spLocks noChangeArrowheads="1"/>
          </p:cNvSpPr>
          <p:nvPr/>
        </p:nvSpPr>
        <p:spPr bwMode="auto">
          <a:xfrm>
            <a:off x="8150225" y="3429000"/>
            <a:ext cx="261937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lnSpc>
                <a:spcPct val="150000"/>
              </a:lnSpc>
            </a:pPr>
            <a:r>
              <a:rPr lang="en-US" altLang="zh-CN" sz="1200">
                <a:solidFill>
                  <a:srgbClr val="3B3838"/>
                </a:solidFill>
                <a:latin typeface="Open Sans" panose="020B0606030504020204" pitchFamily="34" charset="0"/>
                <a:cs typeface="Open Sans" panose="020B0606030504020204" pitchFamily="34" charset="0"/>
              </a:rPr>
              <a:t>One happiness was circumstances painful avoids rejects man which dislikes any or avoids any an praising extremely fault fault. Consequences you no, undertakes pursue explorer, pain.</a:t>
            </a:r>
            <a:endParaRPr lang="ru-RU" altLang="zh-CN" sz="1200">
              <a:solidFill>
                <a:srgbClr val="3B3838"/>
              </a:solidFill>
              <a:latin typeface="Open Sans" panose="020B0606030504020204" pitchFamily="34" charset="0"/>
              <a:cs typeface="Open Sans" panose="020B0606030504020204" pitchFamily="34" charset="0"/>
            </a:endParaRPr>
          </a:p>
        </p:txBody>
      </p:sp>
      <p:sp>
        <p:nvSpPr>
          <p:cNvPr id="25" name="Прямоугольник 24"/>
          <p:cNvSpPr/>
          <p:nvPr/>
        </p:nvSpPr>
        <p:spPr>
          <a:xfrm rot="16200000">
            <a:off x="8565357" y="5063331"/>
            <a:ext cx="284162" cy="1063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26" name="TextBox 25"/>
          <p:cNvSpPr txBox="1">
            <a:spLocks noChangeArrowheads="1"/>
          </p:cNvSpPr>
          <p:nvPr/>
        </p:nvSpPr>
        <p:spPr bwMode="auto">
          <a:xfrm>
            <a:off x="8237538" y="5456238"/>
            <a:ext cx="9398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zh-CN" sz="1200" b="1">
                <a:solidFill>
                  <a:srgbClr val="3B3838"/>
                </a:solidFill>
                <a:latin typeface="Open Sans Semibold" panose="020B0706030804020204" pitchFamily="34" charset="0"/>
                <a:cs typeface="Open Sans Semibold" panose="020B0706030804020204" pitchFamily="34" charset="0"/>
              </a:rPr>
              <a:t>more info</a:t>
            </a:r>
            <a:endParaRPr lang="ru-RU" altLang="zh-CN" sz="1200" b="1">
              <a:solidFill>
                <a:srgbClr val="3B3838"/>
              </a:solidFill>
              <a:latin typeface="Open Sans Semibold" panose="020B0706030804020204" pitchFamily="34" charset="0"/>
              <a:cs typeface="Open Sans Semibold" panose="020B0706030804020204" pitchFamily="34" charset="0"/>
            </a:endParaRPr>
          </a:p>
        </p:txBody>
      </p:sp>
      <p:pic>
        <p:nvPicPr>
          <p:cNvPr id="54" name="图片 53"/>
          <p:cNvPicPr>
            <a:picLocks noChangeAspect="1"/>
          </p:cNvPicPr>
          <p:nvPr/>
        </p:nvPicPr>
        <p:blipFill>
          <a:blip r:embed="rId1"/>
          <a:stretch>
            <a:fillRect/>
          </a:stretch>
        </p:blipFill>
        <p:spPr>
          <a:xfrm rot="2112508">
            <a:off x="9076755" y="1808338"/>
            <a:ext cx="659177" cy="1712780"/>
          </a:xfrm>
          <a:prstGeom prst="rect">
            <a:avLst/>
          </a:prstGeom>
        </p:spPr>
      </p:pic>
      <p:pic>
        <p:nvPicPr>
          <p:cNvPr id="55" name="图片 54"/>
          <p:cNvPicPr>
            <a:picLocks noChangeAspect="1"/>
          </p:cNvPicPr>
          <p:nvPr/>
        </p:nvPicPr>
        <p:blipFill>
          <a:blip r:embed="rId2"/>
          <a:stretch>
            <a:fillRect/>
          </a:stretch>
        </p:blipFill>
        <p:spPr>
          <a:xfrm>
            <a:off x="2087266" y="1942063"/>
            <a:ext cx="689173" cy="1383200"/>
          </a:xfrm>
          <a:prstGeom prst="rect">
            <a:avLst/>
          </a:prstGeom>
        </p:spPr>
      </p:pic>
      <p:pic>
        <p:nvPicPr>
          <p:cNvPr id="56" name="图片 55"/>
          <p:cNvPicPr>
            <a:picLocks noChangeAspect="1"/>
          </p:cNvPicPr>
          <p:nvPr/>
        </p:nvPicPr>
        <p:blipFill>
          <a:blip r:embed="rId3"/>
          <a:stretch>
            <a:fillRect/>
          </a:stretch>
        </p:blipFill>
        <p:spPr>
          <a:xfrm>
            <a:off x="5633521" y="1782121"/>
            <a:ext cx="743451" cy="166815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fill="hold"/>
                                        <p:tgtEl>
                                          <p:spTgt spid="18"/>
                                        </p:tgtEl>
                                        <p:attrNameLst>
                                          <p:attrName>ppt_x</p:attrName>
                                        </p:attrNameLst>
                                      </p:cBhvr>
                                      <p:tavLst>
                                        <p:tav tm="0">
                                          <p:val>
                                            <p:strVal val="#ppt_x"/>
                                          </p:val>
                                        </p:tav>
                                        <p:tav tm="100000">
                                          <p:val>
                                            <p:strVal val="#ppt_x"/>
                                          </p:val>
                                        </p:tav>
                                      </p:tavLst>
                                    </p:anim>
                                    <p:anim calcmode="lin" valueType="num">
                                      <p:cBhvr additive="base">
                                        <p:cTn id="29"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5"/>
                                        </p:tgtEl>
                                        <p:attrNameLst>
                                          <p:attrName>style.visibility</p:attrName>
                                        </p:attrNameLst>
                                      </p:cBhvr>
                                      <p:to>
                                        <p:strVal val="visible"/>
                                      </p:to>
                                    </p:set>
                                    <p:anim calcmode="lin" valueType="num">
                                      <p:cBhvr additive="base">
                                        <p:cTn id="42" dur="500" fill="hold"/>
                                        <p:tgtEl>
                                          <p:spTgt spid="5"/>
                                        </p:tgtEl>
                                        <p:attrNameLst>
                                          <p:attrName>ppt_x</p:attrName>
                                        </p:attrNameLst>
                                      </p:cBhvr>
                                      <p:tavLst>
                                        <p:tav tm="0">
                                          <p:val>
                                            <p:strVal val="#ppt_x"/>
                                          </p:val>
                                        </p:tav>
                                        <p:tav tm="100000">
                                          <p:val>
                                            <p:strVal val="#ppt_x"/>
                                          </p:val>
                                        </p:tav>
                                      </p:tavLst>
                                    </p:anim>
                                    <p:anim calcmode="lin" valueType="num">
                                      <p:cBhvr additive="base">
                                        <p:cTn id="43" dur="500" fill="hold"/>
                                        <p:tgtEl>
                                          <p:spTgt spid="5"/>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500" fill="hold"/>
                                        <p:tgtEl>
                                          <p:spTgt spid="9"/>
                                        </p:tgtEl>
                                        <p:attrNameLst>
                                          <p:attrName>ppt_x</p:attrName>
                                        </p:attrNameLst>
                                      </p:cBhvr>
                                      <p:tavLst>
                                        <p:tav tm="0">
                                          <p:val>
                                            <p:strVal val="#ppt_x"/>
                                          </p:val>
                                        </p:tav>
                                        <p:tav tm="100000">
                                          <p:val>
                                            <p:strVal val="#ppt_x"/>
                                          </p:val>
                                        </p:tav>
                                      </p:tavLst>
                                    </p:anim>
                                    <p:anim calcmode="lin" valueType="num">
                                      <p:cBhvr additive="base">
                                        <p:cTn id="47" dur="500" fill="hold"/>
                                        <p:tgtEl>
                                          <p:spTgt spid="9"/>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fill="hold"/>
                                        <p:tgtEl>
                                          <p:spTgt spid="14"/>
                                        </p:tgtEl>
                                        <p:attrNameLst>
                                          <p:attrName>ppt_x</p:attrName>
                                        </p:attrNameLst>
                                      </p:cBhvr>
                                      <p:tavLst>
                                        <p:tav tm="0">
                                          <p:val>
                                            <p:strVal val="#ppt_x"/>
                                          </p:val>
                                        </p:tav>
                                        <p:tav tm="100000">
                                          <p:val>
                                            <p:strVal val="#ppt_x"/>
                                          </p:val>
                                        </p:tav>
                                      </p:tavLst>
                                    </p:anim>
                                    <p:anim calcmode="lin" valueType="num">
                                      <p:cBhvr additive="base">
                                        <p:cTn id="51" dur="500" fill="hold"/>
                                        <p:tgtEl>
                                          <p:spTgt spid="14"/>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additive="base">
                                        <p:cTn id="54" dur="500" fill="hold"/>
                                        <p:tgtEl>
                                          <p:spTgt spid="15"/>
                                        </p:tgtEl>
                                        <p:attrNameLst>
                                          <p:attrName>ppt_x</p:attrName>
                                        </p:attrNameLst>
                                      </p:cBhvr>
                                      <p:tavLst>
                                        <p:tav tm="0">
                                          <p:val>
                                            <p:strVal val="#ppt_x"/>
                                          </p:val>
                                        </p:tav>
                                        <p:tav tm="100000">
                                          <p:val>
                                            <p:strVal val="#ppt_x"/>
                                          </p:val>
                                        </p:tav>
                                      </p:tavLst>
                                    </p:anim>
                                    <p:anim calcmode="lin" valueType="num">
                                      <p:cBhvr additive="base">
                                        <p:cTn id="55" dur="500" fill="hold"/>
                                        <p:tgtEl>
                                          <p:spTgt spid="15"/>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 calcmode="lin" valueType="num">
                                      <p:cBhvr additive="base">
                                        <p:cTn id="58" dur="500" fill="hold"/>
                                        <p:tgtEl>
                                          <p:spTgt spid="23"/>
                                        </p:tgtEl>
                                        <p:attrNameLst>
                                          <p:attrName>ppt_x</p:attrName>
                                        </p:attrNameLst>
                                      </p:cBhvr>
                                      <p:tavLst>
                                        <p:tav tm="0">
                                          <p:val>
                                            <p:strVal val="#ppt_x"/>
                                          </p:val>
                                        </p:tav>
                                        <p:tav tm="100000">
                                          <p:val>
                                            <p:strVal val="#ppt_x"/>
                                          </p:val>
                                        </p:tav>
                                      </p:tavLst>
                                    </p:anim>
                                    <p:anim calcmode="lin" valueType="num">
                                      <p:cBhvr additive="base">
                                        <p:cTn id="59"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500"/>
                                        <p:tgtEl>
                                          <p:spTgt spid="21"/>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500"/>
                                        <p:tgtEl>
                                          <p:spTgt spid="22"/>
                                        </p:tgtEl>
                                      </p:cBhvr>
                                    </p:animEffect>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7"/>
                                        </p:tgtEl>
                                        <p:attrNameLst>
                                          <p:attrName>style.visibility</p:attrName>
                                        </p:attrNameLst>
                                      </p:cBhvr>
                                      <p:to>
                                        <p:strVal val="visible"/>
                                      </p:to>
                                    </p:set>
                                    <p:anim calcmode="lin" valueType="num">
                                      <p:cBhvr additive="base">
                                        <p:cTn id="72" dur="500" fill="hold"/>
                                        <p:tgtEl>
                                          <p:spTgt spid="7"/>
                                        </p:tgtEl>
                                        <p:attrNameLst>
                                          <p:attrName>ppt_x</p:attrName>
                                        </p:attrNameLst>
                                      </p:cBhvr>
                                      <p:tavLst>
                                        <p:tav tm="0">
                                          <p:val>
                                            <p:strVal val="#ppt_x"/>
                                          </p:val>
                                        </p:tav>
                                        <p:tav tm="100000">
                                          <p:val>
                                            <p:strVal val="#ppt_x"/>
                                          </p:val>
                                        </p:tav>
                                      </p:tavLst>
                                    </p:anim>
                                    <p:anim calcmode="lin" valueType="num">
                                      <p:cBhvr additive="base">
                                        <p:cTn id="73" dur="500" fill="hold"/>
                                        <p:tgtEl>
                                          <p:spTgt spid="7"/>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11"/>
                                        </p:tgtEl>
                                        <p:attrNameLst>
                                          <p:attrName>style.visibility</p:attrName>
                                        </p:attrNameLst>
                                      </p:cBhvr>
                                      <p:to>
                                        <p:strVal val="visible"/>
                                      </p:to>
                                    </p:set>
                                    <p:anim calcmode="lin" valueType="num">
                                      <p:cBhvr additive="base">
                                        <p:cTn id="76" dur="500" fill="hold"/>
                                        <p:tgtEl>
                                          <p:spTgt spid="11"/>
                                        </p:tgtEl>
                                        <p:attrNameLst>
                                          <p:attrName>ppt_x</p:attrName>
                                        </p:attrNameLst>
                                      </p:cBhvr>
                                      <p:tavLst>
                                        <p:tav tm="0">
                                          <p:val>
                                            <p:strVal val="#ppt_x"/>
                                          </p:val>
                                        </p:tav>
                                        <p:tav tm="100000">
                                          <p:val>
                                            <p:strVal val="#ppt_x"/>
                                          </p:val>
                                        </p:tav>
                                      </p:tavLst>
                                    </p:anim>
                                    <p:anim calcmode="lin" valueType="num">
                                      <p:cBhvr additive="base">
                                        <p:cTn id="77" dur="500" fill="hold"/>
                                        <p:tgtEl>
                                          <p:spTgt spid="11"/>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0"/>
                                  </p:stCondLst>
                                  <p:childTnLst>
                                    <p:set>
                                      <p:cBhvr>
                                        <p:cTn id="79" dur="1" fill="hold">
                                          <p:stCondLst>
                                            <p:cond delay="0"/>
                                          </p:stCondLst>
                                        </p:cTn>
                                        <p:tgtEl>
                                          <p:spTgt spid="16"/>
                                        </p:tgtEl>
                                        <p:attrNameLst>
                                          <p:attrName>style.visibility</p:attrName>
                                        </p:attrNameLst>
                                      </p:cBhvr>
                                      <p:to>
                                        <p:strVal val="visible"/>
                                      </p:to>
                                    </p:set>
                                    <p:anim calcmode="lin" valueType="num">
                                      <p:cBhvr additive="base">
                                        <p:cTn id="80" dur="500" fill="hold"/>
                                        <p:tgtEl>
                                          <p:spTgt spid="16"/>
                                        </p:tgtEl>
                                        <p:attrNameLst>
                                          <p:attrName>ppt_x</p:attrName>
                                        </p:attrNameLst>
                                      </p:cBhvr>
                                      <p:tavLst>
                                        <p:tav tm="0">
                                          <p:val>
                                            <p:strVal val="#ppt_x"/>
                                          </p:val>
                                        </p:tav>
                                        <p:tav tm="100000">
                                          <p:val>
                                            <p:strVal val="#ppt_x"/>
                                          </p:val>
                                        </p:tav>
                                      </p:tavLst>
                                    </p:anim>
                                    <p:anim calcmode="lin" valueType="num">
                                      <p:cBhvr additive="base">
                                        <p:cTn id="81" dur="500" fill="hold"/>
                                        <p:tgtEl>
                                          <p:spTgt spid="16"/>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17"/>
                                        </p:tgtEl>
                                        <p:attrNameLst>
                                          <p:attrName>style.visibility</p:attrName>
                                        </p:attrNameLst>
                                      </p:cBhvr>
                                      <p:to>
                                        <p:strVal val="visible"/>
                                      </p:to>
                                    </p:set>
                                    <p:anim calcmode="lin" valueType="num">
                                      <p:cBhvr additive="base">
                                        <p:cTn id="84" dur="500" fill="hold"/>
                                        <p:tgtEl>
                                          <p:spTgt spid="17"/>
                                        </p:tgtEl>
                                        <p:attrNameLst>
                                          <p:attrName>ppt_x</p:attrName>
                                        </p:attrNameLst>
                                      </p:cBhvr>
                                      <p:tavLst>
                                        <p:tav tm="0">
                                          <p:val>
                                            <p:strVal val="#ppt_x"/>
                                          </p:val>
                                        </p:tav>
                                        <p:tav tm="100000">
                                          <p:val>
                                            <p:strVal val="#ppt_x"/>
                                          </p:val>
                                        </p:tav>
                                      </p:tavLst>
                                    </p:anim>
                                    <p:anim calcmode="lin" valueType="num">
                                      <p:cBhvr additive="base">
                                        <p:cTn id="85" dur="500" fill="hold"/>
                                        <p:tgtEl>
                                          <p:spTgt spid="17"/>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24"/>
                                        </p:tgtEl>
                                        <p:attrNameLst>
                                          <p:attrName>style.visibility</p:attrName>
                                        </p:attrNameLst>
                                      </p:cBhvr>
                                      <p:to>
                                        <p:strVal val="visible"/>
                                      </p:to>
                                    </p:set>
                                    <p:anim calcmode="lin" valueType="num">
                                      <p:cBhvr additive="base">
                                        <p:cTn id="88" dur="500" fill="hold"/>
                                        <p:tgtEl>
                                          <p:spTgt spid="24"/>
                                        </p:tgtEl>
                                        <p:attrNameLst>
                                          <p:attrName>ppt_x</p:attrName>
                                        </p:attrNameLst>
                                      </p:cBhvr>
                                      <p:tavLst>
                                        <p:tav tm="0">
                                          <p:val>
                                            <p:strVal val="#ppt_x"/>
                                          </p:val>
                                        </p:tav>
                                        <p:tav tm="100000">
                                          <p:val>
                                            <p:strVal val="#ppt_x"/>
                                          </p:val>
                                        </p:tav>
                                      </p:tavLst>
                                    </p:anim>
                                    <p:anim calcmode="lin" valueType="num">
                                      <p:cBhvr additive="base">
                                        <p:cTn id="89"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grpId="0" nodeType="clickEffect">
                                  <p:stCondLst>
                                    <p:cond delay="0"/>
                                  </p:stCondLst>
                                  <p:childTnLst>
                                    <p:set>
                                      <p:cBhvr>
                                        <p:cTn id="93" dur="1" fill="hold">
                                          <p:stCondLst>
                                            <p:cond delay="0"/>
                                          </p:stCondLst>
                                        </p:cTn>
                                        <p:tgtEl>
                                          <p:spTgt spid="25"/>
                                        </p:tgtEl>
                                        <p:attrNameLst>
                                          <p:attrName>style.visibility</p:attrName>
                                        </p:attrNameLst>
                                      </p:cBhvr>
                                      <p:to>
                                        <p:strVal val="visible"/>
                                      </p:to>
                                    </p:set>
                                    <p:animEffect transition="in" filter="fade">
                                      <p:cBhvr>
                                        <p:cTn id="94" dur="500"/>
                                        <p:tgtEl>
                                          <p:spTgt spid="25"/>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26"/>
                                        </p:tgtEl>
                                        <p:attrNameLst>
                                          <p:attrName>style.visibility</p:attrName>
                                        </p:attrNameLst>
                                      </p:cBhvr>
                                      <p:to>
                                        <p:strVal val="visible"/>
                                      </p:to>
                                    </p:set>
                                    <p:animEffect transition="in" filter="fade">
                                      <p:cBhvr>
                                        <p:cTn id="9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0" grpId="0" animBg="1"/>
      <p:bldP spid="5" grpId="0" animBg="1"/>
      <p:bldP spid="7" grpId="0" animBg="1"/>
      <p:bldP spid="8" grpId="0"/>
      <p:bldP spid="9" grpId="0"/>
      <p:bldP spid="10" grpId="0"/>
      <p:bldP spid="11" grpId="0"/>
      <p:bldP spid="12" grpId="0"/>
      <p:bldP spid="13" grpId="0"/>
      <p:bldP spid="14" grpId="0"/>
      <p:bldP spid="15" grpId="0"/>
      <p:bldP spid="16" grpId="0"/>
      <p:bldP spid="17" grpId="0"/>
      <p:bldP spid="18" grpId="0"/>
      <p:bldP spid="19" grpId="0"/>
      <p:bldP spid="21" grpId="0" animBg="1"/>
      <p:bldP spid="22" grpId="0"/>
      <p:bldP spid="23" grpId="0"/>
      <p:bldP spid="24" grpId="0"/>
      <p:bldP spid="25" grpId="0" animBg="1"/>
      <p:bldP spid="26"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1D242E"/>
        </a:solidFill>
        <a:effectLst/>
      </p:bgPr>
    </p:bg>
    <p:spTree>
      <p:nvGrpSpPr>
        <p:cNvPr id="1" name=""/>
        <p:cNvGrpSpPr/>
        <p:nvPr/>
      </p:nvGrpSpPr>
      <p:grpSpPr>
        <a:xfrm>
          <a:off x="0" y="0"/>
          <a:ext cx="0" cy="0"/>
          <a:chOff x="0" y="0"/>
          <a:chExt cx="0" cy="0"/>
        </a:xfrm>
      </p:grpSpPr>
      <p:sp>
        <p:nvSpPr>
          <p:cNvPr id="5" name="Скругленный прямоугольник 4"/>
          <p:cNvSpPr/>
          <p:nvPr/>
        </p:nvSpPr>
        <p:spPr>
          <a:xfrm>
            <a:off x="1284288" y="1143000"/>
            <a:ext cx="2755900" cy="4572000"/>
          </a:xfrm>
          <a:prstGeom prst="roundRect">
            <a:avLst>
              <a:gd name="adj" fmla="val 994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dirty="0"/>
          </a:p>
        </p:txBody>
      </p:sp>
      <p:sp>
        <p:nvSpPr>
          <p:cNvPr id="6" name="Овал 5"/>
          <p:cNvSpPr/>
          <p:nvPr/>
        </p:nvSpPr>
        <p:spPr>
          <a:xfrm>
            <a:off x="1512888" y="1379538"/>
            <a:ext cx="647700" cy="647700"/>
          </a:xfrm>
          <a:prstGeom prst="ellipse">
            <a:avLst/>
          </a:prstGeom>
          <a:solidFill>
            <a:srgbClr val="D0798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7" name="Прямоугольник 6"/>
          <p:cNvSpPr>
            <a:spLocks noChangeArrowheads="1"/>
          </p:cNvSpPr>
          <p:nvPr/>
        </p:nvSpPr>
        <p:spPr bwMode="auto">
          <a:xfrm>
            <a:off x="1612920" y="1471613"/>
            <a:ext cx="45557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zh-CN" sz="2400" dirty="0">
                <a:solidFill>
                  <a:schemeClr val="bg1"/>
                </a:solidFill>
                <a:latin typeface="Playfair Display" panose="00000500000000000000" pitchFamily="2" charset="0"/>
              </a:rPr>
              <a:t>@</a:t>
            </a:r>
            <a:endParaRPr lang="ru-RU" altLang="zh-CN" sz="2400" dirty="0">
              <a:solidFill>
                <a:schemeClr val="bg1"/>
              </a:solidFill>
              <a:latin typeface="Playfair Display" panose="00000500000000000000" pitchFamily="2" charset="0"/>
            </a:endParaRPr>
          </a:p>
        </p:txBody>
      </p:sp>
      <p:sp>
        <p:nvSpPr>
          <p:cNvPr id="8" name="TextBox 7"/>
          <p:cNvSpPr txBox="1">
            <a:spLocks noChangeArrowheads="1"/>
          </p:cNvSpPr>
          <p:nvPr/>
        </p:nvSpPr>
        <p:spPr bwMode="auto">
          <a:xfrm>
            <a:off x="1512888" y="2435225"/>
            <a:ext cx="10477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zh-CN" sz="1200" b="1">
                <a:latin typeface="Open Sans Semibold" panose="020B0706030804020204" pitchFamily="34" charset="0"/>
                <a:cs typeface="Open Sans Semibold" panose="020B0706030804020204" pitchFamily="34" charset="0"/>
              </a:rPr>
              <a:t>PERSONAL</a:t>
            </a:r>
            <a:endParaRPr lang="ru-RU" altLang="zh-CN" sz="1200" b="1">
              <a:latin typeface="Open Sans Semibold" panose="020B0706030804020204" pitchFamily="34" charset="0"/>
              <a:cs typeface="Open Sans Semibold" panose="020B0706030804020204" pitchFamily="34" charset="0"/>
            </a:endParaRPr>
          </a:p>
        </p:txBody>
      </p:sp>
      <p:sp>
        <p:nvSpPr>
          <p:cNvPr id="9" name="TextBox 8"/>
          <p:cNvSpPr txBox="1">
            <a:spLocks noChangeArrowheads="1"/>
          </p:cNvSpPr>
          <p:nvPr/>
        </p:nvSpPr>
        <p:spPr bwMode="auto">
          <a:xfrm>
            <a:off x="1512888" y="2713038"/>
            <a:ext cx="2282825" cy="2030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lnSpc>
                <a:spcPct val="150000"/>
              </a:lnSpc>
            </a:pPr>
            <a:r>
              <a:rPr lang="en-US" altLang="zh-CN" sz="1200">
                <a:latin typeface="Open Sans" panose="020B0606030504020204" pitchFamily="34" charset="0"/>
                <a:cs typeface="Open Sans" panose="020B0606030504020204" pitchFamily="34" charset="0"/>
              </a:rPr>
              <a:t>One happiness was circumstances painful avoids rejects man which dislikes any or avoids any an praising extremely fault fault. Consequences you no, undertakes pursue explorer.</a:t>
            </a:r>
            <a:endParaRPr lang="ru-RU" altLang="zh-CN" sz="1200">
              <a:latin typeface="Open Sans" panose="020B0606030504020204" pitchFamily="34" charset="0"/>
              <a:cs typeface="Open Sans" panose="020B0606030504020204" pitchFamily="34" charset="0"/>
            </a:endParaRPr>
          </a:p>
        </p:txBody>
      </p:sp>
      <p:sp>
        <p:nvSpPr>
          <p:cNvPr id="10" name="Овал 9"/>
          <p:cNvSpPr/>
          <p:nvPr/>
        </p:nvSpPr>
        <p:spPr>
          <a:xfrm>
            <a:off x="2560638" y="1377950"/>
            <a:ext cx="647700" cy="6492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solidFill>
                <a:schemeClr val="tx1"/>
              </a:solidFill>
            </a:endParaRPr>
          </a:p>
        </p:txBody>
      </p:sp>
      <p:sp>
        <p:nvSpPr>
          <p:cNvPr id="11" name="TextBox 10"/>
          <p:cNvSpPr txBox="1">
            <a:spLocks noChangeArrowheads="1"/>
          </p:cNvSpPr>
          <p:nvPr/>
        </p:nvSpPr>
        <p:spPr bwMode="auto">
          <a:xfrm>
            <a:off x="2679700" y="1420813"/>
            <a:ext cx="5715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zh-CN" sz="2400" dirty="0">
                <a:latin typeface="Playfair Display" panose="00000500000000000000" pitchFamily="2" charset="0"/>
                <a:ea typeface="Playfair Display"/>
                <a:cs typeface="Playfair Display"/>
              </a:rPr>
              <a:t>39</a:t>
            </a:r>
            <a:endParaRPr lang="en-US" altLang="zh-CN" sz="2400" dirty="0">
              <a:latin typeface="Playfair Display" panose="00000500000000000000" pitchFamily="2" charset="0"/>
              <a:ea typeface="Playfair Display"/>
              <a:cs typeface="Playfair Display"/>
            </a:endParaRPr>
          </a:p>
        </p:txBody>
      </p:sp>
      <p:sp>
        <p:nvSpPr>
          <p:cNvPr id="12" name="TextBox 11"/>
          <p:cNvSpPr txBox="1">
            <a:spLocks noChangeArrowheads="1"/>
          </p:cNvSpPr>
          <p:nvPr/>
        </p:nvSpPr>
        <p:spPr bwMode="auto">
          <a:xfrm>
            <a:off x="2498725" y="1571625"/>
            <a:ext cx="4333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zh-CN" altLang="en-US" sz="1200" dirty="0">
                <a:latin typeface="Playfair Display" panose="00000500000000000000" pitchFamily="2" charset="0"/>
                <a:ea typeface="Playfair Display"/>
                <a:cs typeface="Playfair Display"/>
              </a:rPr>
              <a:t>￥</a:t>
            </a:r>
            <a:endParaRPr lang="en-US" altLang="zh-CN" sz="1200" dirty="0">
              <a:latin typeface="Playfair Display" panose="00000500000000000000" pitchFamily="2" charset="0"/>
              <a:ea typeface="Playfair Display"/>
              <a:cs typeface="Playfair Display"/>
            </a:endParaRPr>
          </a:p>
        </p:txBody>
      </p:sp>
      <p:sp>
        <p:nvSpPr>
          <p:cNvPr id="13" name="Скругленный прямоугольник 12"/>
          <p:cNvSpPr/>
          <p:nvPr/>
        </p:nvSpPr>
        <p:spPr>
          <a:xfrm rot="16200000">
            <a:off x="2019300" y="4694238"/>
            <a:ext cx="282575" cy="106362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14" name="TextBox 13"/>
          <p:cNvSpPr txBox="1">
            <a:spLocks noChangeArrowheads="1"/>
          </p:cNvSpPr>
          <p:nvPr/>
        </p:nvSpPr>
        <p:spPr bwMode="auto">
          <a:xfrm>
            <a:off x="1690688" y="5087938"/>
            <a:ext cx="9398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zh-CN" sz="1200" b="1">
                <a:solidFill>
                  <a:srgbClr val="3B3838"/>
                </a:solidFill>
                <a:latin typeface="Open Sans Semibold" panose="020B0706030804020204" pitchFamily="34" charset="0"/>
                <a:cs typeface="Open Sans Semibold" panose="020B0706030804020204" pitchFamily="34" charset="0"/>
              </a:rPr>
              <a:t>more info</a:t>
            </a:r>
            <a:endParaRPr lang="ru-RU" altLang="zh-CN" sz="1200" b="1">
              <a:solidFill>
                <a:srgbClr val="3B3838"/>
              </a:solidFill>
              <a:latin typeface="Open Sans Semibold" panose="020B0706030804020204" pitchFamily="34" charset="0"/>
              <a:cs typeface="Open Sans Semibold" panose="020B0706030804020204" pitchFamily="34" charset="0"/>
            </a:endParaRPr>
          </a:p>
        </p:txBody>
      </p:sp>
      <p:sp>
        <p:nvSpPr>
          <p:cNvPr id="15" name="TextBox 14"/>
          <p:cNvSpPr txBox="1">
            <a:spLocks noChangeArrowheads="1"/>
          </p:cNvSpPr>
          <p:nvPr/>
        </p:nvSpPr>
        <p:spPr bwMode="auto">
          <a:xfrm>
            <a:off x="5214938" y="1136650"/>
            <a:ext cx="516731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zh-CN" sz="4800" dirty="0">
                <a:solidFill>
                  <a:srgbClr val="D0798D"/>
                </a:solidFill>
                <a:latin typeface="Playfair Display" panose="00000500000000000000" pitchFamily="2" charset="0"/>
                <a:ea typeface="Playfair Display"/>
                <a:cs typeface="Playfair Display"/>
              </a:rPr>
              <a:t>PRICE COMPANY</a:t>
            </a:r>
            <a:endParaRPr lang="en-US" altLang="zh-CN" sz="4800" dirty="0">
              <a:solidFill>
                <a:srgbClr val="D0798D"/>
              </a:solidFill>
              <a:latin typeface="Playfair Display" panose="00000500000000000000" pitchFamily="2" charset="0"/>
              <a:ea typeface="Playfair Display"/>
              <a:cs typeface="Playfair Display"/>
            </a:endParaRPr>
          </a:p>
        </p:txBody>
      </p:sp>
      <p:sp>
        <p:nvSpPr>
          <p:cNvPr id="16" name="TextBox 15"/>
          <p:cNvSpPr txBox="1">
            <a:spLocks noChangeArrowheads="1"/>
          </p:cNvSpPr>
          <p:nvPr/>
        </p:nvSpPr>
        <p:spPr bwMode="auto">
          <a:xfrm>
            <a:off x="5214938" y="2989263"/>
            <a:ext cx="54340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lnSpc>
                <a:spcPct val="150000"/>
              </a:lnSpc>
            </a:pPr>
            <a:r>
              <a:rPr lang="en-US" altLang="zh-CN" sz="1200" dirty="0">
                <a:solidFill>
                  <a:schemeClr val="bg1"/>
                </a:solidFill>
                <a:latin typeface="Open Sans" panose="020B0606030504020204" pitchFamily="34" charset="0"/>
                <a:cs typeface="Open Sans" panose="020B0606030504020204" pitchFamily="34" charset="0"/>
              </a:rPr>
              <a:t>One happiness was circumstances painful avoids rejects man which dislikes take any or avoids any an praising extremely fault system fault explorer rejects. Consequences you no, undertakes: any encounter — pursue explorer, pain: complete right actual right fault this, praising can. </a:t>
            </a:r>
            <a:endParaRPr lang="ru-RU" altLang="zh-CN" sz="1200" dirty="0">
              <a:solidFill>
                <a:schemeClr val="bg1"/>
              </a:solidFill>
              <a:latin typeface="Open Sans" panose="020B0606030504020204" pitchFamily="34" charset="0"/>
              <a:cs typeface="Open Sans" panose="020B0606030504020204" pitchFamily="34" charset="0"/>
            </a:endParaRPr>
          </a:p>
        </p:txBody>
      </p:sp>
      <p:sp>
        <p:nvSpPr>
          <p:cNvPr id="17" name="TextBox 16"/>
          <p:cNvSpPr txBox="1">
            <a:spLocks noChangeArrowheads="1"/>
          </p:cNvSpPr>
          <p:nvPr/>
        </p:nvSpPr>
        <p:spPr bwMode="auto">
          <a:xfrm>
            <a:off x="5214938" y="2713038"/>
            <a:ext cx="20018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zh-CN" sz="1200" b="1">
                <a:solidFill>
                  <a:schemeClr val="bg1"/>
                </a:solidFill>
                <a:latin typeface="Open Sans Semibold" panose="020B0706030804020204" pitchFamily="34" charset="0"/>
                <a:cs typeface="Open Sans Semibold" panose="020B0706030804020204" pitchFamily="34" charset="0"/>
              </a:rPr>
              <a:t>TITLE HERE SOMETHING</a:t>
            </a:r>
            <a:endParaRPr lang="ru-RU" altLang="zh-CN" sz="1200" b="1">
              <a:solidFill>
                <a:schemeClr val="bg1"/>
              </a:solidFill>
              <a:latin typeface="Open Sans Semibold" panose="020B0706030804020204" pitchFamily="34" charset="0"/>
              <a:cs typeface="Open Sans Semibold" panose="020B0706030804020204" pitchFamily="34" charset="0"/>
            </a:endParaRPr>
          </a:p>
        </p:txBody>
      </p:sp>
      <p:sp>
        <p:nvSpPr>
          <p:cNvPr id="19" name="TextBox 18"/>
          <p:cNvSpPr txBox="1">
            <a:spLocks noChangeArrowheads="1"/>
          </p:cNvSpPr>
          <p:nvPr/>
        </p:nvSpPr>
        <p:spPr bwMode="auto">
          <a:xfrm>
            <a:off x="5214938" y="4622800"/>
            <a:ext cx="543401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lnSpc>
                <a:spcPct val="150000"/>
              </a:lnSpc>
            </a:pPr>
            <a:r>
              <a:rPr lang="en-US" altLang="zh-CN" sz="1200">
                <a:solidFill>
                  <a:schemeClr val="bg1"/>
                </a:solidFill>
                <a:latin typeface="Open Sans" panose="020B0606030504020204" pitchFamily="34" charset="0"/>
                <a:cs typeface="Open Sans" panose="020B0606030504020204" pitchFamily="34" charset="0"/>
              </a:rPr>
              <a:t>One happiness was circumstances painful avoids rejects man which dislikes take any or avoids any an praising extremely fault system fault explorer rejects. </a:t>
            </a:r>
            <a:endParaRPr lang="ru-RU" altLang="zh-CN" sz="1200">
              <a:solidFill>
                <a:schemeClr val="bg1"/>
              </a:solidFill>
              <a:latin typeface="Open Sans" panose="020B0606030504020204" pitchFamily="34" charset="0"/>
              <a:cs typeface="Open Sans" panose="020B0606030504020204" pitchFamily="34" charset="0"/>
            </a:endParaRPr>
          </a:p>
        </p:txBody>
      </p:sp>
      <p:sp>
        <p:nvSpPr>
          <p:cNvPr id="20" name="TextBox 19"/>
          <p:cNvSpPr txBox="1">
            <a:spLocks noChangeArrowheads="1"/>
          </p:cNvSpPr>
          <p:nvPr/>
        </p:nvSpPr>
        <p:spPr bwMode="auto">
          <a:xfrm>
            <a:off x="5214938" y="4346575"/>
            <a:ext cx="20018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zh-CN" sz="1200" b="1">
                <a:solidFill>
                  <a:schemeClr val="bg1"/>
                </a:solidFill>
                <a:latin typeface="Open Sans Semibold" panose="020B0706030804020204" pitchFamily="34" charset="0"/>
                <a:cs typeface="Open Sans Semibold" panose="020B0706030804020204" pitchFamily="34" charset="0"/>
              </a:rPr>
              <a:t>TITLE HERE SOMETHING</a:t>
            </a:r>
            <a:endParaRPr lang="ru-RU" altLang="zh-CN" sz="1200" b="1">
              <a:solidFill>
                <a:schemeClr val="bg1"/>
              </a:solidFill>
              <a:latin typeface="Open Sans Semibold" panose="020B0706030804020204" pitchFamily="34" charset="0"/>
              <a:cs typeface="Open Sans Semibold" panose="020B0706030804020204" pitchFamily="34" charset="0"/>
            </a:endParaRPr>
          </a:p>
        </p:txBody>
      </p:sp>
      <p:pic>
        <p:nvPicPr>
          <p:cNvPr id="46" name="图片 45"/>
          <p:cNvPicPr>
            <a:picLocks noChangeAspect="1"/>
          </p:cNvPicPr>
          <p:nvPr/>
        </p:nvPicPr>
        <p:blipFill>
          <a:blip r:embed="rId1"/>
          <a:stretch>
            <a:fillRect/>
          </a:stretch>
        </p:blipFill>
        <p:spPr>
          <a:xfrm>
            <a:off x="10460885" y="-151976"/>
            <a:ext cx="2192230" cy="491893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fill="hold"/>
                                        <p:tgtEl>
                                          <p:spTgt spid="17"/>
                                        </p:tgtEl>
                                        <p:attrNameLst>
                                          <p:attrName>ppt_x</p:attrName>
                                        </p:attrNameLst>
                                      </p:cBhvr>
                                      <p:tavLst>
                                        <p:tav tm="0">
                                          <p:val>
                                            <p:strVal val="#ppt_x"/>
                                          </p:val>
                                        </p:tav>
                                        <p:tav tm="100000">
                                          <p:val>
                                            <p:strVal val="#ppt_x"/>
                                          </p:val>
                                        </p:tav>
                                      </p:tavLst>
                                    </p:anim>
                                    <p:anim calcmode="lin" valueType="num">
                                      <p:cBhvr additive="base">
                                        <p:cTn id="13" dur="500" fill="hold"/>
                                        <p:tgtEl>
                                          <p:spTgt spid="17"/>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ppt_x"/>
                                          </p:val>
                                        </p:tav>
                                        <p:tav tm="100000">
                                          <p:val>
                                            <p:strVal val="#ppt_x"/>
                                          </p:val>
                                        </p:tav>
                                      </p:tavLst>
                                    </p:anim>
                                    <p:anim calcmode="lin" valueType="num">
                                      <p:cBhvr additive="base">
                                        <p:cTn id="17"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ppt_x"/>
                                          </p:val>
                                        </p:tav>
                                        <p:tav tm="100000">
                                          <p:val>
                                            <p:strVal val="#ppt_x"/>
                                          </p:val>
                                        </p:tav>
                                      </p:tavLst>
                                    </p:anim>
                                    <p:anim calcmode="lin" valueType="num">
                                      <p:cBhvr additive="base">
                                        <p:cTn id="23" dur="500" fill="hold"/>
                                        <p:tgtEl>
                                          <p:spTgt spid="20"/>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500" fill="hold"/>
                                        <p:tgtEl>
                                          <p:spTgt spid="19"/>
                                        </p:tgtEl>
                                        <p:attrNameLst>
                                          <p:attrName>ppt_x</p:attrName>
                                        </p:attrNameLst>
                                      </p:cBhvr>
                                      <p:tavLst>
                                        <p:tav tm="0">
                                          <p:val>
                                            <p:strVal val="#ppt_x"/>
                                          </p:val>
                                        </p:tav>
                                        <p:tav tm="100000">
                                          <p:val>
                                            <p:strVal val="#ppt_x"/>
                                          </p:val>
                                        </p:tav>
                                      </p:tavLst>
                                    </p:anim>
                                    <p:anim calcmode="lin" valueType="num">
                                      <p:cBhvr additive="base">
                                        <p:cTn id="27"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additive="base">
                                        <p:cTn id="32" dur="500" fill="hold"/>
                                        <p:tgtEl>
                                          <p:spTgt spid="5"/>
                                        </p:tgtEl>
                                        <p:attrNameLst>
                                          <p:attrName>ppt_x</p:attrName>
                                        </p:attrNameLst>
                                      </p:cBhvr>
                                      <p:tavLst>
                                        <p:tav tm="0">
                                          <p:val>
                                            <p:strVal val="#ppt_x"/>
                                          </p:val>
                                        </p:tav>
                                        <p:tav tm="100000">
                                          <p:val>
                                            <p:strVal val="#ppt_x"/>
                                          </p:val>
                                        </p:tav>
                                      </p:tavLst>
                                    </p:anim>
                                    <p:anim calcmode="lin" valueType="num">
                                      <p:cBhvr additive="base">
                                        <p:cTn id="33" dur="500" fill="hold"/>
                                        <p:tgtEl>
                                          <p:spTgt spid="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500" fill="hold"/>
                                        <p:tgtEl>
                                          <p:spTgt spid="6"/>
                                        </p:tgtEl>
                                        <p:attrNameLst>
                                          <p:attrName>ppt_x</p:attrName>
                                        </p:attrNameLst>
                                      </p:cBhvr>
                                      <p:tavLst>
                                        <p:tav tm="0">
                                          <p:val>
                                            <p:strVal val="#ppt_x"/>
                                          </p:val>
                                        </p:tav>
                                        <p:tav tm="100000">
                                          <p:val>
                                            <p:strVal val="#ppt_x"/>
                                          </p:val>
                                        </p:tav>
                                      </p:tavLst>
                                    </p:anim>
                                    <p:anim calcmode="lin" valueType="num">
                                      <p:cBhvr additive="base">
                                        <p:cTn id="37" dur="500" fill="hold"/>
                                        <p:tgtEl>
                                          <p:spTgt spid="6"/>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additive="base">
                                        <p:cTn id="40" dur="500" fill="hold"/>
                                        <p:tgtEl>
                                          <p:spTgt spid="7"/>
                                        </p:tgtEl>
                                        <p:attrNameLst>
                                          <p:attrName>ppt_x</p:attrName>
                                        </p:attrNameLst>
                                      </p:cBhvr>
                                      <p:tavLst>
                                        <p:tav tm="0">
                                          <p:val>
                                            <p:strVal val="#ppt_x"/>
                                          </p:val>
                                        </p:tav>
                                        <p:tav tm="100000">
                                          <p:val>
                                            <p:strVal val="#ppt_x"/>
                                          </p:val>
                                        </p:tav>
                                      </p:tavLst>
                                    </p:anim>
                                    <p:anim calcmode="lin" valueType="num">
                                      <p:cBhvr additive="base">
                                        <p:cTn id="41" dur="500" fill="hold"/>
                                        <p:tgtEl>
                                          <p:spTgt spid="7"/>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additive="base">
                                        <p:cTn id="44" dur="500" fill="hold"/>
                                        <p:tgtEl>
                                          <p:spTgt spid="8"/>
                                        </p:tgtEl>
                                        <p:attrNameLst>
                                          <p:attrName>ppt_x</p:attrName>
                                        </p:attrNameLst>
                                      </p:cBhvr>
                                      <p:tavLst>
                                        <p:tav tm="0">
                                          <p:val>
                                            <p:strVal val="#ppt_x"/>
                                          </p:val>
                                        </p:tav>
                                        <p:tav tm="100000">
                                          <p:val>
                                            <p:strVal val="#ppt_x"/>
                                          </p:val>
                                        </p:tav>
                                      </p:tavLst>
                                    </p:anim>
                                    <p:anim calcmode="lin" valueType="num">
                                      <p:cBhvr additive="base">
                                        <p:cTn id="45" dur="500" fill="hold"/>
                                        <p:tgtEl>
                                          <p:spTgt spid="8"/>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additive="base">
                                        <p:cTn id="48" dur="500" fill="hold"/>
                                        <p:tgtEl>
                                          <p:spTgt spid="9"/>
                                        </p:tgtEl>
                                        <p:attrNameLst>
                                          <p:attrName>ppt_x</p:attrName>
                                        </p:attrNameLst>
                                      </p:cBhvr>
                                      <p:tavLst>
                                        <p:tav tm="0">
                                          <p:val>
                                            <p:strVal val="#ppt_x"/>
                                          </p:val>
                                        </p:tav>
                                        <p:tav tm="100000">
                                          <p:val>
                                            <p:strVal val="#ppt_x"/>
                                          </p:val>
                                        </p:tav>
                                      </p:tavLst>
                                    </p:anim>
                                    <p:anim calcmode="lin" valueType="num">
                                      <p:cBhvr additive="base">
                                        <p:cTn id="49" dur="500" fill="hold"/>
                                        <p:tgtEl>
                                          <p:spTgt spid="9"/>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additive="base">
                                        <p:cTn id="52" dur="500" fill="hold"/>
                                        <p:tgtEl>
                                          <p:spTgt spid="10"/>
                                        </p:tgtEl>
                                        <p:attrNameLst>
                                          <p:attrName>ppt_x</p:attrName>
                                        </p:attrNameLst>
                                      </p:cBhvr>
                                      <p:tavLst>
                                        <p:tav tm="0">
                                          <p:val>
                                            <p:strVal val="#ppt_x"/>
                                          </p:val>
                                        </p:tav>
                                        <p:tav tm="100000">
                                          <p:val>
                                            <p:strVal val="#ppt_x"/>
                                          </p:val>
                                        </p:tav>
                                      </p:tavLst>
                                    </p:anim>
                                    <p:anim calcmode="lin" valueType="num">
                                      <p:cBhvr additive="base">
                                        <p:cTn id="53" dur="500" fill="hold"/>
                                        <p:tgtEl>
                                          <p:spTgt spid="10"/>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additive="base">
                                        <p:cTn id="56" dur="500" fill="hold"/>
                                        <p:tgtEl>
                                          <p:spTgt spid="11"/>
                                        </p:tgtEl>
                                        <p:attrNameLst>
                                          <p:attrName>ppt_x</p:attrName>
                                        </p:attrNameLst>
                                      </p:cBhvr>
                                      <p:tavLst>
                                        <p:tav tm="0">
                                          <p:val>
                                            <p:strVal val="#ppt_x"/>
                                          </p:val>
                                        </p:tav>
                                        <p:tav tm="100000">
                                          <p:val>
                                            <p:strVal val="#ppt_x"/>
                                          </p:val>
                                        </p:tav>
                                      </p:tavLst>
                                    </p:anim>
                                    <p:anim calcmode="lin" valueType="num">
                                      <p:cBhvr additive="base">
                                        <p:cTn id="57" dur="500" fill="hold"/>
                                        <p:tgtEl>
                                          <p:spTgt spid="11"/>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12"/>
                                        </p:tgtEl>
                                        <p:attrNameLst>
                                          <p:attrName>style.visibility</p:attrName>
                                        </p:attrNameLst>
                                      </p:cBhvr>
                                      <p:to>
                                        <p:strVal val="visible"/>
                                      </p:to>
                                    </p:set>
                                    <p:anim calcmode="lin" valueType="num">
                                      <p:cBhvr additive="base">
                                        <p:cTn id="60" dur="500" fill="hold"/>
                                        <p:tgtEl>
                                          <p:spTgt spid="12"/>
                                        </p:tgtEl>
                                        <p:attrNameLst>
                                          <p:attrName>ppt_x</p:attrName>
                                        </p:attrNameLst>
                                      </p:cBhvr>
                                      <p:tavLst>
                                        <p:tav tm="0">
                                          <p:val>
                                            <p:strVal val="#ppt_x"/>
                                          </p:val>
                                        </p:tav>
                                        <p:tav tm="100000">
                                          <p:val>
                                            <p:strVal val="#ppt_x"/>
                                          </p:val>
                                        </p:tav>
                                      </p:tavLst>
                                    </p:anim>
                                    <p:anim calcmode="lin" valueType="num">
                                      <p:cBhvr additive="base">
                                        <p:cTn id="61"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fade">
                                      <p:cBhvr>
                                        <p:cTn id="66" dur="500"/>
                                        <p:tgtEl>
                                          <p:spTgt spid="13"/>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fade">
                                      <p:cBhvr>
                                        <p:cTn id="6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p:bldP spid="9" grpId="0"/>
      <p:bldP spid="10" grpId="0" animBg="1"/>
      <p:bldP spid="11" grpId="0"/>
      <p:bldP spid="12" grpId="0"/>
      <p:bldP spid="13" grpId="0" animBg="1"/>
      <p:bldP spid="14" grpId="0"/>
      <p:bldP spid="15" grpId="0"/>
      <p:bldP spid="16" grpId="0"/>
      <p:bldP spid="17" grpId="0"/>
      <p:bldP spid="19" grpId="0"/>
      <p:bldP spid="20"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1D242E"/>
        </a:solidFill>
        <a:effectLst/>
      </p:bgPr>
    </p:bg>
    <p:spTree>
      <p:nvGrpSpPr>
        <p:cNvPr id="1" name=""/>
        <p:cNvGrpSpPr/>
        <p:nvPr/>
      </p:nvGrpSpPr>
      <p:grpSpPr>
        <a:xfrm>
          <a:off x="0" y="0"/>
          <a:ext cx="0" cy="0"/>
          <a:chOff x="0" y="0"/>
          <a:chExt cx="0" cy="0"/>
        </a:xfrm>
      </p:grpSpPr>
      <p:graphicFrame>
        <p:nvGraphicFramePr>
          <p:cNvPr id="2" name="Chart 1"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aphicFramePr/>
          <p:nvPr/>
        </p:nvGraphicFramePr>
        <p:xfrm>
          <a:off x="5609472" y="1524729"/>
          <a:ext cx="5894232" cy="4917155"/>
        </p:xfrm>
        <a:graphic>
          <a:graphicData uri="http://schemas.openxmlformats.org/drawingml/2006/chart">
            <c:chart xmlns:c="http://schemas.openxmlformats.org/drawingml/2006/chart" xmlns:r="http://schemas.openxmlformats.org/officeDocument/2006/relationships" r:id="rId1"/>
          </a:graphicData>
        </a:graphic>
      </p:graphicFrame>
      <p:grpSp>
        <p:nvGrpSpPr>
          <p:cNvPr id="9" name="Group 8"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848597" y="183618"/>
            <a:ext cx="3666643" cy="1578689"/>
            <a:chOff x="1111833" y="1151353"/>
            <a:chExt cx="3666643" cy="1578689"/>
          </a:xfrm>
        </p:grpSpPr>
        <p:sp>
          <p:nvSpPr>
            <p:cNvPr id="3" name="TextBox 2"/>
            <p:cNvSpPr txBox="1"/>
            <p:nvPr/>
          </p:nvSpPr>
          <p:spPr>
            <a:xfrm>
              <a:off x="1111833" y="1151353"/>
              <a:ext cx="3666643" cy="1323439"/>
            </a:xfrm>
            <a:prstGeom prst="rect">
              <a:avLst/>
            </a:prstGeom>
            <a:noFill/>
          </p:spPr>
          <p:txBody>
            <a:bodyPr wrap="square" rtlCol="0">
              <a:spAutoFit/>
            </a:bodyPr>
            <a:lstStyle/>
            <a:p>
              <a:r>
                <a:rPr lang="en-US" sz="3600" dirty="0">
                  <a:solidFill>
                    <a:schemeClr val="bg1"/>
                  </a:solidFill>
                  <a:latin typeface="+mj-lt"/>
                </a:rPr>
                <a:t>Vanilla</a:t>
              </a:r>
              <a:endParaRPr lang="en-US" sz="3600" dirty="0">
                <a:solidFill>
                  <a:schemeClr val="bg1"/>
                </a:solidFill>
                <a:latin typeface="+mj-lt"/>
              </a:endParaRPr>
            </a:p>
            <a:p>
              <a:r>
                <a:rPr lang="en-US" sz="4400" b="1" dirty="0">
                  <a:solidFill>
                    <a:schemeClr val="bg1"/>
                  </a:solidFill>
                  <a:latin typeface="+mj-lt"/>
                </a:rPr>
                <a:t>Food Radar</a:t>
              </a:r>
              <a:endParaRPr lang="en-US" sz="4400" b="1" dirty="0">
                <a:solidFill>
                  <a:schemeClr val="bg1"/>
                </a:solidFill>
                <a:latin typeface="+mj-lt"/>
              </a:endParaRPr>
            </a:p>
          </p:txBody>
        </p:sp>
        <p:grpSp>
          <p:nvGrpSpPr>
            <p:cNvPr id="4" name="Group 3"/>
            <p:cNvGrpSpPr/>
            <p:nvPr/>
          </p:nvGrpSpPr>
          <p:grpSpPr>
            <a:xfrm>
              <a:off x="1247030" y="2730042"/>
              <a:ext cx="603250" cy="0"/>
              <a:chOff x="7150100" y="3662052"/>
              <a:chExt cx="603250" cy="0"/>
            </a:xfrm>
          </p:grpSpPr>
          <p:cxnSp>
            <p:nvCxnSpPr>
              <p:cNvPr id="5" name="Straight Connector 4"/>
              <p:cNvCxnSpPr/>
              <p:nvPr/>
            </p:nvCxnSpPr>
            <p:spPr>
              <a:xfrm>
                <a:off x="7150100" y="3662052"/>
                <a:ext cx="336550" cy="0"/>
              </a:xfrm>
              <a:prstGeom prst="line">
                <a:avLst/>
              </a:prstGeom>
              <a:ln w="635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7620000" y="3662052"/>
                <a:ext cx="0" cy="0"/>
              </a:xfrm>
              <a:prstGeom prst="line">
                <a:avLst/>
              </a:prstGeom>
              <a:ln w="635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7753350" y="3662052"/>
                <a:ext cx="0" cy="0"/>
              </a:xfrm>
              <a:prstGeom prst="line">
                <a:avLst/>
              </a:prstGeom>
              <a:ln w="63500" cap="rnd">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8" name="TextBox 7"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txBox="1"/>
          <p:nvPr/>
        </p:nvSpPr>
        <p:spPr>
          <a:xfrm>
            <a:off x="1111833" y="3049132"/>
            <a:ext cx="3666643" cy="736548"/>
          </a:xfrm>
          <a:prstGeom prst="rect">
            <a:avLst/>
          </a:prstGeom>
          <a:noFill/>
        </p:spPr>
        <p:txBody>
          <a:bodyPr wrap="square" rtlCol="0">
            <a:spAutoFit/>
          </a:bodyPr>
          <a:lstStyle/>
          <a:p>
            <a:pPr>
              <a:lnSpc>
                <a:spcPct val="120000"/>
              </a:lnSpc>
            </a:pPr>
            <a:r>
              <a:rPr lang="en-US" sz="1200" b="1" dirty="0">
                <a:solidFill>
                  <a:schemeClr val="bg1"/>
                </a:solidFill>
              </a:rPr>
              <a:t>A wonderful serenity </a:t>
            </a:r>
            <a:r>
              <a:rPr lang="en-US" sz="1200" dirty="0">
                <a:solidFill>
                  <a:schemeClr val="bg1"/>
                </a:solidFill>
              </a:rPr>
              <a:t>has taken possession of my entire soul, like these sweet mornings of spring which I enjoy with my whole heart.</a:t>
            </a:r>
            <a:endParaRPr lang="en-US" sz="1200" dirty="0">
              <a:solidFill>
                <a:schemeClr val="bg1"/>
              </a:solidFill>
            </a:endParaRPr>
          </a:p>
        </p:txBody>
      </p:sp>
      <p:cxnSp>
        <p:nvCxnSpPr>
          <p:cNvPr id="15" name="Straight Connector 14"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CxnSpPr/>
          <p:nvPr/>
        </p:nvCxnSpPr>
        <p:spPr>
          <a:xfrm flipV="1">
            <a:off x="5361692" y="2341418"/>
            <a:ext cx="0" cy="3295632"/>
          </a:xfrm>
          <a:prstGeom prst="line">
            <a:avLst/>
          </a:prstGeom>
          <a:ln w="22225" cap="rnd">
            <a:solidFill>
              <a:schemeClr val="bg1"/>
            </a:solidFill>
            <a:prstDash val="dash"/>
            <a:round/>
            <a:headEnd type="none" w="sm" len="sm"/>
            <a:tailEnd type="none" w="sm" len="sm"/>
          </a:ln>
        </p:spPr>
        <p:style>
          <a:lnRef idx="1">
            <a:schemeClr val="accent1"/>
          </a:lnRef>
          <a:fillRef idx="0">
            <a:schemeClr val="accent1"/>
          </a:fillRef>
          <a:effectRef idx="0">
            <a:schemeClr val="accent1"/>
          </a:effectRef>
          <a:fontRef idx="minor">
            <a:schemeClr val="tx1"/>
          </a:fontRef>
        </p:style>
      </p:cxnSp>
      <p:grpSp>
        <p:nvGrpSpPr>
          <p:cNvPr id="18" name="Group 17"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1247030" y="4959545"/>
            <a:ext cx="1863702" cy="630035"/>
            <a:chOff x="1207210" y="5007798"/>
            <a:chExt cx="1863702" cy="630035"/>
          </a:xfrm>
        </p:grpSpPr>
        <p:sp>
          <p:nvSpPr>
            <p:cNvPr id="19" name="TextBox 18"/>
            <p:cNvSpPr txBox="1"/>
            <p:nvPr/>
          </p:nvSpPr>
          <p:spPr>
            <a:xfrm>
              <a:off x="1716054" y="5007798"/>
              <a:ext cx="1354858" cy="461665"/>
            </a:xfrm>
            <a:prstGeom prst="rect">
              <a:avLst/>
            </a:prstGeom>
            <a:noFill/>
          </p:spPr>
          <p:txBody>
            <a:bodyPr wrap="none" rtlCol="0" anchor="b">
              <a:spAutoFit/>
            </a:bodyPr>
            <a:lstStyle/>
            <a:p>
              <a:r>
                <a:rPr lang="en-US" sz="2400" b="1" dirty="0">
                  <a:solidFill>
                    <a:schemeClr val="bg1"/>
                  </a:solidFill>
                  <a:latin typeface="+mj-lt"/>
                </a:rPr>
                <a:t>￥13.000</a:t>
              </a:r>
              <a:endParaRPr lang="en-US" sz="2400" b="1" dirty="0">
                <a:solidFill>
                  <a:schemeClr val="bg1"/>
                </a:solidFill>
                <a:latin typeface="+mj-lt"/>
              </a:endParaRPr>
            </a:p>
          </p:txBody>
        </p:sp>
        <p:sp>
          <p:nvSpPr>
            <p:cNvPr id="20" name="TextBox 19"/>
            <p:cNvSpPr txBox="1"/>
            <p:nvPr/>
          </p:nvSpPr>
          <p:spPr>
            <a:xfrm>
              <a:off x="1716054" y="5376223"/>
              <a:ext cx="1277914" cy="261610"/>
            </a:xfrm>
            <a:prstGeom prst="rect">
              <a:avLst/>
            </a:prstGeom>
            <a:noFill/>
          </p:spPr>
          <p:txBody>
            <a:bodyPr wrap="none" rtlCol="0">
              <a:spAutoFit/>
            </a:bodyPr>
            <a:lstStyle/>
            <a:p>
              <a:r>
                <a:rPr lang="en-US" sz="1100" dirty="0">
                  <a:solidFill>
                    <a:schemeClr val="bg1"/>
                  </a:solidFill>
                  <a:cs typeface="Montserrat Bold"/>
                </a:rPr>
                <a:t>Sample Text Here</a:t>
              </a:r>
              <a:endParaRPr lang="en-US" sz="1100" dirty="0">
                <a:solidFill>
                  <a:schemeClr val="bg1"/>
                </a:solidFill>
                <a:cs typeface="Montserrat Bold"/>
              </a:endParaRPr>
            </a:p>
          </p:txBody>
        </p:sp>
        <p:sp>
          <p:nvSpPr>
            <p:cNvPr id="21" name="Freeform 87"/>
            <p:cNvSpPr>
              <a:spLocks noEditPoints="1"/>
            </p:cNvSpPr>
            <p:nvPr/>
          </p:nvSpPr>
          <p:spPr bwMode="auto">
            <a:xfrm>
              <a:off x="1207210" y="5120758"/>
              <a:ext cx="350838" cy="350838"/>
            </a:xfrm>
            <a:custGeom>
              <a:avLst/>
              <a:gdLst>
                <a:gd name="T0" fmla="*/ 220 w 224"/>
                <a:gd name="T1" fmla="*/ 22 h 224"/>
                <a:gd name="T2" fmla="*/ 201 w 224"/>
                <a:gd name="T3" fmla="*/ 22 h 224"/>
                <a:gd name="T4" fmla="*/ 201 w 224"/>
                <a:gd name="T5" fmla="*/ 3 h 224"/>
                <a:gd name="T6" fmla="*/ 197 w 224"/>
                <a:gd name="T7" fmla="*/ 0 h 224"/>
                <a:gd name="T8" fmla="*/ 197 w 224"/>
                <a:gd name="T9" fmla="*/ 0 h 224"/>
                <a:gd name="T10" fmla="*/ 193 w 224"/>
                <a:gd name="T11" fmla="*/ 3 h 224"/>
                <a:gd name="T12" fmla="*/ 193 w 224"/>
                <a:gd name="T13" fmla="*/ 16 h 224"/>
                <a:gd name="T14" fmla="*/ 190 w 224"/>
                <a:gd name="T15" fmla="*/ 13 h 224"/>
                <a:gd name="T16" fmla="*/ 177 w 224"/>
                <a:gd name="T17" fmla="*/ 8 h 224"/>
                <a:gd name="T18" fmla="*/ 158 w 224"/>
                <a:gd name="T19" fmla="*/ 16 h 224"/>
                <a:gd name="T20" fmla="*/ 17 w 224"/>
                <a:gd name="T21" fmla="*/ 158 h 224"/>
                <a:gd name="T22" fmla="*/ 14 w 224"/>
                <a:gd name="T23" fmla="*/ 188 h 224"/>
                <a:gd name="T24" fmla="*/ 18 w 224"/>
                <a:gd name="T25" fmla="*/ 192 h 224"/>
                <a:gd name="T26" fmla="*/ 4 w 224"/>
                <a:gd name="T27" fmla="*/ 192 h 224"/>
                <a:gd name="T28" fmla="*/ 4 w 224"/>
                <a:gd name="T29" fmla="*/ 192 h 224"/>
                <a:gd name="T30" fmla="*/ 0 w 224"/>
                <a:gd name="T31" fmla="*/ 196 h 224"/>
                <a:gd name="T32" fmla="*/ 4 w 224"/>
                <a:gd name="T33" fmla="*/ 200 h 224"/>
                <a:gd name="T34" fmla="*/ 23 w 224"/>
                <a:gd name="T35" fmla="*/ 200 h 224"/>
                <a:gd name="T36" fmla="*/ 23 w 224"/>
                <a:gd name="T37" fmla="*/ 219 h 224"/>
                <a:gd name="T38" fmla="*/ 27 w 224"/>
                <a:gd name="T39" fmla="*/ 224 h 224"/>
                <a:gd name="T40" fmla="*/ 27 w 224"/>
                <a:gd name="T41" fmla="*/ 224 h 224"/>
                <a:gd name="T42" fmla="*/ 31 w 224"/>
                <a:gd name="T43" fmla="*/ 219 h 224"/>
                <a:gd name="T44" fmla="*/ 31 w 224"/>
                <a:gd name="T45" fmla="*/ 205 h 224"/>
                <a:gd name="T46" fmla="*/ 36 w 224"/>
                <a:gd name="T47" fmla="*/ 210 h 224"/>
                <a:gd name="T48" fmla="*/ 51 w 224"/>
                <a:gd name="T49" fmla="*/ 216 h 224"/>
                <a:gd name="T50" fmla="*/ 68 w 224"/>
                <a:gd name="T51" fmla="*/ 209 h 224"/>
                <a:gd name="T52" fmla="*/ 209 w 224"/>
                <a:gd name="T53" fmla="*/ 67 h 224"/>
                <a:gd name="T54" fmla="*/ 211 w 224"/>
                <a:gd name="T55" fmla="*/ 34 h 224"/>
                <a:gd name="T56" fmla="*/ 207 w 224"/>
                <a:gd name="T57" fmla="*/ 30 h 224"/>
                <a:gd name="T58" fmla="*/ 220 w 224"/>
                <a:gd name="T59" fmla="*/ 30 h 224"/>
                <a:gd name="T60" fmla="*/ 224 w 224"/>
                <a:gd name="T61" fmla="*/ 26 h 224"/>
                <a:gd name="T62" fmla="*/ 220 w 224"/>
                <a:gd name="T63" fmla="*/ 22 h 224"/>
                <a:gd name="T64" fmla="*/ 204 w 224"/>
                <a:gd name="T65" fmla="*/ 62 h 224"/>
                <a:gd name="T66" fmla="*/ 62 w 224"/>
                <a:gd name="T67" fmla="*/ 203 h 224"/>
                <a:gd name="T68" fmla="*/ 42 w 224"/>
                <a:gd name="T69" fmla="*/ 204 h 224"/>
                <a:gd name="T70" fmla="*/ 20 w 224"/>
                <a:gd name="T71" fmla="*/ 182 h 224"/>
                <a:gd name="T72" fmla="*/ 22 w 224"/>
                <a:gd name="T73" fmla="*/ 164 h 224"/>
                <a:gd name="T74" fmla="*/ 164 w 224"/>
                <a:gd name="T75" fmla="*/ 22 h 224"/>
                <a:gd name="T76" fmla="*/ 177 w 224"/>
                <a:gd name="T77" fmla="*/ 16 h 224"/>
                <a:gd name="T78" fmla="*/ 184 w 224"/>
                <a:gd name="T79" fmla="*/ 18 h 224"/>
                <a:gd name="T80" fmla="*/ 187 w 224"/>
                <a:gd name="T81" fmla="*/ 21 h 224"/>
                <a:gd name="T82" fmla="*/ 187 w 224"/>
                <a:gd name="T83" fmla="*/ 21 h 224"/>
                <a:gd name="T84" fmla="*/ 201 w 224"/>
                <a:gd name="T85" fmla="*/ 36 h 224"/>
                <a:gd name="T86" fmla="*/ 201 w 224"/>
                <a:gd name="T87" fmla="*/ 36 h 224"/>
                <a:gd name="T88" fmla="*/ 206 w 224"/>
                <a:gd name="T89" fmla="*/ 40 h 224"/>
                <a:gd name="T90" fmla="*/ 204 w 224"/>
                <a:gd name="T91" fmla="*/ 62 h 224"/>
                <a:gd name="T92" fmla="*/ 131 w 224"/>
                <a:gd name="T93" fmla="*/ 72 h 224"/>
                <a:gd name="T94" fmla="*/ 32 w 224"/>
                <a:gd name="T95" fmla="*/ 171 h 224"/>
                <a:gd name="T96" fmla="*/ 32 w 224"/>
                <a:gd name="T97" fmla="*/ 177 h 224"/>
                <a:gd name="T98" fmla="*/ 34 w 224"/>
                <a:gd name="T99" fmla="*/ 178 h 224"/>
                <a:gd name="T100" fmla="*/ 37 w 224"/>
                <a:gd name="T101" fmla="*/ 177 h 224"/>
                <a:gd name="T102" fmla="*/ 136 w 224"/>
                <a:gd name="T103" fmla="*/ 78 h 224"/>
                <a:gd name="T104" fmla="*/ 136 w 224"/>
                <a:gd name="T105" fmla="*/ 72 h 224"/>
                <a:gd name="T106" fmla="*/ 131 w 224"/>
                <a:gd name="T107" fmla="*/ 7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4" h="224">
                  <a:moveTo>
                    <a:pt x="220" y="22"/>
                  </a:moveTo>
                  <a:cubicBezTo>
                    <a:pt x="201" y="22"/>
                    <a:pt x="201" y="22"/>
                    <a:pt x="201" y="22"/>
                  </a:cubicBezTo>
                  <a:cubicBezTo>
                    <a:pt x="201" y="3"/>
                    <a:pt x="201" y="3"/>
                    <a:pt x="201" y="3"/>
                  </a:cubicBezTo>
                  <a:cubicBezTo>
                    <a:pt x="201" y="1"/>
                    <a:pt x="199" y="0"/>
                    <a:pt x="197" y="0"/>
                  </a:cubicBezTo>
                  <a:cubicBezTo>
                    <a:pt x="197" y="0"/>
                    <a:pt x="197" y="0"/>
                    <a:pt x="197" y="0"/>
                  </a:cubicBezTo>
                  <a:cubicBezTo>
                    <a:pt x="195" y="0"/>
                    <a:pt x="193" y="1"/>
                    <a:pt x="193" y="3"/>
                  </a:cubicBezTo>
                  <a:cubicBezTo>
                    <a:pt x="193" y="16"/>
                    <a:pt x="193" y="16"/>
                    <a:pt x="193" y="16"/>
                  </a:cubicBezTo>
                  <a:cubicBezTo>
                    <a:pt x="190" y="13"/>
                    <a:pt x="190" y="13"/>
                    <a:pt x="190" y="13"/>
                  </a:cubicBezTo>
                  <a:cubicBezTo>
                    <a:pt x="186" y="9"/>
                    <a:pt x="182" y="8"/>
                    <a:pt x="177" y="8"/>
                  </a:cubicBezTo>
                  <a:cubicBezTo>
                    <a:pt x="171" y="8"/>
                    <a:pt x="164" y="11"/>
                    <a:pt x="158" y="16"/>
                  </a:cubicBezTo>
                  <a:cubicBezTo>
                    <a:pt x="17" y="158"/>
                    <a:pt x="17" y="158"/>
                    <a:pt x="17" y="158"/>
                  </a:cubicBezTo>
                  <a:cubicBezTo>
                    <a:pt x="7" y="167"/>
                    <a:pt x="6" y="180"/>
                    <a:pt x="14" y="188"/>
                  </a:cubicBezTo>
                  <a:cubicBezTo>
                    <a:pt x="18" y="192"/>
                    <a:pt x="18" y="192"/>
                    <a:pt x="18" y="192"/>
                  </a:cubicBezTo>
                  <a:cubicBezTo>
                    <a:pt x="4" y="192"/>
                    <a:pt x="4" y="192"/>
                    <a:pt x="4" y="192"/>
                  </a:cubicBezTo>
                  <a:cubicBezTo>
                    <a:pt x="4" y="192"/>
                    <a:pt x="4" y="192"/>
                    <a:pt x="4" y="192"/>
                  </a:cubicBezTo>
                  <a:cubicBezTo>
                    <a:pt x="2" y="192"/>
                    <a:pt x="0" y="194"/>
                    <a:pt x="0" y="196"/>
                  </a:cubicBezTo>
                  <a:cubicBezTo>
                    <a:pt x="0" y="198"/>
                    <a:pt x="2" y="200"/>
                    <a:pt x="4" y="200"/>
                  </a:cubicBezTo>
                  <a:cubicBezTo>
                    <a:pt x="23" y="200"/>
                    <a:pt x="23" y="200"/>
                    <a:pt x="23" y="200"/>
                  </a:cubicBezTo>
                  <a:cubicBezTo>
                    <a:pt x="23" y="219"/>
                    <a:pt x="23" y="219"/>
                    <a:pt x="23" y="219"/>
                  </a:cubicBezTo>
                  <a:cubicBezTo>
                    <a:pt x="23" y="221"/>
                    <a:pt x="25" y="224"/>
                    <a:pt x="27" y="224"/>
                  </a:cubicBezTo>
                  <a:cubicBezTo>
                    <a:pt x="27" y="224"/>
                    <a:pt x="27" y="224"/>
                    <a:pt x="27" y="224"/>
                  </a:cubicBezTo>
                  <a:cubicBezTo>
                    <a:pt x="30" y="224"/>
                    <a:pt x="31" y="221"/>
                    <a:pt x="31" y="219"/>
                  </a:cubicBezTo>
                  <a:cubicBezTo>
                    <a:pt x="31" y="205"/>
                    <a:pt x="31" y="205"/>
                    <a:pt x="31" y="205"/>
                  </a:cubicBezTo>
                  <a:cubicBezTo>
                    <a:pt x="36" y="210"/>
                    <a:pt x="36" y="210"/>
                    <a:pt x="36" y="210"/>
                  </a:cubicBezTo>
                  <a:cubicBezTo>
                    <a:pt x="40" y="214"/>
                    <a:pt x="45" y="216"/>
                    <a:pt x="51" y="216"/>
                  </a:cubicBezTo>
                  <a:cubicBezTo>
                    <a:pt x="57" y="216"/>
                    <a:pt x="63" y="213"/>
                    <a:pt x="68" y="209"/>
                  </a:cubicBezTo>
                  <a:cubicBezTo>
                    <a:pt x="209" y="67"/>
                    <a:pt x="209" y="67"/>
                    <a:pt x="209" y="67"/>
                  </a:cubicBezTo>
                  <a:cubicBezTo>
                    <a:pt x="219" y="58"/>
                    <a:pt x="220" y="43"/>
                    <a:pt x="211" y="34"/>
                  </a:cubicBezTo>
                  <a:cubicBezTo>
                    <a:pt x="207" y="30"/>
                    <a:pt x="207" y="30"/>
                    <a:pt x="207" y="30"/>
                  </a:cubicBezTo>
                  <a:cubicBezTo>
                    <a:pt x="220" y="30"/>
                    <a:pt x="220" y="30"/>
                    <a:pt x="220" y="30"/>
                  </a:cubicBezTo>
                  <a:cubicBezTo>
                    <a:pt x="222" y="30"/>
                    <a:pt x="224" y="28"/>
                    <a:pt x="224" y="26"/>
                  </a:cubicBezTo>
                  <a:cubicBezTo>
                    <a:pt x="224" y="24"/>
                    <a:pt x="222" y="22"/>
                    <a:pt x="220" y="22"/>
                  </a:cubicBezTo>
                  <a:close/>
                  <a:moveTo>
                    <a:pt x="204" y="62"/>
                  </a:moveTo>
                  <a:cubicBezTo>
                    <a:pt x="62" y="203"/>
                    <a:pt x="62" y="203"/>
                    <a:pt x="62" y="203"/>
                  </a:cubicBezTo>
                  <a:cubicBezTo>
                    <a:pt x="56" y="209"/>
                    <a:pt x="47" y="209"/>
                    <a:pt x="42" y="204"/>
                  </a:cubicBezTo>
                  <a:cubicBezTo>
                    <a:pt x="20" y="182"/>
                    <a:pt x="20" y="182"/>
                    <a:pt x="20" y="182"/>
                  </a:cubicBezTo>
                  <a:cubicBezTo>
                    <a:pt x="14" y="177"/>
                    <a:pt x="17" y="169"/>
                    <a:pt x="22" y="164"/>
                  </a:cubicBezTo>
                  <a:cubicBezTo>
                    <a:pt x="164" y="22"/>
                    <a:pt x="164" y="22"/>
                    <a:pt x="164" y="22"/>
                  </a:cubicBezTo>
                  <a:cubicBezTo>
                    <a:pt x="168" y="18"/>
                    <a:pt x="173" y="16"/>
                    <a:pt x="177" y="16"/>
                  </a:cubicBezTo>
                  <a:cubicBezTo>
                    <a:pt x="180" y="16"/>
                    <a:pt x="182" y="17"/>
                    <a:pt x="184" y="18"/>
                  </a:cubicBezTo>
                  <a:cubicBezTo>
                    <a:pt x="187" y="21"/>
                    <a:pt x="187" y="21"/>
                    <a:pt x="187" y="21"/>
                  </a:cubicBezTo>
                  <a:cubicBezTo>
                    <a:pt x="187" y="21"/>
                    <a:pt x="187" y="21"/>
                    <a:pt x="187" y="21"/>
                  </a:cubicBezTo>
                  <a:cubicBezTo>
                    <a:pt x="201" y="36"/>
                    <a:pt x="201" y="36"/>
                    <a:pt x="201" y="36"/>
                  </a:cubicBezTo>
                  <a:cubicBezTo>
                    <a:pt x="201" y="36"/>
                    <a:pt x="201" y="36"/>
                    <a:pt x="201" y="36"/>
                  </a:cubicBezTo>
                  <a:cubicBezTo>
                    <a:pt x="206" y="40"/>
                    <a:pt x="206" y="40"/>
                    <a:pt x="206" y="40"/>
                  </a:cubicBezTo>
                  <a:cubicBezTo>
                    <a:pt x="211" y="45"/>
                    <a:pt x="210" y="55"/>
                    <a:pt x="204" y="62"/>
                  </a:cubicBezTo>
                  <a:close/>
                  <a:moveTo>
                    <a:pt x="131" y="72"/>
                  </a:moveTo>
                  <a:cubicBezTo>
                    <a:pt x="32" y="171"/>
                    <a:pt x="32" y="171"/>
                    <a:pt x="32" y="171"/>
                  </a:cubicBezTo>
                  <a:cubicBezTo>
                    <a:pt x="30" y="173"/>
                    <a:pt x="30" y="175"/>
                    <a:pt x="32" y="177"/>
                  </a:cubicBezTo>
                  <a:cubicBezTo>
                    <a:pt x="32" y="178"/>
                    <a:pt x="33" y="178"/>
                    <a:pt x="34" y="178"/>
                  </a:cubicBezTo>
                  <a:cubicBezTo>
                    <a:pt x="35" y="178"/>
                    <a:pt x="36" y="178"/>
                    <a:pt x="37" y="177"/>
                  </a:cubicBezTo>
                  <a:cubicBezTo>
                    <a:pt x="136" y="78"/>
                    <a:pt x="136" y="78"/>
                    <a:pt x="136" y="78"/>
                  </a:cubicBezTo>
                  <a:cubicBezTo>
                    <a:pt x="138" y="76"/>
                    <a:pt x="138" y="74"/>
                    <a:pt x="136" y="72"/>
                  </a:cubicBezTo>
                  <a:cubicBezTo>
                    <a:pt x="135" y="71"/>
                    <a:pt x="132" y="71"/>
                    <a:pt x="131" y="72"/>
                  </a:cubicBezTo>
                  <a:close/>
                </a:path>
              </a:pathLst>
            </a:custGeom>
            <a:solidFill>
              <a:schemeClr val="bg1"/>
            </a:solidFill>
            <a:ln>
              <a:noFill/>
            </a:ln>
          </p:spPr>
          <p:txBody>
            <a:bodyPr vert="horz" wrap="square" lIns="91440" tIns="45720" rIns="91440" bIns="45720" numCol="1" anchor="t" anchorCtr="0" compatLnSpc="1"/>
            <a:lstStyle/>
            <a:p>
              <a:endParaRPr lang="en-US">
                <a:solidFill>
                  <a:schemeClr val="bg1"/>
                </a:solidFill>
              </a:endParaRPr>
            </a:p>
          </p:txBody>
        </p:sp>
      </p:grpSp>
      <p:grpSp>
        <p:nvGrpSpPr>
          <p:cNvPr id="22" name="Group 21"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1264323" y="4101459"/>
            <a:ext cx="1846409" cy="630035"/>
            <a:chOff x="1224503" y="3968730"/>
            <a:chExt cx="1846409" cy="630035"/>
          </a:xfrm>
        </p:grpSpPr>
        <p:sp>
          <p:nvSpPr>
            <p:cNvPr id="23" name="TextBox 22"/>
            <p:cNvSpPr txBox="1"/>
            <p:nvPr/>
          </p:nvSpPr>
          <p:spPr>
            <a:xfrm>
              <a:off x="1716054" y="3968730"/>
              <a:ext cx="1354858" cy="461665"/>
            </a:xfrm>
            <a:prstGeom prst="rect">
              <a:avLst/>
            </a:prstGeom>
            <a:noFill/>
          </p:spPr>
          <p:txBody>
            <a:bodyPr wrap="none" rtlCol="0" anchor="b">
              <a:spAutoFit/>
            </a:bodyPr>
            <a:lstStyle/>
            <a:p>
              <a:r>
                <a:rPr lang="en-US" sz="2400" b="1" dirty="0">
                  <a:solidFill>
                    <a:schemeClr val="bg1"/>
                  </a:solidFill>
                  <a:latin typeface="+mj-lt"/>
                </a:rPr>
                <a:t>￥20.000</a:t>
              </a:r>
              <a:endParaRPr lang="en-US" sz="2400" b="1" dirty="0">
                <a:solidFill>
                  <a:schemeClr val="bg1"/>
                </a:solidFill>
                <a:latin typeface="+mj-lt"/>
              </a:endParaRPr>
            </a:p>
          </p:txBody>
        </p:sp>
        <p:sp>
          <p:nvSpPr>
            <p:cNvPr id="24" name="TextBox 23"/>
            <p:cNvSpPr txBox="1"/>
            <p:nvPr/>
          </p:nvSpPr>
          <p:spPr>
            <a:xfrm>
              <a:off x="1716054" y="4337155"/>
              <a:ext cx="1277914" cy="261610"/>
            </a:xfrm>
            <a:prstGeom prst="rect">
              <a:avLst/>
            </a:prstGeom>
            <a:noFill/>
          </p:spPr>
          <p:txBody>
            <a:bodyPr wrap="none" rtlCol="0">
              <a:spAutoFit/>
            </a:bodyPr>
            <a:lstStyle/>
            <a:p>
              <a:r>
                <a:rPr lang="en-US" sz="1100" dirty="0">
                  <a:solidFill>
                    <a:schemeClr val="bg1"/>
                  </a:solidFill>
                  <a:cs typeface="Montserrat Bold"/>
                </a:rPr>
                <a:t>Sample Text Here</a:t>
              </a:r>
              <a:endParaRPr lang="en-US" sz="1100" dirty="0">
                <a:solidFill>
                  <a:schemeClr val="bg1"/>
                </a:solidFill>
                <a:cs typeface="Montserrat Bold"/>
              </a:endParaRPr>
            </a:p>
          </p:txBody>
        </p:sp>
        <p:sp>
          <p:nvSpPr>
            <p:cNvPr id="25" name="Freeform 89"/>
            <p:cNvSpPr>
              <a:spLocks noEditPoints="1"/>
            </p:cNvSpPr>
            <p:nvPr/>
          </p:nvSpPr>
          <p:spPr bwMode="auto">
            <a:xfrm>
              <a:off x="1224503" y="4001103"/>
              <a:ext cx="338138" cy="338138"/>
            </a:xfrm>
            <a:custGeom>
              <a:avLst/>
              <a:gdLst>
                <a:gd name="T0" fmla="*/ 205 w 216"/>
                <a:gd name="T1" fmla="*/ 179 h 216"/>
                <a:gd name="T2" fmla="*/ 12 w 216"/>
                <a:gd name="T3" fmla="*/ 179 h 216"/>
                <a:gd name="T4" fmla="*/ 0 w 216"/>
                <a:gd name="T5" fmla="*/ 199 h 216"/>
                <a:gd name="T6" fmla="*/ 15 w 216"/>
                <a:gd name="T7" fmla="*/ 216 h 216"/>
                <a:gd name="T8" fmla="*/ 216 w 216"/>
                <a:gd name="T9" fmla="*/ 201 h 216"/>
                <a:gd name="T10" fmla="*/ 204 w 216"/>
                <a:gd name="T11" fmla="*/ 184 h 216"/>
                <a:gd name="T12" fmla="*/ 197 w 216"/>
                <a:gd name="T13" fmla="*/ 179 h 216"/>
                <a:gd name="T14" fmla="*/ 20 w 216"/>
                <a:gd name="T15" fmla="*/ 184 h 216"/>
                <a:gd name="T16" fmla="*/ 108 w 216"/>
                <a:gd name="T17" fmla="*/ 92 h 216"/>
                <a:gd name="T18" fmla="*/ 200 w 216"/>
                <a:gd name="T19" fmla="*/ 208 h 216"/>
                <a:gd name="T20" fmla="*/ 8 w 216"/>
                <a:gd name="T21" fmla="*/ 201 h 216"/>
                <a:gd name="T22" fmla="*/ 15 w 216"/>
                <a:gd name="T23" fmla="*/ 192 h 216"/>
                <a:gd name="T24" fmla="*/ 208 w 216"/>
                <a:gd name="T25" fmla="*/ 199 h 216"/>
                <a:gd name="T26" fmla="*/ 44 w 216"/>
                <a:gd name="T27" fmla="*/ 175 h 216"/>
                <a:gd name="T28" fmla="*/ 106 w 216"/>
                <a:gd name="T29" fmla="*/ 113 h 216"/>
                <a:gd name="T30" fmla="*/ 106 w 216"/>
                <a:gd name="T31" fmla="*/ 105 h 216"/>
                <a:gd name="T32" fmla="*/ 44 w 216"/>
                <a:gd name="T33" fmla="*/ 175 h 216"/>
                <a:gd name="T34" fmla="*/ 97 w 216"/>
                <a:gd name="T35" fmla="*/ 80 h 216"/>
                <a:gd name="T36" fmla="*/ 109 w 216"/>
                <a:gd name="T37" fmla="*/ 71 h 216"/>
                <a:gd name="T38" fmla="*/ 124 w 216"/>
                <a:gd name="T39" fmla="*/ 83 h 216"/>
                <a:gd name="T40" fmla="*/ 109 w 216"/>
                <a:gd name="T41" fmla="*/ 64 h 216"/>
                <a:gd name="T42" fmla="*/ 88 w 216"/>
                <a:gd name="T43" fmla="*/ 80 h 216"/>
                <a:gd name="T44" fmla="*/ 48 w 216"/>
                <a:gd name="T45" fmla="*/ 48 h 216"/>
                <a:gd name="T46" fmla="*/ 51 w 216"/>
                <a:gd name="T47" fmla="*/ 73 h 216"/>
                <a:gd name="T48" fmla="*/ 54 w 216"/>
                <a:gd name="T49" fmla="*/ 66 h 216"/>
                <a:gd name="T50" fmla="*/ 55 w 216"/>
                <a:gd name="T51" fmla="*/ 53 h 216"/>
                <a:gd name="T52" fmla="*/ 55 w 216"/>
                <a:gd name="T53" fmla="*/ 29 h 216"/>
                <a:gd name="T54" fmla="*/ 49 w 216"/>
                <a:gd name="T55" fmla="*/ 35 h 216"/>
                <a:gd name="T56" fmla="*/ 49 w 216"/>
                <a:gd name="T57" fmla="*/ 47 h 216"/>
                <a:gd name="T58" fmla="*/ 100 w 216"/>
                <a:gd name="T59" fmla="*/ 20 h 216"/>
                <a:gd name="T60" fmla="*/ 103 w 216"/>
                <a:gd name="T61" fmla="*/ 45 h 216"/>
                <a:gd name="T62" fmla="*/ 106 w 216"/>
                <a:gd name="T63" fmla="*/ 38 h 216"/>
                <a:gd name="T64" fmla="*/ 107 w 216"/>
                <a:gd name="T65" fmla="*/ 25 h 216"/>
                <a:gd name="T66" fmla="*/ 107 w 216"/>
                <a:gd name="T67" fmla="*/ 1 h 216"/>
                <a:gd name="T68" fmla="*/ 101 w 216"/>
                <a:gd name="T69" fmla="*/ 7 h 216"/>
                <a:gd name="T70" fmla="*/ 101 w 216"/>
                <a:gd name="T71" fmla="*/ 19 h 216"/>
                <a:gd name="T72" fmla="*/ 160 w 216"/>
                <a:gd name="T73" fmla="*/ 56 h 216"/>
                <a:gd name="T74" fmla="*/ 163 w 216"/>
                <a:gd name="T75" fmla="*/ 81 h 216"/>
                <a:gd name="T76" fmla="*/ 166 w 216"/>
                <a:gd name="T77" fmla="*/ 74 h 216"/>
                <a:gd name="T78" fmla="*/ 167 w 216"/>
                <a:gd name="T79" fmla="*/ 61 h 216"/>
                <a:gd name="T80" fmla="*/ 167 w 216"/>
                <a:gd name="T81" fmla="*/ 37 h 216"/>
                <a:gd name="T82" fmla="*/ 161 w 216"/>
                <a:gd name="T83" fmla="*/ 43 h 216"/>
                <a:gd name="T84" fmla="*/ 161 w 216"/>
                <a:gd name="T85" fmla="*/ 55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6" h="216">
                  <a:moveTo>
                    <a:pt x="204" y="184"/>
                  </a:moveTo>
                  <a:cubicBezTo>
                    <a:pt x="204" y="183"/>
                    <a:pt x="205" y="181"/>
                    <a:pt x="205" y="179"/>
                  </a:cubicBezTo>
                  <a:cubicBezTo>
                    <a:pt x="205" y="126"/>
                    <a:pt x="161" y="84"/>
                    <a:pt x="108" y="84"/>
                  </a:cubicBezTo>
                  <a:cubicBezTo>
                    <a:pt x="55" y="84"/>
                    <a:pt x="12" y="126"/>
                    <a:pt x="12" y="179"/>
                  </a:cubicBezTo>
                  <a:cubicBezTo>
                    <a:pt x="12" y="181"/>
                    <a:pt x="12" y="183"/>
                    <a:pt x="12" y="184"/>
                  </a:cubicBezTo>
                  <a:cubicBezTo>
                    <a:pt x="5" y="186"/>
                    <a:pt x="0" y="192"/>
                    <a:pt x="0" y="199"/>
                  </a:cubicBezTo>
                  <a:cubicBezTo>
                    <a:pt x="0" y="201"/>
                    <a:pt x="0" y="201"/>
                    <a:pt x="0" y="201"/>
                  </a:cubicBezTo>
                  <a:cubicBezTo>
                    <a:pt x="0" y="209"/>
                    <a:pt x="7" y="216"/>
                    <a:pt x="15" y="216"/>
                  </a:cubicBezTo>
                  <a:cubicBezTo>
                    <a:pt x="201" y="216"/>
                    <a:pt x="201" y="216"/>
                    <a:pt x="201" y="216"/>
                  </a:cubicBezTo>
                  <a:cubicBezTo>
                    <a:pt x="209" y="216"/>
                    <a:pt x="216" y="209"/>
                    <a:pt x="216" y="201"/>
                  </a:cubicBezTo>
                  <a:cubicBezTo>
                    <a:pt x="216" y="199"/>
                    <a:pt x="216" y="199"/>
                    <a:pt x="216" y="199"/>
                  </a:cubicBezTo>
                  <a:cubicBezTo>
                    <a:pt x="216" y="192"/>
                    <a:pt x="211" y="186"/>
                    <a:pt x="204" y="184"/>
                  </a:cubicBezTo>
                  <a:close/>
                  <a:moveTo>
                    <a:pt x="108" y="92"/>
                  </a:moveTo>
                  <a:cubicBezTo>
                    <a:pt x="157" y="92"/>
                    <a:pt x="197" y="130"/>
                    <a:pt x="197" y="179"/>
                  </a:cubicBezTo>
                  <a:cubicBezTo>
                    <a:pt x="197" y="180"/>
                    <a:pt x="196" y="182"/>
                    <a:pt x="196" y="184"/>
                  </a:cubicBezTo>
                  <a:cubicBezTo>
                    <a:pt x="20" y="184"/>
                    <a:pt x="20" y="184"/>
                    <a:pt x="20" y="184"/>
                  </a:cubicBezTo>
                  <a:cubicBezTo>
                    <a:pt x="20" y="182"/>
                    <a:pt x="20" y="180"/>
                    <a:pt x="20" y="179"/>
                  </a:cubicBezTo>
                  <a:cubicBezTo>
                    <a:pt x="20" y="130"/>
                    <a:pt x="59" y="92"/>
                    <a:pt x="108" y="92"/>
                  </a:cubicBezTo>
                  <a:close/>
                  <a:moveTo>
                    <a:pt x="208" y="201"/>
                  </a:moveTo>
                  <a:cubicBezTo>
                    <a:pt x="208" y="204"/>
                    <a:pt x="204" y="208"/>
                    <a:pt x="200" y="208"/>
                  </a:cubicBezTo>
                  <a:cubicBezTo>
                    <a:pt x="16" y="208"/>
                    <a:pt x="16" y="208"/>
                    <a:pt x="16" y="208"/>
                  </a:cubicBezTo>
                  <a:cubicBezTo>
                    <a:pt x="12" y="208"/>
                    <a:pt x="8" y="204"/>
                    <a:pt x="8" y="201"/>
                  </a:cubicBezTo>
                  <a:cubicBezTo>
                    <a:pt x="8" y="199"/>
                    <a:pt x="8" y="199"/>
                    <a:pt x="8" y="199"/>
                  </a:cubicBezTo>
                  <a:cubicBezTo>
                    <a:pt x="8" y="195"/>
                    <a:pt x="11" y="192"/>
                    <a:pt x="15" y="192"/>
                  </a:cubicBezTo>
                  <a:cubicBezTo>
                    <a:pt x="201" y="192"/>
                    <a:pt x="201" y="192"/>
                    <a:pt x="201" y="192"/>
                  </a:cubicBezTo>
                  <a:cubicBezTo>
                    <a:pt x="205" y="192"/>
                    <a:pt x="208" y="195"/>
                    <a:pt x="208" y="199"/>
                  </a:cubicBezTo>
                  <a:lnTo>
                    <a:pt x="208" y="201"/>
                  </a:lnTo>
                  <a:close/>
                  <a:moveTo>
                    <a:pt x="44" y="175"/>
                  </a:moveTo>
                  <a:cubicBezTo>
                    <a:pt x="46" y="175"/>
                    <a:pt x="48" y="173"/>
                    <a:pt x="48" y="171"/>
                  </a:cubicBezTo>
                  <a:cubicBezTo>
                    <a:pt x="48" y="139"/>
                    <a:pt x="74" y="113"/>
                    <a:pt x="106" y="113"/>
                  </a:cubicBezTo>
                  <a:cubicBezTo>
                    <a:pt x="108" y="113"/>
                    <a:pt x="110" y="111"/>
                    <a:pt x="110" y="109"/>
                  </a:cubicBezTo>
                  <a:cubicBezTo>
                    <a:pt x="110" y="107"/>
                    <a:pt x="108" y="105"/>
                    <a:pt x="106" y="105"/>
                  </a:cubicBezTo>
                  <a:cubicBezTo>
                    <a:pt x="69" y="105"/>
                    <a:pt x="40" y="135"/>
                    <a:pt x="40" y="171"/>
                  </a:cubicBezTo>
                  <a:cubicBezTo>
                    <a:pt x="40" y="173"/>
                    <a:pt x="41" y="175"/>
                    <a:pt x="44" y="175"/>
                  </a:cubicBezTo>
                  <a:close/>
                  <a:moveTo>
                    <a:pt x="93" y="84"/>
                  </a:moveTo>
                  <a:cubicBezTo>
                    <a:pt x="95" y="84"/>
                    <a:pt x="97" y="82"/>
                    <a:pt x="97" y="80"/>
                  </a:cubicBezTo>
                  <a:cubicBezTo>
                    <a:pt x="97" y="75"/>
                    <a:pt x="102" y="71"/>
                    <a:pt x="107" y="71"/>
                  </a:cubicBezTo>
                  <a:cubicBezTo>
                    <a:pt x="109" y="71"/>
                    <a:pt x="109" y="71"/>
                    <a:pt x="109" y="71"/>
                  </a:cubicBezTo>
                  <a:cubicBezTo>
                    <a:pt x="115" y="71"/>
                    <a:pt x="119" y="75"/>
                    <a:pt x="119" y="80"/>
                  </a:cubicBezTo>
                  <a:cubicBezTo>
                    <a:pt x="119" y="82"/>
                    <a:pt x="121" y="83"/>
                    <a:pt x="124" y="83"/>
                  </a:cubicBezTo>
                  <a:cubicBezTo>
                    <a:pt x="126" y="83"/>
                    <a:pt x="128" y="82"/>
                    <a:pt x="128" y="80"/>
                  </a:cubicBezTo>
                  <a:cubicBezTo>
                    <a:pt x="128" y="71"/>
                    <a:pt x="119" y="64"/>
                    <a:pt x="109" y="64"/>
                  </a:cubicBezTo>
                  <a:cubicBezTo>
                    <a:pt x="107" y="64"/>
                    <a:pt x="107" y="64"/>
                    <a:pt x="107" y="64"/>
                  </a:cubicBezTo>
                  <a:cubicBezTo>
                    <a:pt x="97" y="64"/>
                    <a:pt x="88" y="71"/>
                    <a:pt x="88" y="80"/>
                  </a:cubicBezTo>
                  <a:cubicBezTo>
                    <a:pt x="88" y="82"/>
                    <a:pt x="90" y="84"/>
                    <a:pt x="93" y="84"/>
                  </a:cubicBezTo>
                  <a:close/>
                  <a:moveTo>
                    <a:pt x="48" y="48"/>
                  </a:moveTo>
                  <a:cubicBezTo>
                    <a:pt x="41" y="55"/>
                    <a:pt x="41" y="65"/>
                    <a:pt x="48" y="72"/>
                  </a:cubicBezTo>
                  <a:cubicBezTo>
                    <a:pt x="49" y="73"/>
                    <a:pt x="50" y="73"/>
                    <a:pt x="51" y="73"/>
                  </a:cubicBezTo>
                  <a:cubicBezTo>
                    <a:pt x="52" y="73"/>
                    <a:pt x="53" y="73"/>
                    <a:pt x="54" y="72"/>
                  </a:cubicBezTo>
                  <a:cubicBezTo>
                    <a:pt x="55" y="70"/>
                    <a:pt x="55" y="68"/>
                    <a:pt x="54" y="66"/>
                  </a:cubicBezTo>
                  <a:cubicBezTo>
                    <a:pt x="50" y="63"/>
                    <a:pt x="50" y="58"/>
                    <a:pt x="53" y="54"/>
                  </a:cubicBezTo>
                  <a:cubicBezTo>
                    <a:pt x="54" y="54"/>
                    <a:pt x="54" y="54"/>
                    <a:pt x="55" y="53"/>
                  </a:cubicBezTo>
                  <a:cubicBezTo>
                    <a:pt x="58" y="50"/>
                    <a:pt x="60" y="46"/>
                    <a:pt x="60" y="41"/>
                  </a:cubicBezTo>
                  <a:cubicBezTo>
                    <a:pt x="60" y="37"/>
                    <a:pt x="58" y="32"/>
                    <a:pt x="55" y="29"/>
                  </a:cubicBezTo>
                  <a:cubicBezTo>
                    <a:pt x="53" y="28"/>
                    <a:pt x="51" y="28"/>
                    <a:pt x="49" y="29"/>
                  </a:cubicBezTo>
                  <a:cubicBezTo>
                    <a:pt x="47" y="31"/>
                    <a:pt x="47" y="33"/>
                    <a:pt x="49" y="35"/>
                  </a:cubicBezTo>
                  <a:cubicBezTo>
                    <a:pt x="51" y="37"/>
                    <a:pt x="52" y="39"/>
                    <a:pt x="52" y="41"/>
                  </a:cubicBezTo>
                  <a:cubicBezTo>
                    <a:pt x="52" y="43"/>
                    <a:pt x="51" y="46"/>
                    <a:pt x="49" y="47"/>
                  </a:cubicBezTo>
                  <a:cubicBezTo>
                    <a:pt x="49" y="47"/>
                    <a:pt x="48" y="48"/>
                    <a:pt x="48" y="48"/>
                  </a:cubicBezTo>
                  <a:close/>
                  <a:moveTo>
                    <a:pt x="100" y="20"/>
                  </a:moveTo>
                  <a:cubicBezTo>
                    <a:pt x="93" y="27"/>
                    <a:pt x="93" y="37"/>
                    <a:pt x="100" y="44"/>
                  </a:cubicBezTo>
                  <a:cubicBezTo>
                    <a:pt x="101" y="45"/>
                    <a:pt x="102" y="45"/>
                    <a:pt x="103" y="45"/>
                  </a:cubicBezTo>
                  <a:cubicBezTo>
                    <a:pt x="104" y="45"/>
                    <a:pt x="105" y="45"/>
                    <a:pt x="106" y="44"/>
                  </a:cubicBezTo>
                  <a:cubicBezTo>
                    <a:pt x="107" y="42"/>
                    <a:pt x="107" y="40"/>
                    <a:pt x="106" y="38"/>
                  </a:cubicBezTo>
                  <a:cubicBezTo>
                    <a:pt x="102" y="35"/>
                    <a:pt x="102" y="29"/>
                    <a:pt x="105" y="26"/>
                  </a:cubicBezTo>
                  <a:cubicBezTo>
                    <a:pt x="106" y="26"/>
                    <a:pt x="106" y="26"/>
                    <a:pt x="107" y="25"/>
                  </a:cubicBezTo>
                  <a:cubicBezTo>
                    <a:pt x="110" y="22"/>
                    <a:pt x="112" y="18"/>
                    <a:pt x="112" y="13"/>
                  </a:cubicBezTo>
                  <a:cubicBezTo>
                    <a:pt x="112" y="9"/>
                    <a:pt x="110" y="4"/>
                    <a:pt x="107" y="1"/>
                  </a:cubicBezTo>
                  <a:cubicBezTo>
                    <a:pt x="105" y="0"/>
                    <a:pt x="103" y="0"/>
                    <a:pt x="101" y="1"/>
                  </a:cubicBezTo>
                  <a:cubicBezTo>
                    <a:pt x="99" y="3"/>
                    <a:pt x="99" y="5"/>
                    <a:pt x="101" y="7"/>
                  </a:cubicBezTo>
                  <a:cubicBezTo>
                    <a:pt x="103" y="9"/>
                    <a:pt x="104" y="11"/>
                    <a:pt x="104" y="13"/>
                  </a:cubicBezTo>
                  <a:cubicBezTo>
                    <a:pt x="104" y="15"/>
                    <a:pt x="103" y="17"/>
                    <a:pt x="101" y="19"/>
                  </a:cubicBezTo>
                  <a:cubicBezTo>
                    <a:pt x="101" y="19"/>
                    <a:pt x="100" y="20"/>
                    <a:pt x="100" y="20"/>
                  </a:cubicBezTo>
                  <a:close/>
                  <a:moveTo>
                    <a:pt x="160" y="56"/>
                  </a:moveTo>
                  <a:cubicBezTo>
                    <a:pt x="153" y="63"/>
                    <a:pt x="153" y="73"/>
                    <a:pt x="160" y="80"/>
                  </a:cubicBezTo>
                  <a:cubicBezTo>
                    <a:pt x="161" y="81"/>
                    <a:pt x="162" y="81"/>
                    <a:pt x="163" y="81"/>
                  </a:cubicBezTo>
                  <a:cubicBezTo>
                    <a:pt x="164" y="81"/>
                    <a:pt x="165" y="81"/>
                    <a:pt x="166" y="80"/>
                  </a:cubicBezTo>
                  <a:cubicBezTo>
                    <a:pt x="167" y="78"/>
                    <a:pt x="167" y="76"/>
                    <a:pt x="166" y="74"/>
                  </a:cubicBezTo>
                  <a:cubicBezTo>
                    <a:pt x="162" y="71"/>
                    <a:pt x="162" y="66"/>
                    <a:pt x="165" y="62"/>
                  </a:cubicBezTo>
                  <a:cubicBezTo>
                    <a:pt x="166" y="62"/>
                    <a:pt x="166" y="62"/>
                    <a:pt x="167" y="61"/>
                  </a:cubicBezTo>
                  <a:cubicBezTo>
                    <a:pt x="170" y="58"/>
                    <a:pt x="172" y="54"/>
                    <a:pt x="172" y="49"/>
                  </a:cubicBezTo>
                  <a:cubicBezTo>
                    <a:pt x="172" y="45"/>
                    <a:pt x="170" y="40"/>
                    <a:pt x="167" y="37"/>
                  </a:cubicBezTo>
                  <a:cubicBezTo>
                    <a:pt x="165" y="36"/>
                    <a:pt x="163" y="36"/>
                    <a:pt x="161" y="37"/>
                  </a:cubicBezTo>
                  <a:cubicBezTo>
                    <a:pt x="159" y="39"/>
                    <a:pt x="159" y="41"/>
                    <a:pt x="161" y="43"/>
                  </a:cubicBezTo>
                  <a:cubicBezTo>
                    <a:pt x="163" y="45"/>
                    <a:pt x="164" y="47"/>
                    <a:pt x="164" y="49"/>
                  </a:cubicBezTo>
                  <a:cubicBezTo>
                    <a:pt x="164" y="51"/>
                    <a:pt x="163" y="54"/>
                    <a:pt x="161" y="55"/>
                  </a:cubicBezTo>
                  <a:cubicBezTo>
                    <a:pt x="161" y="55"/>
                    <a:pt x="160" y="56"/>
                    <a:pt x="160" y="56"/>
                  </a:cubicBezTo>
                  <a:close/>
                </a:path>
              </a:pathLst>
            </a:custGeom>
            <a:solidFill>
              <a:schemeClr val="bg1"/>
            </a:solidFill>
            <a:ln>
              <a:noFill/>
            </a:ln>
          </p:spPr>
          <p:txBody>
            <a:bodyPr vert="horz" wrap="square" lIns="91440" tIns="45720" rIns="91440" bIns="45720" numCol="1" anchor="t" anchorCtr="0" compatLnSpc="1"/>
            <a:lstStyle/>
            <a:p>
              <a:endParaRPr lang="en-US" dirty="0">
                <a:solidFill>
                  <a:schemeClr val="bg1"/>
                </a:solidFill>
              </a:endParaRPr>
            </a:p>
          </p:txBody>
        </p:sp>
      </p:grpSp>
      <p:sp>
        <p:nvSpPr>
          <p:cNvPr id="10" name="e7d195523061f1c0"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hidden="1"/>
          <p:cNvSpPr txBox="1"/>
          <p:nvPr/>
        </p:nvSpPr>
        <p:spPr>
          <a:xfrm>
            <a:off x="-355600" y="1803400"/>
            <a:ext cx="323807"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a:t>
            </a:r>
            <a:endParaRPr lang="zh-CN" altLang="en-US" sz="100"/>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10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150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750" fill="hold"/>
                                        <p:tgtEl>
                                          <p:spTgt spid="22"/>
                                        </p:tgtEl>
                                        <p:attrNameLst>
                                          <p:attrName>ppt_x</p:attrName>
                                        </p:attrNameLst>
                                      </p:cBhvr>
                                      <p:tavLst>
                                        <p:tav tm="0">
                                          <p:val>
                                            <p:strVal val="0-#ppt_w/2"/>
                                          </p:val>
                                        </p:tav>
                                        <p:tav tm="100000">
                                          <p:val>
                                            <p:strVal val="#ppt_x"/>
                                          </p:val>
                                        </p:tav>
                                      </p:tavLst>
                                    </p:anim>
                                    <p:anim calcmode="lin" valueType="num">
                                      <p:cBhvr additive="base">
                                        <p:cTn id="16" dur="75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175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0-#ppt_w/2"/>
                                          </p:val>
                                        </p:tav>
                                        <p:tav tm="100000">
                                          <p:val>
                                            <p:strVal val="#ppt_x"/>
                                          </p:val>
                                        </p:tav>
                                      </p:tavLst>
                                    </p:anim>
                                    <p:anim calcmode="lin" valueType="num">
                                      <p:cBhvr additive="base">
                                        <p:cTn id="20" dur="750" fill="hold"/>
                                        <p:tgtEl>
                                          <p:spTgt spid="18"/>
                                        </p:tgtEl>
                                        <p:attrNameLst>
                                          <p:attrName>ppt_y</p:attrName>
                                        </p:attrNameLst>
                                      </p:cBhvr>
                                      <p:tavLst>
                                        <p:tav tm="0">
                                          <p:val>
                                            <p:strVal val="#ppt_y"/>
                                          </p:val>
                                        </p:tav>
                                        <p:tav tm="100000">
                                          <p:val>
                                            <p:strVal val="#ppt_y"/>
                                          </p:val>
                                        </p:tav>
                                      </p:tavLst>
                                    </p:anim>
                                  </p:childTnLst>
                                </p:cTn>
                              </p:par>
                              <p:par>
                                <p:cTn id="21" presetID="22" presetClass="entr" presetSubtype="1" fill="hold" nodeType="withEffect">
                                  <p:stCondLst>
                                    <p:cond delay="150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par>
                                <p:cTn id="24" presetID="2" presetClass="entr" presetSubtype="2" decel="100000" fill="hold" grpId="0" nodeType="withEffect">
                                  <p:stCondLst>
                                    <p:cond delay="150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1+#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1D242E"/>
        </a:solidFill>
        <a:effectLst/>
      </p:bgPr>
    </p:bg>
    <p:spTree>
      <p:nvGrpSpPr>
        <p:cNvPr id="1" name=""/>
        <p:cNvGrpSpPr/>
        <p:nvPr/>
      </p:nvGrpSpPr>
      <p:grpSpPr>
        <a:xfrm>
          <a:off x="0" y="0"/>
          <a:ext cx="0" cy="0"/>
          <a:chOff x="0" y="0"/>
          <a:chExt cx="0" cy="0"/>
        </a:xfrm>
      </p:grpSpPr>
      <p:sp>
        <p:nvSpPr>
          <p:cNvPr id="12" name="Rectangle: Rounded Corners 11"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p:nvPr/>
        </p:nvSpPr>
        <p:spPr>
          <a:xfrm>
            <a:off x="1111833" y="3982849"/>
            <a:ext cx="4313607" cy="1974116"/>
          </a:xfrm>
          <a:prstGeom prst="roundRect">
            <a:avLst>
              <a:gd name="adj" fmla="val 8204"/>
            </a:avLst>
          </a:prstGeom>
          <a:solidFill>
            <a:schemeClr val="bg1"/>
          </a:solidFill>
          <a:ln>
            <a:noFill/>
          </a:ln>
          <a:effectLst>
            <a:outerShdw blurRad="889000" dist="355600" dir="5400000" sx="84000" sy="84000" algn="t" rotWithShape="0">
              <a:schemeClr val="tx1">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1309911" y="4171078"/>
            <a:ext cx="3917451" cy="1597658"/>
            <a:chOff x="1111833" y="4166317"/>
            <a:chExt cx="3917451" cy="1597658"/>
          </a:xfrm>
        </p:grpSpPr>
        <p:graphicFrame>
          <p:nvGraphicFramePr>
            <p:cNvPr id="10" name="Chart 9"/>
            <p:cNvGraphicFramePr/>
            <p:nvPr/>
          </p:nvGraphicFramePr>
          <p:xfrm>
            <a:off x="1111833" y="4498998"/>
            <a:ext cx="3917451" cy="1264977"/>
          </p:xfrm>
          <a:graphic>
            <a:graphicData uri="http://schemas.openxmlformats.org/drawingml/2006/chart">
              <c:chart xmlns:c="http://schemas.openxmlformats.org/drawingml/2006/chart" xmlns:r="http://schemas.openxmlformats.org/officeDocument/2006/relationships" r:id="rId1"/>
            </a:graphicData>
          </a:graphic>
        </p:graphicFrame>
        <p:sp>
          <p:nvSpPr>
            <p:cNvPr id="11" name="TextBox 10"/>
            <p:cNvSpPr txBox="1"/>
            <p:nvPr/>
          </p:nvSpPr>
          <p:spPr>
            <a:xfrm>
              <a:off x="1161567" y="4166317"/>
              <a:ext cx="3639033" cy="338554"/>
            </a:xfrm>
            <a:prstGeom prst="rect">
              <a:avLst/>
            </a:prstGeom>
            <a:noFill/>
          </p:spPr>
          <p:txBody>
            <a:bodyPr wrap="square" rtlCol="0">
              <a:spAutoFit/>
            </a:bodyPr>
            <a:lstStyle/>
            <a:p>
              <a:r>
                <a:rPr lang="en-US" sz="1600" dirty="0">
                  <a:solidFill>
                    <a:schemeClr val="tx1">
                      <a:lumMod val="75000"/>
                      <a:lumOff val="25000"/>
                    </a:schemeClr>
                  </a:solidFill>
                  <a:latin typeface="+mj-lt"/>
                </a:rPr>
                <a:t>Subtitle text goes here</a:t>
              </a:r>
              <a:endParaRPr lang="en-US" sz="1600" dirty="0">
                <a:solidFill>
                  <a:schemeClr val="tx1">
                    <a:lumMod val="75000"/>
                    <a:lumOff val="25000"/>
                  </a:schemeClr>
                </a:solidFill>
                <a:latin typeface="+mj-lt"/>
              </a:endParaRPr>
            </a:p>
          </p:txBody>
        </p:sp>
      </p:grpSp>
      <p:grpSp>
        <p:nvGrpSpPr>
          <p:cNvPr id="9" name="Group 8"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751321" y="89419"/>
            <a:ext cx="3991108" cy="1578689"/>
            <a:chOff x="1111834" y="1029433"/>
            <a:chExt cx="3991108" cy="1578689"/>
          </a:xfrm>
        </p:grpSpPr>
        <p:sp>
          <p:nvSpPr>
            <p:cNvPr id="3" name="TextBox 2"/>
            <p:cNvSpPr txBox="1"/>
            <p:nvPr/>
          </p:nvSpPr>
          <p:spPr>
            <a:xfrm>
              <a:off x="1111834" y="1029433"/>
              <a:ext cx="3991108" cy="1323439"/>
            </a:xfrm>
            <a:prstGeom prst="rect">
              <a:avLst/>
            </a:prstGeom>
            <a:noFill/>
          </p:spPr>
          <p:txBody>
            <a:bodyPr wrap="square" rtlCol="0">
              <a:spAutoFit/>
            </a:bodyPr>
            <a:lstStyle/>
            <a:p>
              <a:r>
                <a:rPr lang="en-US" sz="3600" dirty="0">
                  <a:solidFill>
                    <a:schemeClr val="bg1"/>
                  </a:solidFill>
                  <a:latin typeface="+mj-lt"/>
                </a:rPr>
                <a:t>Pie</a:t>
              </a:r>
              <a:endParaRPr lang="en-US" sz="3600" dirty="0">
                <a:solidFill>
                  <a:schemeClr val="bg1"/>
                </a:solidFill>
                <a:latin typeface="+mj-lt"/>
              </a:endParaRPr>
            </a:p>
            <a:p>
              <a:r>
                <a:rPr lang="en-US" sz="4400" b="1" dirty="0">
                  <a:solidFill>
                    <a:schemeClr val="bg1"/>
                  </a:solidFill>
                  <a:latin typeface="+mj-lt"/>
                </a:rPr>
                <a:t>Data Chart</a:t>
              </a:r>
              <a:endParaRPr lang="en-US" sz="4400" b="1" dirty="0">
                <a:solidFill>
                  <a:schemeClr val="bg1"/>
                </a:solidFill>
                <a:latin typeface="+mj-lt"/>
              </a:endParaRPr>
            </a:p>
          </p:txBody>
        </p:sp>
        <p:grpSp>
          <p:nvGrpSpPr>
            <p:cNvPr id="4" name="Group 3"/>
            <p:cNvGrpSpPr/>
            <p:nvPr/>
          </p:nvGrpSpPr>
          <p:grpSpPr>
            <a:xfrm>
              <a:off x="1247030" y="2608122"/>
              <a:ext cx="603250" cy="0"/>
              <a:chOff x="7150100" y="3662052"/>
              <a:chExt cx="603250" cy="0"/>
            </a:xfrm>
          </p:grpSpPr>
          <p:cxnSp>
            <p:nvCxnSpPr>
              <p:cNvPr id="5" name="Straight Connector 4"/>
              <p:cNvCxnSpPr/>
              <p:nvPr/>
            </p:nvCxnSpPr>
            <p:spPr>
              <a:xfrm>
                <a:off x="7150100" y="3662052"/>
                <a:ext cx="336550" cy="0"/>
              </a:xfrm>
              <a:prstGeom prst="line">
                <a:avLst/>
              </a:prstGeom>
              <a:ln w="635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7620000" y="3662052"/>
                <a:ext cx="0" cy="0"/>
              </a:xfrm>
              <a:prstGeom prst="line">
                <a:avLst/>
              </a:prstGeom>
              <a:ln w="63500"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7753350" y="3662052"/>
                <a:ext cx="0" cy="0"/>
              </a:xfrm>
              <a:prstGeom prst="line">
                <a:avLst/>
              </a:prstGeom>
              <a:ln w="63500" cap="rnd">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8" name="TextBox 7"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txBox="1"/>
          <p:nvPr/>
        </p:nvSpPr>
        <p:spPr>
          <a:xfrm>
            <a:off x="1111833" y="2927212"/>
            <a:ext cx="4636301" cy="736548"/>
          </a:xfrm>
          <a:prstGeom prst="rect">
            <a:avLst/>
          </a:prstGeom>
          <a:noFill/>
        </p:spPr>
        <p:txBody>
          <a:bodyPr wrap="square" rtlCol="0">
            <a:spAutoFit/>
          </a:bodyPr>
          <a:lstStyle/>
          <a:p>
            <a:pPr>
              <a:lnSpc>
                <a:spcPct val="120000"/>
              </a:lnSpc>
            </a:pPr>
            <a:r>
              <a:rPr lang="en-US" sz="1200" b="1" dirty="0">
                <a:solidFill>
                  <a:schemeClr val="bg1"/>
                </a:solidFill>
              </a:rPr>
              <a:t>A wonderful serenity </a:t>
            </a:r>
            <a:r>
              <a:rPr lang="en-US" sz="1200" dirty="0">
                <a:solidFill>
                  <a:schemeClr val="bg1"/>
                </a:solidFill>
              </a:rPr>
              <a:t>has taken possession of my entire soul, like these sweet mornings of spring which I enjoy with my whole heart. I am alone, and feel the charm of existence.</a:t>
            </a:r>
            <a:endParaRPr lang="en-US" sz="1200" dirty="0">
              <a:solidFill>
                <a:schemeClr val="bg1"/>
              </a:solidFill>
            </a:endParaRPr>
          </a:p>
        </p:txBody>
      </p:sp>
      <p:graphicFrame>
        <p:nvGraphicFramePr>
          <p:cNvPr id="2" name="Chart 1"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aphicFramePr/>
          <p:nvPr/>
        </p:nvGraphicFramePr>
        <p:xfrm>
          <a:off x="5764043" y="2135847"/>
          <a:ext cx="5441043" cy="3627362"/>
        </p:xfrm>
        <a:graphic>
          <a:graphicData uri="http://schemas.openxmlformats.org/drawingml/2006/chart">
            <c:chart xmlns:c="http://schemas.openxmlformats.org/drawingml/2006/chart" xmlns:r="http://schemas.openxmlformats.org/officeDocument/2006/relationships" r:id="rId2"/>
          </a:graphicData>
        </a:graphic>
      </p:graphicFrame>
      <p:grpSp>
        <p:nvGrpSpPr>
          <p:cNvPr id="14" name="Group 13"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7449572" y="809469"/>
            <a:ext cx="2071349" cy="2291064"/>
            <a:chOff x="7449572" y="809469"/>
            <a:chExt cx="2071349" cy="2291064"/>
          </a:xfrm>
        </p:grpSpPr>
        <p:cxnSp>
          <p:nvCxnSpPr>
            <p:cNvPr id="16" name="Straight Connector 15"/>
            <p:cNvCxnSpPr/>
            <p:nvPr/>
          </p:nvCxnSpPr>
          <p:spPr>
            <a:xfrm flipV="1">
              <a:off x="7449572" y="1094793"/>
              <a:ext cx="0" cy="2005740"/>
            </a:xfrm>
            <a:prstGeom prst="line">
              <a:avLst/>
            </a:prstGeom>
            <a:ln w="12700">
              <a:solidFill>
                <a:schemeClr val="bg1"/>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grpSp>
          <p:nvGrpSpPr>
            <p:cNvPr id="17" name="Group 16"/>
            <p:cNvGrpSpPr/>
            <p:nvPr/>
          </p:nvGrpSpPr>
          <p:grpSpPr>
            <a:xfrm>
              <a:off x="7600606" y="809469"/>
              <a:ext cx="1920315" cy="570647"/>
              <a:chOff x="6365721" y="4328812"/>
              <a:chExt cx="1920315" cy="570647"/>
            </a:xfrm>
          </p:grpSpPr>
          <p:sp>
            <p:nvSpPr>
              <p:cNvPr id="18" name="TextBox 17"/>
              <p:cNvSpPr txBox="1"/>
              <p:nvPr/>
            </p:nvSpPr>
            <p:spPr>
              <a:xfrm>
                <a:off x="6365721" y="4328812"/>
                <a:ext cx="1920315" cy="307777"/>
              </a:xfrm>
              <a:prstGeom prst="rect">
                <a:avLst/>
              </a:prstGeom>
              <a:noFill/>
            </p:spPr>
            <p:txBody>
              <a:bodyPr wrap="square" rtlCol="0">
                <a:spAutoFit/>
              </a:bodyPr>
              <a:lstStyle/>
              <a:p>
                <a:r>
                  <a:rPr lang="en-US" sz="1400" b="1" dirty="0">
                    <a:solidFill>
                      <a:schemeClr val="bg1"/>
                    </a:solidFill>
                    <a:latin typeface="+mj-lt"/>
                  </a:rPr>
                  <a:t>Data 01</a:t>
                </a:r>
                <a:endParaRPr lang="en-US" sz="1400" b="1" dirty="0">
                  <a:solidFill>
                    <a:schemeClr val="bg1"/>
                  </a:solidFill>
                  <a:latin typeface="+mj-lt"/>
                </a:endParaRPr>
              </a:p>
            </p:txBody>
          </p:sp>
          <p:sp>
            <p:nvSpPr>
              <p:cNvPr id="19" name="TextBox 18"/>
              <p:cNvSpPr txBox="1"/>
              <p:nvPr/>
            </p:nvSpPr>
            <p:spPr>
              <a:xfrm>
                <a:off x="6365721" y="4606109"/>
                <a:ext cx="1920315" cy="293350"/>
              </a:xfrm>
              <a:prstGeom prst="rect">
                <a:avLst/>
              </a:prstGeom>
              <a:noFill/>
            </p:spPr>
            <p:txBody>
              <a:bodyPr wrap="square" rtlCol="0">
                <a:spAutoFit/>
              </a:bodyPr>
              <a:lstStyle/>
              <a:p>
                <a:pPr>
                  <a:lnSpc>
                    <a:spcPct val="120000"/>
                  </a:lnSpc>
                </a:pPr>
                <a:r>
                  <a:rPr lang="en-US" sz="1200" dirty="0">
                    <a:solidFill>
                      <a:schemeClr val="bg1">
                        <a:lumMod val="65000"/>
                      </a:schemeClr>
                    </a:solidFill>
                  </a:rPr>
                  <a:t>A wonderful serenity</a:t>
                </a:r>
                <a:endParaRPr lang="en-US" sz="1200" dirty="0">
                  <a:solidFill>
                    <a:schemeClr val="bg1">
                      <a:lumMod val="65000"/>
                    </a:schemeClr>
                  </a:solidFill>
                </a:endParaRPr>
              </a:p>
            </p:txBody>
          </p:sp>
        </p:grpSp>
      </p:grpSp>
      <p:grpSp>
        <p:nvGrpSpPr>
          <p:cNvPr id="24" name="Group 23"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8264716" y="1563977"/>
            <a:ext cx="2071349" cy="1293322"/>
            <a:chOff x="8264716" y="1563977"/>
            <a:chExt cx="2071349" cy="1293322"/>
          </a:xfrm>
        </p:grpSpPr>
        <p:cxnSp>
          <p:nvCxnSpPr>
            <p:cNvPr id="20" name="Straight Connector 19"/>
            <p:cNvCxnSpPr/>
            <p:nvPr/>
          </p:nvCxnSpPr>
          <p:spPr>
            <a:xfrm flipV="1">
              <a:off x="8264716" y="1849301"/>
              <a:ext cx="0" cy="1007998"/>
            </a:xfrm>
            <a:prstGeom prst="line">
              <a:avLst/>
            </a:prstGeom>
            <a:ln w="12700">
              <a:solidFill>
                <a:schemeClr val="bg1"/>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grpSp>
          <p:nvGrpSpPr>
            <p:cNvPr id="21" name="Group 20"/>
            <p:cNvGrpSpPr/>
            <p:nvPr/>
          </p:nvGrpSpPr>
          <p:grpSpPr>
            <a:xfrm>
              <a:off x="8415750" y="1563977"/>
              <a:ext cx="1920315" cy="570647"/>
              <a:chOff x="6365721" y="4328812"/>
              <a:chExt cx="1920315" cy="570647"/>
            </a:xfrm>
          </p:grpSpPr>
          <p:sp>
            <p:nvSpPr>
              <p:cNvPr id="22" name="TextBox 21"/>
              <p:cNvSpPr txBox="1"/>
              <p:nvPr/>
            </p:nvSpPr>
            <p:spPr>
              <a:xfrm>
                <a:off x="6365721" y="4328812"/>
                <a:ext cx="1920315" cy="307777"/>
              </a:xfrm>
              <a:prstGeom prst="rect">
                <a:avLst/>
              </a:prstGeom>
              <a:noFill/>
            </p:spPr>
            <p:txBody>
              <a:bodyPr wrap="square" rtlCol="0">
                <a:spAutoFit/>
              </a:bodyPr>
              <a:lstStyle/>
              <a:p>
                <a:r>
                  <a:rPr lang="en-US" sz="1400" b="1" dirty="0">
                    <a:solidFill>
                      <a:schemeClr val="bg1"/>
                    </a:solidFill>
                    <a:latin typeface="+mj-lt"/>
                  </a:rPr>
                  <a:t>Data 02</a:t>
                </a:r>
                <a:endParaRPr lang="en-US" sz="1400" b="1" dirty="0">
                  <a:solidFill>
                    <a:schemeClr val="bg1"/>
                  </a:solidFill>
                  <a:latin typeface="+mj-lt"/>
                </a:endParaRPr>
              </a:p>
            </p:txBody>
          </p:sp>
          <p:sp>
            <p:nvSpPr>
              <p:cNvPr id="23" name="TextBox 22"/>
              <p:cNvSpPr txBox="1"/>
              <p:nvPr/>
            </p:nvSpPr>
            <p:spPr>
              <a:xfrm>
                <a:off x="6365721" y="4606109"/>
                <a:ext cx="1920315" cy="293350"/>
              </a:xfrm>
              <a:prstGeom prst="rect">
                <a:avLst/>
              </a:prstGeom>
              <a:noFill/>
            </p:spPr>
            <p:txBody>
              <a:bodyPr wrap="square" rtlCol="0">
                <a:spAutoFit/>
              </a:bodyPr>
              <a:lstStyle/>
              <a:p>
                <a:pPr>
                  <a:lnSpc>
                    <a:spcPct val="120000"/>
                  </a:lnSpc>
                </a:pPr>
                <a:r>
                  <a:rPr lang="en-US" sz="1200" dirty="0">
                    <a:solidFill>
                      <a:schemeClr val="bg1">
                        <a:lumMod val="65000"/>
                      </a:schemeClr>
                    </a:solidFill>
                  </a:rPr>
                  <a:t>A wonderful serenity</a:t>
                </a:r>
                <a:endParaRPr lang="en-US" sz="1200" dirty="0">
                  <a:solidFill>
                    <a:schemeClr val="bg1">
                      <a:lumMod val="65000"/>
                    </a:schemeClr>
                  </a:solidFill>
                </a:endParaRPr>
              </a:p>
            </p:txBody>
          </p:sp>
        </p:grpSp>
      </p:grpSp>
      <p:grpSp>
        <p:nvGrpSpPr>
          <p:cNvPr id="34" name="Group 33"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9149646" y="4433846"/>
            <a:ext cx="2071349" cy="1614686"/>
            <a:chOff x="9149646" y="4433846"/>
            <a:chExt cx="2071349" cy="1614686"/>
          </a:xfrm>
        </p:grpSpPr>
        <p:cxnSp>
          <p:nvCxnSpPr>
            <p:cNvPr id="25" name="Straight Connector 24"/>
            <p:cNvCxnSpPr/>
            <p:nvPr/>
          </p:nvCxnSpPr>
          <p:spPr>
            <a:xfrm flipV="1">
              <a:off x="9149646" y="4433846"/>
              <a:ext cx="0" cy="1351816"/>
            </a:xfrm>
            <a:prstGeom prst="line">
              <a:avLst/>
            </a:prstGeom>
            <a:ln w="12700">
              <a:solidFill>
                <a:schemeClr val="bg1"/>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grpSp>
          <p:nvGrpSpPr>
            <p:cNvPr id="26" name="Group 25"/>
            <p:cNvGrpSpPr/>
            <p:nvPr/>
          </p:nvGrpSpPr>
          <p:grpSpPr>
            <a:xfrm>
              <a:off x="9300680" y="5477885"/>
              <a:ext cx="1920315" cy="570647"/>
              <a:chOff x="6365721" y="4328812"/>
              <a:chExt cx="1920315" cy="570647"/>
            </a:xfrm>
          </p:grpSpPr>
          <p:sp>
            <p:nvSpPr>
              <p:cNvPr id="27" name="TextBox 26"/>
              <p:cNvSpPr txBox="1"/>
              <p:nvPr/>
            </p:nvSpPr>
            <p:spPr>
              <a:xfrm>
                <a:off x="6365721" y="4328812"/>
                <a:ext cx="1920315" cy="307777"/>
              </a:xfrm>
              <a:prstGeom prst="rect">
                <a:avLst/>
              </a:prstGeom>
              <a:noFill/>
            </p:spPr>
            <p:txBody>
              <a:bodyPr wrap="square" rtlCol="0">
                <a:spAutoFit/>
              </a:bodyPr>
              <a:lstStyle/>
              <a:p>
                <a:r>
                  <a:rPr lang="en-US" sz="1400" b="1" dirty="0">
                    <a:solidFill>
                      <a:schemeClr val="bg1"/>
                    </a:solidFill>
                    <a:latin typeface="+mj-lt"/>
                  </a:rPr>
                  <a:t>Data 04</a:t>
                </a:r>
                <a:endParaRPr lang="en-US" sz="1400" b="1" dirty="0">
                  <a:solidFill>
                    <a:schemeClr val="bg1"/>
                  </a:solidFill>
                  <a:latin typeface="+mj-lt"/>
                </a:endParaRPr>
              </a:p>
            </p:txBody>
          </p:sp>
          <p:sp>
            <p:nvSpPr>
              <p:cNvPr id="28" name="TextBox 27"/>
              <p:cNvSpPr txBox="1"/>
              <p:nvPr/>
            </p:nvSpPr>
            <p:spPr>
              <a:xfrm>
                <a:off x="6365721" y="4606109"/>
                <a:ext cx="1920315" cy="293350"/>
              </a:xfrm>
              <a:prstGeom prst="rect">
                <a:avLst/>
              </a:prstGeom>
              <a:noFill/>
            </p:spPr>
            <p:txBody>
              <a:bodyPr wrap="square" rtlCol="0">
                <a:spAutoFit/>
              </a:bodyPr>
              <a:lstStyle/>
              <a:p>
                <a:pPr>
                  <a:lnSpc>
                    <a:spcPct val="120000"/>
                  </a:lnSpc>
                </a:pPr>
                <a:r>
                  <a:rPr lang="en-US" sz="1200" dirty="0">
                    <a:solidFill>
                      <a:schemeClr val="bg1">
                        <a:lumMod val="65000"/>
                      </a:schemeClr>
                    </a:solidFill>
                  </a:rPr>
                  <a:t>A wonderful serenity</a:t>
                </a:r>
                <a:endParaRPr lang="en-US" sz="1200" dirty="0">
                  <a:solidFill>
                    <a:schemeClr val="bg1">
                      <a:lumMod val="65000"/>
                    </a:schemeClr>
                  </a:solidFill>
                </a:endParaRPr>
              </a:p>
            </p:txBody>
          </p:sp>
        </p:grpSp>
      </p:grpSp>
      <p:grpSp>
        <p:nvGrpSpPr>
          <p:cNvPr id="29" name="Group 28"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6739694" y="3713059"/>
            <a:ext cx="2071349" cy="2332047"/>
            <a:chOff x="6739694" y="3713059"/>
            <a:chExt cx="2071349" cy="2332047"/>
          </a:xfrm>
        </p:grpSpPr>
        <p:cxnSp>
          <p:nvCxnSpPr>
            <p:cNvPr id="30" name="Straight Connector 29"/>
            <p:cNvCxnSpPr/>
            <p:nvPr/>
          </p:nvCxnSpPr>
          <p:spPr>
            <a:xfrm flipV="1">
              <a:off x="6739694" y="3713059"/>
              <a:ext cx="0" cy="2069177"/>
            </a:xfrm>
            <a:prstGeom prst="line">
              <a:avLst/>
            </a:prstGeom>
            <a:ln w="12700">
              <a:solidFill>
                <a:schemeClr val="bg1"/>
              </a:solidFill>
              <a:prstDash val="dash"/>
              <a:headEnd type="oval" w="sm" len="sm"/>
              <a:tailEnd type="oval" w="sm" len="sm"/>
            </a:ln>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a:xfrm>
              <a:off x="6890728" y="5474459"/>
              <a:ext cx="1920315" cy="570647"/>
              <a:chOff x="6365721" y="4328812"/>
              <a:chExt cx="1920315" cy="570647"/>
            </a:xfrm>
          </p:grpSpPr>
          <p:sp>
            <p:nvSpPr>
              <p:cNvPr id="32" name="TextBox 31"/>
              <p:cNvSpPr txBox="1"/>
              <p:nvPr/>
            </p:nvSpPr>
            <p:spPr>
              <a:xfrm>
                <a:off x="6365721" y="4328812"/>
                <a:ext cx="1920315" cy="307777"/>
              </a:xfrm>
              <a:prstGeom prst="rect">
                <a:avLst/>
              </a:prstGeom>
              <a:noFill/>
            </p:spPr>
            <p:txBody>
              <a:bodyPr wrap="square" rtlCol="0">
                <a:spAutoFit/>
              </a:bodyPr>
              <a:lstStyle/>
              <a:p>
                <a:r>
                  <a:rPr lang="en-US" sz="1400" b="1" dirty="0">
                    <a:solidFill>
                      <a:schemeClr val="bg1"/>
                    </a:solidFill>
                    <a:latin typeface="+mj-lt"/>
                  </a:rPr>
                  <a:t>Data 03</a:t>
                </a:r>
                <a:endParaRPr lang="en-US" sz="1400" b="1" dirty="0">
                  <a:solidFill>
                    <a:schemeClr val="bg1"/>
                  </a:solidFill>
                  <a:latin typeface="+mj-lt"/>
                </a:endParaRPr>
              </a:p>
            </p:txBody>
          </p:sp>
          <p:sp>
            <p:nvSpPr>
              <p:cNvPr id="33" name="TextBox 32"/>
              <p:cNvSpPr txBox="1"/>
              <p:nvPr/>
            </p:nvSpPr>
            <p:spPr>
              <a:xfrm>
                <a:off x="6365721" y="4606109"/>
                <a:ext cx="1920315" cy="293350"/>
              </a:xfrm>
              <a:prstGeom prst="rect">
                <a:avLst/>
              </a:prstGeom>
              <a:noFill/>
            </p:spPr>
            <p:txBody>
              <a:bodyPr wrap="square" rtlCol="0">
                <a:spAutoFit/>
              </a:bodyPr>
              <a:lstStyle/>
              <a:p>
                <a:pPr>
                  <a:lnSpc>
                    <a:spcPct val="120000"/>
                  </a:lnSpc>
                </a:pPr>
                <a:r>
                  <a:rPr lang="en-US" sz="1200" dirty="0">
                    <a:solidFill>
                      <a:schemeClr val="bg1">
                        <a:lumMod val="65000"/>
                      </a:schemeClr>
                    </a:solidFill>
                  </a:rPr>
                  <a:t>A wonderful serenity</a:t>
                </a:r>
                <a:endParaRPr lang="en-US" sz="1200" dirty="0">
                  <a:solidFill>
                    <a:schemeClr val="bg1">
                      <a:lumMod val="65000"/>
                    </a:schemeClr>
                  </a:solidFill>
                </a:endParaRPr>
              </a:p>
            </p:txBody>
          </p:sp>
        </p:grpSp>
      </p:grpSp>
      <p:sp>
        <p:nvSpPr>
          <p:cNvPr id="15" name="e7d195523061f1c0"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hidden="1"/>
          <p:cNvSpPr txBox="1"/>
          <p:nvPr/>
        </p:nvSpPr>
        <p:spPr>
          <a:xfrm>
            <a:off x="-355600" y="1803400"/>
            <a:ext cx="323807"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a:t>
            </a:r>
            <a:endParaRPr lang="zh-CN" altLang="en-US" sz="100"/>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0-#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0-#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2" presetClass="entr" presetSubtype="8" fill="hold" nodeType="withEffect">
                                  <p:stCondLst>
                                    <p:cond delay="100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par>
                                <p:cTn id="20" presetID="2" presetClass="entr" presetSubtype="2" decel="100000" fill="hold" grpId="0" nodeType="withEffect">
                                  <p:stCondLst>
                                    <p:cond delay="1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1+#ppt_w/2"/>
                                          </p:val>
                                        </p:tav>
                                        <p:tav tm="100000">
                                          <p:val>
                                            <p:strVal val="#ppt_x"/>
                                          </p:val>
                                        </p:tav>
                                      </p:tavLst>
                                    </p:anim>
                                    <p:anim calcmode="lin" valueType="num">
                                      <p:cBhvr additive="base">
                                        <p:cTn id="23" dur="750" fill="hold"/>
                                        <p:tgtEl>
                                          <p:spTgt spid="2"/>
                                        </p:tgtEl>
                                        <p:attrNameLst>
                                          <p:attrName>ppt_y</p:attrName>
                                        </p:attrNameLst>
                                      </p:cBhvr>
                                      <p:tavLst>
                                        <p:tav tm="0">
                                          <p:val>
                                            <p:strVal val="#ppt_y"/>
                                          </p:val>
                                        </p:tav>
                                        <p:tav tm="100000">
                                          <p:val>
                                            <p:strVal val="#ppt_y"/>
                                          </p:val>
                                        </p:tav>
                                      </p:tavLst>
                                    </p:anim>
                                  </p:childTnLst>
                                </p:cTn>
                              </p:par>
                              <p:par>
                                <p:cTn id="24" presetID="22" presetClass="entr" presetSubtype="4" fill="hold" nodeType="withEffect">
                                  <p:stCondLst>
                                    <p:cond delay="1500"/>
                                  </p:stCondLst>
                                  <p:childTnLst>
                                    <p:set>
                                      <p:cBhvr>
                                        <p:cTn id="25" dur="1" fill="hold">
                                          <p:stCondLst>
                                            <p:cond delay="0"/>
                                          </p:stCondLst>
                                        </p:cTn>
                                        <p:tgtEl>
                                          <p:spTgt spid="14"/>
                                        </p:tgtEl>
                                        <p:attrNameLst>
                                          <p:attrName>style.visibility</p:attrName>
                                        </p:attrNameLst>
                                      </p:cBhvr>
                                      <p:to>
                                        <p:strVal val="visible"/>
                                      </p:to>
                                    </p:set>
                                    <p:animEffect transition="in" filter="wipe(down)">
                                      <p:cBhvr>
                                        <p:cTn id="26" dur="500"/>
                                        <p:tgtEl>
                                          <p:spTgt spid="14"/>
                                        </p:tgtEl>
                                      </p:cBhvr>
                                    </p:animEffect>
                                  </p:childTnLst>
                                </p:cTn>
                              </p:par>
                              <p:par>
                                <p:cTn id="27" presetID="22" presetClass="entr" presetSubtype="4" fill="hold" nodeType="withEffect">
                                  <p:stCondLst>
                                    <p:cond delay="1750"/>
                                  </p:stCondLst>
                                  <p:childTnLst>
                                    <p:set>
                                      <p:cBhvr>
                                        <p:cTn id="28" dur="1" fill="hold">
                                          <p:stCondLst>
                                            <p:cond delay="0"/>
                                          </p:stCondLst>
                                        </p:cTn>
                                        <p:tgtEl>
                                          <p:spTgt spid="24"/>
                                        </p:tgtEl>
                                        <p:attrNameLst>
                                          <p:attrName>style.visibility</p:attrName>
                                        </p:attrNameLst>
                                      </p:cBhvr>
                                      <p:to>
                                        <p:strVal val="visible"/>
                                      </p:to>
                                    </p:set>
                                    <p:animEffect transition="in" filter="wipe(down)">
                                      <p:cBhvr>
                                        <p:cTn id="29" dur="500"/>
                                        <p:tgtEl>
                                          <p:spTgt spid="24"/>
                                        </p:tgtEl>
                                      </p:cBhvr>
                                    </p:animEffect>
                                  </p:childTnLst>
                                </p:cTn>
                              </p:par>
                              <p:par>
                                <p:cTn id="30" presetID="22" presetClass="entr" presetSubtype="1" fill="hold" nodeType="withEffect">
                                  <p:stCondLst>
                                    <p:cond delay="2000"/>
                                  </p:stCondLst>
                                  <p:childTnLst>
                                    <p:set>
                                      <p:cBhvr>
                                        <p:cTn id="31" dur="1" fill="hold">
                                          <p:stCondLst>
                                            <p:cond delay="0"/>
                                          </p:stCondLst>
                                        </p:cTn>
                                        <p:tgtEl>
                                          <p:spTgt spid="29"/>
                                        </p:tgtEl>
                                        <p:attrNameLst>
                                          <p:attrName>style.visibility</p:attrName>
                                        </p:attrNameLst>
                                      </p:cBhvr>
                                      <p:to>
                                        <p:strVal val="visible"/>
                                      </p:to>
                                    </p:set>
                                    <p:animEffect transition="in" filter="wipe(up)">
                                      <p:cBhvr>
                                        <p:cTn id="32" dur="500"/>
                                        <p:tgtEl>
                                          <p:spTgt spid="29"/>
                                        </p:tgtEl>
                                      </p:cBhvr>
                                    </p:animEffect>
                                  </p:childTnLst>
                                </p:cTn>
                              </p:par>
                              <p:par>
                                <p:cTn id="33" presetID="22" presetClass="entr" presetSubtype="1" fill="hold" nodeType="withEffect">
                                  <p:stCondLst>
                                    <p:cond delay="2250"/>
                                  </p:stCondLst>
                                  <p:childTnLst>
                                    <p:set>
                                      <p:cBhvr>
                                        <p:cTn id="34" dur="1" fill="hold">
                                          <p:stCondLst>
                                            <p:cond delay="0"/>
                                          </p:stCondLst>
                                        </p:cTn>
                                        <p:tgtEl>
                                          <p:spTgt spid="34"/>
                                        </p:tgtEl>
                                        <p:attrNameLst>
                                          <p:attrName>style.visibility</p:attrName>
                                        </p:attrNameLst>
                                      </p:cBhvr>
                                      <p:to>
                                        <p:strVal val="visible"/>
                                      </p:to>
                                    </p:set>
                                    <p:animEffect transition="in" filter="wipe(up)">
                                      <p:cBhvr>
                                        <p:cTn id="3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Graphic spid="2" grpId="0">
        <p:bldAsOne/>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1D242E"/>
        </a:solid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flipH="1">
            <a:off x="9757144" y="395677"/>
            <a:ext cx="2434856" cy="6066646"/>
          </a:xfrm>
          <a:prstGeom prst="rect">
            <a:avLst/>
          </a:prstGeom>
        </p:spPr>
      </p:pic>
      <p:pic>
        <p:nvPicPr>
          <p:cNvPr id="7" name="图片 6"/>
          <p:cNvPicPr>
            <a:picLocks noChangeAspect="1"/>
          </p:cNvPicPr>
          <p:nvPr/>
        </p:nvPicPr>
        <p:blipFill>
          <a:blip r:embed="rId2"/>
          <a:stretch>
            <a:fillRect/>
          </a:stretch>
        </p:blipFill>
        <p:spPr>
          <a:xfrm flipH="1">
            <a:off x="0" y="776549"/>
            <a:ext cx="2942857" cy="5400000"/>
          </a:xfrm>
          <a:prstGeom prst="rect">
            <a:avLst/>
          </a:prstGeom>
        </p:spPr>
      </p:pic>
      <p:pic>
        <p:nvPicPr>
          <p:cNvPr id="8" name="图片 7"/>
          <p:cNvPicPr>
            <a:picLocks noChangeAspect="1"/>
          </p:cNvPicPr>
          <p:nvPr/>
        </p:nvPicPr>
        <p:blipFill>
          <a:blip r:embed="rId3"/>
          <a:stretch>
            <a:fillRect/>
          </a:stretch>
        </p:blipFill>
        <p:spPr>
          <a:xfrm>
            <a:off x="3448986" y="95100"/>
            <a:ext cx="5418567" cy="6762899"/>
          </a:xfrm>
          <a:prstGeom prst="rect">
            <a:avLst/>
          </a:prstGeom>
        </p:spPr>
      </p:pic>
      <p:sp>
        <p:nvSpPr>
          <p:cNvPr id="9" name="文本框 8"/>
          <p:cNvSpPr txBox="1"/>
          <p:nvPr/>
        </p:nvSpPr>
        <p:spPr>
          <a:xfrm>
            <a:off x="2295540" y="2562094"/>
            <a:ext cx="7461604" cy="1323439"/>
          </a:xfrm>
          <a:prstGeom prst="rect">
            <a:avLst/>
          </a:prstGeom>
          <a:noFill/>
        </p:spPr>
        <p:txBody>
          <a:bodyPr wrap="square" rtlCol="0">
            <a:spAutoFit/>
          </a:bodyPr>
          <a:lstStyle/>
          <a:p>
            <a:pPr algn="dist"/>
            <a:r>
              <a:rPr lang="en-US" altLang="zh-CN" sz="8000" dirty="0">
                <a:solidFill>
                  <a:schemeClr val="bg1"/>
                </a:solidFill>
                <a:latin typeface="方正明尚简体" panose="02000000000000000000" pitchFamily="2" charset="-122"/>
                <a:ea typeface="方正明尚简体" panose="02000000000000000000" pitchFamily="2" charset="-122"/>
              </a:rPr>
              <a:t>THANKS</a:t>
            </a:r>
            <a:endParaRPr lang="zh-CN" altLang="en-US" sz="8000" dirty="0">
              <a:solidFill>
                <a:schemeClr val="bg1"/>
              </a:solidFill>
              <a:latin typeface="方正明尚简体" panose="02000000000000000000" pitchFamily="2" charset="-122"/>
              <a:ea typeface="方正明尚简体" panose="02000000000000000000" pitchFamily="2" charset="-122"/>
            </a:endParaRPr>
          </a:p>
        </p:txBody>
      </p:sp>
      <p:sp>
        <p:nvSpPr>
          <p:cNvPr id="12" name="椭圆 11"/>
          <p:cNvSpPr/>
          <p:nvPr/>
        </p:nvSpPr>
        <p:spPr>
          <a:xfrm>
            <a:off x="-2658140" y="681451"/>
            <a:ext cx="5316279" cy="5316279"/>
          </a:xfrm>
          <a:prstGeom prst="ellipse">
            <a:avLst/>
          </a:prstGeom>
          <a:solidFill>
            <a:srgbClr val="D0798D">
              <a:alpha val="4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9351391" y="860270"/>
            <a:ext cx="5316279" cy="5316279"/>
          </a:xfrm>
          <a:prstGeom prst="ellipse">
            <a:avLst/>
          </a:prstGeom>
          <a:solidFill>
            <a:srgbClr val="D0798D">
              <a:alpha val="4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PA_文本框 11"/>
          <p:cNvSpPr txBox="1"/>
          <p:nvPr>
            <p:custDataLst>
              <p:tags r:id="rId4"/>
            </p:custDataLst>
          </p:nvPr>
        </p:nvSpPr>
        <p:spPr>
          <a:xfrm>
            <a:off x="2295540" y="3933082"/>
            <a:ext cx="7725457" cy="895181"/>
          </a:xfrm>
          <a:prstGeom prst="rect">
            <a:avLst/>
          </a:prstGeom>
          <a:noFill/>
        </p:spPr>
        <p:txBody>
          <a:bodyPr wrap="square" rtlCol="0">
            <a:spAutoFit/>
          </a:bodyPr>
          <a:lstStyle/>
          <a:p>
            <a:pPr algn="ctr">
              <a:lnSpc>
                <a:spcPct val="150000"/>
              </a:lnSpc>
            </a:pPr>
            <a:r>
              <a:rPr lang="en-US" sz="1200" dirty="0" err="1">
                <a:solidFill>
                  <a:schemeClr val="bg1"/>
                </a:solidFill>
              </a:rPr>
              <a:t>Augue</a:t>
            </a:r>
            <a:r>
              <a:rPr lang="en-US" sz="1200" dirty="0">
                <a:solidFill>
                  <a:schemeClr val="bg1"/>
                </a:solidFill>
              </a:rPr>
              <a:t> in </a:t>
            </a:r>
            <a:r>
              <a:rPr lang="en-US" sz="1200" dirty="0" err="1">
                <a:solidFill>
                  <a:schemeClr val="bg1"/>
                </a:solidFill>
              </a:rPr>
              <a:t>mollis</a:t>
            </a:r>
            <a:r>
              <a:rPr lang="en-US" sz="1200" dirty="0">
                <a:solidFill>
                  <a:schemeClr val="bg1"/>
                </a:solidFill>
              </a:rPr>
              <a:t> </a:t>
            </a:r>
            <a:r>
              <a:rPr lang="en-US" sz="1200" dirty="0" err="1">
                <a:solidFill>
                  <a:schemeClr val="bg1"/>
                </a:solidFill>
              </a:rPr>
              <a:t>condimentum</a:t>
            </a:r>
            <a:r>
              <a:rPr lang="en-US" sz="1200" dirty="0">
                <a:solidFill>
                  <a:schemeClr val="bg1"/>
                </a:solidFill>
              </a:rPr>
              <a:t>, </a:t>
            </a:r>
            <a:r>
              <a:rPr lang="en-US" sz="1200" dirty="0" err="1">
                <a:solidFill>
                  <a:schemeClr val="bg1"/>
                </a:solidFill>
              </a:rPr>
              <a:t>augue</a:t>
            </a:r>
            <a:r>
              <a:rPr lang="en-US" sz="1200" dirty="0">
                <a:solidFill>
                  <a:schemeClr val="bg1"/>
                </a:solidFill>
              </a:rPr>
              <a:t> </a:t>
            </a:r>
            <a:r>
              <a:rPr lang="en-US" sz="1200" dirty="0" err="1">
                <a:solidFill>
                  <a:schemeClr val="bg1"/>
                </a:solidFill>
              </a:rPr>
              <a:t>lectus</a:t>
            </a:r>
            <a:r>
              <a:rPr lang="en-US" sz="1200" dirty="0">
                <a:solidFill>
                  <a:schemeClr val="bg1"/>
                </a:solidFill>
              </a:rPr>
              <a:t> </a:t>
            </a:r>
            <a:r>
              <a:rPr lang="en-US" sz="1200" dirty="0" err="1">
                <a:solidFill>
                  <a:schemeClr val="bg1"/>
                </a:solidFill>
              </a:rPr>
              <a:t>scelerisque</a:t>
            </a:r>
            <a:r>
              <a:rPr lang="en-US" sz="1200" dirty="0">
                <a:solidFill>
                  <a:schemeClr val="bg1"/>
                </a:solidFill>
              </a:rPr>
              <a:t> lorem, vel </a:t>
            </a:r>
            <a:r>
              <a:rPr lang="en-US" sz="1200" dirty="0" err="1">
                <a:solidFill>
                  <a:schemeClr val="bg1"/>
                </a:solidFill>
              </a:rPr>
              <a:t>venenatis</a:t>
            </a:r>
            <a:r>
              <a:rPr lang="en-US" sz="1200" dirty="0">
                <a:solidFill>
                  <a:schemeClr val="bg1"/>
                </a:solidFill>
              </a:rPr>
              <a:t> </a:t>
            </a:r>
            <a:r>
              <a:rPr lang="en-US" sz="1200" dirty="0" err="1">
                <a:solidFill>
                  <a:schemeClr val="bg1"/>
                </a:solidFill>
              </a:rPr>
              <a:t>tortor</a:t>
            </a:r>
            <a:r>
              <a:rPr lang="en-US" sz="1200" dirty="0">
                <a:solidFill>
                  <a:schemeClr val="bg1"/>
                </a:solidFill>
              </a:rPr>
              <a:t> </a:t>
            </a:r>
            <a:r>
              <a:rPr lang="en-US" sz="1200" dirty="0" err="1">
                <a:solidFill>
                  <a:schemeClr val="bg1"/>
                </a:solidFill>
              </a:rPr>
              <a:t>mauris</a:t>
            </a:r>
            <a:r>
              <a:rPr lang="en-US" sz="1200" dirty="0">
                <a:solidFill>
                  <a:schemeClr val="bg1"/>
                </a:solidFill>
              </a:rPr>
              <a:t> vitae </a:t>
            </a:r>
            <a:r>
              <a:rPr lang="en-US" sz="1200" dirty="0" err="1">
                <a:solidFill>
                  <a:schemeClr val="bg1"/>
                </a:solidFill>
              </a:rPr>
              <a:t>turpis</a:t>
            </a:r>
            <a:r>
              <a:rPr lang="en-US" sz="1200" dirty="0">
                <a:solidFill>
                  <a:schemeClr val="bg1"/>
                </a:solidFill>
              </a:rPr>
              <a:t>. </a:t>
            </a:r>
            <a:r>
              <a:rPr lang="en-US" sz="1200" dirty="0" err="1">
                <a:solidFill>
                  <a:schemeClr val="bg1"/>
                </a:solidFill>
              </a:rPr>
              <a:t>Praesent</a:t>
            </a:r>
            <a:r>
              <a:rPr lang="en-US" sz="1200" dirty="0">
                <a:solidFill>
                  <a:schemeClr val="bg1"/>
                </a:solidFill>
              </a:rPr>
              <a:t> lacinia </a:t>
            </a:r>
            <a:r>
              <a:rPr lang="en-US" sz="1200" dirty="0" err="1">
                <a:solidFill>
                  <a:schemeClr val="bg1"/>
                </a:solidFill>
              </a:rPr>
              <a:t>tellus</a:t>
            </a:r>
            <a:r>
              <a:rPr lang="en-US" sz="1200" dirty="0">
                <a:solidFill>
                  <a:schemeClr val="bg1"/>
                </a:solidFill>
              </a:rPr>
              <a:t> </a:t>
            </a:r>
            <a:r>
              <a:rPr lang="en-US" sz="1200" dirty="0" err="1">
                <a:solidFill>
                  <a:schemeClr val="bg1"/>
                </a:solidFill>
              </a:rPr>
              <a:t>augue</a:t>
            </a:r>
            <a:r>
              <a:rPr lang="en-US" sz="1200" dirty="0">
                <a:solidFill>
                  <a:schemeClr val="bg1"/>
                </a:solidFill>
              </a:rPr>
              <a:t>, </a:t>
            </a:r>
            <a:r>
              <a:rPr lang="en-US" sz="1200" dirty="0" err="1">
                <a:solidFill>
                  <a:schemeClr val="bg1"/>
                </a:solidFill>
              </a:rPr>
              <a:t>eget</a:t>
            </a:r>
            <a:r>
              <a:rPr lang="en-US" sz="1200" dirty="0">
                <a:solidFill>
                  <a:schemeClr val="bg1"/>
                </a:solidFill>
              </a:rPr>
              <a:t> </a:t>
            </a:r>
            <a:r>
              <a:rPr lang="en-US" sz="1200" dirty="0" err="1">
                <a:solidFill>
                  <a:schemeClr val="bg1"/>
                </a:solidFill>
              </a:rPr>
              <a:t>tincidunt</a:t>
            </a:r>
            <a:r>
              <a:rPr lang="en-US" sz="1200" dirty="0">
                <a:solidFill>
                  <a:schemeClr val="bg1"/>
                </a:solidFill>
              </a:rPr>
              <a:t> </a:t>
            </a:r>
            <a:r>
              <a:rPr lang="en-US" sz="1200" dirty="0" err="1">
                <a:solidFill>
                  <a:schemeClr val="bg1"/>
                </a:solidFill>
              </a:rPr>
              <a:t>urna</a:t>
            </a:r>
            <a:r>
              <a:rPr lang="en-US" sz="1200" dirty="0">
                <a:solidFill>
                  <a:schemeClr val="bg1"/>
                </a:solidFill>
              </a:rPr>
              <a:t> </a:t>
            </a:r>
            <a:r>
              <a:rPr lang="en-US" sz="1200" dirty="0" err="1">
                <a:solidFill>
                  <a:schemeClr val="bg1"/>
                </a:solidFill>
              </a:rPr>
              <a:t>mattis</a:t>
            </a:r>
            <a:r>
              <a:rPr lang="en-US" sz="1200" dirty="0">
                <a:solidFill>
                  <a:schemeClr val="bg1"/>
                </a:solidFill>
              </a:rPr>
              <a:t> a. </a:t>
            </a:r>
            <a:r>
              <a:rPr lang="en-US" sz="1200" dirty="0" err="1">
                <a:solidFill>
                  <a:schemeClr val="bg1"/>
                </a:solidFill>
              </a:rPr>
              <a:t>Proin</a:t>
            </a:r>
            <a:r>
              <a:rPr lang="en-US" sz="1200" dirty="0">
                <a:solidFill>
                  <a:schemeClr val="bg1"/>
                </a:solidFill>
              </a:rPr>
              <a:t> ac </a:t>
            </a:r>
            <a:r>
              <a:rPr lang="en-US" sz="1200" dirty="0" err="1">
                <a:solidFill>
                  <a:schemeClr val="bg1"/>
                </a:solidFill>
              </a:rPr>
              <a:t>massa</a:t>
            </a:r>
            <a:r>
              <a:rPr lang="en-US" sz="1200" dirty="0">
                <a:solidFill>
                  <a:schemeClr val="bg1"/>
                </a:solidFill>
              </a:rPr>
              <a:t> et lorem </a:t>
            </a:r>
            <a:r>
              <a:rPr lang="en-US" sz="1200" dirty="0" err="1">
                <a:solidFill>
                  <a:schemeClr val="bg1"/>
                </a:solidFill>
              </a:rPr>
              <a:t>laoreet</a:t>
            </a:r>
            <a:r>
              <a:rPr lang="en-US" sz="1200" dirty="0">
                <a:solidFill>
                  <a:schemeClr val="bg1"/>
                </a:solidFill>
              </a:rPr>
              <a:t> </a:t>
            </a:r>
            <a:r>
              <a:rPr lang="en-US" sz="1200" dirty="0" err="1">
                <a:solidFill>
                  <a:schemeClr val="bg1"/>
                </a:solidFill>
              </a:rPr>
              <a:t>porttitor</a:t>
            </a:r>
            <a:r>
              <a:rPr lang="en-US" sz="1200" dirty="0">
                <a:solidFill>
                  <a:schemeClr val="bg1"/>
                </a:solidFill>
              </a:rPr>
              <a:t> at </a:t>
            </a:r>
            <a:r>
              <a:rPr lang="en-US" sz="1200" dirty="0" err="1">
                <a:solidFill>
                  <a:schemeClr val="bg1"/>
                </a:solidFill>
              </a:rPr>
              <a:t>eget</a:t>
            </a:r>
            <a:r>
              <a:rPr lang="en-US" sz="1200" dirty="0">
                <a:solidFill>
                  <a:schemeClr val="bg1"/>
                </a:solidFill>
              </a:rPr>
              <a:t> ex. Nam pulvinar vitae ante vitae </a:t>
            </a:r>
            <a:r>
              <a:rPr lang="en-US" sz="1200" dirty="0" err="1">
                <a:solidFill>
                  <a:schemeClr val="bg1"/>
                </a:solidFill>
              </a:rPr>
              <a:t>tempor</a:t>
            </a:r>
            <a:r>
              <a:rPr lang="en-US" sz="1200" dirty="0">
                <a:solidFill>
                  <a:schemeClr val="bg1"/>
                </a:solidFill>
              </a:rPr>
              <a:t>. </a:t>
            </a:r>
            <a:endParaRPr lang="en-US" sz="1200"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750"/>
                                        <p:tgtEl>
                                          <p:spTgt spid="15"/>
                                        </p:tgtEl>
                                      </p:cBhvr>
                                    </p:animEffect>
                                    <p:anim calcmode="lin" valueType="num">
                                      <p:cBhvr>
                                        <p:cTn id="13" dur="750" fill="hold"/>
                                        <p:tgtEl>
                                          <p:spTgt spid="15"/>
                                        </p:tgtEl>
                                        <p:attrNameLst>
                                          <p:attrName>ppt_x</p:attrName>
                                        </p:attrNameLst>
                                      </p:cBhvr>
                                      <p:tavLst>
                                        <p:tav tm="0">
                                          <p:val>
                                            <p:strVal val="#ppt_x"/>
                                          </p:val>
                                        </p:tav>
                                        <p:tav tm="100000">
                                          <p:val>
                                            <p:strVal val="#ppt_x"/>
                                          </p:val>
                                        </p:tav>
                                      </p:tavLst>
                                    </p:anim>
                                    <p:anim calcmode="lin" valueType="num">
                                      <p:cBhvr>
                                        <p:cTn id="14" dur="75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1D242E"/>
        </a:solidFill>
        <a:effectLst/>
      </p:bgPr>
    </p:bg>
    <p:spTree>
      <p:nvGrpSpPr>
        <p:cNvPr id="1" name=""/>
        <p:cNvGrpSpPr/>
        <p:nvPr/>
      </p:nvGrpSpPr>
      <p:grpSpPr>
        <a:xfrm>
          <a:off x="0" y="0"/>
          <a:ext cx="0" cy="0"/>
          <a:chOff x="0" y="0"/>
          <a:chExt cx="0" cy="0"/>
        </a:xfrm>
      </p:grpSpPr>
      <p:pic>
        <p:nvPicPr>
          <p:cNvPr id="13" name="图片 12"/>
          <p:cNvPicPr>
            <a:picLocks noChangeAspect="1"/>
          </p:cNvPicPr>
          <p:nvPr/>
        </p:nvPicPr>
        <p:blipFill>
          <a:blip r:embed="rId1"/>
          <a:stretch>
            <a:fillRect/>
          </a:stretch>
        </p:blipFill>
        <p:spPr>
          <a:xfrm>
            <a:off x="3448986" y="95100"/>
            <a:ext cx="5418567" cy="6762899"/>
          </a:xfrm>
          <a:prstGeom prst="rect">
            <a:avLst/>
          </a:prstGeom>
        </p:spPr>
      </p:pic>
      <p:grpSp>
        <p:nvGrpSpPr>
          <p:cNvPr id="2" name="组合 1"/>
          <p:cNvGrpSpPr/>
          <p:nvPr/>
        </p:nvGrpSpPr>
        <p:grpSpPr>
          <a:xfrm>
            <a:off x="2185818" y="2109778"/>
            <a:ext cx="2284600" cy="1642020"/>
            <a:chOff x="2185818" y="2109778"/>
            <a:chExt cx="2284600" cy="1642020"/>
          </a:xfrm>
        </p:grpSpPr>
        <p:pic>
          <p:nvPicPr>
            <p:cNvPr id="8" name="图片 7"/>
            <p:cNvPicPr>
              <a:picLocks noChangeAspect="1"/>
            </p:cNvPicPr>
            <p:nvPr/>
          </p:nvPicPr>
          <p:blipFill>
            <a:blip r:embed="rId2"/>
            <a:stretch>
              <a:fillRect/>
            </a:stretch>
          </p:blipFill>
          <p:spPr>
            <a:xfrm>
              <a:off x="2185818" y="2109778"/>
              <a:ext cx="526013" cy="1366771"/>
            </a:xfrm>
            <a:prstGeom prst="rect">
              <a:avLst/>
            </a:prstGeom>
          </p:spPr>
        </p:pic>
        <p:pic>
          <p:nvPicPr>
            <p:cNvPr id="10" name="图片 9"/>
            <p:cNvPicPr>
              <a:picLocks noChangeAspect="1"/>
            </p:cNvPicPr>
            <p:nvPr/>
          </p:nvPicPr>
          <p:blipFill>
            <a:blip r:embed="rId3"/>
            <a:stretch>
              <a:fillRect/>
            </a:stretch>
          </p:blipFill>
          <p:spPr>
            <a:xfrm>
              <a:off x="2837143" y="3065639"/>
              <a:ext cx="466453" cy="686159"/>
            </a:xfrm>
            <a:prstGeom prst="rect">
              <a:avLst/>
            </a:prstGeom>
          </p:spPr>
        </p:pic>
        <p:sp>
          <p:nvSpPr>
            <p:cNvPr id="14" name="文本框 13"/>
            <p:cNvSpPr txBox="1"/>
            <p:nvPr/>
          </p:nvSpPr>
          <p:spPr>
            <a:xfrm>
              <a:off x="2185818" y="2585713"/>
              <a:ext cx="2284600" cy="1107996"/>
            </a:xfrm>
            <a:prstGeom prst="rect">
              <a:avLst/>
            </a:prstGeom>
            <a:noFill/>
          </p:spPr>
          <p:txBody>
            <a:bodyPr wrap="none" rtlCol="0">
              <a:spAutoFit/>
            </a:bodyPr>
            <a:lstStyle/>
            <a:p>
              <a:r>
                <a:rPr lang="en-US" altLang="zh-CN" sz="6600" dirty="0">
                  <a:solidFill>
                    <a:schemeClr val="bg1"/>
                  </a:solidFill>
                  <a:latin typeface="方正明尚简体" panose="02000000000000000000" pitchFamily="2" charset="-122"/>
                  <a:ea typeface="方正明尚简体" panose="02000000000000000000" pitchFamily="2" charset="-122"/>
                </a:rPr>
                <a:t>Part </a:t>
              </a:r>
              <a:endParaRPr lang="zh-CN" altLang="en-US" sz="6600" dirty="0">
                <a:solidFill>
                  <a:schemeClr val="bg1"/>
                </a:solidFill>
                <a:latin typeface="方正明尚简体" panose="02000000000000000000" pitchFamily="2" charset="-122"/>
                <a:ea typeface="方正明尚简体" panose="02000000000000000000" pitchFamily="2" charset="-122"/>
              </a:endParaRPr>
            </a:p>
          </p:txBody>
        </p:sp>
      </p:grpSp>
      <p:grpSp>
        <p:nvGrpSpPr>
          <p:cNvPr id="3" name="组合 2"/>
          <p:cNvGrpSpPr/>
          <p:nvPr/>
        </p:nvGrpSpPr>
        <p:grpSpPr>
          <a:xfrm>
            <a:off x="7634616" y="2585713"/>
            <a:ext cx="2185215" cy="1107996"/>
            <a:chOff x="7634616" y="2585713"/>
            <a:chExt cx="2185215" cy="1107996"/>
          </a:xfrm>
        </p:grpSpPr>
        <p:pic>
          <p:nvPicPr>
            <p:cNvPr id="6" name="图片 5"/>
            <p:cNvPicPr>
              <a:picLocks noChangeAspect="1"/>
            </p:cNvPicPr>
            <p:nvPr/>
          </p:nvPicPr>
          <p:blipFill>
            <a:blip r:embed="rId4"/>
            <a:stretch>
              <a:fillRect/>
            </a:stretch>
          </p:blipFill>
          <p:spPr>
            <a:xfrm rot="4160861">
              <a:off x="9041008" y="2760949"/>
              <a:ext cx="328127" cy="595937"/>
            </a:xfrm>
            <a:prstGeom prst="rect">
              <a:avLst/>
            </a:prstGeom>
          </p:spPr>
        </p:pic>
        <p:pic>
          <p:nvPicPr>
            <p:cNvPr id="12" name="图片 11"/>
            <p:cNvPicPr>
              <a:picLocks noChangeAspect="1"/>
            </p:cNvPicPr>
            <p:nvPr/>
          </p:nvPicPr>
          <p:blipFill>
            <a:blip r:embed="rId5"/>
            <a:stretch>
              <a:fillRect/>
            </a:stretch>
          </p:blipFill>
          <p:spPr>
            <a:xfrm>
              <a:off x="7905318" y="2817984"/>
              <a:ext cx="328127" cy="658565"/>
            </a:xfrm>
            <a:prstGeom prst="rect">
              <a:avLst/>
            </a:prstGeom>
          </p:spPr>
        </p:pic>
        <p:sp>
          <p:nvSpPr>
            <p:cNvPr id="15" name="文本框 14"/>
            <p:cNvSpPr txBox="1"/>
            <p:nvPr/>
          </p:nvSpPr>
          <p:spPr>
            <a:xfrm>
              <a:off x="7634616" y="2585713"/>
              <a:ext cx="2185215" cy="1107996"/>
            </a:xfrm>
            <a:prstGeom prst="rect">
              <a:avLst/>
            </a:prstGeom>
            <a:noFill/>
          </p:spPr>
          <p:txBody>
            <a:bodyPr wrap="none" rtlCol="0">
              <a:spAutoFit/>
            </a:bodyPr>
            <a:lstStyle/>
            <a:p>
              <a:pPr algn="r"/>
              <a:r>
                <a:rPr lang="en-US" altLang="zh-CN" sz="6600" dirty="0">
                  <a:solidFill>
                    <a:schemeClr val="bg1"/>
                  </a:solidFill>
                  <a:latin typeface="方正明尚简体" panose="02000000000000000000" pitchFamily="2" charset="-122"/>
                  <a:ea typeface="方正明尚简体" panose="02000000000000000000" pitchFamily="2" charset="-122"/>
                </a:rPr>
                <a:t>One </a:t>
              </a:r>
              <a:endParaRPr lang="zh-CN" altLang="en-US" sz="6600" dirty="0">
                <a:solidFill>
                  <a:schemeClr val="bg1"/>
                </a:solidFill>
                <a:latin typeface="方正明尚简体" panose="02000000000000000000" pitchFamily="2" charset="-122"/>
                <a:ea typeface="方正明尚简体" panose="02000000000000000000" pitchFamily="2" charset="-122"/>
              </a:endParaRPr>
            </a:p>
          </p:txBody>
        </p:sp>
      </p:grpSp>
      <p:pic>
        <p:nvPicPr>
          <p:cNvPr id="18" name="图片 17"/>
          <p:cNvPicPr>
            <a:picLocks noChangeAspect="1"/>
          </p:cNvPicPr>
          <p:nvPr/>
        </p:nvPicPr>
        <p:blipFill>
          <a:blip r:embed="rId4"/>
          <a:stretch>
            <a:fillRect/>
          </a:stretch>
        </p:blipFill>
        <p:spPr>
          <a:xfrm rot="2554972">
            <a:off x="6606784" y="1459665"/>
            <a:ext cx="1097158" cy="1992634"/>
          </a:xfrm>
          <a:prstGeom prst="rect">
            <a:avLst/>
          </a:prstGeom>
        </p:spPr>
      </p:pic>
      <p:pic>
        <p:nvPicPr>
          <p:cNvPr id="20" name="图片 19"/>
          <p:cNvPicPr>
            <a:picLocks noChangeAspect="1"/>
          </p:cNvPicPr>
          <p:nvPr/>
        </p:nvPicPr>
        <p:blipFill>
          <a:blip r:embed="rId6"/>
          <a:stretch>
            <a:fillRect/>
          </a:stretch>
        </p:blipFill>
        <p:spPr>
          <a:xfrm rot="4301738">
            <a:off x="10671386" y="5115606"/>
            <a:ext cx="2318328" cy="2336825"/>
          </a:xfrm>
          <a:prstGeom prst="rect">
            <a:avLst/>
          </a:prstGeom>
        </p:spPr>
      </p:pic>
      <p:pic>
        <p:nvPicPr>
          <p:cNvPr id="21" name="图片 20"/>
          <p:cNvPicPr>
            <a:picLocks noChangeAspect="1"/>
          </p:cNvPicPr>
          <p:nvPr/>
        </p:nvPicPr>
        <p:blipFill>
          <a:blip r:embed="rId6"/>
          <a:stretch>
            <a:fillRect/>
          </a:stretch>
        </p:blipFill>
        <p:spPr>
          <a:xfrm rot="4301738">
            <a:off x="-729564" y="-723719"/>
            <a:ext cx="2318328" cy="23368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5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1D242E"/>
        </a:solidFill>
        <a:effectLst/>
      </p:bgPr>
    </p:bg>
    <p:spTree>
      <p:nvGrpSpPr>
        <p:cNvPr id="1" name=""/>
        <p:cNvGrpSpPr/>
        <p:nvPr/>
      </p:nvGrpSpPr>
      <p:grpSpPr>
        <a:xfrm>
          <a:off x="0" y="0"/>
          <a:ext cx="0" cy="0"/>
          <a:chOff x="0" y="0"/>
          <a:chExt cx="0" cy="0"/>
        </a:xfrm>
      </p:grpSpPr>
      <p:sp>
        <p:nvSpPr>
          <p:cNvPr id="4" name="Rectangle 3"/>
          <p:cNvSpPr/>
          <p:nvPr/>
        </p:nvSpPr>
        <p:spPr>
          <a:xfrm>
            <a:off x="4695986" y="2650210"/>
            <a:ext cx="6555782" cy="2657959"/>
          </a:xfrm>
          <a:prstGeom prst="rect">
            <a:avLst/>
          </a:prstGeom>
          <a:gradFill>
            <a:gsLst>
              <a:gs pos="0">
                <a:srgbClr val="C4B59F"/>
              </a:gs>
              <a:gs pos="68000">
                <a:srgbClr val="D0798D"/>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4" name="Rectangle 33"/>
          <p:cNvSpPr/>
          <p:nvPr/>
        </p:nvSpPr>
        <p:spPr>
          <a:xfrm>
            <a:off x="1" y="2227293"/>
            <a:ext cx="4695986" cy="34915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1D242E"/>
              </a:solidFill>
            </a:endParaRPr>
          </a:p>
        </p:txBody>
      </p:sp>
      <p:sp>
        <p:nvSpPr>
          <p:cNvPr id="5" name="TextBox 4"/>
          <p:cNvSpPr txBox="1"/>
          <p:nvPr/>
        </p:nvSpPr>
        <p:spPr>
          <a:xfrm>
            <a:off x="593280" y="2847895"/>
            <a:ext cx="3512502" cy="1336071"/>
          </a:xfrm>
          <a:prstGeom prst="rect">
            <a:avLst/>
          </a:prstGeom>
          <a:noFill/>
        </p:spPr>
        <p:txBody>
          <a:bodyPr wrap="square" rtlCol="0">
            <a:spAutoFit/>
          </a:bodyPr>
          <a:lstStyle/>
          <a:p>
            <a:pPr algn="r">
              <a:lnSpc>
                <a:spcPct val="150000"/>
              </a:lnSpc>
            </a:pPr>
            <a:r>
              <a:rPr lang="en-US" sz="1100">
                <a:solidFill>
                  <a:srgbClr val="1D242E"/>
                </a:solidFill>
              </a:rPr>
              <a:t>Augue in mollis condimentum, augue lectus scelerisque lorem, vel venenatis tortor mauris vitae turpis. Praesent lacinia tellus augue, eget tincidunt urna mattis a. Proin ac massa et lorem laoreet porttitor at eget ex. Nam pulvinar vitae ante vitae tempor.  </a:t>
            </a:r>
            <a:endParaRPr lang="en-US" sz="1100">
              <a:solidFill>
                <a:srgbClr val="1D242E"/>
              </a:solidFill>
            </a:endParaRPr>
          </a:p>
        </p:txBody>
      </p:sp>
      <p:sp>
        <p:nvSpPr>
          <p:cNvPr id="6" name="TextBox 5"/>
          <p:cNvSpPr txBox="1"/>
          <p:nvPr/>
        </p:nvSpPr>
        <p:spPr>
          <a:xfrm>
            <a:off x="593280" y="4477652"/>
            <a:ext cx="3512502" cy="574324"/>
          </a:xfrm>
          <a:prstGeom prst="rect">
            <a:avLst/>
          </a:prstGeom>
          <a:noFill/>
        </p:spPr>
        <p:txBody>
          <a:bodyPr wrap="square" rtlCol="0">
            <a:spAutoFit/>
          </a:bodyPr>
          <a:lstStyle/>
          <a:p>
            <a:pPr algn="r">
              <a:lnSpc>
                <a:spcPct val="150000"/>
              </a:lnSpc>
            </a:pPr>
            <a:r>
              <a:rPr lang="en-US" sz="1100">
                <a:solidFill>
                  <a:srgbClr val="1D242E"/>
                </a:solidFill>
              </a:rPr>
              <a:t>Praesent lacinia tellus augue, eget tincidunt urna mattis a. Proin ac massa et</a:t>
            </a:r>
            <a:endParaRPr lang="en-US" sz="1100">
              <a:solidFill>
                <a:srgbClr val="1D242E"/>
              </a:solidFill>
            </a:endParaRPr>
          </a:p>
        </p:txBody>
      </p:sp>
      <p:pic>
        <p:nvPicPr>
          <p:cNvPr id="35" name="图片 34"/>
          <p:cNvPicPr>
            <a:picLocks noChangeAspect="1"/>
          </p:cNvPicPr>
          <p:nvPr/>
        </p:nvPicPr>
        <p:blipFill>
          <a:blip r:embed="rId1"/>
          <a:stretch>
            <a:fillRect/>
          </a:stretch>
        </p:blipFill>
        <p:spPr>
          <a:xfrm>
            <a:off x="3517667" y="867832"/>
            <a:ext cx="1771599" cy="4603252"/>
          </a:xfrm>
          <a:prstGeom prst="rect">
            <a:avLst/>
          </a:prstGeom>
        </p:spPr>
      </p:pic>
      <p:pic>
        <p:nvPicPr>
          <p:cNvPr id="42" name="图片占位符 41"/>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14994" b="14994"/>
          <a:stretch>
            <a:fillRect/>
          </a:stretch>
        </p:blipFill>
        <p:spPr/>
      </p:pic>
      <p:sp>
        <p:nvSpPr>
          <p:cNvPr id="3" name="TextBox 2"/>
          <p:cNvSpPr txBox="1"/>
          <p:nvPr/>
        </p:nvSpPr>
        <p:spPr>
          <a:xfrm>
            <a:off x="5289266" y="1462789"/>
            <a:ext cx="3735583" cy="2308324"/>
          </a:xfrm>
          <a:prstGeom prst="rect">
            <a:avLst/>
          </a:prstGeom>
          <a:noFill/>
        </p:spPr>
        <p:txBody>
          <a:bodyPr wrap="square" rtlCol="0">
            <a:spAutoFit/>
          </a:bodyPr>
          <a:lstStyle/>
          <a:p>
            <a:r>
              <a:rPr lang="en-US" sz="4800" dirty="0">
                <a:solidFill>
                  <a:schemeClr val="bg1"/>
                </a:solidFill>
                <a:latin typeface="+mj-lt"/>
              </a:rPr>
              <a:t>Exploring Different Design Style</a:t>
            </a:r>
            <a:endParaRPr lang="id-ID" sz="6000" b="1" dirty="0">
              <a:solidFill>
                <a:schemeClr val="bg1"/>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7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anim calcmode="lin" valueType="num">
                                      <p:cBhvr>
                                        <p:cTn id="8" dur="750" fill="hold"/>
                                        <p:tgtEl>
                                          <p:spTgt spid="3"/>
                                        </p:tgtEl>
                                        <p:attrNameLst>
                                          <p:attrName>ppt_x</p:attrName>
                                        </p:attrNameLst>
                                      </p:cBhvr>
                                      <p:tavLst>
                                        <p:tav tm="0">
                                          <p:val>
                                            <p:strVal val="#ppt_x"/>
                                          </p:val>
                                        </p:tav>
                                        <p:tav tm="100000">
                                          <p:val>
                                            <p:strVal val="#ppt_x"/>
                                          </p:val>
                                        </p:tav>
                                      </p:tavLst>
                                    </p:anim>
                                    <p:anim calcmode="lin" valueType="num">
                                      <p:cBhvr>
                                        <p:cTn id="9" dur="75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750"/>
                                        <p:tgtEl>
                                          <p:spTgt spid="5"/>
                                        </p:tgtEl>
                                      </p:cBhvr>
                                    </p:animEffect>
                                    <p:anim calcmode="lin" valueType="num">
                                      <p:cBhvr>
                                        <p:cTn id="13" dur="750" fill="hold"/>
                                        <p:tgtEl>
                                          <p:spTgt spid="5"/>
                                        </p:tgtEl>
                                        <p:attrNameLst>
                                          <p:attrName>ppt_x</p:attrName>
                                        </p:attrNameLst>
                                      </p:cBhvr>
                                      <p:tavLst>
                                        <p:tav tm="0">
                                          <p:val>
                                            <p:strVal val="#ppt_x"/>
                                          </p:val>
                                        </p:tav>
                                        <p:tav tm="100000">
                                          <p:val>
                                            <p:strVal val="#ppt_x"/>
                                          </p:val>
                                        </p:tav>
                                      </p:tavLst>
                                    </p:anim>
                                    <p:anim calcmode="lin" valueType="num">
                                      <p:cBhvr>
                                        <p:cTn id="14" dur="75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anim calcmode="lin" valueType="num">
                                      <p:cBhvr>
                                        <p:cTn id="18" dur="750" fill="hold"/>
                                        <p:tgtEl>
                                          <p:spTgt spid="6"/>
                                        </p:tgtEl>
                                        <p:attrNameLst>
                                          <p:attrName>ppt_x</p:attrName>
                                        </p:attrNameLst>
                                      </p:cBhvr>
                                      <p:tavLst>
                                        <p:tav tm="0">
                                          <p:val>
                                            <p:strVal val="#ppt_x"/>
                                          </p:val>
                                        </p:tav>
                                        <p:tav tm="100000">
                                          <p:val>
                                            <p:strVal val="#ppt_x"/>
                                          </p:val>
                                        </p:tav>
                                      </p:tavLst>
                                    </p:anim>
                                    <p:anim calcmode="lin" valueType="num">
                                      <p:cBhvr>
                                        <p:cTn id="19" dur="75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1D242E"/>
        </a:solidFill>
        <a:effectLst/>
      </p:bgPr>
    </p:bg>
    <p:spTree>
      <p:nvGrpSpPr>
        <p:cNvPr id="1" name=""/>
        <p:cNvGrpSpPr/>
        <p:nvPr/>
      </p:nvGrpSpPr>
      <p:grpSpPr>
        <a:xfrm>
          <a:off x="0" y="0"/>
          <a:ext cx="0" cy="0"/>
          <a:chOff x="0" y="0"/>
          <a:chExt cx="0" cy="0"/>
        </a:xfrm>
      </p:grpSpPr>
      <p:pic>
        <p:nvPicPr>
          <p:cNvPr id="119" name="图片占位符 118"/>
          <p:cNvPicPr>
            <a:picLocks noGrp="1" noChangeAspect="1"/>
          </p:cNvPicPr>
          <p:nvPr>
            <p:ph type="pic" sz="quarter" idx="12"/>
          </p:nvPr>
        </p:nvPicPr>
        <p:blipFill>
          <a:blip r:embed="rId1">
            <a:extLst>
              <a:ext uri="{28A0092B-C50C-407E-A947-70E740481C1C}">
                <a14:useLocalDpi xmlns:a14="http://schemas.microsoft.com/office/drawing/2010/main" val="0"/>
              </a:ext>
            </a:extLst>
          </a:blip>
          <a:srcRect l="18910" r="18910"/>
          <a:stretch>
            <a:fillRect/>
          </a:stretch>
        </p:blipFill>
        <p:spPr/>
      </p:pic>
      <p:sp>
        <p:nvSpPr>
          <p:cNvPr id="4" name="Rectangle 3"/>
          <p:cNvSpPr/>
          <p:nvPr/>
        </p:nvSpPr>
        <p:spPr>
          <a:xfrm>
            <a:off x="415958" y="2309249"/>
            <a:ext cx="4032355" cy="4187446"/>
          </a:xfrm>
          <a:prstGeom prst="rect">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TextBox 7"/>
          <p:cNvSpPr txBox="1"/>
          <p:nvPr/>
        </p:nvSpPr>
        <p:spPr>
          <a:xfrm>
            <a:off x="771052" y="3495031"/>
            <a:ext cx="3322166" cy="1815882"/>
          </a:xfrm>
          <a:prstGeom prst="rect">
            <a:avLst/>
          </a:prstGeom>
          <a:noFill/>
        </p:spPr>
        <p:txBody>
          <a:bodyPr wrap="square" rtlCol="0">
            <a:spAutoFit/>
          </a:bodyPr>
          <a:lstStyle/>
          <a:p>
            <a:pPr algn="ctr"/>
            <a:r>
              <a:rPr lang="en-US" sz="2800">
                <a:latin typeface="+mj-lt"/>
              </a:rPr>
              <a:t>Tears of joy are like the summer rain drops pierced by sunbeams.</a:t>
            </a:r>
            <a:endParaRPr lang="id-ID" sz="8000" b="1">
              <a:solidFill>
                <a:schemeClr val="tx1">
                  <a:lumMod val="75000"/>
                  <a:lumOff val="25000"/>
                </a:schemeClr>
              </a:solidFill>
              <a:latin typeface="+mj-lt"/>
            </a:endParaRPr>
          </a:p>
        </p:txBody>
      </p:sp>
      <p:sp>
        <p:nvSpPr>
          <p:cNvPr id="3" name="Rectangle 2"/>
          <p:cNvSpPr/>
          <p:nvPr/>
        </p:nvSpPr>
        <p:spPr>
          <a:xfrm>
            <a:off x="7585023" y="0"/>
            <a:ext cx="4606977" cy="6858000"/>
          </a:xfrm>
          <a:prstGeom prst="rect">
            <a:avLst/>
          </a:prstGeom>
          <a:blipFill dpi="0" rotWithShape="1">
            <a:blip r:embed="rId2">
              <a:alphaModFix amt="14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blipFill>
                <a:blip r:embed="rId2"/>
                <a:stretch>
                  <a:fillRect/>
                </a:stretch>
              </a:blipFill>
            </a:endParaRPr>
          </a:p>
        </p:txBody>
      </p:sp>
      <p:sp>
        <p:nvSpPr>
          <p:cNvPr id="9" name="TextBox 8"/>
          <p:cNvSpPr txBox="1"/>
          <p:nvPr/>
        </p:nvSpPr>
        <p:spPr>
          <a:xfrm>
            <a:off x="8081806" y="632420"/>
            <a:ext cx="3613072" cy="1938992"/>
          </a:xfrm>
          <a:prstGeom prst="rect">
            <a:avLst/>
          </a:prstGeom>
          <a:noFill/>
        </p:spPr>
        <p:txBody>
          <a:bodyPr wrap="square" rtlCol="0">
            <a:spAutoFit/>
          </a:bodyPr>
          <a:lstStyle/>
          <a:p>
            <a:r>
              <a:rPr lang="en-US" sz="4000">
                <a:solidFill>
                  <a:schemeClr val="bg1"/>
                </a:solidFill>
                <a:latin typeface="+mj-lt"/>
              </a:rPr>
              <a:t>Expect Nothing Less Than Perfect </a:t>
            </a:r>
            <a:endParaRPr lang="id-ID" sz="4800" b="1">
              <a:solidFill>
                <a:schemeClr val="bg1"/>
              </a:solidFill>
              <a:latin typeface="+mj-lt"/>
            </a:endParaRPr>
          </a:p>
        </p:txBody>
      </p:sp>
      <p:sp>
        <p:nvSpPr>
          <p:cNvPr id="10" name="TextBox 9"/>
          <p:cNvSpPr txBox="1"/>
          <p:nvPr/>
        </p:nvSpPr>
        <p:spPr>
          <a:xfrm>
            <a:off x="8081806" y="3700677"/>
            <a:ext cx="3339142" cy="854080"/>
          </a:xfrm>
          <a:prstGeom prst="rect">
            <a:avLst/>
          </a:prstGeom>
          <a:noFill/>
        </p:spPr>
        <p:txBody>
          <a:bodyPr wrap="square" rtlCol="0">
            <a:spAutoFit/>
          </a:bodyPr>
          <a:lstStyle/>
          <a:p>
            <a:pPr>
              <a:lnSpc>
                <a:spcPct val="150000"/>
              </a:lnSpc>
            </a:pPr>
            <a:r>
              <a:rPr lang="en-US" sz="1100">
                <a:solidFill>
                  <a:schemeClr val="bg1"/>
                </a:solidFill>
              </a:rPr>
              <a:t>Augue in mollis condimentum, augue lectus scelerisque lorem, vel venenatis tortor mauris vitae turpis. </a:t>
            </a:r>
            <a:endParaRPr lang="en-US" sz="1100">
              <a:solidFill>
                <a:schemeClr val="bg1"/>
              </a:solidFill>
            </a:endParaRPr>
          </a:p>
        </p:txBody>
      </p:sp>
      <p:sp>
        <p:nvSpPr>
          <p:cNvPr id="11" name="TextBox 10"/>
          <p:cNvSpPr txBox="1"/>
          <p:nvPr/>
        </p:nvSpPr>
        <p:spPr>
          <a:xfrm>
            <a:off x="8081806" y="2912340"/>
            <a:ext cx="1389403" cy="830997"/>
          </a:xfrm>
          <a:prstGeom prst="rect">
            <a:avLst/>
          </a:prstGeom>
          <a:noFill/>
        </p:spPr>
        <p:txBody>
          <a:bodyPr wrap="square" rtlCol="0">
            <a:spAutoFit/>
          </a:bodyPr>
          <a:lstStyle/>
          <a:p>
            <a:r>
              <a:rPr lang="en-US" sz="4800">
                <a:solidFill>
                  <a:schemeClr val="bg1"/>
                </a:solidFill>
                <a:latin typeface="+mj-lt"/>
              </a:rPr>
              <a:t>01</a:t>
            </a:r>
            <a:endParaRPr lang="id-ID" sz="6000" b="1">
              <a:solidFill>
                <a:schemeClr val="bg1"/>
              </a:solidFill>
              <a:latin typeface="+mj-lt"/>
            </a:endParaRPr>
          </a:p>
        </p:txBody>
      </p:sp>
      <p:sp>
        <p:nvSpPr>
          <p:cNvPr id="12" name="TextBox 11"/>
          <p:cNvSpPr txBox="1"/>
          <p:nvPr/>
        </p:nvSpPr>
        <p:spPr>
          <a:xfrm>
            <a:off x="8081806" y="5381999"/>
            <a:ext cx="3339142" cy="854080"/>
          </a:xfrm>
          <a:prstGeom prst="rect">
            <a:avLst/>
          </a:prstGeom>
          <a:noFill/>
        </p:spPr>
        <p:txBody>
          <a:bodyPr wrap="square" rtlCol="0">
            <a:spAutoFit/>
          </a:bodyPr>
          <a:lstStyle/>
          <a:p>
            <a:pPr>
              <a:lnSpc>
                <a:spcPct val="150000"/>
              </a:lnSpc>
            </a:pPr>
            <a:r>
              <a:rPr lang="en-US" sz="1100">
                <a:solidFill>
                  <a:schemeClr val="bg1"/>
                </a:solidFill>
              </a:rPr>
              <a:t>Augue in mollis condimentum, augue lectus scelerisque lorem, vel venenatis tortor mauris vitae turpis. </a:t>
            </a:r>
            <a:endParaRPr lang="en-US" sz="1100">
              <a:solidFill>
                <a:schemeClr val="bg1"/>
              </a:solidFill>
            </a:endParaRPr>
          </a:p>
        </p:txBody>
      </p:sp>
      <p:sp>
        <p:nvSpPr>
          <p:cNvPr id="13" name="TextBox 12"/>
          <p:cNvSpPr txBox="1"/>
          <p:nvPr/>
        </p:nvSpPr>
        <p:spPr>
          <a:xfrm>
            <a:off x="8081806" y="4593662"/>
            <a:ext cx="1389403" cy="830997"/>
          </a:xfrm>
          <a:prstGeom prst="rect">
            <a:avLst/>
          </a:prstGeom>
          <a:noFill/>
        </p:spPr>
        <p:txBody>
          <a:bodyPr wrap="square" rtlCol="0">
            <a:spAutoFit/>
          </a:bodyPr>
          <a:lstStyle/>
          <a:p>
            <a:r>
              <a:rPr lang="en-US" sz="4800">
                <a:solidFill>
                  <a:schemeClr val="bg1"/>
                </a:solidFill>
                <a:latin typeface="+mj-lt"/>
              </a:rPr>
              <a:t>02</a:t>
            </a:r>
            <a:endParaRPr lang="id-ID" sz="6000" b="1">
              <a:solidFill>
                <a:schemeClr val="bg1"/>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anim calcmode="lin" valueType="num">
                                      <p:cBhvr>
                                        <p:cTn id="8" dur="750" fill="hold"/>
                                        <p:tgtEl>
                                          <p:spTgt spid="8"/>
                                        </p:tgtEl>
                                        <p:attrNameLst>
                                          <p:attrName>ppt_x</p:attrName>
                                        </p:attrNameLst>
                                      </p:cBhvr>
                                      <p:tavLst>
                                        <p:tav tm="0">
                                          <p:val>
                                            <p:strVal val="#ppt_x"/>
                                          </p:val>
                                        </p:tav>
                                        <p:tav tm="100000">
                                          <p:val>
                                            <p:strVal val="#ppt_x"/>
                                          </p:val>
                                        </p:tav>
                                      </p:tavLst>
                                    </p:anim>
                                    <p:anim calcmode="lin" valueType="num">
                                      <p:cBhvr>
                                        <p:cTn id="9" dur="75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75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750"/>
                                        <p:tgtEl>
                                          <p:spTgt spid="9"/>
                                        </p:tgtEl>
                                      </p:cBhvr>
                                    </p:animEffect>
                                    <p:anim calcmode="lin" valueType="num">
                                      <p:cBhvr>
                                        <p:cTn id="13" dur="750" fill="hold"/>
                                        <p:tgtEl>
                                          <p:spTgt spid="9"/>
                                        </p:tgtEl>
                                        <p:attrNameLst>
                                          <p:attrName>ppt_x</p:attrName>
                                        </p:attrNameLst>
                                      </p:cBhvr>
                                      <p:tavLst>
                                        <p:tav tm="0">
                                          <p:val>
                                            <p:strVal val="#ppt_x"/>
                                          </p:val>
                                        </p:tav>
                                        <p:tav tm="100000">
                                          <p:val>
                                            <p:strVal val="#ppt_x"/>
                                          </p:val>
                                        </p:tav>
                                      </p:tavLst>
                                    </p:anim>
                                    <p:anim calcmode="lin" valueType="num">
                                      <p:cBhvr>
                                        <p:cTn id="14" dur="75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25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750"/>
                                        <p:tgtEl>
                                          <p:spTgt spid="11"/>
                                        </p:tgtEl>
                                      </p:cBhvr>
                                    </p:animEffect>
                                    <p:anim calcmode="lin" valueType="num">
                                      <p:cBhvr>
                                        <p:cTn id="18" dur="750" fill="hold"/>
                                        <p:tgtEl>
                                          <p:spTgt spid="11"/>
                                        </p:tgtEl>
                                        <p:attrNameLst>
                                          <p:attrName>ppt_x</p:attrName>
                                        </p:attrNameLst>
                                      </p:cBhvr>
                                      <p:tavLst>
                                        <p:tav tm="0">
                                          <p:val>
                                            <p:strVal val="#ppt_x"/>
                                          </p:val>
                                        </p:tav>
                                        <p:tav tm="100000">
                                          <p:val>
                                            <p:strVal val="#ppt_x"/>
                                          </p:val>
                                        </p:tav>
                                      </p:tavLst>
                                    </p:anim>
                                    <p:anim calcmode="lin" valueType="num">
                                      <p:cBhvr>
                                        <p:cTn id="19" dur="75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125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750"/>
                                        <p:tgtEl>
                                          <p:spTgt spid="10"/>
                                        </p:tgtEl>
                                      </p:cBhvr>
                                    </p:animEffect>
                                    <p:anim calcmode="lin" valueType="num">
                                      <p:cBhvr>
                                        <p:cTn id="23" dur="750" fill="hold"/>
                                        <p:tgtEl>
                                          <p:spTgt spid="10"/>
                                        </p:tgtEl>
                                        <p:attrNameLst>
                                          <p:attrName>ppt_x</p:attrName>
                                        </p:attrNameLst>
                                      </p:cBhvr>
                                      <p:tavLst>
                                        <p:tav tm="0">
                                          <p:val>
                                            <p:strVal val="#ppt_x"/>
                                          </p:val>
                                        </p:tav>
                                        <p:tav tm="100000">
                                          <p:val>
                                            <p:strVal val="#ppt_x"/>
                                          </p:val>
                                        </p:tav>
                                      </p:tavLst>
                                    </p:anim>
                                    <p:anim calcmode="lin" valueType="num">
                                      <p:cBhvr>
                                        <p:cTn id="24" dur="750" fill="hold"/>
                                        <p:tgtEl>
                                          <p:spTgt spid="1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125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750"/>
                                        <p:tgtEl>
                                          <p:spTgt spid="13"/>
                                        </p:tgtEl>
                                      </p:cBhvr>
                                    </p:animEffect>
                                    <p:anim calcmode="lin" valueType="num">
                                      <p:cBhvr>
                                        <p:cTn id="28" dur="750" fill="hold"/>
                                        <p:tgtEl>
                                          <p:spTgt spid="13"/>
                                        </p:tgtEl>
                                        <p:attrNameLst>
                                          <p:attrName>ppt_x</p:attrName>
                                        </p:attrNameLst>
                                      </p:cBhvr>
                                      <p:tavLst>
                                        <p:tav tm="0">
                                          <p:val>
                                            <p:strVal val="#ppt_x"/>
                                          </p:val>
                                        </p:tav>
                                        <p:tav tm="100000">
                                          <p:val>
                                            <p:strVal val="#ppt_x"/>
                                          </p:val>
                                        </p:tav>
                                      </p:tavLst>
                                    </p:anim>
                                    <p:anim calcmode="lin" valueType="num">
                                      <p:cBhvr>
                                        <p:cTn id="29" dur="750" fill="hold"/>
                                        <p:tgtEl>
                                          <p:spTgt spid="13"/>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125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750"/>
                                        <p:tgtEl>
                                          <p:spTgt spid="12"/>
                                        </p:tgtEl>
                                      </p:cBhvr>
                                    </p:animEffect>
                                    <p:anim calcmode="lin" valueType="num">
                                      <p:cBhvr>
                                        <p:cTn id="33" dur="750" fill="hold"/>
                                        <p:tgtEl>
                                          <p:spTgt spid="12"/>
                                        </p:tgtEl>
                                        <p:attrNameLst>
                                          <p:attrName>ppt_x</p:attrName>
                                        </p:attrNameLst>
                                      </p:cBhvr>
                                      <p:tavLst>
                                        <p:tav tm="0">
                                          <p:val>
                                            <p:strVal val="#ppt_x"/>
                                          </p:val>
                                        </p:tav>
                                        <p:tav tm="100000">
                                          <p:val>
                                            <p:strVal val="#ppt_x"/>
                                          </p:val>
                                        </p:tav>
                                      </p:tavLst>
                                    </p:anim>
                                    <p:anim calcmode="lin" valueType="num">
                                      <p:cBhvr>
                                        <p:cTn id="34" dur="75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1D242E"/>
        </a:solidFill>
        <a:effectLst/>
      </p:bgPr>
    </p:bg>
    <p:spTree>
      <p:nvGrpSpPr>
        <p:cNvPr id="1" name=""/>
        <p:cNvGrpSpPr/>
        <p:nvPr/>
      </p:nvGrpSpPr>
      <p:grpSpPr>
        <a:xfrm>
          <a:off x="0" y="0"/>
          <a:ext cx="0" cy="0"/>
          <a:chOff x="0" y="0"/>
          <a:chExt cx="0" cy="0"/>
        </a:xfrm>
      </p:grpSpPr>
      <p:sp>
        <p:nvSpPr>
          <p:cNvPr id="13" name="Rectangle 12"/>
          <p:cNvSpPr/>
          <p:nvPr/>
        </p:nvSpPr>
        <p:spPr>
          <a:xfrm>
            <a:off x="2212116" y="1113701"/>
            <a:ext cx="7489454" cy="3890075"/>
          </a:xfrm>
          <a:prstGeom prst="rect">
            <a:avLst/>
          </a:prstGeom>
          <a:gradFill>
            <a:gsLst>
              <a:gs pos="0">
                <a:srgbClr val="C4B59F"/>
              </a:gs>
              <a:gs pos="69000">
                <a:srgbClr val="D0798D"/>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pic>
        <p:nvPicPr>
          <p:cNvPr id="44" name="图片占位符 43"/>
          <p:cNvPicPr>
            <a:picLocks noGrp="1" noChangeAspect="1"/>
          </p:cNvPicPr>
          <p:nvPr>
            <p:ph type="pic" sz="quarter" idx="15"/>
          </p:nvPr>
        </p:nvPicPr>
        <p:blipFill>
          <a:blip r:embed="rId1">
            <a:extLst>
              <a:ext uri="{28A0092B-C50C-407E-A947-70E740481C1C}">
                <a14:useLocalDpi xmlns:a14="http://schemas.microsoft.com/office/drawing/2010/main" val="0"/>
              </a:ext>
            </a:extLst>
          </a:blip>
          <a:srcRect t="15136" b="15136"/>
          <a:stretch>
            <a:fillRect/>
          </a:stretch>
        </p:blipFill>
        <p:spPr>
          <a:ln>
            <a:solidFill>
              <a:srgbClr val="C4B59F"/>
            </a:solidFill>
          </a:ln>
        </p:spPr>
      </p:pic>
      <p:sp>
        <p:nvSpPr>
          <p:cNvPr id="3" name="TextBox 2"/>
          <p:cNvSpPr txBox="1"/>
          <p:nvPr/>
        </p:nvSpPr>
        <p:spPr>
          <a:xfrm>
            <a:off x="759817" y="570744"/>
            <a:ext cx="4596665" cy="2585323"/>
          </a:xfrm>
          <a:prstGeom prst="rect">
            <a:avLst/>
          </a:prstGeom>
          <a:noFill/>
        </p:spPr>
        <p:txBody>
          <a:bodyPr wrap="square" rtlCol="0">
            <a:spAutoFit/>
          </a:bodyPr>
          <a:lstStyle/>
          <a:p>
            <a:r>
              <a:rPr lang="en-US" sz="5400" dirty="0">
                <a:solidFill>
                  <a:schemeClr val="bg1"/>
                </a:solidFill>
                <a:latin typeface="+mj-lt"/>
              </a:rPr>
              <a:t>Exploring Different Design Style</a:t>
            </a:r>
            <a:endParaRPr lang="id-ID" sz="6600" b="1" dirty="0">
              <a:solidFill>
                <a:schemeClr val="bg1"/>
              </a:solidFill>
              <a:latin typeface="+mj-lt"/>
            </a:endParaRPr>
          </a:p>
        </p:txBody>
      </p:sp>
      <p:sp>
        <p:nvSpPr>
          <p:cNvPr id="4" name="TextBox 3"/>
          <p:cNvSpPr txBox="1"/>
          <p:nvPr/>
        </p:nvSpPr>
        <p:spPr>
          <a:xfrm>
            <a:off x="8104682" y="570744"/>
            <a:ext cx="3692577" cy="1336071"/>
          </a:xfrm>
          <a:prstGeom prst="rect">
            <a:avLst/>
          </a:prstGeom>
          <a:noFill/>
        </p:spPr>
        <p:txBody>
          <a:bodyPr wrap="square" rtlCol="0">
            <a:spAutoFit/>
          </a:bodyPr>
          <a:lstStyle/>
          <a:p>
            <a:pPr>
              <a:lnSpc>
                <a:spcPct val="150000"/>
              </a:lnSpc>
            </a:pPr>
            <a:r>
              <a:rPr lang="en-US" sz="1100" dirty="0" err="1">
                <a:solidFill>
                  <a:schemeClr val="bg1"/>
                </a:solidFill>
              </a:rPr>
              <a:t>Augue</a:t>
            </a:r>
            <a:r>
              <a:rPr lang="en-US" sz="1100" dirty="0">
                <a:solidFill>
                  <a:schemeClr val="bg1"/>
                </a:solidFill>
              </a:rPr>
              <a:t> in </a:t>
            </a:r>
            <a:r>
              <a:rPr lang="en-US" sz="1100" dirty="0" err="1">
                <a:solidFill>
                  <a:schemeClr val="bg1"/>
                </a:solidFill>
              </a:rPr>
              <a:t>mollis</a:t>
            </a:r>
            <a:r>
              <a:rPr lang="en-US" sz="1100" dirty="0">
                <a:solidFill>
                  <a:schemeClr val="bg1"/>
                </a:solidFill>
              </a:rPr>
              <a:t> </a:t>
            </a:r>
            <a:r>
              <a:rPr lang="en-US" sz="1100" dirty="0" err="1">
                <a:solidFill>
                  <a:schemeClr val="bg1"/>
                </a:solidFill>
              </a:rPr>
              <a:t>condimentum</a:t>
            </a:r>
            <a:r>
              <a:rPr lang="en-US" sz="1100" dirty="0">
                <a:solidFill>
                  <a:schemeClr val="bg1"/>
                </a:solidFill>
              </a:rPr>
              <a:t>, </a:t>
            </a:r>
            <a:r>
              <a:rPr lang="en-US" sz="1100" dirty="0" err="1">
                <a:solidFill>
                  <a:schemeClr val="bg1"/>
                </a:solidFill>
              </a:rPr>
              <a:t>augue</a:t>
            </a:r>
            <a:r>
              <a:rPr lang="en-US" sz="1100" dirty="0">
                <a:solidFill>
                  <a:schemeClr val="bg1"/>
                </a:solidFill>
              </a:rPr>
              <a:t> </a:t>
            </a:r>
            <a:r>
              <a:rPr lang="en-US" sz="1100" dirty="0" err="1">
                <a:solidFill>
                  <a:schemeClr val="bg1"/>
                </a:solidFill>
              </a:rPr>
              <a:t>lectus</a:t>
            </a:r>
            <a:r>
              <a:rPr lang="en-US" sz="1100" dirty="0">
                <a:solidFill>
                  <a:schemeClr val="bg1"/>
                </a:solidFill>
              </a:rPr>
              <a:t> </a:t>
            </a:r>
            <a:r>
              <a:rPr lang="en-US" sz="1100" dirty="0" err="1">
                <a:solidFill>
                  <a:schemeClr val="bg1"/>
                </a:solidFill>
              </a:rPr>
              <a:t>scelerisque</a:t>
            </a:r>
            <a:r>
              <a:rPr lang="en-US" sz="1100" dirty="0">
                <a:solidFill>
                  <a:schemeClr val="bg1"/>
                </a:solidFill>
              </a:rPr>
              <a:t> lorem, vel </a:t>
            </a:r>
            <a:r>
              <a:rPr lang="en-US" sz="1100" dirty="0" err="1">
                <a:solidFill>
                  <a:schemeClr val="bg1"/>
                </a:solidFill>
              </a:rPr>
              <a:t>venenatis</a:t>
            </a:r>
            <a:r>
              <a:rPr lang="en-US" sz="1100" dirty="0">
                <a:solidFill>
                  <a:schemeClr val="bg1"/>
                </a:solidFill>
              </a:rPr>
              <a:t> </a:t>
            </a:r>
            <a:r>
              <a:rPr lang="en-US" sz="1100" dirty="0" err="1">
                <a:solidFill>
                  <a:schemeClr val="bg1"/>
                </a:solidFill>
              </a:rPr>
              <a:t>tortor</a:t>
            </a:r>
            <a:r>
              <a:rPr lang="en-US" sz="1100" dirty="0">
                <a:solidFill>
                  <a:schemeClr val="bg1"/>
                </a:solidFill>
              </a:rPr>
              <a:t> </a:t>
            </a:r>
            <a:r>
              <a:rPr lang="en-US" sz="1100" dirty="0" err="1">
                <a:solidFill>
                  <a:schemeClr val="bg1"/>
                </a:solidFill>
              </a:rPr>
              <a:t>mauris</a:t>
            </a:r>
            <a:r>
              <a:rPr lang="en-US" sz="1100" dirty="0">
                <a:solidFill>
                  <a:schemeClr val="bg1"/>
                </a:solidFill>
              </a:rPr>
              <a:t> vitae </a:t>
            </a:r>
            <a:r>
              <a:rPr lang="en-US" sz="1100" dirty="0" err="1">
                <a:solidFill>
                  <a:schemeClr val="bg1"/>
                </a:solidFill>
              </a:rPr>
              <a:t>turpis</a:t>
            </a:r>
            <a:r>
              <a:rPr lang="en-US" sz="1100" dirty="0">
                <a:solidFill>
                  <a:schemeClr val="bg1"/>
                </a:solidFill>
              </a:rPr>
              <a:t>. </a:t>
            </a:r>
            <a:r>
              <a:rPr lang="en-US" sz="1100" dirty="0" err="1">
                <a:solidFill>
                  <a:schemeClr val="bg1"/>
                </a:solidFill>
              </a:rPr>
              <a:t>Praesent</a:t>
            </a:r>
            <a:r>
              <a:rPr lang="en-US" sz="1100" dirty="0">
                <a:solidFill>
                  <a:schemeClr val="bg1"/>
                </a:solidFill>
              </a:rPr>
              <a:t> lacinia </a:t>
            </a:r>
            <a:r>
              <a:rPr lang="en-US" sz="1100" dirty="0" err="1">
                <a:solidFill>
                  <a:schemeClr val="bg1"/>
                </a:solidFill>
              </a:rPr>
              <a:t>tellus</a:t>
            </a:r>
            <a:r>
              <a:rPr lang="en-US" sz="1100" dirty="0">
                <a:solidFill>
                  <a:schemeClr val="bg1"/>
                </a:solidFill>
              </a:rPr>
              <a:t> </a:t>
            </a:r>
            <a:r>
              <a:rPr lang="en-US" sz="1100" dirty="0" err="1">
                <a:solidFill>
                  <a:schemeClr val="bg1"/>
                </a:solidFill>
              </a:rPr>
              <a:t>augue</a:t>
            </a:r>
            <a:r>
              <a:rPr lang="en-US" sz="1100" dirty="0">
                <a:solidFill>
                  <a:schemeClr val="bg1"/>
                </a:solidFill>
              </a:rPr>
              <a:t>, </a:t>
            </a:r>
            <a:r>
              <a:rPr lang="en-US" sz="1100" dirty="0" err="1">
                <a:solidFill>
                  <a:schemeClr val="bg1"/>
                </a:solidFill>
              </a:rPr>
              <a:t>eget</a:t>
            </a:r>
            <a:r>
              <a:rPr lang="en-US" sz="1100" dirty="0">
                <a:solidFill>
                  <a:schemeClr val="bg1"/>
                </a:solidFill>
              </a:rPr>
              <a:t> </a:t>
            </a:r>
            <a:r>
              <a:rPr lang="en-US" sz="1100" dirty="0" err="1">
                <a:solidFill>
                  <a:schemeClr val="bg1"/>
                </a:solidFill>
              </a:rPr>
              <a:t>tincidunt</a:t>
            </a:r>
            <a:r>
              <a:rPr lang="en-US" sz="1100" dirty="0">
                <a:solidFill>
                  <a:schemeClr val="bg1"/>
                </a:solidFill>
              </a:rPr>
              <a:t> </a:t>
            </a:r>
            <a:r>
              <a:rPr lang="en-US" sz="1100" dirty="0" err="1">
                <a:solidFill>
                  <a:schemeClr val="bg1"/>
                </a:solidFill>
              </a:rPr>
              <a:t>urna</a:t>
            </a:r>
            <a:r>
              <a:rPr lang="en-US" sz="1100" dirty="0">
                <a:solidFill>
                  <a:schemeClr val="bg1"/>
                </a:solidFill>
              </a:rPr>
              <a:t> </a:t>
            </a:r>
            <a:r>
              <a:rPr lang="en-US" sz="1100" dirty="0" err="1">
                <a:solidFill>
                  <a:schemeClr val="bg1"/>
                </a:solidFill>
              </a:rPr>
              <a:t>mattis</a:t>
            </a:r>
            <a:r>
              <a:rPr lang="en-US" sz="1100" dirty="0">
                <a:solidFill>
                  <a:schemeClr val="bg1"/>
                </a:solidFill>
              </a:rPr>
              <a:t> a. </a:t>
            </a:r>
            <a:r>
              <a:rPr lang="en-US" sz="1100" dirty="0" err="1">
                <a:solidFill>
                  <a:schemeClr val="bg1"/>
                </a:solidFill>
              </a:rPr>
              <a:t>Proin</a:t>
            </a:r>
            <a:r>
              <a:rPr lang="en-US" sz="1100" dirty="0">
                <a:solidFill>
                  <a:schemeClr val="bg1"/>
                </a:solidFill>
              </a:rPr>
              <a:t> ac </a:t>
            </a:r>
            <a:r>
              <a:rPr lang="en-US" sz="1100" dirty="0" err="1">
                <a:solidFill>
                  <a:schemeClr val="bg1"/>
                </a:solidFill>
              </a:rPr>
              <a:t>massa</a:t>
            </a:r>
            <a:r>
              <a:rPr lang="en-US" sz="1100" dirty="0">
                <a:solidFill>
                  <a:schemeClr val="bg1"/>
                </a:solidFill>
              </a:rPr>
              <a:t> et lorem </a:t>
            </a:r>
            <a:r>
              <a:rPr lang="en-US" sz="1100" dirty="0" err="1">
                <a:solidFill>
                  <a:schemeClr val="bg1"/>
                </a:solidFill>
              </a:rPr>
              <a:t>laoreet</a:t>
            </a:r>
            <a:r>
              <a:rPr lang="en-US" sz="1100" dirty="0">
                <a:solidFill>
                  <a:schemeClr val="bg1"/>
                </a:solidFill>
              </a:rPr>
              <a:t> </a:t>
            </a:r>
            <a:r>
              <a:rPr lang="en-US" sz="1100" dirty="0" err="1">
                <a:solidFill>
                  <a:schemeClr val="bg1"/>
                </a:solidFill>
              </a:rPr>
              <a:t>porttitor</a:t>
            </a:r>
            <a:r>
              <a:rPr lang="en-US" sz="1100" dirty="0">
                <a:solidFill>
                  <a:schemeClr val="bg1"/>
                </a:solidFill>
              </a:rPr>
              <a:t> at </a:t>
            </a:r>
            <a:r>
              <a:rPr lang="en-US" sz="1100" dirty="0" err="1">
                <a:solidFill>
                  <a:schemeClr val="bg1"/>
                </a:solidFill>
              </a:rPr>
              <a:t>eget</a:t>
            </a:r>
            <a:r>
              <a:rPr lang="en-US" sz="1100" dirty="0">
                <a:solidFill>
                  <a:schemeClr val="bg1"/>
                </a:solidFill>
              </a:rPr>
              <a:t> ex. Nam pulvinar vitae ante vitae </a:t>
            </a:r>
            <a:r>
              <a:rPr lang="en-US" sz="1100" dirty="0" err="1">
                <a:solidFill>
                  <a:schemeClr val="bg1"/>
                </a:solidFill>
              </a:rPr>
              <a:t>tempor</a:t>
            </a:r>
            <a:r>
              <a:rPr lang="en-US" sz="1100" dirty="0">
                <a:solidFill>
                  <a:schemeClr val="bg1"/>
                </a:solidFill>
              </a:rPr>
              <a:t>.  </a:t>
            </a:r>
            <a:endParaRPr lang="en-US" sz="1100" dirty="0">
              <a:solidFill>
                <a:schemeClr val="bg1"/>
              </a:solidFill>
            </a:endParaRPr>
          </a:p>
        </p:txBody>
      </p:sp>
      <p:sp>
        <p:nvSpPr>
          <p:cNvPr id="5" name="Freeform 5"/>
          <p:cNvSpPr>
            <a:spLocks noEditPoints="1"/>
          </p:cNvSpPr>
          <p:nvPr/>
        </p:nvSpPr>
        <p:spPr bwMode="auto">
          <a:xfrm>
            <a:off x="863160" y="5533274"/>
            <a:ext cx="355789" cy="355789"/>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rgbClr val="D0798D"/>
          </a:solidFill>
          <a:ln>
            <a:noFill/>
          </a:ln>
        </p:spPr>
        <p:txBody>
          <a:bodyPr vert="horz" wrap="square" lIns="91440" tIns="45720" rIns="91440" bIns="45720" numCol="1" anchor="t" anchorCtr="0" compatLnSpc="1"/>
          <a:lstStyle/>
          <a:p>
            <a:endParaRPr lang="id-ID"/>
          </a:p>
        </p:txBody>
      </p:sp>
      <p:grpSp>
        <p:nvGrpSpPr>
          <p:cNvPr id="6" name="Group 5"/>
          <p:cNvGrpSpPr/>
          <p:nvPr/>
        </p:nvGrpSpPr>
        <p:grpSpPr>
          <a:xfrm>
            <a:off x="863160" y="4299517"/>
            <a:ext cx="381484" cy="384010"/>
            <a:chOff x="9344026" y="2587626"/>
            <a:chExt cx="239713" cy="241300"/>
          </a:xfrm>
          <a:solidFill>
            <a:srgbClr val="D0798D"/>
          </a:solidFill>
        </p:grpSpPr>
        <p:sp>
          <p:nvSpPr>
            <p:cNvPr id="7" name="Oval 339"/>
            <p:cNvSpPr>
              <a:spLocks noChangeArrowheads="1"/>
            </p:cNvSpPr>
            <p:nvPr/>
          </p:nvSpPr>
          <p:spPr bwMode="auto">
            <a:xfrm>
              <a:off x="9380538" y="2614613"/>
              <a:ext cx="22225"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8" name="Oval 340"/>
            <p:cNvSpPr>
              <a:spLocks noChangeArrowheads="1"/>
            </p:cNvSpPr>
            <p:nvPr/>
          </p:nvSpPr>
          <p:spPr bwMode="auto">
            <a:xfrm>
              <a:off x="9410701" y="2614613"/>
              <a:ext cx="22225"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9" name="Oval 341"/>
            <p:cNvSpPr>
              <a:spLocks noChangeArrowheads="1"/>
            </p:cNvSpPr>
            <p:nvPr/>
          </p:nvSpPr>
          <p:spPr bwMode="auto">
            <a:xfrm>
              <a:off x="9440863" y="2614613"/>
              <a:ext cx="22225" cy="22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10" name="Freeform 342"/>
            <p:cNvSpPr>
              <a:spLocks noEditPoints="1"/>
            </p:cNvSpPr>
            <p:nvPr/>
          </p:nvSpPr>
          <p:spPr bwMode="auto">
            <a:xfrm>
              <a:off x="9344026" y="2587626"/>
              <a:ext cx="239713" cy="241300"/>
            </a:xfrm>
            <a:custGeom>
              <a:avLst/>
              <a:gdLst>
                <a:gd name="T0" fmla="*/ 56 w 64"/>
                <a:gd name="T1" fmla="*/ 12 h 64"/>
                <a:gd name="T2" fmla="*/ 52 w 64"/>
                <a:gd name="T3" fmla="*/ 12 h 64"/>
                <a:gd name="T4" fmla="*/ 52 w 64"/>
                <a:gd name="T5" fmla="*/ 8 h 64"/>
                <a:gd name="T6" fmla="*/ 44 w 64"/>
                <a:gd name="T7" fmla="*/ 0 h 64"/>
                <a:gd name="T8" fmla="*/ 8 w 64"/>
                <a:gd name="T9" fmla="*/ 0 h 64"/>
                <a:gd name="T10" fmla="*/ 0 w 64"/>
                <a:gd name="T11" fmla="*/ 8 h 64"/>
                <a:gd name="T12" fmla="*/ 0 w 64"/>
                <a:gd name="T13" fmla="*/ 44 h 64"/>
                <a:gd name="T14" fmla="*/ 8 w 64"/>
                <a:gd name="T15" fmla="*/ 52 h 64"/>
                <a:gd name="T16" fmla="*/ 12 w 64"/>
                <a:gd name="T17" fmla="*/ 52 h 64"/>
                <a:gd name="T18" fmla="*/ 12 w 64"/>
                <a:gd name="T19" fmla="*/ 56 h 64"/>
                <a:gd name="T20" fmla="*/ 20 w 64"/>
                <a:gd name="T21" fmla="*/ 64 h 64"/>
                <a:gd name="T22" fmla="*/ 56 w 64"/>
                <a:gd name="T23" fmla="*/ 64 h 64"/>
                <a:gd name="T24" fmla="*/ 64 w 64"/>
                <a:gd name="T25" fmla="*/ 56 h 64"/>
                <a:gd name="T26" fmla="*/ 64 w 64"/>
                <a:gd name="T27" fmla="*/ 20 h 64"/>
                <a:gd name="T28" fmla="*/ 56 w 64"/>
                <a:gd name="T29" fmla="*/ 12 h 64"/>
                <a:gd name="T30" fmla="*/ 4 w 64"/>
                <a:gd name="T31" fmla="*/ 8 h 64"/>
                <a:gd name="T32" fmla="*/ 8 w 64"/>
                <a:gd name="T33" fmla="*/ 4 h 64"/>
                <a:gd name="T34" fmla="*/ 44 w 64"/>
                <a:gd name="T35" fmla="*/ 4 h 64"/>
                <a:gd name="T36" fmla="*/ 48 w 64"/>
                <a:gd name="T37" fmla="*/ 8 h 64"/>
                <a:gd name="T38" fmla="*/ 48 w 64"/>
                <a:gd name="T39" fmla="*/ 16 h 64"/>
                <a:gd name="T40" fmla="*/ 4 w 64"/>
                <a:gd name="T41" fmla="*/ 16 h 64"/>
                <a:gd name="T42" fmla="*/ 4 w 64"/>
                <a:gd name="T43" fmla="*/ 8 h 64"/>
                <a:gd name="T44" fmla="*/ 8 w 64"/>
                <a:gd name="T45" fmla="*/ 48 h 64"/>
                <a:gd name="T46" fmla="*/ 4 w 64"/>
                <a:gd name="T47" fmla="*/ 44 h 64"/>
                <a:gd name="T48" fmla="*/ 4 w 64"/>
                <a:gd name="T49" fmla="*/ 20 h 64"/>
                <a:gd name="T50" fmla="*/ 48 w 64"/>
                <a:gd name="T51" fmla="*/ 20 h 64"/>
                <a:gd name="T52" fmla="*/ 48 w 64"/>
                <a:gd name="T53" fmla="*/ 44 h 64"/>
                <a:gd name="T54" fmla="*/ 44 w 64"/>
                <a:gd name="T55" fmla="*/ 48 h 64"/>
                <a:gd name="T56" fmla="*/ 8 w 64"/>
                <a:gd name="T57" fmla="*/ 48 h 64"/>
                <a:gd name="T58" fmla="*/ 60 w 64"/>
                <a:gd name="T59" fmla="*/ 56 h 64"/>
                <a:gd name="T60" fmla="*/ 56 w 64"/>
                <a:gd name="T61" fmla="*/ 60 h 64"/>
                <a:gd name="T62" fmla="*/ 20 w 64"/>
                <a:gd name="T63" fmla="*/ 60 h 64"/>
                <a:gd name="T64" fmla="*/ 16 w 64"/>
                <a:gd name="T65" fmla="*/ 56 h 64"/>
                <a:gd name="T66" fmla="*/ 16 w 64"/>
                <a:gd name="T67" fmla="*/ 52 h 64"/>
                <a:gd name="T68" fmla="*/ 44 w 64"/>
                <a:gd name="T69" fmla="*/ 52 h 64"/>
                <a:gd name="T70" fmla="*/ 52 w 64"/>
                <a:gd name="T71" fmla="*/ 44 h 64"/>
                <a:gd name="T72" fmla="*/ 52 w 64"/>
                <a:gd name="T73" fmla="*/ 28 h 64"/>
                <a:gd name="T74" fmla="*/ 60 w 64"/>
                <a:gd name="T75" fmla="*/ 28 h 64"/>
                <a:gd name="T76" fmla="*/ 60 w 64"/>
                <a:gd name="T77" fmla="*/ 56 h 64"/>
                <a:gd name="T78" fmla="*/ 60 w 64"/>
                <a:gd name="T79" fmla="*/ 24 h 64"/>
                <a:gd name="T80" fmla="*/ 52 w 64"/>
                <a:gd name="T81" fmla="*/ 24 h 64"/>
                <a:gd name="T82" fmla="*/ 52 w 64"/>
                <a:gd name="T83" fmla="*/ 16 h 64"/>
                <a:gd name="T84" fmla="*/ 56 w 64"/>
                <a:gd name="T85" fmla="*/ 16 h 64"/>
                <a:gd name="T86" fmla="*/ 60 w 64"/>
                <a:gd name="T87" fmla="*/ 20 h 64"/>
                <a:gd name="T88" fmla="*/ 60 w 64"/>
                <a:gd name="T89" fmla="*/ 2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4" h="64">
                  <a:moveTo>
                    <a:pt x="56" y="12"/>
                  </a:moveTo>
                  <a:cubicBezTo>
                    <a:pt x="52" y="12"/>
                    <a:pt x="52" y="12"/>
                    <a:pt x="52" y="12"/>
                  </a:cubicBezTo>
                  <a:cubicBezTo>
                    <a:pt x="52" y="8"/>
                    <a:pt x="52" y="8"/>
                    <a:pt x="52" y="8"/>
                  </a:cubicBezTo>
                  <a:cubicBezTo>
                    <a:pt x="52" y="4"/>
                    <a:pt x="48" y="0"/>
                    <a:pt x="44" y="0"/>
                  </a:cubicBezTo>
                  <a:cubicBezTo>
                    <a:pt x="8" y="0"/>
                    <a:pt x="8" y="0"/>
                    <a:pt x="8" y="0"/>
                  </a:cubicBezTo>
                  <a:cubicBezTo>
                    <a:pt x="4" y="0"/>
                    <a:pt x="0" y="4"/>
                    <a:pt x="0" y="8"/>
                  </a:cubicBezTo>
                  <a:cubicBezTo>
                    <a:pt x="0" y="44"/>
                    <a:pt x="0" y="44"/>
                    <a:pt x="0" y="44"/>
                  </a:cubicBezTo>
                  <a:cubicBezTo>
                    <a:pt x="0" y="48"/>
                    <a:pt x="4" y="52"/>
                    <a:pt x="8" y="52"/>
                  </a:cubicBezTo>
                  <a:cubicBezTo>
                    <a:pt x="12" y="52"/>
                    <a:pt x="12" y="52"/>
                    <a:pt x="12" y="52"/>
                  </a:cubicBezTo>
                  <a:cubicBezTo>
                    <a:pt x="12" y="56"/>
                    <a:pt x="12" y="56"/>
                    <a:pt x="12" y="56"/>
                  </a:cubicBezTo>
                  <a:cubicBezTo>
                    <a:pt x="12" y="60"/>
                    <a:pt x="16" y="64"/>
                    <a:pt x="20" y="64"/>
                  </a:cubicBezTo>
                  <a:cubicBezTo>
                    <a:pt x="56" y="64"/>
                    <a:pt x="56" y="64"/>
                    <a:pt x="56" y="64"/>
                  </a:cubicBezTo>
                  <a:cubicBezTo>
                    <a:pt x="60" y="64"/>
                    <a:pt x="64" y="60"/>
                    <a:pt x="64" y="56"/>
                  </a:cubicBezTo>
                  <a:cubicBezTo>
                    <a:pt x="64" y="20"/>
                    <a:pt x="64" y="20"/>
                    <a:pt x="64" y="20"/>
                  </a:cubicBezTo>
                  <a:cubicBezTo>
                    <a:pt x="64" y="16"/>
                    <a:pt x="60" y="12"/>
                    <a:pt x="56" y="12"/>
                  </a:cubicBezTo>
                  <a:close/>
                  <a:moveTo>
                    <a:pt x="4" y="8"/>
                  </a:moveTo>
                  <a:cubicBezTo>
                    <a:pt x="4" y="6"/>
                    <a:pt x="6" y="4"/>
                    <a:pt x="8" y="4"/>
                  </a:cubicBezTo>
                  <a:cubicBezTo>
                    <a:pt x="44" y="4"/>
                    <a:pt x="44" y="4"/>
                    <a:pt x="44" y="4"/>
                  </a:cubicBezTo>
                  <a:cubicBezTo>
                    <a:pt x="46" y="4"/>
                    <a:pt x="48" y="6"/>
                    <a:pt x="48" y="8"/>
                  </a:cubicBezTo>
                  <a:cubicBezTo>
                    <a:pt x="48" y="16"/>
                    <a:pt x="48" y="16"/>
                    <a:pt x="48" y="16"/>
                  </a:cubicBezTo>
                  <a:cubicBezTo>
                    <a:pt x="4" y="16"/>
                    <a:pt x="4" y="16"/>
                    <a:pt x="4" y="16"/>
                  </a:cubicBezTo>
                  <a:lnTo>
                    <a:pt x="4" y="8"/>
                  </a:lnTo>
                  <a:close/>
                  <a:moveTo>
                    <a:pt x="8" y="48"/>
                  </a:moveTo>
                  <a:cubicBezTo>
                    <a:pt x="6" y="48"/>
                    <a:pt x="4" y="46"/>
                    <a:pt x="4" y="44"/>
                  </a:cubicBezTo>
                  <a:cubicBezTo>
                    <a:pt x="4" y="20"/>
                    <a:pt x="4" y="20"/>
                    <a:pt x="4" y="20"/>
                  </a:cubicBezTo>
                  <a:cubicBezTo>
                    <a:pt x="48" y="20"/>
                    <a:pt x="48" y="20"/>
                    <a:pt x="48" y="20"/>
                  </a:cubicBezTo>
                  <a:cubicBezTo>
                    <a:pt x="48" y="44"/>
                    <a:pt x="48" y="44"/>
                    <a:pt x="48" y="44"/>
                  </a:cubicBezTo>
                  <a:cubicBezTo>
                    <a:pt x="48" y="46"/>
                    <a:pt x="46" y="48"/>
                    <a:pt x="44" y="48"/>
                  </a:cubicBezTo>
                  <a:lnTo>
                    <a:pt x="8" y="48"/>
                  </a:lnTo>
                  <a:close/>
                  <a:moveTo>
                    <a:pt x="60" y="56"/>
                  </a:moveTo>
                  <a:cubicBezTo>
                    <a:pt x="60" y="58"/>
                    <a:pt x="58" y="60"/>
                    <a:pt x="56" y="60"/>
                  </a:cubicBezTo>
                  <a:cubicBezTo>
                    <a:pt x="20" y="60"/>
                    <a:pt x="20" y="60"/>
                    <a:pt x="20" y="60"/>
                  </a:cubicBezTo>
                  <a:cubicBezTo>
                    <a:pt x="18" y="60"/>
                    <a:pt x="16" y="58"/>
                    <a:pt x="16" y="56"/>
                  </a:cubicBezTo>
                  <a:cubicBezTo>
                    <a:pt x="16" y="52"/>
                    <a:pt x="16" y="52"/>
                    <a:pt x="16" y="52"/>
                  </a:cubicBezTo>
                  <a:cubicBezTo>
                    <a:pt x="44" y="52"/>
                    <a:pt x="44" y="52"/>
                    <a:pt x="44" y="52"/>
                  </a:cubicBezTo>
                  <a:cubicBezTo>
                    <a:pt x="48" y="52"/>
                    <a:pt x="52" y="48"/>
                    <a:pt x="52" y="44"/>
                  </a:cubicBezTo>
                  <a:cubicBezTo>
                    <a:pt x="52" y="28"/>
                    <a:pt x="52" y="28"/>
                    <a:pt x="52" y="28"/>
                  </a:cubicBezTo>
                  <a:cubicBezTo>
                    <a:pt x="60" y="28"/>
                    <a:pt x="60" y="28"/>
                    <a:pt x="60" y="28"/>
                  </a:cubicBezTo>
                  <a:lnTo>
                    <a:pt x="60" y="56"/>
                  </a:lnTo>
                  <a:close/>
                  <a:moveTo>
                    <a:pt x="60" y="24"/>
                  </a:moveTo>
                  <a:cubicBezTo>
                    <a:pt x="52" y="24"/>
                    <a:pt x="52" y="24"/>
                    <a:pt x="52" y="24"/>
                  </a:cubicBezTo>
                  <a:cubicBezTo>
                    <a:pt x="52" y="16"/>
                    <a:pt x="52" y="16"/>
                    <a:pt x="52" y="16"/>
                  </a:cubicBezTo>
                  <a:cubicBezTo>
                    <a:pt x="56" y="16"/>
                    <a:pt x="56" y="16"/>
                    <a:pt x="56" y="16"/>
                  </a:cubicBezTo>
                  <a:cubicBezTo>
                    <a:pt x="58" y="16"/>
                    <a:pt x="60" y="18"/>
                    <a:pt x="60" y="20"/>
                  </a:cubicBezTo>
                  <a:lnTo>
                    <a:pt x="6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11" name="TextBox 10"/>
          <p:cNvSpPr txBox="1"/>
          <p:nvPr/>
        </p:nvSpPr>
        <p:spPr>
          <a:xfrm>
            <a:off x="1519909" y="5412726"/>
            <a:ext cx="1688734" cy="854080"/>
          </a:xfrm>
          <a:prstGeom prst="rect">
            <a:avLst/>
          </a:prstGeom>
          <a:noFill/>
        </p:spPr>
        <p:txBody>
          <a:bodyPr wrap="square" rtlCol="0">
            <a:spAutoFit/>
          </a:bodyPr>
          <a:lstStyle/>
          <a:p>
            <a:pPr>
              <a:lnSpc>
                <a:spcPct val="150000"/>
              </a:lnSpc>
            </a:pPr>
            <a:r>
              <a:rPr lang="en-US" sz="1100" dirty="0" err="1">
                <a:solidFill>
                  <a:schemeClr val="bg1"/>
                </a:solidFill>
              </a:rPr>
              <a:t>Augue</a:t>
            </a:r>
            <a:r>
              <a:rPr lang="en-US" sz="1100" dirty="0">
                <a:solidFill>
                  <a:schemeClr val="bg1"/>
                </a:solidFill>
              </a:rPr>
              <a:t> in </a:t>
            </a:r>
            <a:r>
              <a:rPr lang="en-US" sz="1100" dirty="0" err="1">
                <a:solidFill>
                  <a:schemeClr val="bg1"/>
                </a:solidFill>
              </a:rPr>
              <a:t>mollis</a:t>
            </a:r>
            <a:r>
              <a:rPr lang="en-US" sz="1100" dirty="0">
                <a:solidFill>
                  <a:schemeClr val="bg1"/>
                </a:solidFill>
              </a:rPr>
              <a:t> </a:t>
            </a:r>
            <a:r>
              <a:rPr lang="en-US" sz="1100" dirty="0" err="1">
                <a:solidFill>
                  <a:schemeClr val="bg1"/>
                </a:solidFill>
              </a:rPr>
              <a:t>condimentum</a:t>
            </a:r>
            <a:r>
              <a:rPr lang="en-US" sz="1100" dirty="0">
                <a:solidFill>
                  <a:schemeClr val="bg1"/>
                </a:solidFill>
              </a:rPr>
              <a:t>, </a:t>
            </a:r>
            <a:r>
              <a:rPr lang="en-US" sz="1100" dirty="0" err="1">
                <a:solidFill>
                  <a:schemeClr val="bg1"/>
                </a:solidFill>
              </a:rPr>
              <a:t>augue</a:t>
            </a:r>
            <a:r>
              <a:rPr lang="en-US" sz="1100" dirty="0">
                <a:solidFill>
                  <a:schemeClr val="bg1"/>
                </a:solidFill>
              </a:rPr>
              <a:t> </a:t>
            </a:r>
            <a:r>
              <a:rPr lang="en-US" sz="1100" dirty="0" err="1">
                <a:solidFill>
                  <a:schemeClr val="bg1"/>
                </a:solidFill>
              </a:rPr>
              <a:t>lectus</a:t>
            </a:r>
            <a:r>
              <a:rPr lang="en-US" sz="1100" dirty="0">
                <a:solidFill>
                  <a:schemeClr val="bg1"/>
                </a:solidFill>
              </a:rPr>
              <a:t> </a:t>
            </a:r>
            <a:r>
              <a:rPr lang="en-US" sz="1100" dirty="0" err="1">
                <a:solidFill>
                  <a:schemeClr val="bg1"/>
                </a:solidFill>
              </a:rPr>
              <a:t>scelerisque</a:t>
            </a:r>
            <a:endParaRPr lang="en-US" sz="1100" dirty="0">
              <a:solidFill>
                <a:schemeClr val="bg1"/>
              </a:solidFill>
            </a:endParaRPr>
          </a:p>
        </p:txBody>
      </p:sp>
      <p:sp>
        <p:nvSpPr>
          <p:cNvPr id="12" name="TextBox 11"/>
          <p:cNvSpPr txBox="1"/>
          <p:nvPr/>
        </p:nvSpPr>
        <p:spPr>
          <a:xfrm>
            <a:off x="1519909" y="4149696"/>
            <a:ext cx="1688734" cy="854080"/>
          </a:xfrm>
          <a:prstGeom prst="rect">
            <a:avLst/>
          </a:prstGeom>
          <a:noFill/>
        </p:spPr>
        <p:txBody>
          <a:bodyPr wrap="square" rtlCol="0">
            <a:spAutoFit/>
          </a:bodyPr>
          <a:lstStyle/>
          <a:p>
            <a:pPr>
              <a:lnSpc>
                <a:spcPct val="150000"/>
              </a:lnSpc>
            </a:pPr>
            <a:r>
              <a:rPr lang="en-US" sz="1100">
                <a:solidFill>
                  <a:schemeClr val="bg1"/>
                </a:solidFill>
              </a:rPr>
              <a:t>Augue in mollis condimentum, augue lectus scelerisque</a:t>
            </a:r>
            <a:endParaRPr lang="en-US" sz="1100">
              <a:solidFill>
                <a:schemeClr val="bg1"/>
              </a:solidFill>
            </a:endParaRPr>
          </a:p>
        </p:txBody>
      </p:sp>
      <p:sp>
        <p:nvSpPr>
          <p:cNvPr id="42" name="TextBox 9"/>
          <p:cNvSpPr txBox="1"/>
          <p:nvPr/>
        </p:nvSpPr>
        <p:spPr>
          <a:xfrm>
            <a:off x="5863868" y="4264618"/>
            <a:ext cx="1389403" cy="1446550"/>
          </a:xfrm>
          <a:prstGeom prst="rect">
            <a:avLst/>
          </a:prstGeom>
          <a:noFill/>
        </p:spPr>
        <p:txBody>
          <a:bodyPr wrap="square" rtlCol="0">
            <a:spAutoFit/>
          </a:bodyPr>
          <a:lstStyle/>
          <a:p>
            <a:pPr algn="ctr"/>
            <a:r>
              <a:rPr lang="en-US" sz="8800" dirty="0">
                <a:solidFill>
                  <a:schemeClr val="bg1"/>
                </a:solidFill>
                <a:latin typeface="+mj-lt"/>
              </a:rPr>
              <a:t>02</a:t>
            </a:r>
            <a:endParaRPr lang="id-ID" sz="11500" b="1" dirty="0">
              <a:solidFill>
                <a:schemeClr val="bg1"/>
              </a:solidFill>
              <a:latin typeface="+mj-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anim calcmode="lin" valueType="num">
                                      <p:cBhvr>
                                        <p:cTn id="8" dur="750" fill="hold"/>
                                        <p:tgtEl>
                                          <p:spTgt spid="3"/>
                                        </p:tgtEl>
                                        <p:attrNameLst>
                                          <p:attrName>ppt_x</p:attrName>
                                        </p:attrNameLst>
                                      </p:cBhvr>
                                      <p:tavLst>
                                        <p:tav tm="0">
                                          <p:val>
                                            <p:strVal val="#ppt_x"/>
                                          </p:val>
                                        </p:tav>
                                        <p:tav tm="100000">
                                          <p:val>
                                            <p:strVal val="#ppt_x"/>
                                          </p:val>
                                        </p:tav>
                                      </p:tavLst>
                                    </p:anim>
                                    <p:anim calcmode="lin" valueType="num">
                                      <p:cBhvr>
                                        <p:cTn id="9" dur="75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750"/>
                                        <p:tgtEl>
                                          <p:spTgt spid="5"/>
                                        </p:tgtEl>
                                      </p:cBhvr>
                                    </p:animEffect>
                                    <p:anim calcmode="lin" valueType="num">
                                      <p:cBhvr>
                                        <p:cTn id="13" dur="750" fill="hold"/>
                                        <p:tgtEl>
                                          <p:spTgt spid="5"/>
                                        </p:tgtEl>
                                        <p:attrNameLst>
                                          <p:attrName>ppt_x</p:attrName>
                                        </p:attrNameLst>
                                      </p:cBhvr>
                                      <p:tavLst>
                                        <p:tav tm="0">
                                          <p:val>
                                            <p:strVal val="#ppt_x"/>
                                          </p:val>
                                        </p:tav>
                                        <p:tav tm="100000">
                                          <p:val>
                                            <p:strVal val="#ppt_x"/>
                                          </p:val>
                                        </p:tav>
                                      </p:tavLst>
                                    </p:anim>
                                    <p:anim calcmode="lin" valueType="num">
                                      <p:cBhvr>
                                        <p:cTn id="14" dur="75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anim calcmode="lin" valueType="num">
                                      <p:cBhvr>
                                        <p:cTn id="18" dur="750" fill="hold"/>
                                        <p:tgtEl>
                                          <p:spTgt spid="6"/>
                                        </p:tgtEl>
                                        <p:attrNameLst>
                                          <p:attrName>ppt_x</p:attrName>
                                        </p:attrNameLst>
                                      </p:cBhvr>
                                      <p:tavLst>
                                        <p:tav tm="0">
                                          <p:val>
                                            <p:strVal val="#ppt_x"/>
                                          </p:val>
                                        </p:tav>
                                        <p:tav tm="100000">
                                          <p:val>
                                            <p:strVal val="#ppt_x"/>
                                          </p:val>
                                        </p:tav>
                                      </p:tavLst>
                                    </p:anim>
                                    <p:anim calcmode="lin" valueType="num">
                                      <p:cBhvr>
                                        <p:cTn id="19" dur="75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750"/>
                                        <p:tgtEl>
                                          <p:spTgt spid="11"/>
                                        </p:tgtEl>
                                      </p:cBhvr>
                                    </p:animEffect>
                                    <p:anim calcmode="lin" valueType="num">
                                      <p:cBhvr>
                                        <p:cTn id="23" dur="750" fill="hold"/>
                                        <p:tgtEl>
                                          <p:spTgt spid="11"/>
                                        </p:tgtEl>
                                        <p:attrNameLst>
                                          <p:attrName>ppt_x</p:attrName>
                                        </p:attrNameLst>
                                      </p:cBhvr>
                                      <p:tavLst>
                                        <p:tav tm="0">
                                          <p:val>
                                            <p:strVal val="#ppt_x"/>
                                          </p:val>
                                        </p:tav>
                                        <p:tav tm="100000">
                                          <p:val>
                                            <p:strVal val="#ppt_x"/>
                                          </p:val>
                                        </p:tav>
                                      </p:tavLst>
                                    </p:anim>
                                    <p:anim calcmode="lin" valueType="num">
                                      <p:cBhvr>
                                        <p:cTn id="24" dur="750" fill="hold"/>
                                        <p:tgtEl>
                                          <p:spTgt spid="1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750"/>
                                        <p:tgtEl>
                                          <p:spTgt spid="12"/>
                                        </p:tgtEl>
                                      </p:cBhvr>
                                    </p:animEffect>
                                    <p:anim calcmode="lin" valueType="num">
                                      <p:cBhvr>
                                        <p:cTn id="28" dur="750" fill="hold"/>
                                        <p:tgtEl>
                                          <p:spTgt spid="12"/>
                                        </p:tgtEl>
                                        <p:attrNameLst>
                                          <p:attrName>ppt_x</p:attrName>
                                        </p:attrNameLst>
                                      </p:cBhvr>
                                      <p:tavLst>
                                        <p:tav tm="0">
                                          <p:val>
                                            <p:strVal val="#ppt_x"/>
                                          </p:val>
                                        </p:tav>
                                        <p:tav tm="100000">
                                          <p:val>
                                            <p:strVal val="#ppt_x"/>
                                          </p:val>
                                        </p:tav>
                                      </p:tavLst>
                                    </p:anim>
                                    <p:anim calcmode="lin" valueType="num">
                                      <p:cBhvr>
                                        <p:cTn id="29" dur="750" fill="hold"/>
                                        <p:tgtEl>
                                          <p:spTgt spid="1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75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750"/>
                                        <p:tgtEl>
                                          <p:spTgt spid="4"/>
                                        </p:tgtEl>
                                      </p:cBhvr>
                                    </p:animEffect>
                                    <p:anim calcmode="lin" valueType="num">
                                      <p:cBhvr>
                                        <p:cTn id="33" dur="750" fill="hold"/>
                                        <p:tgtEl>
                                          <p:spTgt spid="4"/>
                                        </p:tgtEl>
                                        <p:attrNameLst>
                                          <p:attrName>ppt_x</p:attrName>
                                        </p:attrNameLst>
                                      </p:cBhvr>
                                      <p:tavLst>
                                        <p:tav tm="0">
                                          <p:val>
                                            <p:strVal val="#ppt_x"/>
                                          </p:val>
                                        </p:tav>
                                        <p:tav tm="100000">
                                          <p:val>
                                            <p:strVal val="#ppt_x"/>
                                          </p:val>
                                        </p:tav>
                                      </p:tavLst>
                                    </p:anim>
                                    <p:anim calcmode="lin" valueType="num">
                                      <p:cBhvr>
                                        <p:cTn id="34" dur="750" fill="hold"/>
                                        <p:tgtEl>
                                          <p:spTgt spid="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500"/>
                                  </p:stCondLst>
                                  <p:childTnLst>
                                    <p:set>
                                      <p:cBhvr>
                                        <p:cTn id="36" dur="1" fill="hold">
                                          <p:stCondLst>
                                            <p:cond delay="0"/>
                                          </p:stCondLst>
                                        </p:cTn>
                                        <p:tgtEl>
                                          <p:spTgt spid="42"/>
                                        </p:tgtEl>
                                        <p:attrNameLst>
                                          <p:attrName>style.visibility</p:attrName>
                                        </p:attrNameLst>
                                      </p:cBhvr>
                                      <p:to>
                                        <p:strVal val="visible"/>
                                      </p:to>
                                    </p:set>
                                    <p:animEffect transition="in" filter="fade">
                                      <p:cBhvr>
                                        <p:cTn id="37" dur="750"/>
                                        <p:tgtEl>
                                          <p:spTgt spid="42"/>
                                        </p:tgtEl>
                                      </p:cBhvr>
                                    </p:animEffect>
                                    <p:anim calcmode="lin" valueType="num">
                                      <p:cBhvr>
                                        <p:cTn id="38" dur="750" fill="hold"/>
                                        <p:tgtEl>
                                          <p:spTgt spid="42"/>
                                        </p:tgtEl>
                                        <p:attrNameLst>
                                          <p:attrName>ppt_x</p:attrName>
                                        </p:attrNameLst>
                                      </p:cBhvr>
                                      <p:tavLst>
                                        <p:tav tm="0">
                                          <p:val>
                                            <p:strVal val="#ppt_x"/>
                                          </p:val>
                                        </p:tav>
                                        <p:tav tm="100000">
                                          <p:val>
                                            <p:strVal val="#ppt_x"/>
                                          </p:val>
                                        </p:tav>
                                      </p:tavLst>
                                    </p:anim>
                                    <p:anim calcmode="lin" valueType="num">
                                      <p:cBhvr>
                                        <p:cTn id="39" dur="75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animBg="1"/>
      <p:bldP spid="11" grpId="0"/>
      <p:bldP spid="12" grpId="0"/>
      <p:bldP spid="4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1D242E"/>
        </a:solidFill>
        <a:effectLst/>
      </p:bgPr>
    </p:bg>
    <p:spTree>
      <p:nvGrpSpPr>
        <p:cNvPr id="1" name=""/>
        <p:cNvGrpSpPr/>
        <p:nvPr/>
      </p:nvGrpSpPr>
      <p:grpSpPr>
        <a:xfrm>
          <a:off x="0" y="0"/>
          <a:ext cx="0" cy="0"/>
          <a:chOff x="0" y="0"/>
          <a:chExt cx="0" cy="0"/>
        </a:xfrm>
      </p:grpSpPr>
      <p:pic>
        <p:nvPicPr>
          <p:cNvPr id="14" name="图片占位符 13"/>
          <p:cNvPicPr>
            <a:picLocks noGrp="1" noChangeAspect="1"/>
          </p:cNvPicPr>
          <p:nvPr>
            <p:ph type="pic" sz="quarter" idx="10"/>
          </p:nvPr>
        </p:nvPicPr>
        <p:blipFill>
          <a:blip r:embed="rId1">
            <a:extLst>
              <a:ext uri="{28A0092B-C50C-407E-A947-70E740481C1C}">
                <a14:useLocalDpi xmlns:a14="http://schemas.microsoft.com/office/drawing/2010/main" val="0"/>
              </a:ext>
            </a:extLst>
          </a:blip>
          <a:srcRect t="5312" b="5312"/>
          <a:stretch>
            <a:fillRect/>
          </a:stretch>
        </p:blipFill>
        <p:spPr>
          <a:xfrm flipH="1">
            <a:off x="0" y="0"/>
            <a:ext cx="12192000" cy="6858000"/>
          </a:xfrm>
        </p:spPr>
      </p:pic>
      <p:sp>
        <p:nvSpPr>
          <p:cNvPr id="2" name="Frame 1"/>
          <p:cNvSpPr/>
          <p:nvPr/>
        </p:nvSpPr>
        <p:spPr>
          <a:xfrm>
            <a:off x="0" y="0"/>
            <a:ext cx="12192000" cy="6858000"/>
          </a:xfrm>
          <a:prstGeom prst="frame">
            <a:avLst>
              <a:gd name="adj1" fmla="val 5505"/>
            </a:avLst>
          </a:prstGeom>
          <a:gradFill>
            <a:gsLst>
              <a:gs pos="0">
                <a:srgbClr val="C4B59F"/>
              </a:gs>
              <a:gs pos="79000">
                <a:srgbClr val="D0798D"/>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6" name="Oval 5"/>
          <p:cNvSpPr/>
          <p:nvPr/>
        </p:nvSpPr>
        <p:spPr>
          <a:xfrm>
            <a:off x="1345368" y="1641423"/>
            <a:ext cx="3575154" cy="3575154"/>
          </a:xfrm>
          <a:prstGeom prst="ellipse">
            <a:avLst/>
          </a:prstGeom>
          <a:gradFill>
            <a:gsLst>
              <a:gs pos="96000">
                <a:srgbClr val="C4B59F"/>
              </a:gs>
              <a:gs pos="0">
                <a:srgbClr val="D0798D"/>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TextBox 6"/>
          <p:cNvSpPr txBox="1"/>
          <p:nvPr/>
        </p:nvSpPr>
        <p:spPr>
          <a:xfrm>
            <a:off x="1958717" y="2384794"/>
            <a:ext cx="1948720" cy="1862048"/>
          </a:xfrm>
          <a:prstGeom prst="rect">
            <a:avLst/>
          </a:prstGeom>
          <a:noFill/>
        </p:spPr>
        <p:txBody>
          <a:bodyPr wrap="square" rtlCol="0">
            <a:spAutoFit/>
          </a:bodyPr>
          <a:lstStyle/>
          <a:p>
            <a:pPr algn="ctr"/>
            <a:r>
              <a:rPr lang="en-US" sz="11500" dirty="0">
                <a:solidFill>
                  <a:schemeClr val="bg1"/>
                </a:solidFill>
                <a:latin typeface="+mj-lt"/>
              </a:rPr>
              <a:t>50</a:t>
            </a:r>
            <a:endParaRPr lang="id-ID" sz="16600" b="1" dirty="0">
              <a:solidFill>
                <a:schemeClr val="bg1"/>
              </a:solidFill>
              <a:latin typeface="+mj-lt"/>
            </a:endParaRPr>
          </a:p>
        </p:txBody>
      </p:sp>
      <p:sp>
        <p:nvSpPr>
          <p:cNvPr id="8" name="TextBox 7"/>
          <p:cNvSpPr txBox="1"/>
          <p:nvPr/>
        </p:nvSpPr>
        <p:spPr>
          <a:xfrm>
            <a:off x="3366541" y="2546377"/>
            <a:ext cx="1081792" cy="769441"/>
          </a:xfrm>
          <a:prstGeom prst="rect">
            <a:avLst/>
          </a:prstGeom>
          <a:noFill/>
        </p:spPr>
        <p:txBody>
          <a:bodyPr wrap="square" rtlCol="0">
            <a:spAutoFit/>
          </a:bodyPr>
          <a:lstStyle/>
          <a:p>
            <a:pPr algn="ctr"/>
            <a:r>
              <a:rPr lang="en-US" sz="4400" dirty="0">
                <a:solidFill>
                  <a:schemeClr val="bg1"/>
                </a:solidFill>
                <a:latin typeface="+mj-lt"/>
              </a:rPr>
              <a:t>%</a:t>
            </a:r>
            <a:endParaRPr lang="id-ID" sz="5400" b="1" dirty="0">
              <a:solidFill>
                <a:schemeClr val="bg1"/>
              </a:solidFill>
              <a:latin typeface="+mj-lt"/>
            </a:endParaRPr>
          </a:p>
        </p:txBody>
      </p:sp>
      <p:sp>
        <p:nvSpPr>
          <p:cNvPr id="9" name="Oval 8"/>
          <p:cNvSpPr/>
          <p:nvPr/>
        </p:nvSpPr>
        <p:spPr>
          <a:xfrm>
            <a:off x="1573969" y="1870024"/>
            <a:ext cx="3117952" cy="3117952"/>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Rectangle 10"/>
          <p:cNvSpPr/>
          <p:nvPr/>
        </p:nvSpPr>
        <p:spPr>
          <a:xfrm>
            <a:off x="6328346" y="1641423"/>
            <a:ext cx="5863654" cy="35751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TextBox 11"/>
          <p:cNvSpPr txBox="1"/>
          <p:nvPr/>
        </p:nvSpPr>
        <p:spPr>
          <a:xfrm>
            <a:off x="6904205" y="3528711"/>
            <a:ext cx="4908043" cy="1107996"/>
          </a:xfrm>
          <a:prstGeom prst="rect">
            <a:avLst/>
          </a:prstGeom>
          <a:noFill/>
        </p:spPr>
        <p:txBody>
          <a:bodyPr wrap="square" rtlCol="0">
            <a:spAutoFit/>
          </a:bodyPr>
          <a:lstStyle/>
          <a:p>
            <a:pPr>
              <a:lnSpc>
                <a:spcPct val="150000"/>
              </a:lnSpc>
            </a:pPr>
            <a:r>
              <a:rPr lang="en-US" sz="1100">
                <a:solidFill>
                  <a:schemeClr val="tx1">
                    <a:lumMod val="50000"/>
                    <a:lumOff val="50000"/>
                  </a:schemeClr>
                </a:solidFill>
              </a:rPr>
              <a:t>Augue in mollis condimentum, augue lectus scelerisque lorem, vel venenatis tortor mauris vitae turpis. Praesent lacinia tellus augue, eget tincidunt urna mattis a. Proin ac massa et lorem laoreet porttitor at eget ex. Nam pulvinar vitae ante vitae tempor.  </a:t>
            </a:r>
            <a:endParaRPr lang="en-US" sz="1100">
              <a:solidFill>
                <a:schemeClr val="tx1">
                  <a:lumMod val="50000"/>
                  <a:lumOff val="50000"/>
                </a:schemeClr>
              </a:solidFill>
            </a:endParaRPr>
          </a:p>
        </p:txBody>
      </p:sp>
      <p:sp>
        <p:nvSpPr>
          <p:cNvPr id="10" name="TextBox 9"/>
          <p:cNvSpPr txBox="1"/>
          <p:nvPr/>
        </p:nvSpPr>
        <p:spPr>
          <a:xfrm>
            <a:off x="6904206" y="2115489"/>
            <a:ext cx="4128555" cy="1200329"/>
          </a:xfrm>
          <a:prstGeom prst="rect">
            <a:avLst/>
          </a:prstGeom>
          <a:noFill/>
        </p:spPr>
        <p:txBody>
          <a:bodyPr wrap="square" rtlCol="0">
            <a:spAutoFit/>
          </a:bodyPr>
          <a:lstStyle/>
          <a:p>
            <a:r>
              <a:rPr lang="en-US" sz="3600">
                <a:solidFill>
                  <a:schemeClr val="tx1">
                    <a:lumMod val="75000"/>
                    <a:lumOff val="25000"/>
                  </a:schemeClr>
                </a:solidFill>
                <a:latin typeface="+mj-lt"/>
              </a:rPr>
              <a:t>Expect Nothing Less Than Perfect </a:t>
            </a:r>
            <a:endParaRPr lang="id-ID" sz="4400" b="1">
              <a:solidFill>
                <a:schemeClr val="tx1">
                  <a:lumMod val="75000"/>
                  <a:lumOff val="25000"/>
                </a:schemeClr>
              </a:solidFill>
              <a:latin typeface="+mj-lt"/>
            </a:endParaRPr>
          </a:p>
        </p:txBody>
      </p:sp>
      <p:pic>
        <p:nvPicPr>
          <p:cNvPr id="43" name="图片 42"/>
          <p:cNvPicPr>
            <a:picLocks noChangeAspect="1"/>
          </p:cNvPicPr>
          <p:nvPr/>
        </p:nvPicPr>
        <p:blipFill>
          <a:blip r:embed="rId2"/>
          <a:stretch>
            <a:fillRect/>
          </a:stretch>
        </p:blipFill>
        <p:spPr>
          <a:xfrm rot="5117050">
            <a:off x="10680503" y="2300240"/>
            <a:ext cx="704518" cy="103635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750"/>
                                        <p:tgtEl>
                                          <p:spTgt spid="8"/>
                                        </p:tgtEl>
                                      </p:cBhvr>
                                    </p:animEffect>
                                    <p:anim calcmode="lin" valueType="num">
                                      <p:cBhvr>
                                        <p:cTn id="13" dur="750" fill="hold"/>
                                        <p:tgtEl>
                                          <p:spTgt spid="8"/>
                                        </p:tgtEl>
                                        <p:attrNameLst>
                                          <p:attrName>ppt_x</p:attrName>
                                        </p:attrNameLst>
                                      </p:cBhvr>
                                      <p:tavLst>
                                        <p:tav tm="0">
                                          <p:val>
                                            <p:strVal val="#ppt_x"/>
                                          </p:val>
                                        </p:tav>
                                        <p:tav tm="100000">
                                          <p:val>
                                            <p:strVal val="#ppt_x"/>
                                          </p:val>
                                        </p:tav>
                                      </p:tavLst>
                                    </p:anim>
                                    <p:anim calcmode="lin" valueType="num">
                                      <p:cBhvr>
                                        <p:cTn id="14" dur="75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75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750"/>
                                        <p:tgtEl>
                                          <p:spTgt spid="10"/>
                                        </p:tgtEl>
                                      </p:cBhvr>
                                    </p:animEffect>
                                    <p:anim calcmode="lin" valueType="num">
                                      <p:cBhvr>
                                        <p:cTn id="18" dur="750" fill="hold"/>
                                        <p:tgtEl>
                                          <p:spTgt spid="10"/>
                                        </p:tgtEl>
                                        <p:attrNameLst>
                                          <p:attrName>ppt_x</p:attrName>
                                        </p:attrNameLst>
                                      </p:cBhvr>
                                      <p:tavLst>
                                        <p:tav tm="0">
                                          <p:val>
                                            <p:strVal val="#ppt_x"/>
                                          </p:val>
                                        </p:tav>
                                        <p:tav tm="100000">
                                          <p:val>
                                            <p:strVal val="#ppt_x"/>
                                          </p:val>
                                        </p:tav>
                                      </p:tavLst>
                                    </p:anim>
                                    <p:anim calcmode="lin" valueType="num">
                                      <p:cBhvr>
                                        <p:cTn id="19" dur="750" fill="hold"/>
                                        <p:tgtEl>
                                          <p:spTgt spid="1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75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750"/>
                                        <p:tgtEl>
                                          <p:spTgt spid="12"/>
                                        </p:tgtEl>
                                      </p:cBhvr>
                                    </p:animEffect>
                                    <p:anim calcmode="lin" valueType="num">
                                      <p:cBhvr>
                                        <p:cTn id="23" dur="750" fill="hold"/>
                                        <p:tgtEl>
                                          <p:spTgt spid="12"/>
                                        </p:tgtEl>
                                        <p:attrNameLst>
                                          <p:attrName>ppt_x</p:attrName>
                                        </p:attrNameLst>
                                      </p:cBhvr>
                                      <p:tavLst>
                                        <p:tav tm="0">
                                          <p:val>
                                            <p:strVal val="#ppt_x"/>
                                          </p:val>
                                        </p:tav>
                                        <p:tav tm="100000">
                                          <p:val>
                                            <p:strVal val="#ppt_x"/>
                                          </p:val>
                                        </p:tav>
                                      </p:tavLst>
                                    </p:anim>
                                    <p:anim calcmode="lin" valueType="num">
                                      <p:cBhvr>
                                        <p:cTn id="24" dur="75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2"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1D242E"/>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1">
            <a:duotone>
              <a:prstClr val="black"/>
              <a:srgbClr val="1D242E">
                <a:tint val="45000"/>
                <a:satMod val="400000"/>
              </a:srgbClr>
            </a:duotone>
          </a:blip>
          <a:stretch>
            <a:fillRect/>
          </a:stretch>
        </p:blipFill>
        <p:spPr>
          <a:xfrm rot="16200000">
            <a:off x="2665897" y="-2665897"/>
            <a:ext cx="6860208" cy="12192002"/>
          </a:xfrm>
          <a:prstGeom prst="rect">
            <a:avLst/>
          </a:prstGeom>
        </p:spPr>
      </p:pic>
      <p:pic>
        <p:nvPicPr>
          <p:cNvPr id="3" name="图片 2"/>
          <p:cNvPicPr>
            <a:picLocks noChangeAspect="1"/>
          </p:cNvPicPr>
          <p:nvPr/>
        </p:nvPicPr>
        <p:blipFill>
          <a:blip r:embed="rId2"/>
          <a:stretch>
            <a:fillRect/>
          </a:stretch>
        </p:blipFill>
        <p:spPr>
          <a:xfrm rot="2112508">
            <a:off x="9661359" y="2171126"/>
            <a:ext cx="1462750" cy="3800752"/>
          </a:xfrm>
          <a:prstGeom prst="rect">
            <a:avLst/>
          </a:prstGeom>
        </p:spPr>
      </p:pic>
      <p:pic>
        <p:nvPicPr>
          <p:cNvPr id="4" name="图片 3"/>
          <p:cNvPicPr>
            <a:picLocks noChangeAspect="1"/>
          </p:cNvPicPr>
          <p:nvPr/>
        </p:nvPicPr>
        <p:blipFill>
          <a:blip r:embed="rId3"/>
          <a:stretch>
            <a:fillRect/>
          </a:stretch>
        </p:blipFill>
        <p:spPr>
          <a:xfrm rot="17512173">
            <a:off x="7766033" y="4356128"/>
            <a:ext cx="1146777" cy="1686925"/>
          </a:xfrm>
          <a:prstGeom prst="rect">
            <a:avLst/>
          </a:prstGeom>
        </p:spPr>
      </p:pic>
      <p:pic>
        <p:nvPicPr>
          <p:cNvPr id="5" name="图片 4"/>
          <p:cNvPicPr>
            <a:picLocks noChangeAspect="1"/>
          </p:cNvPicPr>
          <p:nvPr/>
        </p:nvPicPr>
        <p:blipFill>
          <a:blip r:embed="rId4"/>
          <a:stretch>
            <a:fillRect/>
          </a:stretch>
        </p:blipFill>
        <p:spPr>
          <a:xfrm>
            <a:off x="935019" y="2333991"/>
            <a:ext cx="865707" cy="1737511"/>
          </a:xfrm>
          <a:prstGeom prst="rect">
            <a:avLst/>
          </a:prstGeom>
        </p:spPr>
      </p:pic>
      <p:sp>
        <p:nvSpPr>
          <p:cNvPr id="7" name="TextBox 8"/>
          <p:cNvSpPr txBox="1"/>
          <p:nvPr/>
        </p:nvSpPr>
        <p:spPr>
          <a:xfrm>
            <a:off x="4095553" y="3429000"/>
            <a:ext cx="5048249" cy="1107996"/>
          </a:xfrm>
          <a:prstGeom prst="rect">
            <a:avLst/>
          </a:prstGeom>
          <a:noFill/>
        </p:spPr>
        <p:txBody>
          <a:bodyPr wrap="square" rtlCol="0">
            <a:spAutoFit/>
          </a:bodyPr>
          <a:lstStyle/>
          <a:p>
            <a:pPr>
              <a:lnSpc>
                <a:spcPct val="150000"/>
              </a:lnSpc>
            </a:pPr>
            <a:r>
              <a:rPr lang="en-US" sz="1100">
                <a:solidFill>
                  <a:srgbClr val="1D242E"/>
                </a:solidFill>
              </a:rPr>
              <a:t>Augue in mollis condimentum, augue lectus scelerisque lorem, vel venenatis tortor mauris vitae turpis. Praesent lacinia tellus augue, eget tincidunt urna mattis a. Proin ac massa et lorem laoreet porttitor at eget ex. Nam pulvinar vitae ante vitae tempor.  </a:t>
            </a:r>
            <a:endParaRPr lang="en-US" sz="1100">
              <a:solidFill>
                <a:srgbClr val="1D242E"/>
              </a:solidFill>
            </a:endParaRPr>
          </a:p>
        </p:txBody>
      </p:sp>
      <p:sp>
        <p:nvSpPr>
          <p:cNvPr id="8" name="TextBox 9"/>
          <p:cNvSpPr txBox="1"/>
          <p:nvPr/>
        </p:nvSpPr>
        <p:spPr>
          <a:xfrm>
            <a:off x="3305757" y="2085505"/>
            <a:ext cx="1389403" cy="1446550"/>
          </a:xfrm>
          <a:prstGeom prst="rect">
            <a:avLst/>
          </a:prstGeom>
          <a:noFill/>
        </p:spPr>
        <p:txBody>
          <a:bodyPr wrap="square" rtlCol="0">
            <a:spAutoFit/>
          </a:bodyPr>
          <a:lstStyle/>
          <a:p>
            <a:pPr algn="ctr"/>
            <a:r>
              <a:rPr lang="en-US" sz="8800" dirty="0">
                <a:solidFill>
                  <a:srgbClr val="1D242E"/>
                </a:solidFill>
                <a:latin typeface="+mj-lt"/>
              </a:rPr>
              <a:t>02</a:t>
            </a:r>
            <a:endParaRPr lang="id-ID" sz="11500" b="1" dirty="0">
              <a:solidFill>
                <a:srgbClr val="1D242E"/>
              </a:solidFill>
              <a:latin typeface="+mj-lt"/>
            </a:endParaRPr>
          </a:p>
        </p:txBody>
      </p:sp>
      <p:pic>
        <p:nvPicPr>
          <p:cNvPr id="9" name="图片 8"/>
          <p:cNvPicPr>
            <a:picLocks noChangeAspect="1"/>
          </p:cNvPicPr>
          <p:nvPr/>
        </p:nvPicPr>
        <p:blipFill>
          <a:blip r:embed="rId5"/>
          <a:stretch>
            <a:fillRect/>
          </a:stretch>
        </p:blipFill>
        <p:spPr>
          <a:xfrm rot="16200000">
            <a:off x="5580292" y="1521225"/>
            <a:ext cx="1239798" cy="278186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anim calcmode="lin" valueType="num">
                                      <p:cBhvr>
                                        <p:cTn id="8" dur="750" fill="hold"/>
                                        <p:tgtEl>
                                          <p:spTgt spid="8"/>
                                        </p:tgtEl>
                                        <p:attrNameLst>
                                          <p:attrName>ppt_x</p:attrName>
                                        </p:attrNameLst>
                                      </p:cBhvr>
                                      <p:tavLst>
                                        <p:tav tm="0">
                                          <p:val>
                                            <p:strVal val="#ppt_x"/>
                                          </p:val>
                                        </p:tav>
                                        <p:tav tm="100000">
                                          <p:val>
                                            <p:strVal val="#ppt_x"/>
                                          </p:val>
                                        </p:tav>
                                      </p:tavLst>
                                    </p:anim>
                                    <p:anim calcmode="lin" valueType="num">
                                      <p:cBhvr>
                                        <p:cTn id="9" dur="75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750"/>
                                        <p:tgtEl>
                                          <p:spTgt spid="7"/>
                                        </p:tgtEl>
                                      </p:cBhvr>
                                    </p:animEffect>
                                    <p:anim calcmode="lin" valueType="num">
                                      <p:cBhvr>
                                        <p:cTn id="13" dur="750" fill="hold"/>
                                        <p:tgtEl>
                                          <p:spTgt spid="7"/>
                                        </p:tgtEl>
                                        <p:attrNameLst>
                                          <p:attrName>ppt_x</p:attrName>
                                        </p:attrNameLst>
                                      </p:cBhvr>
                                      <p:tavLst>
                                        <p:tav tm="0">
                                          <p:val>
                                            <p:strVal val="#ppt_x"/>
                                          </p:val>
                                        </p:tav>
                                        <p:tav tm="100000">
                                          <p:val>
                                            <p:strVal val="#ppt_x"/>
                                          </p:val>
                                        </p:tav>
                                      </p:tavLst>
                                    </p:anim>
                                    <p:anim calcmode="lin" valueType="num">
                                      <p:cBhvr>
                                        <p:cTn id="14" dur="75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1D242E"/>
        </a:solidFill>
        <a:effectLst/>
      </p:bgPr>
    </p:bg>
    <p:spTree>
      <p:nvGrpSpPr>
        <p:cNvPr id="1" name=""/>
        <p:cNvGrpSpPr/>
        <p:nvPr/>
      </p:nvGrpSpPr>
      <p:grpSpPr>
        <a:xfrm>
          <a:off x="0" y="0"/>
          <a:ext cx="0" cy="0"/>
          <a:chOff x="0" y="0"/>
          <a:chExt cx="0" cy="0"/>
        </a:xfrm>
      </p:grpSpPr>
      <p:sp>
        <p:nvSpPr>
          <p:cNvPr id="26" name="Rectangle: Rounded Corners 25"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p:nvPr/>
        </p:nvSpPr>
        <p:spPr>
          <a:xfrm>
            <a:off x="2748116" y="4118987"/>
            <a:ext cx="8344425" cy="1498406"/>
          </a:xfrm>
          <a:prstGeom prst="roundRect">
            <a:avLst>
              <a:gd name="adj" fmla="val 50000"/>
            </a:avLst>
          </a:prstGeom>
          <a:gradFill>
            <a:gsLst>
              <a:gs pos="96000">
                <a:srgbClr val="C4B59F"/>
              </a:gs>
              <a:gs pos="61000">
                <a:srgbClr val="D0798D"/>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Shape 7"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p:nvPr/>
        </p:nvSpPr>
        <p:spPr>
          <a:xfrm>
            <a:off x="0" y="961492"/>
            <a:ext cx="3309134" cy="5181766"/>
          </a:xfrm>
          <a:custGeom>
            <a:avLst/>
            <a:gdLst>
              <a:gd name="connsiteX0" fmla="*/ 702130 w 3234873"/>
              <a:gd name="connsiteY0" fmla="*/ 0 h 5065486"/>
              <a:gd name="connsiteX1" fmla="*/ 3234873 w 3234873"/>
              <a:gd name="connsiteY1" fmla="*/ 2532743 h 5065486"/>
              <a:gd name="connsiteX2" fmla="*/ 702130 w 3234873"/>
              <a:gd name="connsiteY2" fmla="*/ 5065486 h 5065486"/>
              <a:gd name="connsiteX3" fmla="*/ 191694 w 3234873"/>
              <a:gd name="connsiteY3" fmla="*/ 5014030 h 5065486"/>
              <a:gd name="connsiteX4" fmla="*/ 0 w 3234873"/>
              <a:gd name="connsiteY4" fmla="*/ 4964740 h 5065486"/>
              <a:gd name="connsiteX5" fmla="*/ 0 w 3234873"/>
              <a:gd name="connsiteY5" fmla="*/ 100746 h 5065486"/>
              <a:gd name="connsiteX6" fmla="*/ 191694 w 3234873"/>
              <a:gd name="connsiteY6" fmla="*/ 51456 h 5065486"/>
              <a:gd name="connsiteX7" fmla="*/ 702130 w 3234873"/>
              <a:gd name="connsiteY7" fmla="*/ 0 h 5065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34873" h="5065486">
                <a:moveTo>
                  <a:pt x="702130" y="0"/>
                </a:moveTo>
                <a:cubicBezTo>
                  <a:pt x="2100925" y="0"/>
                  <a:pt x="3234873" y="1133948"/>
                  <a:pt x="3234873" y="2532743"/>
                </a:cubicBezTo>
                <a:cubicBezTo>
                  <a:pt x="3234873" y="3931538"/>
                  <a:pt x="2100925" y="5065486"/>
                  <a:pt x="702130" y="5065486"/>
                </a:cubicBezTo>
                <a:cubicBezTo>
                  <a:pt x="527281" y="5065486"/>
                  <a:pt x="356570" y="5047768"/>
                  <a:pt x="191694" y="5014030"/>
                </a:cubicBezTo>
                <a:lnTo>
                  <a:pt x="0" y="4964740"/>
                </a:lnTo>
                <a:lnTo>
                  <a:pt x="0" y="100746"/>
                </a:lnTo>
                <a:lnTo>
                  <a:pt x="191694" y="51456"/>
                </a:lnTo>
                <a:cubicBezTo>
                  <a:pt x="356570" y="17718"/>
                  <a:pt x="527281" y="0"/>
                  <a:pt x="702130" y="0"/>
                </a:cubicBezTo>
                <a:close/>
              </a:path>
            </a:pathLst>
          </a:custGeom>
          <a:blipFill>
            <a:blip r:embed="rId1"/>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txBox="1"/>
          <p:nvPr/>
        </p:nvSpPr>
        <p:spPr>
          <a:xfrm>
            <a:off x="5869402" y="2767543"/>
            <a:ext cx="5080114" cy="958147"/>
          </a:xfrm>
          <a:prstGeom prst="rect">
            <a:avLst/>
          </a:prstGeom>
          <a:noFill/>
        </p:spPr>
        <p:txBody>
          <a:bodyPr wrap="square" rtlCol="0">
            <a:spAutoFit/>
          </a:bodyPr>
          <a:lstStyle/>
          <a:p>
            <a:pPr>
              <a:lnSpc>
                <a:spcPct val="120000"/>
              </a:lnSpc>
            </a:pPr>
            <a:r>
              <a:rPr lang="en-US" sz="1200" b="1" dirty="0">
                <a:solidFill>
                  <a:schemeClr val="bg1">
                    <a:lumMod val="65000"/>
                  </a:schemeClr>
                </a:solidFill>
              </a:rPr>
              <a:t>A wonderful serenity </a:t>
            </a:r>
            <a:r>
              <a:rPr lang="en-US" sz="1200" dirty="0">
                <a:solidFill>
                  <a:schemeClr val="bg1">
                    <a:lumMod val="65000"/>
                  </a:schemeClr>
                </a:solidFill>
              </a:rPr>
              <a:t>has taken possession of my entire soul, like these sweet mornings of spring which I enjoy with my whole heart. I am alone, and feel the charm of existence in this spot, which was created for the bliss of souls like mine. </a:t>
            </a:r>
            <a:endParaRPr lang="en-US" sz="1200" dirty="0">
              <a:solidFill>
                <a:schemeClr val="bg1">
                  <a:lumMod val="65000"/>
                </a:schemeClr>
              </a:solidFill>
            </a:endParaRPr>
          </a:p>
        </p:txBody>
      </p:sp>
      <p:grpSp>
        <p:nvGrpSpPr>
          <p:cNvPr id="58" name="Group 57"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5869402" y="4491089"/>
            <a:ext cx="1857279" cy="754202"/>
            <a:chOff x="5869402" y="4409320"/>
            <a:chExt cx="1857279" cy="754202"/>
          </a:xfrm>
        </p:grpSpPr>
        <p:sp>
          <p:nvSpPr>
            <p:cNvPr id="56" name="TextBox 55"/>
            <p:cNvSpPr txBox="1"/>
            <p:nvPr/>
          </p:nvSpPr>
          <p:spPr>
            <a:xfrm>
              <a:off x="5869402" y="4409320"/>
              <a:ext cx="1857279" cy="307777"/>
            </a:xfrm>
            <a:prstGeom prst="rect">
              <a:avLst/>
            </a:prstGeom>
            <a:noFill/>
          </p:spPr>
          <p:txBody>
            <a:bodyPr wrap="square" rtlCol="0">
              <a:spAutoFit/>
            </a:bodyPr>
            <a:lstStyle/>
            <a:p>
              <a:r>
                <a:rPr lang="en-US" sz="1400" b="1" dirty="0">
                  <a:solidFill>
                    <a:schemeClr val="bg1"/>
                  </a:solidFill>
                  <a:latin typeface="+mj-lt"/>
                </a:rPr>
                <a:t>01. Orange</a:t>
              </a:r>
              <a:endParaRPr lang="en-US" sz="1400" b="1" dirty="0">
                <a:solidFill>
                  <a:schemeClr val="bg1"/>
                </a:solidFill>
                <a:latin typeface="+mj-lt"/>
              </a:endParaRPr>
            </a:p>
          </p:txBody>
        </p:sp>
        <p:sp>
          <p:nvSpPr>
            <p:cNvPr id="57" name="TextBox 56"/>
            <p:cNvSpPr txBox="1"/>
            <p:nvPr/>
          </p:nvSpPr>
          <p:spPr>
            <a:xfrm>
              <a:off x="5869403" y="4701857"/>
              <a:ext cx="1857278" cy="461665"/>
            </a:xfrm>
            <a:prstGeom prst="rect">
              <a:avLst/>
            </a:prstGeom>
            <a:noFill/>
          </p:spPr>
          <p:txBody>
            <a:bodyPr wrap="square" rtlCol="0">
              <a:spAutoFit/>
            </a:bodyPr>
            <a:lstStyle/>
            <a:p>
              <a:r>
                <a:rPr lang="en-US" sz="1200" dirty="0">
                  <a:solidFill>
                    <a:schemeClr val="bg1"/>
                  </a:solidFill>
                </a:rPr>
                <a:t>A wonderful serenity has taken possession</a:t>
              </a:r>
              <a:endParaRPr lang="en-US" sz="1200" dirty="0">
                <a:solidFill>
                  <a:schemeClr val="bg1"/>
                </a:solidFill>
              </a:endParaRPr>
            </a:p>
          </p:txBody>
        </p:sp>
      </p:grpSp>
      <p:grpSp>
        <p:nvGrpSpPr>
          <p:cNvPr id="59" name="Group 58"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8287577" y="4491089"/>
            <a:ext cx="1857279" cy="754202"/>
            <a:chOff x="5869402" y="4409320"/>
            <a:chExt cx="1857279" cy="754202"/>
          </a:xfrm>
        </p:grpSpPr>
        <p:sp>
          <p:nvSpPr>
            <p:cNvPr id="60" name="TextBox 59"/>
            <p:cNvSpPr txBox="1"/>
            <p:nvPr/>
          </p:nvSpPr>
          <p:spPr>
            <a:xfrm>
              <a:off x="5869402" y="4409320"/>
              <a:ext cx="1857279" cy="307777"/>
            </a:xfrm>
            <a:prstGeom prst="rect">
              <a:avLst/>
            </a:prstGeom>
            <a:noFill/>
          </p:spPr>
          <p:txBody>
            <a:bodyPr wrap="square" rtlCol="0">
              <a:spAutoFit/>
            </a:bodyPr>
            <a:lstStyle/>
            <a:p>
              <a:r>
                <a:rPr lang="en-US" sz="1400" b="1" dirty="0">
                  <a:solidFill>
                    <a:schemeClr val="bg1"/>
                  </a:solidFill>
                  <a:latin typeface="+mj-lt"/>
                </a:rPr>
                <a:t>02. Healthy</a:t>
              </a:r>
              <a:endParaRPr lang="en-US" sz="1400" b="1" dirty="0">
                <a:solidFill>
                  <a:schemeClr val="bg1"/>
                </a:solidFill>
                <a:latin typeface="+mj-lt"/>
              </a:endParaRPr>
            </a:p>
          </p:txBody>
        </p:sp>
        <p:sp>
          <p:nvSpPr>
            <p:cNvPr id="61" name="TextBox 60"/>
            <p:cNvSpPr txBox="1"/>
            <p:nvPr/>
          </p:nvSpPr>
          <p:spPr>
            <a:xfrm>
              <a:off x="5869403" y="4701857"/>
              <a:ext cx="1857278" cy="461665"/>
            </a:xfrm>
            <a:prstGeom prst="rect">
              <a:avLst/>
            </a:prstGeom>
            <a:noFill/>
          </p:spPr>
          <p:txBody>
            <a:bodyPr wrap="square" rtlCol="0">
              <a:spAutoFit/>
            </a:bodyPr>
            <a:lstStyle/>
            <a:p>
              <a:r>
                <a:rPr lang="en-US" sz="1200" dirty="0">
                  <a:solidFill>
                    <a:schemeClr val="bg1"/>
                  </a:solidFill>
                </a:rPr>
                <a:t>A wonderful serenity has taken possession</a:t>
              </a:r>
              <a:endParaRPr lang="en-US" sz="1200" dirty="0">
                <a:solidFill>
                  <a:schemeClr val="bg1"/>
                </a:solidFill>
              </a:endParaRPr>
            </a:p>
          </p:txBody>
        </p:sp>
      </p:grpSp>
      <p:sp>
        <p:nvSpPr>
          <p:cNvPr id="62" name="TextBox 61"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SpPr txBox="1"/>
          <p:nvPr/>
        </p:nvSpPr>
        <p:spPr>
          <a:xfrm>
            <a:off x="5869402" y="1339277"/>
            <a:ext cx="5223139" cy="1323439"/>
          </a:xfrm>
          <a:prstGeom prst="rect">
            <a:avLst/>
          </a:prstGeom>
          <a:noFill/>
        </p:spPr>
        <p:txBody>
          <a:bodyPr wrap="square" rtlCol="0">
            <a:spAutoFit/>
          </a:bodyPr>
          <a:lstStyle/>
          <a:p>
            <a:r>
              <a:rPr lang="en-US" sz="3600" dirty="0">
                <a:solidFill>
                  <a:srgbClr val="D0798D"/>
                </a:solidFill>
                <a:latin typeface="+mj-lt"/>
              </a:rPr>
              <a:t>Real Fresh</a:t>
            </a:r>
            <a:endParaRPr lang="en-US" sz="3600" dirty="0">
              <a:solidFill>
                <a:srgbClr val="D0798D"/>
              </a:solidFill>
              <a:latin typeface="+mj-lt"/>
            </a:endParaRPr>
          </a:p>
          <a:p>
            <a:r>
              <a:rPr lang="en-US" sz="4400" b="1" dirty="0">
                <a:solidFill>
                  <a:srgbClr val="D0798D"/>
                </a:solidFill>
                <a:latin typeface="+mj-lt"/>
              </a:rPr>
              <a:t>Juice Image Slide</a:t>
            </a:r>
            <a:endParaRPr lang="en-US" sz="4400" b="1" dirty="0">
              <a:solidFill>
                <a:srgbClr val="D0798D"/>
              </a:solidFill>
              <a:latin typeface="+mj-lt"/>
            </a:endParaRPr>
          </a:p>
        </p:txBody>
      </p:sp>
      <p:sp>
        <p:nvSpPr>
          <p:cNvPr id="5" name="e7d195523061f1c0"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hidden="1"/>
          <p:cNvSpPr txBox="1"/>
          <p:nvPr/>
        </p:nvSpPr>
        <p:spPr>
          <a:xfrm>
            <a:off x="-355600" y="1803400"/>
            <a:ext cx="323807" cy="1016000"/>
          </a:xfrm>
          <a:prstGeom prst="rect">
            <a:avLst/>
          </a:prstGeom>
          <a:noFill/>
        </p:spPr>
        <p:txBody>
          <a:bodyPr vert="wordArtVert" rtlCol="0">
            <a:spAutoFit/>
          </a:bodyPr>
          <a:lstStyle/>
          <a:p>
            <a:r>
              <a:rPr lang="en-US" altLang="zh-CN" sz="100"/>
              <a:t>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a:t>
            </a:r>
            <a:endParaRPr lang="zh-CN" altLang="en-US" sz="100"/>
          </a:p>
        </p:txBody>
      </p:sp>
      <p:pic>
        <p:nvPicPr>
          <p:cNvPr id="6" name="图片占位符 5"/>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8532" r="18532"/>
          <a:stretch>
            <a:fillRect/>
          </a:stretch>
        </p:blipFill>
        <p:spPr/>
      </p:pic>
      <p:grpSp>
        <p:nvGrpSpPr>
          <p:cNvPr id="42" name="Group 41" descr="e7d195523061f1c0c2b73831c94a3edc981f60e396d3e182073EE1468018468A7F192AE5E5CD515B6C3125F8AF6E4EE646174E8CF0B46FD19828DCE8CDA3B3A044A74F0E769C5FA8CB87AB6FC303C8BA3785FAC64AF5424764E128FECAE4CC72932BB65C8C121A0F41C1707D94688ED66335DC6AE12288BF2055523C0C26863D2CD4AC454A29EEC183CEF0375334B579"/>
          <p:cNvGrpSpPr/>
          <p:nvPr/>
        </p:nvGrpSpPr>
        <p:grpSpPr>
          <a:xfrm>
            <a:off x="672914" y="3125830"/>
            <a:ext cx="853089" cy="853089"/>
            <a:chOff x="672914" y="3125830"/>
            <a:chExt cx="853089" cy="853089"/>
          </a:xfrm>
        </p:grpSpPr>
        <p:sp>
          <p:nvSpPr>
            <p:cNvPr id="13" name="Oval 12"/>
            <p:cNvSpPr/>
            <p:nvPr/>
          </p:nvSpPr>
          <p:spPr>
            <a:xfrm>
              <a:off x="672914" y="3125830"/>
              <a:ext cx="853089" cy="853089"/>
            </a:xfrm>
            <a:prstGeom prst="ellipse">
              <a:avLst/>
            </a:prstGeom>
            <a:solidFill>
              <a:schemeClr val="bg1"/>
            </a:solidFill>
            <a:ln>
              <a:noFill/>
            </a:ln>
            <a:effectLst>
              <a:outerShdw blurRad="812800" dist="330200" dir="5400000" sx="62000" sy="62000" algn="t" rotWithShape="0">
                <a:schemeClr val="accen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uppieren 309"/>
            <p:cNvGrpSpPr/>
            <p:nvPr/>
          </p:nvGrpSpPr>
          <p:grpSpPr>
            <a:xfrm>
              <a:off x="974045" y="3364255"/>
              <a:ext cx="250826" cy="376238"/>
              <a:chOff x="3985418" y="4638674"/>
              <a:chExt cx="250826" cy="376238"/>
            </a:xfrm>
            <a:solidFill>
              <a:schemeClr val="accent1"/>
            </a:solidFill>
          </p:grpSpPr>
          <p:sp>
            <p:nvSpPr>
              <p:cNvPr id="31" name="Freeform 122"/>
              <p:cNvSpPr/>
              <p:nvPr/>
            </p:nvSpPr>
            <p:spPr bwMode="auto">
              <a:xfrm>
                <a:off x="4137818" y="4935537"/>
                <a:ext cx="14288" cy="12700"/>
              </a:xfrm>
              <a:custGeom>
                <a:avLst/>
                <a:gdLst>
                  <a:gd name="T0" fmla="*/ 8 w 9"/>
                  <a:gd name="T1" fmla="*/ 3 h 9"/>
                  <a:gd name="T2" fmla="*/ 7 w 9"/>
                  <a:gd name="T3" fmla="*/ 8 h 9"/>
                  <a:gd name="T4" fmla="*/ 1 w 9"/>
                  <a:gd name="T5" fmla="*/ 7 h 9"/>
                  <a:gd name="T6" fmla="*/ 3 w 9"/>
                  <a:gd name="T7" fmla="*/ 1 h 9"/>
                  <a:gd name="T8" fmla="*/ 8 w 9"/>
                  <a:gd name="T9" fmla="*/ 3 h 9"/>
                </a:gdLst>
                <a:ahLst/>
                <a:cxnLst>
                  <a:cxn ang="0">
                    <a:pos x="T0" y="T1"/>
                  </a:cxn>
                  <a:cxn ang="0">
                    <a:pos x="T2" y="T3"/>
                  </a:cxn>
                  <a:cxn ang="0">
                    <a:pos x="T4" y="T5"/>
                  </a:cxn>
                  <a:cxn ang="0">
                    <a:pos x="T6" y="T7"/>
                  </a:cxn>
                  <a:cxn ang="0">
                    <a:pos x="T8" y="T9"/>
                  </a:cxn>
                </a:cxnLst>
                <a:rect l="0" t="0" r="r" b="b"/>
                <a:pathLst>
                  <a:path w="9" h="9">
                    <a:moveTo>
                      <a:pt x="8" y="3"/>
                    </a:moveTo>
                    <a:cubicBezTo>
                      <a:pt x="9" y="5"/>
                      <a:pt x="9" y="7"/>
                      <a:pt x="7" y="8"/>
                    </a:cubicBezTo>
                    <a:cubicBezTo>
                      <a:pt x="5" y="9"/>
                      <a:pt x="3" y="9"/>
                      <a:pt x="1" y="7"/>
                    </a:cubicBezTo>
                    <a:cubicBezTo>
                      <a:pt x="0" y="5"/>
                      <a:pt x="1" y="2"/>
                      <a:pt x="3" y="1"/>
                    </a:cubicBezTo>
                    <a:cubicBezTo>
                      <a:pt x="5" y="0"/>
                      <a:pt x="7" y="1"/>
                      <a:pt x="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2" name="Freeform 123"/>
              <p:cNvSpPr/>
              <p:nvPr/>
            </p:nvSpPr>
            <p:spPr bwMode="auto">
              <a:xfrm>
                <a:off x="4158456" y="4967287"/>
                <a:ext cx="12700" cy="14288"/>
              </a:xfrm>
              <a:custGeom>
                <a:avLst/>
                <a:gdLst>
                  <a:gd name="T0" fmla="*/ 8 w 9"/>
                  <a:gd name="T1" fmla="*/ 2 h 9"/>
                  <a:gd name="T2" fmla="*/ 6 w 9"/>
                  <a:gd name="T3" fmla="*/ 8 h 9"/>
                  <a:gd name="T4" fmla="*/ 1 w 9"/>
                  <a:gd name="T5" fmla="*/ 6 h 9"/>
                  <a:gd name="T6" fmla="*/ 2 w 9"/>
                  <a:gd name="T7" fmla="*/ 1 h 9"/>
                  <a:gd name="T8" fmla="*/ 8 w 9"/>
                  <a:gd name="T9" fmla="*/ 2 h 9"/>
                </a:gdLst>
                <a:ahLst/>
                <a:cxnLst>
                  <a:cxn ang="0">
                    <a:pos x="T0" y="T1"/>
                  </a:cxn>
                  <a:cxn ang="0">
                    <a:pos x="T2" y="T3"/>
                  </a:cxn>
                  <a:cxn ang="0">
                    <a:pos x="T4" y="T5"/>
                  </a:cxn>
                  <a:cxn ang="0">
                    <a:pos x="T6" y="T7"/>
                  </a:cxn>
                  <a:cxn ang="0">
                    <a:pos x="T8" y="T9"/>
                  </a:cxn>
                </a:cxnLst>
                <a:rect l="0" t="0" r="r" b="b"/>
                <a:pathLst>
                  <a:path w="9" h="9">
                    <a:moveTo>
                      <a:pt x="8" y="2"/>
                    </a:moveTo>
                    <a:cubicBezTo>
                      <a:pt x="9" y="4"/>
                      <a:pt x="8" y="7"/>
                      <a:pt x="6" y="8"/>
                    </a:cubicBezTo>
                    <a:cubicBezTo>
                      <a:pt x="4" y="9"/>
                      <a:pt x="2" y="8"/>
                      <a:pt x="1" y="6"/>
                    </a:cubicBezTo>
                    <a:cubicBezTo>
                      <a:pt x="0" y="4"/>
                      <a:pt x="0" y="2"/>
                      <a:pt x="2" y="1"/>
                    </a:cubicBezTo>
                    <a:cubicBezTo>
                      <a:pt x="4" y="0"/>
                      <a:pt x="6" y="0"/>
                      <a:pt x="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3" name="Freeform 124"/>
              <p:cNvSpPr/>
              <p:nvPr/>
            </p:nvSpPr>
            <p:spPr bwMode="auto">
              <a:xfrm>
                <a:off x="4158456" y="4945062"/>
                <a:ext cx="12700" cy="12700"/>
              </a:xfrm>
              <a:custGeom>
                <a:avLst/>
                <a:gdLst>
                  <a:gd name="T0" fmla="*/ 8 w 9"/>
                  <a:gd name="T1" fmla="*/ 3 h 9"/>
                  <a:gd name="T2" fmla="*/ 7 w 9"/>
                  <a:gd name="T3" fmla="*/ 8 h 9"/>
                  <a:gd name="T4" fmla="*/ 1 w 9"/>
                  <a:gd name="T5" fmla="*/ 7 h 9"/>
                  <a:gd name="T6" fmla="*/ 3 w 9"/>
                  <a:gd name="T7" fmla="*/ 1 h 9"/>
                  <a:gd name="T8" fmla="*/ 8 w 9"/>
                  <a:gd name="T9" fmla="*/ 3 h 9"/>
                </a:gdLst>
                <a:ahLst/>
                <a:cxnLst>
                  <a:cxn ang="0">
                    <a:pos x="T0" y="T1"/>
                  </a:cxn>
                  <a:cxn ang="0">
                    <a:pos x="T2" y="T3"/>
                  </a:cxn>
                  <a:cxn ang="0">
                    <a:pos x="T4" y="T5"/>
                  </a:cxn>
                  <a:cxn ang="0">
                    <a:pos x="T6" y="T7"/>
                  </a:cxn>
                  <a:cxn ang="0">
                    <a:pos x="T8" y="T9"/>
                  </a:cxn>
                </a:cxnLst>
                <a:rect l="0" t="0" r="r" b="b"/>
                <a:pathLst>
                  <a:path w="9" h="9">
                    <a:moveTo>
                      <a:pt x="8" y="3"/>
                    </a:moveTo>
                    <a:cubicBezTo>
                      <a:pt x="9" y="5"/>
                      <a:pt x="9" y="7"/>
                      <a:pt x="7" y="8"/>
                    </a:cubicBezTo>
                    <a:cubicBezTo>
                      <a:pt x="5" y="9"/>
                      <a:pt x="3" y="9"/>
                      <a:pt x="1" y="7"/>
                    </a:cubicBezTo>
                    <a:cubicBezTo>
                      <a:pt x="0" y="5"/>
                      <a:pt x="1" y="3"/>
                      <a:pt x="3" y="1"/>
                    </a:cubicBezTo>
                    <a:cubicBezTo>
                      <a:pt x="5" y="0"/>
                      <a:pt x="7" y="1"/>
                      <a:pt x="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4" name="Freeform 125"/>
              <p:cNvSpPr/>
              <p:nvPr/>
            </p:nvSpPr>
            <p:spPr bwMode="auto">
              <a:xfrm>
                <a:off x="4137818" y="4957762"/>
                <a:ext cx="14288" cy="14288"/>
              </a:xfrm>
              <a:custGeom>
                <a:avLst/>
                <a:gdLst>
                  <a:gd name="T0" fmla="*/ 8 w 9"/>
                  <a:gd name="T1" fmla="*/ 2 h 9"/>
                  <a:gd name="T2" fmla="*/ 6 w 9"/>
                  <a:gd name="T3" fmla="*/ 8 h 9"/>
                  <a:gd name="T4" fmla="*/ 1 w 9"/>
                  <a:gd name="T5" fmla="*/ 6 h 9"/>
                  <a:gd name="T6" fmla="*/ 2 w 9"/>
                  <a:gd name="T7" fmla="*/ 1 h 9"/>
                  <a:gd name="T8" fmla="*/ 8 w 9"/>
                  <a:gd name="T9" fmla="*/ 2 h 9"/>
                </a:gdLst>
                <a:ahLst/>
                <a:cxnLst>
                  <a:cxn ang="0">
                    <a:pos x="T0" y="T1"/>
                  </a:cxn>
                  <a:cxn ang="0">
                    <a:pos x="T2" y="T3"/>
                  </a:cxn>
                  <a:cxn ang="0">
                    <a:pos x="T4" y="T5"/>
                  </a:cxn>
                  <a:cxn ang="0">
                    <a:pos x="T6" y="T7"/>
                  </a:cxn>
                  <a:cxn ang="0">
                    <a:pos x="T8" y="T9"/>
                  </a:cxn>
                </a:cxnLst>
                <a:rect l="0" t="0" r="r" b="b"/>
                <a:pathLst>
                  <a:path w="9" h="9">
                    <a:moveTo>
                      <a:pt x="8" y="2"/>
                    </a:moveTo>
                    <a:cubicBezTo>
                      <a:pt x="9" y="4"/>
                      <a:pt x="8" y="6"/>
                      <a:pt x="6" y="8"/>
                    </a:cubicBezTo>
                    <a:cubicBezTo>
                      <a:pt x="4" y="9"/>
                      <a:pt x="2" y="8"/>
                      <a:pt x="1" y="6"/>
                    </a:cubicBezTo>
                    <a:cubicBezTo>
                      <a:pt x="0" y="4"/>
                      <a:pt x="0" y="2"/>
                      <a:pt x="2" y="1"/>
                    </a:cubicBezTo>
                    <a:cubicBezTo>
                      <a:pt x="4" y="0"/>
                      <a:pt x="6" y="0"/>
                      <a:pt x="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5" name="Freeform 126"/>
              <p:cNvSpPr>
                <a:spLocks noEditPoints="1"/>
              </p:cNvSpPr>
              <p:nvPr/>
            </p:nvSpPr>
            <p:spPr bwMode="auto">
              <a:xfrm>
                <a:off x="4042568" y="4702174"/>
                <a:ext cx="155575" cy="312738"/>
              </a:xfrm>
              <a:custGeom>
                <a:avLst/>
                <a:gdLst>
                  <a:gd name="T0" fmla="*/ 87 w 100"/>
                  <a:gd name="T1" fmla="*/ 200 h 200"/>
                  <a:gd name="T2" fmla="*/ 13 w 100"/>
                  <a:gd name="T3" fmla="*/ 200 h 200"/>
                  <a:gd name="T4" fmla="*/ 0 w 100"/>
                  <a:gd name="T5" fmla="*/ 187 h 200"/>
                  <a:gd name="T6" fmla="*/ 0 w 100"/>
                  <a:gd name="T7" fmla="*/ 0 h 200"/>
                  <a:gd name="T8" fmla="*/ 88 w 100"/>
                  <a:gd name="T9" fmla="*/ 0 h 200"/>
                  <a:gd name="T10" fmla="*/ 100 w 100"/>
                  <a:gd name="T11" fmla="*/ 12 h 200"/>
                  <a:gd name="T12" fmla="*/ 100 w 100"/>
                  <a:gd name="T13" fmla="*/ 187 h 200"/>
                  <a:gd name="T14" fmla="*/ 87 w 100"/>
                  <a:gd name="T15" fmla="*/ 200 h 200"/>
                  <a:gd name="T16" fmla="*/ 8 w 100"/>
                  <a:gd name="T17" fmla="*/ 8 h 200"/>
                  <a:gd name="T18" fmla="*/ 8 w 100"/>
                  <a:gd name="T19" fmla="*/ 187 h 200"/>
                  <a:gd name="T20" fmla="*/ 13 w 100"/>
                  <a:gd name="T21" fmla="*/ 192 h 200"/>
                  <a:gd name="T22" fmla="*/ 87 w 100"/>
                  <a:gd name="T23" fmla="*/ 192 h 200"/>
                  <a:gd name="T24" fmla="*/ 92 w 100"/>
                  <a:gd name="T25" fmla="*/ 187 h 200"/>
                  <a:gd name="T26" fmla="*/ 92 w 100"/>
                  <a:gd name="T27" fmla="*/ 12 h 200"/>
                  <a:gd name="T28" fmla="*/ 88 w 100"/>
                  <a:gd name="T29" fmla="*/ 8 h 200"/>
                  <a:gd name="T30" fmla="*/ 8 w 100"/>
                  <a:gd name="T31" fmla="*/ 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0" h="200">
                    <a:moveTo>
                      <a:pt x="87" y="200"/>
                    </a:moveTo>
                    <a:cubicBezTo>
                      <a:pt x="13" y="200"/>
                      <a:pt x="13" y="200"/>
                      <a:pt x="13" y="200"/>
                    </a:cubicBezTo>
                    <a:cubicBezTo>
                      <a:pt x="6" y="200"/>
                      <a:pt x="0" y="194"/>
                      <a:pt x="0" y="187"/>
                    </a:cubicBezTo>
                    <a:cubicBezTo>
                      <a:pt x="0" y="0"/>
                      <a:pt x="0" y="0"/>
                      <a:pt x="0" y="0"/>
                    </a:cubicBezTo>
                    <a:cubicBezTo>
                      <a:pt x="88" y="0"/>
                      <a:pt x="88" y="0"/>
                      <a:pt x="88" y="0"/>
                    </a:cubicBezTo>
                    <a:cubicBezTo>
                      <a:pt x="95" y="0"/>
                      <a:pt x="100" y="5"/>
                      <a:pt x="100" y="12"/>
                    </a:cubicBezTo>
                    <a:cubicBezTo>
                      <a:pt x="100" y="187"/>
                      <a:pt x="100" y="187"/>
                      <a:pt x="100" y="187"/>
                    </a:cubicBezTo>
                    <a:cubicBezTo>
                      <a:pt x="100" y="194"/>
                      <a:pt x="94" y="200"/>
                      <a:pt x="87" y="200"/>
                    </a:cubicBezTo>
                    <a:close/>
                    <a:moveTo>
                      <a:pt x="8" y="8"/>
                    </a:moveTo>
                    <a:cubicBezTo>
                      <a:pt x="8" y="187"/>
                      <a:pt x="8" y="187"/>
                      <a:pt x="8" y="187"/>
                    </a:cubicBezTo>
                    <a:cubicBezTo>
                      <a:pt x="8" y="190"/>
                      <a:pt x="10" y="192"/>
                      <a:pt x="13" y="192"/>
                    </a:cubicBezTo>
                    <a:cubicBezTo>
                      <a:pt x="87" y="192"/>
                      <a:pt x="87" y="192"/>
                      <a:pt x="87" y="192"/>
                    </a:cubicBezTo>
                    <a:cubicBezTo>
                      <a:pt x="90" y="192"/>
                      <a:pt x="92" y="190"/>
                      <a:pt x="92" y="187"/>
                    </a:cubicBezTo>
                    <a:cubicBezTo>
                      <a:pt x="92" y="12"/>
                      <a:pt x="92" y="12"/>
                      <a:pt x="92" y="12"/>
                    </a:cubicBezTo>
                    <a:cubicBezTo>
                      <a:pt x="92" y="10"/>
                      <a:pt x="90" y="8"/>
                      <a:pt x="88" y="8"/>
                    </a:cubicBezTo>
                    <a:lnTo>
                      <a:pt x="8"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6" name="Freeform 127"/>
              <p:cNvSpPr>
                <a:spLocks noEditPoints="1"/>
              </p:cNvSpPr>
              <p:nvPr/>
            </p:nvSpPr>
            <p:spPr bwMode="auto">
              <a:xfrm>
                <a:off x="3985418" y="4638674"/>
                <a:ext cx="125413" cy="125413"/>
              </a:xfrm>
              <a:custGeom>
                <a:avLst/>
                <a:gdLst>
                  <a:gd name="T0" fmla="*/ 44 w 80"/>
                  <a:gd name="T1" fmla="*/ 80 h 80"/>
                  <a:gd name="T2" fmla="*/ 40 w 80"/>
                  <a:gd name="T3" fmla="*/ 80 h 80"/>
                  <a:gd name="T4" fmla="*/ 0 w 80"/>
                  <a:gd name="T5" fmla="*/ 40 h 80"/>
                  <a:gd name="T6" fmla="*/ 40 w 80"/>
                  <a:gd name="T7" fmla="*/ 0 h 80"/>
                  <a:gd name="T8" fmla="*/ 80 w 80"/>
                  <a:gd name="T9" fmla="*/ 40 h 80"/>
                  <a:gd name="T10" fmla="*/ 80 w 80"/>
                  <a:gd name="T11" fmla="*/ 44 h 80"/>
                  <a:gd name="T12" fmla="*/ 79 w 80"/>
                  <a:gd name="T13" fmla="*/ 48 h 80"/>
                  <a:gd name="T14" fmla="*/ 44 w 80"/>
                  <a:gd name="T15" fmla="*/ 48 h 80"/>
                  <a:gd name="T16" fmla="*/ 44 w 80"/>
                  <a:gd name="T17" fmla="*/ 80 h 80"/>
                  <a:gd name="T18" fmla="*/ 40 w 80"/>
                  <a:gd name="T19" fmla="*/ 8 h 80"/>
                  <a:gd name="T20" fmla="*/ 8 w 80"/>
                  <a:gd name="T21" fmla="*/ 40 h 80"/>
                  <a:gd name="T22" fmla="*/ 36 w 80"/>
                  <a:gd name="T23" fmla="*/ 72 h 80"/>
                  <a:gd name="T24" fmla="*/ 36 w 80"/>
                  <a:gd name="T25" fmla="*/ 40 h 80"/>
                  <a:gd name="T26" fmla="*/ 72 w 80"/>
                  <a:gd name="T27" fmla="*/ 40 h 80"/>
                  <a:gd name="T28" fmla="*/ 40 w 80"/>
                  <a:gd name="T29" fmla="*/ 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80">
                    <a:moveTo>
                      <a:pt x="44" y="80"/>
                    </a:moveTo>
                    <a:cubicBezTo>
                      <a:pt x="40" y="80"/>
                      <a:pt x="40" y="80"/>
                      <a:pt x="40" y="80"/>
                    </a:cubicBezTo>
                    <a:cubicBezTo>
                      <a:pt x="18" y="80"/>
                      <a:pt x="0" y="62"/>
                      <a:pt x="0" y="40"/>
                    </a:cubicBezTo>
                    <a:cubicBezTo>
                      <a:pt x="0" y="18"/>
                      <a:pt x="18" y="0"/>
                      <a:pt x="40" y="0"/>
                    </a:cubicBezTo>
                    <a:cubicBezTo>
                      <a:pt x="62" y="0"/>
                      <a:pt x="80" y="18"/>
                      <a:pt x="80" y="40"/>
                    </a:cubicBezTo>
                    <a:cubicBezTo>
                      <a:pt x="80" y="42"/>
                      <a:pt x="80" y="43"/>
                      <a:pt x="80" y="44"/>
                    </a:cubicBezTo>
                    <a:cubicBezTo>
                      <a:pt x="79" y="48"/>
                      <a:pt x="79" y="48"/>
                      <a:pt x="79" y="48"/>
                    </a:cubicBezTo>
                    <a:cubicBezTo>
                      <a:pt x="44" y="48"/>
                      <a:pt x="44" y="48"/>
                      <a:pt x="44" y="48"/>
                    </a:cubicBezTo>
                    <a:lnTo>
                      <a:pt x="44" y="80"/>
                    </a:lnTo>
                    <a:close/>
                    <a:moveTo>
                      <a:pt x="40" y="8"/>
                    </a:moveTo>
                    <a:cubicBezTo>
                      <a:pt x="22" y="8"/>
                      <a:pt x="8" y="22"/>
                      <a:pt x="8" y="40"/>
                    </a:cubicBezTo>
                    <a:cubicBezTo>
                      <a:pt x="8" y="56"/>
                      <a:pt x="20" y="70"/>
                      <a:pt x="36" y="72"/>
                    </a:cubicBezTo>
                    <a:cubicBezTo>
                      <a:pt x="36" y="40"/>
                      <a:pt x="36" y="40"/>
                      <a:pt x="36" y="40"/>
                    </a:cubicBezTo>
                    <a:cubicBezTo>
                      <a:pt x="72" y="40"/>
                      <a:pt x="72" y="40"/>
                      <a:pt x="72" y="40"/>
                    </a:cubicBezTo>
                    <a:cubicBezTo>
                      <a:pt x="72" y="22"/>
                      <a:pt x="58" y="8"/>
                      <a:pt x="4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7" name="Freeform 128"/>
              <p:cNvSpPr/>
              <p:nvPr/>
            </p:nvSpPr>
            <p:spPr bwMode="auto">
              <a:xfrm>
                <a:off x="4006056" y="4659312"/>
                <a:ext cx="47625" cy="53975"/>
              </a:xfrm>
              <a:custGeom>
                <a:avLst/>
                <a:gdLst>
                  <a:gd name="T0" fmla="*/ 24 w 30"/>
                  <a:gd name="T1" fmla="*/ 34 h 34"/>
                  <a:gd name="T2" fmla="*/ 0 w 30"/>
                  <a:gd name="T3" fmla="*/ 6 h 34"/>
                  <a:gd name="T4" fmla="*/ 6 w 30"/>
                  <a:gd name="T5" fmla="*/ 0 h 34"/>
                  <a:gd name="T6" fmla="*/ 30 w 30"/>
                  <a:gd name="T7" fmla="*/ 28 h 34"/>
                  <a:gd name="T8" fmla="*/ 24 w 30"/>
                  <a:gd name="T9" fmla="*/ 34 h 34"/>
                </a:gdLst>
                <a:ahLst/>
                <a:cxnLst>
                  <a:cxn ang="0">
                    <a:pos x="T0" y="T1"/>
                  </a:cxn>
                  <a:cxn ang="0">
                    <a:pos x="T2" y="T3"/>
                  </a:cxn>
                  <a:cxn ang="0">
                    <a:pos x="T4" y="T5"/>
                  </a:cxn>
                  <a:cxn ang="0">
                    <a:pos x="T6" y="T7"/>
                  </a:cxn>
                  <a:cxn ang="0">
                    <a:pos x="T8" y="T9"/>
                  </a:cxn>
                </a:cxnLst>
                <a:rect l="0" t="0" r="r" b="b"/>
                <a:pathLst>
                  <a:path w="30" h="34">
                    <a:moveTo>
                      <a:pt x="24" y="34"/>
                    </a:moveTo>
                    <a:lnTo>
                      <a:pt x="0" y="6"/>
                    </a:lnTo>
                    <a:lnTo>
                      <a:pt x="6" y="0"/>
                    </a:lnTo>
                    <a:lnTo>
                      <a:pt x="30" y="28"/>
                    </a:lnTo>
                    <a:lnTo>
                      <a:pt x="24"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8" name="Freeform 129"/>
              <p:cNvSpPr/>
              <p:nvPr/>
            </p:nvSpPr>
            <p:spPr bwMode="auto">
              <a:xfrm>
                <a:off x="4044156" y="4654549"/>
                <a:ext cx="39688" cy="57150"/>
              </a:xfrm>
              <a:custGeom>
                <a:avLst/>
                <a:gdLst>
                  <a:gd name="T0" fmla="*/ 6 w 25"/>
                  <a:gd name="T1" fmla="*/ 36 h 36"/>
                  <a:gd name="T2" fmla="*/ 0 w 25"/>
                  <a:gd name="T3" fmla="*/ 32 h 36"/>
                  <a:gd name="T4" fmla="*/ 19 w 25"/>
                  <a:gd name="T5" fmla="*/ 0 h 36"/>
                  <a:gd name="T6" fmla="*/ 25 w 25"/>
                  <a:gd name="T7" fmla="*/ 4 h 36"/>
                  <a:gd name="T8" fmla="*/ 6 w 25"/>
                  <a:gd name="T9" fmla="*/ 36 h 36"/>
                </a:gdLst>
                <a:ahLst/>
                <a:cxnLst>
                  <a:cxn ang="0">
                    <a:pos x="T0" y="T1"/>
                  </a:cxn>
                  <a:cxn ang="0">
                    <a:pos x="T2" y="T3"/>
                  </a:cxn>
                  <a:cxn ang="0">
                    <a:pos x="T4" y="T5"/>
                  </a:cxn>
                  <a:cxn ang="0">
                    <a:pos x="T6" y="T7"/>
                  </a:cxn>
                  <a:cxn ang="0">
                    <a:pos x="T8" y="T9"/>
                  </a:cxn>
                </a:cxnLst>
                <a:rect l="0" t="0" r="r" b="b"/>
                <a:pathLst>
                  <a:path w="25" h="36">
                    <a:moveTo>
                      <a:pt x="6" y="36"/>
                    </a:moveTo>
                    <a:lnTo>
                      <a:pt x="0" y="32"/>
                    </a:lnTo>
                    <a:lnTo>
                      <a:pt x="19" y="0"/>
                    </a:lnTo>
                    <a:lnTo>
                      <a:pt x="25" y="4"/>
                    </a:lnTo>
                    <a:lnTo>
                      <a:pt x="6"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9" name="Freeform 130"/>
              <p:cNvSpPr/>
              <p:nvPr/>
            </p:nvSpPr>
            <p:spPr bwMode="auto">
              <a:xfrm>
                <a:off x="4001293" y="4703762"/>
                <a:ext cx="50800" cy="34925"/>
              </a:xfrm>
              <a:custGeom>
                <a:avLst/>
                <a:gdLst>
                  <a:gd name="T0" fmla="*/ 4 w 32"/>
                  <a:gd name="T1" fmla="*/ 22 h 22"/>
                  <a:gd name="T2" fmla="*/ 0 w 32"/>
                  <a:gd name="T3" fmla="*/ 16 h 22"/>
                  <a:gd name="T4" fmla="*/ 28 w 32"/>
                  <a:gd name="T5" fmla="*/ 0 h 22"/>
                  <a:gd name="T6" fmla="*/ 32 w 32"/>
                  <a:gd name="T7" fmla="*/ 6 h 22"/>
                  <a:gd name="T8" fmla="*/ 4 w 32"/>
                  <a:gd name="T9" fmla="*/ 22 h 22"/>
                </a:gdLst>
                <a:ahLst/>
                <a:cxnLst>
                  <a:cxn ang="0">
                    <a:pos x="T0" y="T1"/>
                  </a:cxn>
                  <a:cxn ang="0">
                    <a:pos x="T2" y="T3"/>
                  </a:cxn>
                  <a:cxn ang="0">
                    <a:pos x="T4" y="T5"/>
                  </a:cxn>
                  <a:cxn ang="0">
                    <a:pos x="T6" y="T7"/>
                  </a:cxn>
                  <a:cxn ang="0">
                    <a:pos x="T8" y="T9"/>
                  </a:cxn>
                </a:cxnLst>
                <a:rect l="0" t="0" r="r" b="b"/>
                <a:pathLst>
                  <a:path w="32" h="22">
                    <a:moveTo>
                      <a:pt x="4" y="22"/>
                    </a:moveTo>
                    <a:lnTo>
                      <a:pt x="0" y="16"/>
                    </a:lnTo>
                    <a:lnTo>
                      <a:pt x="28" y="0"/>
                    </a:lnTo>
                    <a:lnTo>
                      <a:pt x="32" y="6"/>
                    </a:lnTo>
                    <a:lnTo>
                      <a:pt x="4"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0" name="Rectangle 131"/>
              <p:cNvSpPr>
                <a:spLocks noChangeArrowheads="1"/>
              </p:cNvSpPr>
              <p:nvPr/>
            </p:nvSpPr>
            <p:spPr bwMode="auto">
              <a:xfrm>
                <a:off x="4048918" y="4802187"/>
                <a:ext cx="142875" cy="12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41" name="Freeform 132"/>
              <p:cNvSpPr/>
              <p:nvPr/>
            </p:nvSpPr>
            <p:spPr bwMode="auto">
              <a:xfrm>
                <a:off x="4123531" y="4645024"/>
                <a:ext cx="112713" cy="169863"/>
              </a:xfrm>
              <a:custGeom>
                <a:avLst/>
                <a:gdLst>
                  <a:gd name="T0" fmla="*/ 4 w 72"/>
                  <a:gd name="T1" fmla="*/ 108 h 108"/>
                  <a:gd name="T2" fmla="*/ 3 w 72"/>
                  <a:gd name="T3" fmla="*/ 108 h 108"/>
                  <a:gd name="T4" fmla="*/ 0 w 72"/>
                  <a:gd name="T5" fmla="*/ 103 h 108"/>
                  <a:gd name="T6" fmla="*/ 29 w 72"/>
                  <a:gd name="T7" fmla="*/ 9 h 108"/>
                  <a:gd name="T8" fmla="*/ 67 w 72"/>
                  <a:gd name="T9" fmla="*/ 0 h 108"/>
                  <a:gd name="T10" fmla="*/ 72 w 72"/>
                  <a:gd name="T11" fmla="*/ 3 h 108"/>
                  <a:gd name="T12" fmla="*/ 69 w 72"/>
                  <a:gd name="T13" fmla="*/ 8 h 108"/>
                  <a:gd name="T14" fmla="*/ 35 w 72"/>
                  <a:gd name="T15" fmla="*/ 15 h 108"/>
                  <a:gd name="T16" fmla="*/ 8 w 72"/>
                  <a:gd name="T17" fmla="*/ 105 h 108"/>
                  <a:gd name="T18" fmla="*/ 4 w 72"/>
                  <a:gd name="T19"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108">
                    <a:moveTo>
                      <a:pt x="4" y="108"/>
                    </a:moveTo>
                    <a:cubicBezTo>
                      <a:pt x="4" y="108"/>
                      <a:pt x="3" y="108"/>
                      <a:pt x="3" y="108"/>
                    </a:cubicBezTo>
                    <a:cubicBezTo>
                      <a:pt x="1" y="107"/>
                      <a:pt x="0" y="105"/>
                      <a:pt x="0" y="103"/>
                    </a:cubicBezTo>
                    <a:cubicBezTo>
                      <a:pt x="29" y="9"/>
                      <a:pt x="29" y="9"/>
                      <a:pt x="29" y="9"/>
                    </a:cubicBezTo>
                    <a:cubicBezTo>
                      <a:pt x="67" y="0"/>
                      <a:pt x="67" y="0"/>
                      <a:pt x="67" y="0"/>
                    </a:cubicBezTo>
                    <a:cubicBezTo>
                      <a:pt x="69" y="0"/>
                      <a:pt x="71" y="1"/>
                      <a:pt x="72" y="3"/>
                    </a:cubicBezTo>
                    <a:cubicBezTo>
                      <a:pt x="72" y="5"/>
                      <a:pt x="71" y="7"/>
                      <a:pt x="69" y="8"/>
                    </a:cubicBezTo>
                    <a:cubicBezTo>
                      <a:pt x="35" y="15"/>
                      <a:pt x="35" y="15"/>
                      <a:pt x="35" y="15"/>
                    </a:cubicBezTo>
                    <a:cubicBezTo>
                      <a:pt x="8" y="105"/>
                      <a:pt x="8" y="105"/>
                      <a:pt x="8" y="105"/>
                    </a:cubicBezTo>
                    <a:cubicBezTo>
                      <a:pt x="7" y="107"/>
                      <a:pt x="6" y="108"/>
                      <a:pt x="4"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250" fill="hold"/>
                                        <p:tgtEl>
                                          <p:spTgt spid="8"/>
                                        </p:tgtEl>
                                        <p:attrNameLst>
                                          <p:attrName>ppt_x</p:attrName>
                                        </p:attrNameLst>
                                      </p:cBhvr>
                                      <p:tavLst>
                                        <p:tav tm="0">
                                          <p:val>
                                            <p:strVal val="0-#ppt_w/2"/>
                                          </p:val>
                                        </p:tav>
                                        <p:tav tm="100000">
                                          <p:val>
                                            <p:strVal val="#ppt_x"/>
                                          </p:val>
                                        </p:tav>
                                      </p:tavLst>
                                    </p:anim>
                                    <p:anim calcmode="lin" valueType="num">
                                      <p:cBhvr additive="base">
                                        <p:cTn id="8" dur="1250" fill="hold"/>
                                        <p:tgtEl>
                                          <p:spTgt spid="8"/>
                                        </p:tgtEl>
                                        <p:attrNameLst>
                                          <p:attrName>ppt_y</p:attrName>
                                        </p:attrNameLst>
                                      </p:cBhvr>
                                      <p:tavLst>
                                        <p:tav tm="0">
                                          <p:val>
                                            <p:strVal val="#ppt_y"/>
                                          </p:val>
                                        </p:tav>
                                        <p:tav tm="100000">
                                          <p:val>
                                            <p:strVal val="#ppt_y"/>
                                          </p:val>
                                        </p:tav>
                                      </p:tavLst>
                                    </p:anim>
                                  </p:childTnLst>
                                </p:cTn>
                              </p:par>
                              <p:par>
                                <p:cTn id="9" presetID="49" presetClass="entr" presetSubtype="0" decel="100000" fill="hold" nodeType="withEffect">
                                  <p:stCondLst>
                                    <p:cond delay="750"/>
                                  </p:stCondLst>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ppt_w</p:attrName>
                                        </p:attrNameLst>
                                      </p:cBhvr>
                                      <p:tavLst>
                                        <p:tav tm="0">
                                          <p:val>
                                            <p:fltVal val="0"/>
                                          </p:val>
                                        </p:tav>
                                        <p:tav tm="100000">
                                          <p:val>
                                            <p:strVal val="#ppt_w"/>
                                          </p:val>
                                        </p:tav>
                                      </p:tavLst>
                                    </p:anim>
                                    <p:anim calcmode="lin" valueType="num">
                                      <p:cBhvr>
                                        <p:cTn id="12" dur="500" fill="hold"/>
                                        <p:tgtEl>
                                          <p:spTgt spid="42"/>
                                        </p:tgtEl>
                                        <p:attrNameLst>
                                          <p:attrName>ppt_h</p:attrName>
                                        </p:attrNameLst>
                                      </p:cBhvr>
                                      <p:tavLst>
                                        <p:tav tm="0">
                                          <p:val>
                                            <p:fltVal val="0"/>
                                          </p:val>
                                        </p:tav>
                                        <p:tav tm="100000">
                                          <p:val>
                                            <p:strVal val="#ppt_h"/>
                                          </p:val>
                                        </p:tav>
                                      </p:tavLst>
                                    </p:anim>
                                    <p:anim calcmode="lin" valueType="num">
                                      <p:cBhvr>
                                        <p:cTn id="13" dur="500" fill="hold"/>
                                        <p:tgtEl>
                                          <p:spTgt spid="42"/>
                                        </p:tgtEl>
                                        <p:attrNameLst>
                                          <p:attrName>style.rotation</p:attrName>
                                        </p:attrNameLst>
                                      </p:cBhvr>
                                      <p:tavLst>
                                        <p:tav tm="0">
                                          <p:val>
                                            <p:fltVal val="360"/>
                                          </p:val>
                                        </p:tav>
                                        <p:tav tm="100000">
                                          <p:val>
                                            <p:fltVal val="0"/>
                                          </p:val>
                                        </p:tav>
                                      </p:tavLst>
                                    </p:anim>
                                    <p:animEffect transition="in" filter="fade">
                                      <p:cBhvr>
                                        <p:cTn id="14" dur="500"/>
                                        <p:tgtEl>
                                          <p:spTgt spid="42"/>
                                        </p:tgtEl>
                                      </p:cBhvr>
                                    </p:animEffect>
                                  </p:childTnLst>
                                </p:cTn>
                              </p:par>
                              <p:par>
                                <p:cTn id="15" presetID="2" presetClass="entr" presetSubtype="2" decel="100000" fill="hold" grpId="0" nodeType="withEffect">
                                  <p:stCondLst>
                                    <p:cond delay="500"/>
                                  </p:stCondLst>
                                  <p:childTnLst>
                                    <p:set>
                                      <p:cBhvr>
                                        <p:cTn id="16" dur="1" fill="hold">
                                          <p:stCondLst>
                                            <p:cond delay="0"/>
                                          </p:stCondLst>
                                        </p:cTn>
                                        <p:tgtEl>
                                          <p:spTgt spid="62"/>
                                        </p:tgtEl>
                                        <p:attrNameLst>
                                          <p:attrName>style.visibility</p:attrName>
                                        </p:attrNameLst>
                                      </p:cBhvr>
                                      <p:to>
                                        <p:strVal val="visible"/>
                                      </p:to>
                                    </p:set>
                                    <p:anim calcmode="lin" valueType="num">
                                      <p:cBhvr additive="base">
                                        <p:cTn id="17" dur="750" fill="hold"/>
                                        <p:tgtEl>
                                          <p:spTgt spid="62"/>
                                        </p:tgtEl>
                                        <p:attrNameLst>
                                          <p:attrName>ppt_x</p:attrName>
                                        </p:attrNameLst>
                                      </p:cBhvr>
                                      <p:tavLst>
                                        <p:tav tm="0">
                                          <p:val>
                                            <p:strVal val="1+#ppt_w/2"/>
                                          </p:val>
                                        </p:tav>
                                        <p:tav tm="100000">
                                          <p:val>
                                            <p:strVal val="#ppt_x"/>
                                          </p:val>
                                        </p:tav>
                                      </p:tavLst>
                                    </p:anim>
                                    <p:anim calcmode="lin" valueType="num">
                                      <p:cBhvr additive="base">
                                        <p:cTn id="18" dur="750" fill="hold"/>
                                        <p:tgtEl>
                                          <p:spTgt spid="62"/>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75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750" fill="hold"/>
                                        <p:tgtEl>
                                          <p:spTgt spid="29"/>
                                        </p:tgtEl>
                                        <p:attrNameLst>
                                          <p:attrName>ppt_x</p:attrName>
                                        </p:attrNameLst>
                                      </p:cBhvr>
                                      <p:tavLst>
                                        <p:tav tm="0">
                                          <p:val>
                                            <p:strVal val="1+#ppt_w/2"/>
                                          </p:val>
                                        </p:tav>
                                        <p:tav tm="100000">
                                          <p:val>
                                            <p:strVal val="#ppt_x"/>
                                          </p:val>
                                        </p:tav>
                                      </p:tavLst>
                                    </p:anim>
                                    <p:anim calcmode="lin" valueType="num">
                                      <p:cBhvr additive="base">
                                        <p:cTn id="22" dur="75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decel="100000" fill="hold" grpId="0" nodeType="withEffect">
                                  <p:stCondLst>
                                    <p:cond delay="100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1000" fill="hold"/>
                                        <p:tgtEl>
                                          <p:spTgt spid="26"/>
                                        </p:tgtEl>
                                        <p:attrNameLst>
                                          <p:attrName>ppt_x</p:attrName>
                                        </p:attrNameLst>
                                      </p:cBhvr>
                                      <p:tavLst>
                                        <p:tav tm="0">
                                          <p:val>
                                            <p:strVal val="0-#ppt_w/2"/>
                                          </p:val>
                                        </p:tav>
                                        <p:tav tm="100000">
                                          <p:val>
                                            <p:strVal val="#ppt_x"/>
                                          </p:val>
                                        </p:tav>
                                      </p:tavLst>
                                    </p:anim>
                                    <p:anim calcmode="lin" valueType="num">
                                      <p:cBhvr additive="base">
                                        <p:cTn id="26" dur="1000" fill="hold"/>
                                        <p:tgtEl>
                                          <p:spTgt spid="26"/>
                                        </p:tgtEl>
                                        <p:attrNameLst>
                                          <p:attrName>ppt_y</p:attrName>
                                        </p:attrNameLst>
                                      </p:cBhvr>
                                      <p:tavLst>
                                        <p:tav tm="0">
                                          <p:val>
                                            <p:strVal val="#ppt_y"/>
                                          </p:val>
                                        </p:tav>
                                        <p:tav tm="100000">
                                          <p:val>
                                            <p:strVal val="#ppt_y"/>
                                          </p:val>
                                        </p:tav>
                                      </p:tavLst>
                                    </p:anim>
                                  </p:childTnLst>
                                </p:cTn>
                              </p:par>
                              <p:par>
                                <p:cTn id="27" presetID="10" presetClass="entr" presetSubtype="0" fill="hold" nodeType="withEffect">
                                  <p:stCondLst>
                                    <p:cond delay="1750"/>
                                  </p:stCondLst>
                                  <p:childTnLst>
                                    <p:set>
                                      <p:cBhvr>
                                        <p:cTn id="28" dur="1" fill="hold">
                                          <p:stCondLst>
                                            <p:cond delay="0"/>
                                          </p:stCondLst>
                                        </p:cTn>
                                        <p:tgtEl>
                                          <p:spTgt spid="58"/>
                                        </p:tgtEl>
                                        <p:attrNameLst>
                                          <p:attrName>style.visibility</p:attrName>
                                        </p:attrNameLst>
                                      </p:cBhvr>
                                      <p:to>
                                        <p:strVal val="visible"/>
                                      </p:to>
                                    </p:set>
                                    <p:animEffect transition="in" filter="fade">
                                      <p:cBhvr>
                                        <p:cTn id="29" dur="500"/>
                                        <p:tgtEl>
                                          <p:spTgt spid="58"/>
                                        </p:tgtEl>
                                      </p:cBhvr>
                                    </p:animEffect>
                                  </p:childTnLst>
                                </p:cTn>
                              </p:par>
                              <p:par>
                                <p:cTn id="30" presetID="10" presetClass="entr" presetSubtype="0" fill="hold" nodeType="withEffect">
                                  <p:stCondLst>
                                    <p:cond delay="2000"/>
                                  </p:stCondLst>
                                  <p:childTnLst>
                                    <p:set>
                                      <p:cBhvr>
                                        <p:cTn id="31" dur="1" fill="hold">
                                          <p:stCondLst>
                                            <p:cond delay="0"/>
                                          </p:stCondLst>
                                        </p:cTn>
                                        <p:tgtEl>
                                          <p:spTgt spid="59"/>
                                        </p:tgtEl>
                                        <p:attrNameLst>
                                          <p:attrName>style.visibility</p:attrName>
                                        </p:attrNameLst>
                                      </p:cBhvr>
                                      <p:to>
                                        <p:strVal val="visible"/>
                                      </p:to>
                                    </p:set>
                                    <p:animEffect transition="in" filter="fade">
                                      <p:cBhvr>
                                        <p:cTn id="32"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8" grpId="0" animBg="1"/>
      <p:bldP spid="29" grpId="0"/>
      <p:bldP spid="62" grpId="0"/>
    </p:bldLst>
  </p:timing>
</p:sld>
</file>

<file path=ppt/tags/tag1.xml><?xml version="1.0" encoding="utf-8"?>
<p:tagLst xmlns:p="http://schemas.openxmlformats.org/presentationml/2006/main">
  <p:tag name="PA" val="v4.0.0"/>
</p:tagLst>
</file>

<file path=ppt/tags/tag2.xml><?xml version="1.0" encoding="utf-8"?>
<p:tagLst xmlns:p="http://schemas.openxmlformats.org/presentationml/2006/main">
  <p:tag name="PA" val="v4.0.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10770</Words>
  <Application>WPS 演示</Application>
  <PresentationFormat>宽屏</PresentationFormat>
  <Paragraphs>437</Paragraphs>
  <Slides>26</Slides>
  <Notes>27</Notes>
  <HiddenSlides>0</HiddenSlides>
  <MMClips>1</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26</vt:i4>
      </vt:variant>
    </vt:vector>
  </HeadingPairs>
  <TitlesOfParts>
    <vt:vector size="47" baseType="lpstr">
      <vt:lpstr>Arial</vt:lpstr>
      <vt:lpstr>宋体</vt:lpstr>
      <vt:lpstr>Wingdings</vt:lpstr>
      <vt:lpstr>方正明尚简体</vt:lpstr>
      <vt:lpstr>Poppins</vt:lpstr>
      <vt:lpstr>等线</vt:lpstr>
      <vt:lpstr>微软雅黑</vt:lpstr>
      <vt:lpstr>Arial Unicode MS</vt:lpstr>
      <vt:lpstr>等线 Light</vt:lpstr>
      <vt:lpstr>Open Sans Condensed</vt:lpstr>
      <vt:lpstr>Montserrat Light</vt:lpstr>
      <vt:lpstr>Calibri</vt:lpstr>
      <vt:lpstr>Playfair Display</vt:lpstr>
      <vt:lpstr>Playfair Display</vt:lpstr>
      <vt:lpstr>Open Sans Semibold</vt:lpstr>
      <vt:lpstr>Open Sans</vt:lpstr>
      <vt:lpstr>Montserrat Bold</vt:lpstr>
      <vt:lpstr>Segoe Print</vt:lpstr>
      <vt:lpstr>Yu Gothic UI Semibold</vt:lpstr>
      <vt:lpstr>Verdana</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4视频</dc:title>
  <dc:creator>1</dc:creator>
  <cp:lastModifiedBy>Administrator</cp:lastModifiedBy>
  <cp:revision>42</cp:revision>
  <dcterms:created xsi:type="dcterms:W3CDTF">2018-12-20T07:57:00Z</dcterms:created>
  <dcterms:modified xsi:type="dcterms:W3CDTF">2019-01-01T09:29:39Z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2052-10.1.0.6875</vt:lpwstr>
  </property>
</Properties>
</file>