
<file path=[Content_Types].xml><?xml version="1.0" encoding="utf-8"?>
<Types xmlns="http://schemas.openxmlformats.org/package/2006/content-types">
  <Default Extension="png" ContentType="image/png"/>
  <Default Extension="mp3" ContentType="audio/mpeg"/>
  <Default Extension="jpeg" ContentType="image/jpeg"/>
  <Default Extension="rels" ContentType="application/vnd.openxmlformats-package.relationships+xml"/>
  <Default Extension="xml" ContentType="application/xml"/>
  <Default Extension="fntdata" ContentType="application/x-fontdata"/>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autoCompressPictures="0">
  <p:sldMasterIdLst>
    <p:sldMasterId id="2147483648" r:id="rId1"/>
  </p:sldMasterIdLst>
  <p:notesMasterIdLst>
    <p:notesMasterId r:id="rId26"/>
  </p:notesMasterIdLst>
  <p:sldIdLst>
    <p:sldId id="256" r:id="rId2"/>
    <p:sldId id="257" r:id="rId3"/>
    <p:sldId id="258" r:id="rId4"/>
    <p:sldId id="262" r:id="rId5"/>
    <p:sldId id="263" r:id="rId6"/>
    <p:sldId id="264" r:id="rId7"/>
    <p:sldId id="265" r:id="rId8"/>
    <p:sldId id="266" r:id="rId9"/>
    <p:sldId id="259" r:id="rId10"/>
    <p:sldId id="267" r:id="rId11"/>
    <p:sldId id="260" r:id="rId12"/>
    <p:sldId id="268" r:id="rId13"/>
    <p:sldId id="269" r:id="rId14"/>
    <p:sldId id="270" r:id="rId15"/>
    <p:sldId id="273" r:id="rId16"/>
    <p:sldId id="274" r:id="rId17"/>
    <p:sldId id="261" r:id="rId18"/>
    <p:sldId id="275" r:id="rId19"/>
    <p:sldId id="276" r:id="rId20"/>
    <p:sldId id="278" r:id="rId21"/>
    <p:sldId id="279" r:id="rId22"/>
    <p:sldId id="277" r:id="rId23"/>
    <p:sldId id="280" r:id="rId24"/>
    <p:sldId id="272" r:id="rId25"/>
  </p:sldIdLst>
  <p:sldSz cx="12192000" cy="6858000"/>
  <p:notesSz cx="6858000" cy="9144000"/>
  <p:embeddedFontLst>
    <p:embeddedFont>
      <p:font typeface="DengXian" panose="02010600030101010101" pitchFamily="2" charset="-122"/>
      <p:regular r:id="rId27"/>
      <p:bold r:id="rId28"/>
    </p:embeddedFont>
    <p:embeddedFont>
      <p:font typeface="DengXian Light" panose="02010600030101010101" pitchFamily="2" charset="-122"/>
      <p:regular r:id="rId29"/>
    </p:embeddedFont>
    <p:embeddedFont>
      <p:font typeface="STLiti" panose="02010800040101010101" pitchFamily="2" charset="-122"/>
      <p:regular r:id="rId30"/>
    </p:embeddedFont>
    <p:embeddedFont>
      <p:font typeface="STSong" panose="02010600040101010101" pitchFamily="2" charset="-122"/>
      <p:regular r:id="rId31"/>
    </p:embeddedFont>
    <p:embeddedFont>
      <p:font typeface="Book Antiqua" panose="02040602050305030304" pitchFamily="18" charset="0"/>
      <p:regular r:id="rId32"/>
      <p:bold r:id="rId33"/>
      <p:italic r:id="rId34"/>
      <p:boldItalic r:id="rId35"/>
    </p:embeddedFont>
    <p:embeddedFont>
      <p:font typeface="华文新魏" panose="02010800040101010101" pitchFamily="2" charset="-122"/>
      <p:regular r:id="rId36"/>
    </p:embeddedFont>
    <p:embeddedFont>
      <p:font typeface="隶书" panose="02010509060101010101" pitchFamily="49" charset="-122"/>
      <p:regular r:id="rId37"/>
    </p:embeddedFont>
    <p:embeddedFont>
      <p:font typeface="微软雅黑" panose="020B0503020204020204" pitchFamily="34" charset="-122"/>
      <p:regular r:id="rId38"/>
      <p:bold r:id="rId39"/>
    </p:embeddedFont>
  </p:embeddedFontLst>
  <p:custDataLst>
    <p:tags r:id="rId40"/>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EDBB0"/>
    <a:srgbClr val="EAD091"/>
    <a:srgbClr val="E96A4F"/>
    <a:srgbClr val="E95E4A"/>
    <a:srgbClr val="BE321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6062" autoAdjust="0"/>
    <p:restoredTop sz="94629"/>
  </p:normalViewPr>
  <p:slideViewPr>
    <p:cSldViewPr snapToGrid="0" snapToObjects="1">
      <p:cViewPr varScale="1">
        <p:scale>
          <a:sx n="107" d="100"/>
          <a:sy n="107" d="100"/>
        </p:scale>
        <p:origin x="126" y="27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9" Type="http://schemas.openxmlformats.org/officeDocument/2006/relationships/font" Target="fonts/font13.fntdata"/><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font" Target="fonts/font8.fntdata"/><Relationship Id="rId42"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font" Target="fonts/font7.fntdata"/><Relationship Id="rId38" Type="http://schemas.openxmlformats.org/officeDocument/2006/relationships/font" Target="fonts/font12.fntdata"/><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font" Target="fonts/font3.fntdata"/><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font" Target="fonts/font6.fntdata"/><Relationship Id="rId37" Type="http://schemas.openxmlformats.org/officeDocument/2006/relationships/font" Target="fonts/font11.fntdata"/><Relationship Id="rId40" Type="http://schemas.openxmlformats.org/officeDocument/2006/relationships/tags" Target="tags/tag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font" Target="fonts/font2.fntdata"/><Relationship Id="rId36" Type="http://schemas.openxmlformats.org/officeDocument/2006/relationships/font" Target="fonts/font10.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5.fntdata"/><Relationship Id="rId44"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font" Target="fonts/font1.fntdata"/><Relationship Id="rId30" Type="http://schemas.openxmlformats.org/officeDocument/2006/relationships/font" Target="fonts/font4.fntdata"/><Relationship Id="rId35" Type="http://schemas.openxmlformats.org/officeDocument/2006/relationships/font" Target="fonts/font9.fntdata"/><Relationship Id="rId43"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E4CCD1D-D4D1-9544-9120-9DCA4B96137C}" type="datetimeFigureOut">
              <a:rPr kumimoji="1" lang="zh-CN" altLang="en-US" smtClean="0"/>
              <a:t>2018/8/29</a:t>
            </a:fld>
            <a:endParaRPr kumimoji="1"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zh-CN" altLang="en-US"/>
          </a:p>
        </p:txBody>
      </p:sp>
      <p:sp>
        <p:nvSpPr>
          <p:cNvPr id="7" name="幻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51E0E8C-4A89-1B4B-8187-91AF0B1C4010}" type="slidenum">
              <a:rPr kumimoji="1" lang="zh-CN" altLang="en-US" smtClean="0"/>
              <a:t>‹#›</a:t>
            </a:fld>
            <a:endParaRPr kumimoji="1" lang="zh-CN" altLang="en-US"/>
          </a:p>
        </p:txBody>
      </p:sp>
    </p:spTree>
    <p:extLst>
      <p:ext uri="{BB962C8B-B14F-4D97-AF65-F5344CB8AC3E}">
        <p14:creationId xmlns:p14="http://schemas.microsoft.com/office/powerpoint/2010/main" val="190725566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51E0E8C-4A89-1B4B-8187-91AF0B1C4010}" type="slidenum">
              <a:rPr kumimoji="1" lang="zh-CN" altLang="en-US" smtClean="0"/>
              <a:t>1</a:t>
            </a:fld>
            <a:endParaRPr kumimoji="1" lang="zh-CN" altLang="en-US"/>
          </a:p>
        </p:txBody>
      </p:sp>
    </p:spTree>
    <p:extLst>
      <p:ext uri="{BB962C8B-B14F-4D97-AF65-F5344CB8AC3E}">
        <p14:creationId xmlns:p14="http://schemas.microsoft.com/office/powerpoint/2010/main" val="349487249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51E0E8C-4A89-1B4B-8187-91AF0B1C4010}" type="slidenum">
              <a:rPr kumimoji="1" lang="zh-CN" altLang="en-US" smtClean="0"/>
              <a:t>10</a:t>
            </a:fld>
            <a:endParaRPr kumimoji="1" lang="zh-CN" altLang="en-US"/>
          </a:p>
        </p:txBody>
      </p:sp>
    </p:spTree>
    <p:extLst>
      <p:ext uri="{BB962C8B-B14F-4D97-AF65-F5344CB8AC3E}">
        <p14:creationId xmlns:p14="http://schemas.microsoft.com/office/powerpoint/2010/main" val="316274710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51E0E8C-4A89-1B4B-8187-91AF0B1C4010}" type="slidenum">
              <a:rPr kumimoji="1" lang="zh-CN" altLang="en-US" smtClean="0"/>
              <a:t>11</a:t>
            </a:fld>
            <a:endParaRPr kumimoji="1" lang="zh-CN" altLang="en-US"/>
          </a:p>
        </p:txBody>
      </p:sp>
    </p:spTree>
    <p:extLst>
      <p:ext uri="{BB962C8B-B14F-4D97-AF65-F5344CB8AC3E}">
        <p14:creationId xmlns:p14="http://schemas.microsoft.com/office/powerpoint/2010/main" val="372342516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51E0E8C-4A89-1B4B-8187-91AF0B1C4010}" type="slidenum">
              <a:rPr kumimoji="1" lang="zh-CN" altLang="en-US" smtClean="0"/>
              <a:t>12</a:t>
            </a:fld>
            <a:endParaRPr kumimoji="1" lang="zh-CN" altLang="en-US"/>
          </a:p>
        </p:txBody>
      </p:sp>
    </p:spTree>
    <p:extLst>
      <p:ext uri="{BB962C8B-B14F-4D97-AF65-F5344CB8AC3E}">
        <p14:creationId xmlns:p14="http://schemas.microsoft.com/office/powerpoint/2010/main" val="203850481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51E0E8C-4A89-1B4B-8187-91AF0B1C4010}" type="slidenum">
              <a:rPr kumimoji="1" lang="zh-CN" altLang="en-US" smtClean="0"/>
              <a:t>13</a:t>
            </a:fld>
            <a:endParaRPr kumimoji="1" lang="zh-CN" altLang="en-US"/>
          </a:p>
        </p:txBody>
      </p:sp>
    </p:spTree>
    <p:extLst>
      <p:ext uri="{BB962C8B-B14F-4D97-AF65-F5344CB8AC3E}">
        <p14:creationId xmlns:p14="http://schemas.microsoft.com/office/powerpoint/2010/main" val="411819971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51E0E8C-4A89-1B4B-8187-91AF0B1C4010}" type="slidenum">
              <a:rPr kumimoji="1" lang="zh-CN" altLang="en-US" smtClean="0"/>
              <a:t>14</a:t>
            </a:fld>
            <a:endParaRPr kumimoji="1" lang="zh-CN" altLang="en-US"/>
          </a:p>
        </p:txBody>
      </p:sp>
    </p:spTree>
    <p:extLst>
      <p:ext uri="{BB962C8B-B14F-4D97-AF65-F5344CB8AC3E}">
        <p14:creationId xmlns:p14="http://schemas.microsoft.com/office/powerpoint/2010/main" val="318290167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51E0E8C-4A89-1B4B-8187-91AF0B1C4010}" type="slidenum">
              <a:rPr kumimoji="1" lang="zh-CN" altLang="en-US" smtClean="0"/>
              <a:t>15</a:t>
            </a:fld>
            <a:endParaRPr kumimoji="1" lang="zh-CN" altLang="en-US"/>
          </a:p>
        </p:txBody>
      </p:sp>
    </p:spTree>
    <p:extLst>
      <p:ext uri="{BB962C8B-B14F-4D97-AF65-F5344CB8AC3E}">
        <p14:creationId xmlns:p14="http://schemas.microsoft.com/office/powerpoint/2010/main" val="137250541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51E0E8C-4A89-1B4B-8187-91AF0B1C4010}" type="slidenum">
              <a:rPr kumimoji="1" lang="zh-CN" altLang="en-US" smtClean="0"/>
              <a:t>16</a:t>
            </a:fld>
            <a:endParaRPr kumimoji="1" lang="zh-CN" altLang="en-US"/>
          </a:p>
        </p:txBody>
      </p:sp>
    </p:spTree>
    <p:extLst>
      <p:ext uri="{BB962C8B-B14F-4D97-AF65-F5344CB8AC3E}">
        <p14:creationId xmlns:p14="http://schemas.microsoft.com/office/powerpoint/2010/main" val="285213795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51E0E8C-4A89-1B4B-8187-91AF0B1C4010}" type="slidenum">
              <a:rPr kumimoji="1" lang="zh-CN" altLang="en-US" smtClean="0"/>
              <a:t>17</a:t>
            </a:fld>
            <a:endParaRPr kumimoji="1" lang="zh-CN" altLang="en-US"/>
          </a:p>
        </p:txBody>
      </p:sp>
    </p:spTree>
    <p:extLst>
      <p:ext uri="{BB962C8B-B14F-4D97-AF65-F5344CB8AC3E}">
        <p14:creationId xmlns:p14="http://schemas.microsoft.com/office/powerpoint/2010/main" val="265583388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51E0E8C-4A89-1B4B-8187-91AF0B1C4010}" type="slidenum">
              <a:rPr kumimoji="1" lang="zh-CN" altLang="en-US" smtClean="0"/>
              <a:t>18</a:t>
            </a:fld>
            <a:endParaRPr kumimoji="1" lang="zh-CN" altLang="en-US"/>
          </a:p>
        </p:txBody>
      </p:sp>
    </p:spTree>
    <p:extLst>
      <p:ext uri="{BB962C8B-B14F-4D97-AF65-F5344CB8AC3E}">
        <p14:creationId xmlns:p14="http://schemas.microsoft.com/office/powerpoint/2010/main" val="142038297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51E0E8C-4A89-1B4B-8187-91AF0B1C4010}" type="slidenum">
              <a:rPr kumimoji="1" lang="zh-CN" altLang="en-US" smtClean="0"/>
              <a:t>19</a:t>
            </a:fld>
            <a:endParaRPr kumimoji="1" lang="zh-CN" altLang="en-US"/>
          </a:p>
        </p:txBody>
      </p:sp>
    </p:spTree>
    <p:extLst>
      <p:ext uri="{BB962C8B-B14F-4D97-AF65-F5344CB8AC3E}">
        <p14:creationId xmlns:p14="http://schemas.microsoft.com/office/powerpoint/2010/main" val="231089901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51E0E8C-4A89-1B4B-8187-91AF0B1C4010}" type="slidenum">
              <a:rPr kumimoji="1" lang="zh-CN" altLang="en-US" smtClean="0"/>
              <a:t>2</a:t>
            </a:fld>
            <a:endParaRPr kumimoji="1" lang="zh-CN" altLang="en-US"/>
          </a:p>
        </p:txBody>
      </p:sp>
    </p:spTree>
    <p:extLst>
      <p:ext uri="{BB962C8B-B14F-4D97-AF65-F5344CB8AC3E}">
        <p14:creationId xmlns:p14="http://schemas.microsoft.com/office/powerpoint/2010/main" val="103518970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51E0E8C-4A89-1B4B-8187-91AF0B1C4010}" type="slidenum">
              <a:rPr kumimoji="1" lang="zh-CN" altLang="en-US" smtClean="0"/>
              <a:t>20</a:t>
            </a:fld>
            <a:endParaRPr kumimoji="1" lang="zh-CN" altLang="en-US"/>
          </a:p>
        </p:txBody>
      </p:sp>
    </p:spTree>
    <p:extLst>
      <p:ext uri="{BB962C8B-B14F-4D97-AF65-F5344CB8AC3E}">
        <p14:creationId xmlns:p14="http://schemas.microsoft.com/office/powerpoint/2010/main" val="170580299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51E0E8C-4A89-1B4B-8187-91AF0B1C4010}" type="slidenum">
              <a:rPr kumimoji="1" lang="zh-CN" altLang="en-US" smtClean="0"/>
              <a:t>21</a:t>
            </a:fld>
            <a:endParaRPr kumimoji="1" lang="zh-CN" altLang="en-US"/>
          </a:p>
        </p:txBody>
      </p:sp>
    </p:spTree>
    <p:extLst>
      <p:ext uri="{BB962C8B-B14F-4D97-AF65-F5344CB8AC3E}">
        <p14:creationId xmlns:p14="http://schemas.microsoft.com/office/powerpoint/2010/main" val="260475649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51E0E8C-4A89-1B4B-8187-91AF0B1C4010}" type="slidenum">
              <a:rPr kumimoji="1" lang="zh-CN" altLang="en-US" smtClean="0"/>
              <a:t>22</a:t>
            </a:fld>
            <a:endParaRPr kumimoji="1" lang="zh-CN" altLang="en-US"/>
          </a:p>
        </p:txBody>
      </p:sp>
    </p:spTree>
    <p:extLst>
      <p:ext uri="{BB962C8B-B14F-4D97-AF65-F5344CB8AC3E}">
        <p14:creationId xmlns:p14="http://schemas.microsoft.com/office/powerpoint/2010/main" val="326243025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51E0E8C-4A89-1B4B-8187-91AF0B1C4010}" type="slidenum">
              <a:rPr kumimoji="1" lang="zh-CN" altLang="en-US" smtClean="0"/>
              <a:t>23</a:t>
            </a:fld>
            <a:endParaRPr kumimoji="1" lang="zh-CN" altLang="en-US"/>
          </a:p>
        </p:txBody>
      </p:sp>
    </p:spTree>
    <p:extLst>
      <p:ext uri="{BB962C8B-B14F-4D97-AF65-F5344CB8AC3E}">
        <p14:creationId xmlns:p14="http://schemas.microsoft.com/office/powerpoint/2010/main" val="405995517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51E0E8C-4A89-1B4B-8187-91AF0B1C4010}" type="slidenum">
              <a:rPr kumimoji="1" lang="zh-CN" altLang="en-US" smtClean="0"/>
              <a:t>24</a:t>
            </a:fld>
            <a:endParaRPr kumimoji="1" lang="zh-CN" altLang="en-US"/>
          </a:p>
        </p:txBody>
      </p:sp>
    </p:spTree>
    <p:extLst>
      <p:ext uri="{BB962C8B-B14F-4D97-AF65-F5344CB8AC3E}">
        <p14:creationId xmlns:p14="http://schemas.microsoft.com/office/powerpoint/2010/main" val="293975780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51E0E8C-4A89-1B4B-8187-91AF0B1C4010}" type="slidenum">
              <a:rPr kumimoji="1" lang="zh-CN" altLang="en-US" smtClean="0"/>
              <a:t>3</a:t>
            </a:fld>
            <a:endParaRPr kumimoji="1" lang="zh-CN" altLang="en-US"/>
          </a:p>
        </p:txBody>
      </p:sp>
    </p:spTree>
    <p:extLst>
      <p:ext uri="{BB962C8B-B14F-4D97-AF65-F5344CB8AC3E}">
        <p14:creationId xmlns:p14="http://schemas.microsoft.com/office/powerpoint/2010/main" val="146602323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51E0E8C-4A89-1B4B-8187-91AF0B1C4010}" type="slidenum">
              <a:rPr kumimoji="1" lang="zh-CN" altLang="en-US" smtClean="0"/>
              <a:t>4</a:t>
            </a:fld>
            <a:endParaRPr kumimoji="1" lang="zh-CN" altLang="en-US"/>
          </a:p>
        </p:txBody>
      </p:sp>
    </p:spTree>
    <p:extLst>
      <p:ext uri="{BB962C8B-B14F-4D97-AF65-F5344CB8AC3E}">
        <p14:creationId xmlns:p14="http://schemas.microsoft.com/office/powerpoint/2010/main" val="104110959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51E0E8C-4A89-1B4B-8187-91AF0B1C4010}" type="slidenum">
              <a:rPr kumimoji="1" lang="zh-CN" altLang="en-US" smtClean="0"/>
              <a:t>5</a:t>
            </a:fld>
            <a:endParaRPr kumimoji="1" lang="zh-CN" altLang="en-US"/>
          </a:p>
        </p:txBody>
      </p:sp>
    </p:spTree>
    <p:extLst>
      <p:ext uri="{BB962C8B-B14F-4D97-AF65-F5344CB8AC3E}">
        <p14:creationId xmlns:p14="http://schemas.microsoft.com/office/powerpoint/2010/main" val="147549352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51E0E8C-4A89-1B4B-8187-91AF0B1C4010}" type="slidenum">
              <a:rPr kumimoji="1" lang="zh-CN" altLang="en-US" smtClean="0"/>
              <a:t>6</a:t>
            </a:fld>
            <a:endParaRPr kumimoji="1" lang="zh-CN" altLang="en-US"/>
          </a:p>
        </p:txBody>
      </p:sp>
    </p:spTree>
    <p:extLst>
      <p:ext uri="{BB962C8B-B14F-4D97-AF65-F5344CB8AC3E}">
        <p14:creationId xmlns:p14="http://schemas.microsoft.com/office/powerpoint/2010/main" val="351983077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51E0E8C-4A89-1B4B-8187-91AF0B1C4010}" type="slidenum">
              <a:rPr kumimoji="1" lang="zh-CN" altLang="en-US" smtClean="0"/>
              <a:t>7</a:t>
            </a:fld>
            <a:endParaRPr kumimoji="1" lang="zh-CN" altLang="en-US"/>
          </a:p>
        </p:txBody>
      </p:sp>
    </p:spTree>
    <p:extLst>
      <p:ext uri="{BB962C8B-B14F-4D97-AF65-F5344CB8AC3E}">
        <p14:creationId xmlns:p14="http://schemas.microsoft.com/office/powerpoint/2010/main" val="120410817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51E0E8C-4A89-1B4B-8187-91AF0B1C4010}" type="slidenum">
              <a:rPr kumimoji="1" lang="zh-CN" altLang="en-US" smtClean="0"/>
              <a:t>8</a:t>
            </a:fld>
            <a:endParaRPr kumimoji="1" lang="zh-CN" altLang="en-US"/>
          </a:p>
        </p:txBody>
      </p:sp>
    </p:spTree>
    <p:extLst>
      <p:ext uri="{BB962C8B-B14F-4D97-AF65-F5344CB8AC3E}">
        <p14:creationId xmlns:p14="http://schemas.microsoft.com/office/powerpoint/2010/main" val="185156159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51E0E8C-4A89-1B4B-8187-91AF0B1C4010}" type="slidenum">
              <a:rPr kumimoji="1" lang="zh-CN" altLang="en-US" smtClean="0"/>
              <a:t>9</a:t>
            </a:fld>
            <a:endParaRPr kumimoji="1" lang="zh-CN" altLang="en-US"/>
          </a:p>
        </p:txBody>
      </p:sp>
    </p:spTree>
    <p:extLst>
      <p:ext uri="{BB962C8B-B14F-4D97-AF65-F5344CB8AC3E}">
        <p14:creationId xmlns:p14="http://schemas.microsoft.com/office/powerpoint/2010/main" val="421809157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kumimoji="1"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kumimoji="1" lang="zh-CN" altLang="en-US"/>
              <a:t>单击此处编辑母版副标题样式</a:t>
            </a:r>
          </a:p>
        </p:txBody>
      </p:sp>
      <p:sp>
        <p:nvSpPr>
          <p:cNvPr id="4" name="日期占位符 3"/>
          <p:cNvSpPr>
            <a:spLocks noGrp="1"/>
          </p:cNvSpPr>
          <p:nvPr>
            <p:ph type="dt" sz="half" idx="10"/>
          </p:nvPr>
        </p:nvSpPr>
        <p:spPr/>
        <p:txBody>
          <a:bodyPr/>
          <a:lstStyle/>
          <a:p>
            <a:fld id="{429F872C-440E-6540-9F10-2F31E1630A1F}" type="datetimeFigureOut">
              <a:rPr kumimoji="1" lang="zh-CN" altLang="en-US" smtClean="0"/>
              <a:t>2018/8/29</a:t>
            </a:fld>
            <a:endParaRPr kumimoji="1" lang="zh-CN" altLang="en-US"/>
          </a:p>
        </p:txBody>
      </p:sp>
      <p:sp>
        <p:nvSpPr>
          <p:cNvPr id="5" name="页脚占位符 4"/>
          <p:cNvSpPr>
            <a:spLocks noGrp="1"/>
          </p:cNvSpPr>
          <p:nvPr>
            <p:ph type="ftr" sz="quarter" idx="11"/>
          </p:nvPr>
        </p:nvSpPr>
        <p:spPr/>
        <p:txBody>
          <a:bodyPr/>
          <a:lstStyle/>
          <a:p>
            <a:endParaRPr kumimoji="1" lang="zh-CN" altLang="en-US"/>
          </a:p>
        </p:txBody>
      </p:sp>
      <p:sp>
        <p:nvSpPr>
          <p:cNvPr id="6" name="幻灯片编号占位符 5"/>
          <p:cNvSpPr>
            <a:spLocks noGrp="1"/>
          </p:cNvSpPr>
          <p:nvPr>
            <p:ph type="sldNum" sz="quarter" idx="12"/>
          </p:nvPr>
        </p:nvSpPr>
        <p:spPr/>
        <p:txBody>
          <a:bodyPr/>
          <a:lstStyle/>
          <a:p>
            <a:fld id="{049064AB-6B15-A84F-A4A4-080CB32636A9}" type="slidenum">
              <a:rPr kumimoji="1" lang="zh-CN" altLang="en-US" smtClean="0"/>
              <a:t>‹#›</a:t>
            </a:fld>
            <a:endParaRPr kumimoji="1" lang="zh-CN" altLang="en-US"/>
          </a:p>
        </p:txBody>
      </p:sp>
    </p:spTree>
    <p:extLst>
      <p:ext uri="{BB962C8B-B14F-4D97-AF65-F5344CB8AC3E}">
        <p14:creationId xmlns:p14="http://schemas.microsoft.com/office/powerpoint/2010/main" val="930678333"/>
      </p:ext>
    </p:extLst>
  </p:cSld>
  <p:clrMapOvr>
    <a:masterClrMapping/>
  </p:clrMapOvr>
  <p:transition spd="slow" advClick="0" advTm="2000">
    <p:wip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本">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a:t>单击此处编辑母版标题样式</a:t>
            </a:r>
          </a:p>
        </p:txBody>
      </p:sp>
      <p:sp>
        <p:nvSpPr>
          <p:cNvPr id="3" name="竖排文本占位符 2"/>
          <p:cNvSpPr>
            <a:spLocks noGrp="1"/>
          </p:cNvSpPr>
          <p:nvPr>
            <p:ph type="body" orient="vert" idx="1"/>
          </p:nvPr>
        </p:nvSpPr>
        <p:spPr/>
        <p:txBody>
          <a:bodyPr vert="eaVert"/>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日期占位符 3"/>
          <p:cNvSpPr>
            <a:spLocks noGrp="1"/>
          </p:cNvSpPr>
          <p:nvPr>
            <p:ph type="dt" sz="half" idx="10"/>
          </p:nvPr>
        </p:nvSpPr>
        <p:spPr/>
        <p:txBody>
          <a:bodyPr/>
          <a:lstStyle/>
          <a:p>
            <a:fld id="{429F872C-440E-6540-9F10-2F31E1630A1F}" type="datetimeFigureOut">
              <a:rPr kumimoji="1" lang="zh-CN" altLang="en-US" smtClean="0"/>
              <a:t>2018/8/29</a:t>
            </a:fld>
            <a:endParaRPr kumimoji="1" lang="zh-CN" altLang="en-US"/>
          </a:p>
        </p:txBody>
      </p:sp>
      <p:sp>
        <p:nvSpPr>
          <p:cNvPr id="5" name="页脚占位符 4"/>
          <p:cNvSpPr>
            <a:spLocks noGrp="1"/>
          </p:cNvSpPr>
          <p:nvPr>
            <p:ph type="ftr" sz="quarter" idx="11"/>
          </p:nvPr>
        </p:nvSpPr>
        <p:spPr/>
        <p:txBody>
          <a:bodyPr/>
          <a:lstStyle/>
          <a:p>
            <a:endParaRPr kumimoji="1" lang="zh-CN" altLang="en-US"/>
          </a:p>
        </p:txBody>
      </p:sp>
      <p:sp>
        <p:nvSpPr>
          <p:cNvPr id="6" name="幻灯片编号占位符 5"/>
          <p:cNvSpPr>
            <a:spLocks noGrp="1"/>
          </p:cNvSpPr>
          <p:nvPr>
            <p:ph type="sldNum" sz="quarter" idx="12"/>
          </p:nvPr>
        </p:nvSpPr>
        <p:spPr/>
        <p:txBody>
          <a:bodyPr/>
          <a:lstStyle/>
          <a:p>
            <a:fld id="{049064AB-6B15-A84F-A4A4-080CB32636A9}" type="slidenum">
              <a:rPr kumimoji="1" lang="zh-CN" altLang="en-US" smtClean="0"/>
              <a:t>‹#›</a:t>
            </a:fld>
            <a:endParaRPr kumimoji="1" lang="zh-CN" altLang="en-US"/>
          </a:p>
        </p:txBody>
      </p:sp>
    </p:spTree>
    <p:extLst>
      <p:ext uri="{BB962C8B-B14F-4D97-AF65-F5344CB8AC3E}">
        <p14:creationId xmlns:p14="http://schemas.microsoft.com/office/powerpoint/2010/main" val="1281853797"/>
      </p:ext>
    </p:extLst>
  </p:cSld>
  <p:clrMapOvr>
    <a:masterClrMapping/>
  </p:clrMapOvr>
  <p:transition spd="slow" advClick="0" advTm="2000">
    <p:wip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和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kumimoji="1" lang="zh-CN" altLang="en-US"/>
              <a:t>单击此处编辑母版标题样式</a:t>
            </a:r>
          </a:p>
        </p:txBody>
      </p:sp>
      <p:sp>
        <p:nvSpPr>
          <p:cNvPr id="3" name="竖排文本占位符 2"/>
          <p:cNvSpPr>
            <a:spLocks noGrp="1"/>
          </p:cNvSpPr>
          <p:nvPr>
            <p:ph type="body" orient="vert" idx="1"/>
          </p:nvPr>
        </p:nvSpPr>
        <p:spPr>
          <a:xfrm>
            <a:off x="838200" y="365125"/>
            <a:ext cx="7734300" cy="5811838"/>
          </a:xfrm>
        </p:spPr>
        <p:txBody>
          <a:bodyPr vert="eaVert"/>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日期占位符 3"/>
          <p:cNvSpPr>
            <a:spLocks noGrp="1"/>
          </p:cNvSpPr>
          <p:nvPr>
            <p:ph type="dt" sz="half" idx="10"/>
          </p:nvPr>
        </p:nvSpPr>
        <p:spPr/>
        <p:txBody>
          <a:bodyPr/>
          <a:lstStyle/>
          <a:p>
            <a:fld id="{429F872C-440E-6540-9F10-2F31E1630A1F}" type="datetimeFigureOut">
              <a:rPr kumimoji="1" lang="zh-CN" altLang="en-US" smtClean="0"/>
              <a:t>2018/8/29</a:t>
            </a:fld>
            <a:endParaRPr kumimoji="1" lang="zh-CN" altLang="en-US"/>
          </a:p>
        </p:txBody>
      </p:sp>
      <p:sp>
        <p:nvSpPr>
          <p:cNvPr id="5" name="页脚占位符 4"/>
          <p:cNvSpPr>
            <a:spLocks noGrp="1"/>
          </p:cNvSpPr>
          <p:nvPr>
            <p:ph type="ftr" sz="quarter" idx="11"/>
          </p:nvPr>
        </p:nvSpPr>
        <p:spPr/>
        <p:txBody>
          <a:bodyPr/>
          <a:lstStyle/>
          <a:p>
            <a:endParaRPr kumimoji="1" lang="zh-CN" altLang="en-US"/>
          </a:p>
        </p:txBody>
      </p:sp>
      <p:sp>
        <p:nvSpPr>
          <p:cNvPr id="6" name="幻灯片编号占位符 5"/>
          <p:cNvSpPr>
            <a:spLocks noGrp="1"/>
          </p:cNvSpPr>
          <p:nvPr>
            <p:ph type="sldNum" sz="quarter" idx="12"/>
          </p:nvPr>
        </p:nvSpPr>
        <p:spPr/>
        <p:txBody>
          <a:bodyPr/>
          <a:lstStyle/>
          <a:p>
            <a:fld id="{049064AB-6B15-A84F-A4A4-080CB32636A9}" type="slidenum">
              <a:rPr kumimoji="1" lang="zh-CN" altLang="en-US" smtClean="0"/>
              <a:t>‹#›</a:t>
            </a:fld>
            <a:endParaRPr kumimoji="1" lang="zh-CN" altLang="en-US"/>
          </a:p>
        </p:txBody>
      </p:sp>
    </p:spTree>
    <p:extLst>
      <p:ext uri="{BB962C8B-B14F-4D97-AF65-F5344CB8AC3E}">
        <p14:creationId xmlns:p14="http://schemas.microsoft.com/office/powerpoint/2010/main" val="560819475"/>
      </p:ext>
    </p:extLst>
  </p:cSld>
  <p:clrMapOvr>
    <a:masterClrMapping/>
  </p:clrMapOvr>
  <p:transition spd="slow" advClick="0" advTm="2000">
    <p:wip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a:t>单击此处编辑母版标题样式</a:t>
            </a:r>
          </a:p>
        </p:txBody>
      </p:sp>
      <p:sp>
        <p:nvSpPr>
          <p:cNvPr id="3" name="内容占位符 2"/>
          <p:cNvSpPr>
            <a:spLocks noGrp="1"/>
          </p:cNvSpPr>
          <p:nvPr>
            <p:ph idx="1"/>
          </p:nvPr>
        </p:nvSpPr>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日期占位符 3"/>
          <p:cNvSpPr>
            <a:spLocks noGrp="1"/>
          </p:cNvSpPr>
          <p:nvPr>
            <p:ph type="dt" sz="half" idx="10"/>
          </p:nvPr>
        </p:nvSpPr>
        <p:spPr/>
        <p:txBody>
          <a:bodyPr/>
          <a:lstStyle/>
          <a:p>
            <a:fld id="{429F872C-440E-6540-9F10-2F31E1630A1F}" type="datetimeFigureOut">
              <a:rPr kumimoji="1" lang="zh-CN" altLang="en-US" smtClean="0"/>
              <a:t>2018/8/29</a:t>
            </a:fld>
            <a:endParaRPr kumimoji="1" lang="zh-CN" altLang="en-US"/>
          </a:p>
        </p:txBody>
      </p:sp>
      <p:sp>
        <p:nvSpPr>
          <p:cNvPr id="5" name="页脚占位符 4"/>
          <p:cNvSpPr>
            <a:spLocks noGrp="1"/>
          </p:cNvSpPr>
          <p:nvPr>
            <p:ph type="ftr" sz="quarter" idx="11"/>
          </p:nvPr>
        </p:nvSpPr>
        <p:spPr/>
        <p:txBody>
          <a:bodyPr/>
          <a:lstStyle/>
          <a:p>
            <a:endParaRPr kumimoji="1" lang="zh-CN" altLang="en-US"/>
          </a:p>
        </p:txBody>
      </p:sp>
      <p:sp>
        <p:nvSpPr>
          <p:cNvPr id="6" name="幻灯片编号占位符 5"/>
          <p:cNvSpPr>
            <a:spLocks noGrp="1"/>
          </p:cNvSpPr>
          <p:nvPr>
            <p:ph type="sldNum" sz="quarter" idx="12"/>
          </p:nvPr>
        </p:nvSpPr>
        <p:spPr/>
        <p:txBody>
          <a:bodyPr/>
          <a:lstStyle/>
          <a:p>
            <a:fld id="{049064AB-6B15-A84F-A4A4-080CB32636A9}" type="slidenum">
              <a:rPr kumimoji="1" lang="zh-CN" altLang="en-US" smtClean="0"/>
              <a:t>‹#›</a:t>
            </a:fld>
            <a:endParaRPr kumimoji="1" lang="zh-CN" altLang="en-US"/>
          </a:p>
        </p:txBody>
      </p:sp>
    </p:spTree>
    <p:extLst>
      <p:ext uri="{BB962C8B-B14F-4D97-AF65-F5344CB8AC3E}">
        <p14:creationId xmlns:p14="http://schemas.microsoft.com/office/powerpoint/2010/main" val="1787341630"/>
      </p:ext>
    </p:extLst>
  </p:cSld>
  <p:clrMapOvr>
    <a:masterClrMapping/>
  </p:clrMapOvr>
  <p:transition spd="slow" advClick="0" advTm="2000">
    <p:wip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kumimoji="1"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kumimoji="1" lang="zh-CN" altLang="en-US"/>
              <a:t>单击此处编辑母版文本样式</a:t>
            </a:r>
          </a:p>
        </p:txBody>
      </p:sp>
      <p:sp>
        <p:nvSpPr>
          <p:cNvPr id="4" name="日期占位符 3"/>
          <p:cNvSpPr>
            <a:spLocks noGrp="1"/>
          </p:cNvSpPr>
          <p:nvPr>
            <p:ph type="dt" sz="half" idx="10"/>
          </p:nvPr>
        </p:nvSpPr>
        <p:spPr/>
        <p:txBody>
          <a:bodyPr/>
          <a:lstStyle/>
          <a:p>
            <a:fld id="{429F872C-440E-6540-9F10-2F31E1630A1F}" type="datetimeFigureOut">
              <a:rPr kumimoji="1" lang="zh-CN" altLang="en-US" smtClean="0"/>
              <a:t>2018/8/29</a:t>
            </a:fld>
            <a:endParaRPr kumimoji="1" lang="zh-CN" altLang="en-US"/>
          </a:p>
        </p:txBody>
      </p:sp>
      <p:sp>
        <p:nvSpPr>
          <p:cNvPr id="5" name="页脚占位符 4"/>
          <p:cNvSpPr>
            <a:spLocks noGrp="1"/>
          </p:cNvSpPr>
          <p:nvPr>
            <p:ph type="ftr" sz="quarter" idx="11"/>
          </p:nvPr>
        </p:nvSpPr>
        <p:spPr/>
        <p:txBody>
          <a:bodyPr/>
          <a:lstStyle/>
          <a:p>
            <a:endParaRPr kumimoji="1" lang="zh-CN" altLang="en-US"/>
          </a:p>
        </p:txBody>
      </p:sp>
      <p:sp>
        <p:nvSpPr>
          <p:cNvPr id="6" name="幻灯片编号占位符 5"/>
          <p:cNvSpPr>
            <a:spLocks noGrp="1"/>
          </p:cNvSpPr>
          <p:nvPr>
            <p:ph type="sldNum" sz="quarter" idx="12"/>
          </p:nvPr>
        </p:nvSpPr>
        <p:spPr/>
        <p:txBody>
          <a:bodyPr/>
          <a:lstStyle/>
          <a:p>
            <a:fld id="{049064AB-6B15-A84F-A4A4-080CB32636A9}" type="slidenum">
              <a:rPr kumimoji="1" lang="zh-CN" altLang="en-US" smtClean="0"/>
              <a:t>‹#›</a:t>
            </a:fld>
            <a:endParaRPr kumimoji="1" lang="zh-CN" altLang="en-US"/>
          </a:p>
        </p:txBody>
      </p:sp>
    </p:spTree>
    <p:extLst>
      <p:ext uri="{BB962C8B-B14F-4D97-AF65-F5344CB8AC3E}">
        <p14:creationId xmlns:p14="http://schemas.microsoft.com/office/powerpoint/2010/main" val="849521174"/>
      </p:ext>
    </p:extLst>
  </p:cSld>
  <p:clrMapOvr>
    <a:masterClrMapping/>
  </p:clrMapOvr>
  <p:transition spd="slow" advClick="0" advTm="2000">
    <p:wip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项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内容占位符 3"/>
          <p:cNvSpPr>
            <a:spLocks noGrp="1"/>
          </p:cNvSpPr>
          <p:nvPr>
            <p:ph sz="half" idx="2"/>
          </p:nvPr>
        </p:nvSpPr>
        <p:spPr>
          <a:xfrm>
            <a:off x="6172200" y="1825625"/>
            <a:ext cx="5181600" cy="4351338"/>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5" name="日期占位符 4"/>
          <p:cNvSpPr>
            <a:spLocks noGrp="1"/>
          </p:cNvSpPr>
          <p:nvPr>
            <p:ph type="dt" sz="half" idx="10"/>
          </p:nvPr>
        </p:nvSpPr>
        <p:spPr/>
        <p:txBody>
          <a:bodyPr/>
          <a:lstStyle/>
          <a:p>
            <a:fld id="{429F872C-440E-6540-9F10-2F31E1630A1F}" type="datetimeFigureOut">
              <a:rPr kumimoji="1" lang="zh-CN" altLang="en-US" smtClean="0"/>
              <a:t>2018/8/29</a:t>
            </a:fld>
            <a:endParaRPr kumimoji="1" lang="zh-CN" altLang="en-US"/>
          </a:p>
        </p:txBody>
      </p:sp>
      <p:sp>
        <p:nvSpPr>
          <p:cNvPr id="6" name="页脚占位符 5"/>
          <p:cNvSpPr>
            <a:spLocks noGrp="1"/>
          </p:cNvSpPr>
          <p:nvPr>
            <p:ph type="ftr" sz="quarter" idx="11"/>
          </p:nvPr>
        </p:nvSpPr>
        <p:spPr/>
        <p:txBody>
          <a:bodyPr/>
          <a:lstStyle/>
          <a:p>
            <a:endParaRPr kumimoji="1" lang="zh-CN" altLang="en-US"/>
          </a:p>
        </p:txBody>
      </p:sp>
      <p:sp>
        <p:nvSpPr>
          <p:cNvPr id="7" name="幻灯片编号占位符 6"/>
          <p:cNvSpPr>
            <a:spLocks noGrp="1"/>
          </p:cNvSpPr>
          <p:nvPr>
            <p:ph type="sldNum" sz="quarter" idx="12"/>
          </p:nvPr>
        </p:nvSpPr>
        <p:spPr/>
        <p:txBody>
          <a:bodyPr/>
          <a:lstStyle/>
          <a:p>
            <a:fld id="{049064AB-6B15-A84F-A4A4-080CB32636A9}" type="slidenum">
              <a:rPr kumimoji="1" lang="zh-CN" altLang="en-US" smtClean="0"/>
              <a:t>‹#›</a:t>
            </a:fld>
            <a:endParaRPr kumimoji="1" lang="zh-CN" altLang="en-US"/>
          </a:p>
        </p:txBody>
      </p:sp>
    </p:spTree>
    <p:extLst>
      <p:ext uri="{BB962C8B-B14F-4D97-AF65-F5344CB8AC3E}">
        <p14:creationId xmlns:p14="http://schemas.microsoft.com/office/powerpoint/2010/main" val="1431086162"/>
      </p:ext>
    </p:extLst>
  </p:cSld>
  <p:clrMapOvr>
    <a:masterClrMapping/>
  </p:clrMapOvr>
  <p:transition spd="slow" advClick="0" advTm="2000">
    <p:wip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kumimoji="1"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7" name="日期占位符 6"/>
          <p:cNvSpPr>
            <a:spLocks noGrp="1"/>
          </p:cNvSpPr>
          <p:nvPr>
            <p:ph type="dt" sz="half" idx="10"/>
          </p:nvPr>
        </p:nvSpPr>
        <p:spPr/>
        <p:txBody>
          <a:bodyPr/>
          <a:lstStyle/>
          <a:p>
            <a:fld id="{429F872C-440E-6540-9F10-2F31E1630A1F}" type="datetimeFigureOut">
              <a:rPr kumimoji="1" lang="zh-CN" altLang="en-US" smtClean="0"/>
              <a:t>2018/8/29</a:t>
            </a:fld>
            <a:endParaRPr kumimoji="1" lang="zh-CN" altLang="en-US"/>
          </a:p>
        </p:txBody>
      </p:sp>
      <p:sp>
        <p:nvSpPr>
          <p:cNvPr id="8" name="页脚占位符 7"/>
          <p:cNvSpPr>
            <a:spLocks noGrp="1"/>
          </p:cNvSpPr>
          <p:nvPr>
            <p:ph type="ftr" sz="quarter" idx="11"/>
          </p:nvPr>
        </p:nvSpPr>
        <p:spPr/>
        <p:txBody>
          <a:bodyPr/>
          <a:lstStyle/>
          <a:p>
            <a:endParaRPr kumimoji="1" lang="zh-CN" altLang="en-US"/>
          </a:p>
        </p:txBody>
      </p:sp>
      <p:sp>
        <p:nvSpPr>
          <p:cNvPr id="9" name="幻灯片编号占位符 8"/>
          <p:cNvSpPr>
            <a:spLocks noGrp="1"/>
          </p:cNvSpPr>
          <p:nvPr>
            <p:ph type="sldNum" sz="quarter" idx="12"/>
          </p:nvPr>
        </p:nvSpPr>
        <p:spPr/>
        <p:txBody>
          <a:bodyPr/>
          <a:lstStyle/>
          <a:p>
            <a:fld id="{049064AB-6B15-A84F-A4A4-080CB32636A9}" type="slidenum">
              <a:rPr kumimoji="1" lang="zh-CN" altLang="en-US" smtClean="0"/>
              <a:t>‹#›</a:t>
            </a:fld>
            <a:endParaRPr kumimoji="1" lang="zh-CN" altLang="en-US"/>
          </a:p>
        </p:txBody>
      </p:sp>
    </p:spTree>
    <p:extLst>
      <p:ext uri="{BB962C8B-B14F-4D97-AF65-F5344CB8AC3E}">
        <p14:creationId xmlns:p14="http://schemas.microsoft.com/office/powerpoint/2010/main" val="448278334"/>
      </p:ext>
    </p:extLst>
  </p:cSld>
  <p:clrMapOvr>
    <a:masterClrMapping/>
  </p:clrMapOvr>
  <p:transition spd="slow" advClick="0" advTm="2000">
    <p:wip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a:t>单击此处编辑母版标题样式</a:t>
            </a:r>
          </a:p>
        </p:txBody>
      </p:sp>
      <p:sp>
        <p:nvSpPr>
          <p:cNvPr id="3" name="日期占位符 2"/>
          <p:cNvSpPr>
            <a:spLocks noGrp="1"/>
          </p:cNvSpPr>
          <p:nvPr>
            <p:ph type="dt" sz="half" idx="10"/>
          </p:nvPr>
        </p:nvSpPr>
        <p:spPr/>
        <p:txBody>
          <a:bodyPr/>
          <a:lstStyle/>
          <a:p>
            <a:fld id="{429F872C-440E-6540-9F10-2F31E1630A1F}" type="datetimeFigureOut">
              <a:rPr kumimoji="1" lang="zh-CN" altLang="en-US" smtClean="0"/>
              <a:t>2018/8/29</a:t>
            </a:fld>
            <a:endParaRPr kumimoji="1" lang="zh-CN" altLang="en-US"/>
          </a:p>
        </p:txBody>
      </p:sp>
      <p:sp>
        <p:nvSpPr>
          <p:cNvPr id="4" name="页脚占位符 3"/>
          <p:cNvSpPr>
            <a:spLocks noGrp="1"/>
          </p:cNvSpPr>
          <p:nvPr>
            <p:ph type="ftr" sz="quarter" idx="11"/>
          </p:nvPr>
        </p:nvSpPr>
        <p:spPr/>
        <p:txBody>
          <a:bodyPr/>
          <a:lstStyle/>
          <a:p>
            <a:endParaRPr kumimoji="1" lang="zh-CN" altLang="en-US"/>
          </a:p>
        </p:txBody>
      </p:sp>
      <p:sp>
        <p:nvSpPr>
          <p:cNvPr id="5" name="幻灯片编号占位符 4"/>
          <p:cNvSpPr>
            <a:spLocks noGrp="1"/>
          </p:cNvSpPr>
          <p:nvPr>
            <p:ph type="sldNum" sz="quarter" idx="12"/>
          </p:nvPr>
        </p:nvSpPr>
        <p:spPr/>
        <p:txBody>
          <a:bodyPr/>
          <a:lstStyle/>
          <a:p>
            <a:fld id="{049064AB-6B15-A84F-A4A4-080CB32636A9}" type="slidenum">
              <a:rPr kumimoji="1" lang="zh-CN" altLang="en-US" smtClean="0"/>
              <a:t>‹#›</a:t>
            </a:fld>
            <a:endParaRPr kumimoji="1" lang="zh-CN" altLang="en-US"/>
          </a:p>
        </p:txBody>
      </p:sp>
    </p:spTree>
    <p:extLst>
      <p:ext uri="{BB962C8B-B14F-4D97-AF65-F5344CB8AC3E}">
        <p14:creationId xmlns:p14="http://schemas.microsoft.com/office/powerpoint/2010/main" val="841325862"/>
      </p:ext>
    </p:extLst>
  </p:cSld>
  <p:clrMapOvr>
    <a:masterClrMapping/>
  </p:clrMapOvr>
  <p:transition spd="slow" advClick="0" advTm="2000">
    <p:wip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29F872C-440E-6540-9F10-2F31E1630A1F}" type="datetimeFigureOut">
              <a:rPr kumimoji="1" lang="zh-CN" altLang="en-US" smtClean="0"/>
              <a:t>2018/8/29</a:t>
            </a:fld>
            <a:endParaRPr kumimoji="1" lang="zh-CN" altLang="en-US"/>
          </a:p>
        </p:txBody>
      </p:sp>
      <p:sp>
        <p:nvSpPr>
          <p:cNvPr id="3" name="页脚占位符 2"/>
          <p:cNvSpPr>
            <a:spLocks noGrp="1"/>
          </p:cNvSpPr>
          <p:nvPr>
            <p:ph type="ftr" sz="quarter" idx="11"/>
          </p:nvPr>
        </p:nvSpPr>
        <p:spPr/>
        <p:txBody>
          <a:bodyPr/>
          <a:lstStyle/>
          <a:p>
            <a:endParaRPr kumimoji="1" lang="zh-CN" altLang="en-US"/>
          </a:p>
        </p:txBody>
      </p:sp>
      <p:sp>
        <p:nvSpPr>
          <p:cNvPr id="4" name="幻灯片编号占位符 3"/>
          <p:cNvSpPr>
            <a:spLocks noGrp="1"/>
          </p:cNvSpPr>
          <p:nvPr>
            <p:ph type="sldNum" sz="quarter" idx="12"/>
          </p:nvPr>
        </p:nvSpPr>
        <p:spPr/>
        <p:txBody>
          <a:bodyPr/>
          <a:lstStyle/>
          <a:p>
            <a:fld id="{049064AB-6B15-A84F-A4A4-080CB32636A9}" type="slidenum">
              <a:rPr kumimoji="1" lang="zh-CN" altLang="en-US" smtClean="0"/>
              <a:t>‹#›</a:t>
            </a:fld>
            <a:endParaRPr kumimoji="1" lang="zh-CN" altLang="en-US"/>
          </a:p>
        </p:txBody>
      </p:sp>
    </p:spTree>
    <p:extLst>
      <p:ext uri="{BB962C8B-B14F-4D97-AF65-F5344CB8AC3E}">
        <p14:creationId xmlns:p14="http://schemas.microsoft.com/office/powerpoint/2010/main" val="1131430786"/>
      </p:ext>
    </p:extLst>
  </p:cSld>
  <p:clrMapOvr>
    <a:masterClrMapping/>
  </p:clrMapOvr>
  <p:transition spd="slow" advClick="0" advTm="2000">
    <p:wip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kumimoji="1"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zh-CN" altLang="en-US"/>
              <a:t>单击此处编辑母版文本样式</a:t>
            </a:r>
          </a:p>
        </p:txBody>
      </p:sp>
      <p:sp>
        <p:nvSpPr>
          <p:cNvPr id="5" name="日期占位符 4"/>
          <p:cNvSpPr>
            <a:spLocks noGrp="1"/>
          </p:cNvSpPr>
          <p:nvPr>
            <p:ph type="dt" sz="half" idx="10"/>
          </p:nvPr>
        </p:nvSpPr>
        <p:spPr/>
        <p:txBody>
          <a:bodyPr/>
          <a:lstStyle/>
          <a:p>
            <a:fld id="{429F872C-440E-6540-9F10-2F31E1630A1F}" type="datetimeFigureOut">
              <a:rPr kumimoji="1" lang="zh-CN" altLang="en-US" smtClean="0"/>
              <a:t>2018/8/29</a:t>
            </a:fld>
            <a:endParaRPr kumimoji="1" lang="zh-CN" altLang="en-US"/>
          </a:p>
        </p:txBody>
      </p:sp>
      <p:sp>
        <p:nvSpPr>
          <p:cNvPr id="6" name="页脚占位符 5"/>
          <p:cNvSpPr>
            <a:spLocks noGrp="1"/>
          </p:cNvSpPr>
          <p:nvPr>
            <p:ph type="ftr" sz="quarter" idx="11"/>
          </p:nvPr>
        </p:nvSpPr>
        <p:spPr/>
        <p:txBody>
          <a:bodyPr/>
          <a:lstStyle/>
          <a:p>
            <a:endParaRPr kumimoji="1" lang="zh-CN" altLang="en-US"/>
          </a:p>
        </p:txBody>
      </p:sp>
      <p:sp>
        <p:nvSpPr>
          <p:cNvPr id="7" name="幻灯片编号占位符 6"/>
          <p:cNvSpPr>
            <a:spLocks noGrp="1"/>
          </p:cNvSpPr>
          <p:nvPr>
            <p:ph type="sldNum" sz="quarter" idx="12"/>
          </p:nvPr>
        </p:nvSpPr>
        <p:spPr/>
        <p:txBody>
          <a:bodyPr/>
          <a:lstStyle/>
          <a:p>
            <a:fld id="{049064AB-6B15-A84F-A4A4-080CB32636A9}" type="slidenum">
              <a:rPr kumimoji="1" lang="zh-CN" altLang="en-US" smtClean="0"/>
              <a:t>‹#›</a:t>
            </a:fld>
            <a:endParaRPr kumimoji="1" lang="zh-CN" altLang="en-US"/>
          </a:p>
        </p:txBody>
      </p:sp>
    </p:spTree>
    <p:extLst>
      <p:ext uri="{BB962C8B-B14F-4D97-AF65-F5344CB8AC3E}">
        <p14:creationId xmlns:p14="http://schemas.microsoft.com/office/powerpoint/2010/main" val="2137009764"/>
      </p:ext>
    </p:extLst>
  </p:cSld>
  <p:clrMapOvr>
    <a:masterClrMapping/>
  </p:clrMapOvr>
  <p:transition spd="slow" advClick="0" advTm="2000">
    <p:wip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kumimoji="1"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zh-CN" altLang="en-US"/>
              <a:t>单击此处编辑母版文本样式</a:t>
            </a:r>
          </a:p>
        </p:txBody>
      </p:sp>
      <p:sp>
        <p:nvSpPr>
          <p:cNvPr id="5" name="日期占位符 4"/>
          <p:cNvSpPr>
            <a:spLocks noGrp="1"/>
          </p:cNvSpPr>
          <p:nvPr>
            <p:ph type="dt" sz="half" idx="10"/>
          </p:nvPr>
        </p:nvSpPr>
        <p:spPr/>
        <p:txBody>
          <a:bodyPr/>
          <a:lstStyle/>
          <a:p>
            <a:fld id="{429F872C-440E-6540-9F10-2F31E1630A1F}" type="datetimeFigureOut">
              <a:rPr kumimoji="1" lang="zh-CN" altLang="en-US" smtClean="0"/>
              <a:t>2018/8/29</a:t>
            </a:fld>
            <a:endParaRPr kumimoji="1" lang="zh-CN" altLang="en-US"/>
          </a:p>
        </p:txBody>
      </p:sp>
      <p:sp>
        <p:nvSpPr>
          <p:cNvPr id="6" name="页脚占位符 5"/>
          <p:cNvSpPr>
            <a:spLocks noGrp="1"/>
          </p:cNvSpPr>
          <p:nvPr>
            <p:ph type="ftr" sz="quarter" idx="11"/>
          </p:nvPr>
        </p:nvSpPr>
        <p:spPr/>
        <p:txBody>
          <a:bodyPr/>
          <a:lstStyle/>
          <a:p>
            <a:endParaRPr kumimoji="1" lang="zh-CN" altLang="en-US"/>
          </a:p>
        </p:txBody>
      </p:sp>
      <p:sp>
        <p:nvSpPr>
          <p:cNvPr id="7" name="幻灯片编号占位符 6"/>
          <p:cNvSpPr>
            <a:spLocks noGrp="1"/>
          </p:cNvSpPr>
          <p:nvPr>
            <p:ph type="sldNum" sz="quarter" idx="12"/>
          </p:nvPr>
        </p:nvSpPr>
        <p:spPr/>
        <p:txBody>
          <a:bodyPr/>
          <a:lstStyle/>
          <a:p>
            <a:fld id="{049064AB-6B15-A84F-A4A4-080CB32636A9}" type="slidenum">
              <a:rPr kumimoji="1" lang="zh-CN" altLang="en-US" smtClean="0"/>
              <a:t>‹#›</a:t>
            </a:fld>
            <a:endParaRPr kumimoji="1" lang="zh-CN" altLang="en-US"/>
          </a:p>
        </p:txBody>
      </p:sp>
    </p:spTree>
    <p:extLst>
      <p:ext uri="{BB962C8B-B14F-4D97-AF65-F5344CB8AC3E}">
        <p14:creationId xmlns:p14="http://schemas.microsoft.com/office/powerpoint/2010/main" val="59107473"/>
      </p:ext>
    </p:extLst>
  </p:cSld>
  <p:clrMapOvr>
    <a:masterClrMapping/>
  </p:clrMapOvr>
  <p:transition spd="slow" advClick="0" advTm="2000">
    <p:wip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29F872C-440E-6540-9F10-2F31E1630A1F}" type="datetimeFigureOut">
              <a:rPr kumimoji="1" lang="zh-CN" altLang="en-US" smtClean="0"/>
              <a:t>2018/8/29</a:t>
            </a:fld>
            <a:endParaRPr kumimoji="1"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zh-CN" altLang="en-US"/>
          </a:p>
        </p:txBody>
      </p:sp>
      <p:sp>
        <p:nvSpPr>
          <p:cNvPr id="6" name="幻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49064AB-6B15-A84F-A4A4-080CB32636A9}" type="slidenum">
              <a:rPr kumimoji="1" lang="zh-CN" altLang="en-US" smtClean="0"/>
              <a:t>‹#›</a:t>
            </a:fld>
            <a:endParaRPr kumimoji="1" lang="zh-CN" altLang="en-US"/>
          </a:p>
        </p:txBody>
      </p:sp>
      <p:pic>
        <p:nvPicPr>
          <p:cNvPr id="8" name="图片 7"/>
          <p:cNvPicPr>
            <a:picLocks noChangeAspect="1"/>
          </p:cNvPicPr>
          <p:nvPr userDrawn="1"/>
        </p:nvPicPr>
        <p:blipFill>
          <a:blip r:embed="rId1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18826525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spd="slow" advClick="0" advTm="2000">
    <p:wipe/>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slideLayout" Target="../slideLayouts/slideLayout1.xml"/><Relationship Id="rId7" Type="http://schemas.openxmlformats.org/officeDocument/2006/relationships/image" Target="../media/image4.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3.png"/><Relationship Id="rId5" Type="http://schemas.openxmlformats.org/officeDocument/2006/relationships/image" Target="../media/image2.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12.png"/></Relationships>
</file>

<file path=ppt/slides/_rels/slide1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6.xml"/><Relationship Id="rId1" Type="http://schemas.openxmlformats.org/officeDocument/2006/relationships/slideLayout" Target="../slideLayouts/slideLayout2.xml"/><Relationship Id="rId5" Type="http://schemas.openxmlformats.org/officeDocument/2006/relationships/image" Target="../media/image14.png"/><Relationship Id="rId4" Type="http://schemas.openxmlformats.org/officeDocument/2006/relationships/image" Target="../media/image13.jpeg"/></Relationships>
</file>

<file path=ppt/slides/_rels/slide1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8.xml"/><Relationship Id="rId1" Type="http://schemas.openxmlformats.org/officeDocument/2006/relationships/slideLayout" Target="../slideLayouts/slideLayout2.xml"/><Relationship Id="rId6" Type="http://schemas.microsoft.com/office/2007/relationships/hdphoto" Target="../media/hdphoto2.wdp"/><Relationship Id="rId5" Type="http://schemas.openxmlformats.org/officeDocument/2006/relationships/image" Target="../media/image16.png"/><Relationship Id="rId4" Type="http://schemas.openxmlformats.org/officeDocument/2006/relationships/image" Target="../media/image15.png"/></Relationships>
</file>

<file path=ppt/slides/_rels/slide1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openxmlformats.org/officeDocument/2006/relationships/image" Target="../media/image17.png"/></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0.xml"/><Relationship Id="rId1" Type="http://schemas.openxmlformats.org/officeDocument/2006/relationships/slideLayout" Target="../slideLayouts/slideLayout2.xml"/><Relationship Id="rId4" Type="http://schemas.openxmlformats.org/officeDocument/2006/relationships/image" Target="../media/image18.png"/></Relationships>
</file>

<file path=ppt/slides/_rels/slide2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2.xml"/><Relationship Id="rId1" Type="http://schemas.openxmlformats.org/officeDocument/2006/relationships/slideLayout" Target="../slideLayouts/slideLayout2.xml"/><Relationship Id="rId5" Type="http://schemas.openxmlformats.org/officeDocument/2006/relationships/image" Target="../media/image20.png"/><Relationship Id="rId4" Type="http://schemas.openxmlformats.org/officeDocument/2006/relationships/image" Target="../media/image3.png"/></Relationships>
</file>

<file path=ppt/slides/_rels/slide2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3.xml"/><Relationship Id="rId1" Type="http://schemas.openxmlformats.org/officeDocument/2006/relationships/slideLayout" Target="../slideLayouts/slideLayout2.xml"/><Relationship Id="rId4" Type="http://schemas.openxmlformats.org/officeDocument/2006/relationships/image" Target="../media/image21.png"/></Relationships>
</file>

<file path=ppt/slides/_rels/slide2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4.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2.xml"/><Relationship Id="rId5" Type="http://schemas.microsoft.com/office/2007/relationships/hdphoto" Target="../media/hdphoto1.wdp"/><Relationship Id="rId4" Type="http://schemas.openxmlformats.org/officeDocument/2006/relationships/image" Target="../media/image8.png"/></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9.jpg"/></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rotWithShape="1">
          <a:blip r:embed="rId5">
            <a:extLst>
              <a:ext uri="{28A0092B-C50C-407E-A947-70E740481C1C}">
                <a14:useLocalDpi xmlns:a14="http://schemas.microsoft.com/office/drawing/2010/main" val="0"/>
              </a:ext>
            </a:extLst>
          </a:blip>
          <a:srcRect l="36623" t="13160" r="37954" b="11515"/>
          <a:stretch/>
        </p:blipFill>
        <p:spPr>
          <a:xfrm>
            <a:off x="4527665" y="815108"/>
            <a:ext cx="3136670" cy="5227784"/>
          </a:xfrm>
          <a:prstGeom prst="rect">
            <a:avLst/>
          </a:prstGeom>
        </p:spPr>
      </p:pic>
      <p:pic>
        <p:nvPicPr>
          <p:cNvPr id="6" name="图片 5"/>
          <p:cNvPicPr>
            <a:picLocks noChangeAspect="1"/>
          </p:cNvPicPr>
          <p:nvPr/>
        </p:nvPicPr>
        <p:blipFill rotWithShape="1">
          <a:blip r:embed="rId6">
            <a:extLst>
              <a:ext uri="{28A0092B-C50C-407E-A947-70E740481C1C}">
                <a14:useLocalDpi xmlns:a14="http://schemas.microsoft.com/office/drawing/2010/main" val="0"/>
              </a:ext>
            </a:extLst>
          </a:blip>
          <a:srcRect r="59968" b="37662"/>
          <a:stretch/>
        </p:blipFill>
        <p:spPr>
          <a:xfrm>
            <a:off x="0" y="0"/>
            <a:ext cx="4880758" cy="4275117"/>
          </a:xfrm>
          <a:prstGeom prst="rect">
            <a:avLst/>
          </a:prstGeom>
        </p:spPr>
      </p:pic>
      <p:pic>
        <p:nvPicPr>
          <p:cNvPr id="13" name="图片 12"/>
          <p:cNvPicPr>
            <a:picLocks noChangeAspect="1"/>
          </p:cNvPicPr>
          <p:nvPr/>
        </p:nvPicPr>
        <p:blipFill rotWithShape="1">
          <a:blip r:embed="rId7">
            <a:extLst>
              <a:ext uri="{28A0092B-C50C-407E-A947-70E740481C1C}">
                <a14:useLocalDpi xmlns:a14="http://schemas.microsoft.com/office/drawing/2010/main" val="0"/>
              </a:ext>
            </a:extLst>
          </a:blip>
          <a:srcRect r="50000"/>
          <a:stretch/>
        </p:blipFill>
        <p:spPr>
          <a:xfrm>
            <a:off x="8672924" y="-72198"/>
            <a:ext cx="3519076" cy="6873196"/>
          </a:xfrm>
          <a:prstGeom prst="rect">
            <a:avLst/>
          </a:prstGeom>
        </p:spPr>
      </p:pic>
      <p:pic>
        <p:nvPicPr>
          <p:cNvPr id="2" name="59ad5ee4e1d42">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8"/>
          <a:stretch>
            <a:fillRect/>
          </a:stretch>
        </p:blipFill>
        <p:spPr>
          <a:xfrm>
            <a:off x="0" y="-695245"/>
            <a:ext cx="609600" cy="609600"/>
          </a:xfrm>
          <a:prstGeom prst="rect">
            <a:avLst/>
          </a:prstGeom>
        </p:spPr>
      </p:pic>
    </p:spTree>
    <p:extLst>
      <p:ext uri="{BB962C8B-B14F-4D97-AF65-F5344CB8AC3E}">
        <p14:creationId xmlns:p14="http://schemas.microsoft.com/office/powerpoint/2010/main" val="387189642"/>
      </p:ext>
    </p:extLst>
  </p:cSld>
  <p:clrMapOvr>
    <a:masterClrMapping/>
  </p:clrMapOvr>
  <mc:AlternateContent xmlns:mc="http://schemas.openxmlformats.org/markup-compatibility/2006" xmlns:p14="http://schemas.microsoft.com/office/powerpoint/2010/main">
    <mc:Choice Requires="p14">
      <p:transition spd="slow" p14:dur="2000" advClick="0" advTm="2000">
        <p:wipe/>
      </p:transition>
    </mc:Choice>
    <mc:Fallback xmlns="">
      <p:transition spd="slow" advClick="0" advTm="2000">
        <p:wip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par>
                          <p:cTn id="10" fill="hold">
                            <p:stCondLst>
                              <p:cond delay="500"/>
                            </p:stCondLst>
                            <p:childTnLst>
                              <p:par>
                                <p:cTn id="11" presetID="1" presetClass="mediacall" presetSubtype="0" fill="hold" nodeType="afterEffect">
                                  <p:stCondLst>
                                    <p:cond delay="0"/>
                                  </p:stCondLst>
                                  <p:childTnLst>
                                    <p:cmd type="call" cmd="playFrom(0.0)">
                                      <p:cBhvr>
                                        <p:cTn id="12"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13" repeatCount="indefinite" fill="remove" display="0">
                  <p:stCondLst>
                    <p:cond delay="indefinite"/>
                  </p:stCondLst>
                  <p:endCondLst>
                    <p:cond evt="onStopAudio" delay="0">
                      <p:tgtEl>
                        <p:sldTgt/>
                      </p:tgtEl>
                    </p:cond>
                  </p:endCondLst>
                </p:cTn>
                <p:tgtEl>
                  <p:spTgt spid="2"/>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8" name="图片 67"/>
          <p:cNvPicPr>
            <a:picLocks noChangeAspect="1"/>
          </p:cNvPicPr>
          <p:nvPr/>
        </p:nvPicPr>
        <p:blipFill rotWithShape="1">
          <a:blip r:embed="rId3">
            <a:extLst>
              <a:ext uri="{28A0092B-C50C-407E-A947-70E740481C1C}">
                <a14:useLocalDpi xmlns:a14="http://schemas.microsoft.com/office/drawing/2010/main" val="0"/>
              </a:ext>
            </a:extLst>
          </a:blip>
          <a:srcRect r="59968" b="37662"/>
          <a:stretch/>
        </p:blipFill>
        <p:spPr>
          <a:xfrm>
            <a:off x="3038" y="33957"/>
            <a:ext cx="2449064" cy="2145166"/>
          </a:xfrm>
          <a:prstGeom prst="rect">
            <a:avLst/>
          </a:prstGeom>
        </p:spPr>
      </p:pic>
      <p:sp>
        <p:nvSpPr>
          <p:cNvPr id="16" name="文本框 15">
            <a:extLst>
              <a:ext uri="{FF2B5EF4-FFF2-40B4-BE49-F238E27FC236}">
                <a16:creationId xmlns:a16="http://schemas.microsoft.com/office/drawing/2014/main" id="{79BF1B99-031A-430A-B837-C6126CBE06C2}"/>
              </a:ext>
            </a:extLst>
          </p:cNvPr>
          <p:cNvSpPr txBox="1">
            <a:spLocks noChangeArrowheads="1"/>
          </p:cNvSpPr>
          <p:nvPr/>
        </p:nvSpPr>
        <p:spPr bwMode="auto">
          <a:xfrm>
            <a:off x="1659297" y="2179123"/>
            <a:ext cx="4124206" cy="1381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a:spAutoFit/>
          </a:bodyPr>
          <a:lstStyle>
            <a:lvl1pPr>
              <a:defRPr sz="1500">
                <a:solidFill>
                  <a:schemeClr val="tx1"/>
                </a:solidFill>
                <a:latin typeface="Calibri" panose="020F0502020204030204" pitchFamily="34" charset="0"/>
                <a:ea typeface="宋体" panose="02010600030101010101" pitchFamily="2" charset="-122"/>
              </a:defRPr>
            </a:lvl1pPr>
            <a:lvl2pPr marL="742950" indent="-285750">
              <a:defRPr sz="1500">
                <a:solidFill>
                  <a:schemeClr val="tx1"/>
                </a:solidFill>
                <a:latin typeface="Calibri" panose="020F0502020204030204" pitchFamily="34" charset="0"/>
                <a:ea typeface="宋体" panose="02010600030101010101" pitchFamily="2" charset="-122"/>
              </a:defRPr>
            </a:lvl2pPr>
            <a:lvl3pPr marL="1143000" indent="-228600">
              <a:defRPr sz="1500">
                <a:solidFill>
                  <a:schemeClr val="tx1"/>
                </a:solidFill>
                <a:latin typeface="Calibri" panose="020F0502020204030204" pitchFamily="34" charset="0"/>
                <a:ea typeface="宋体" panose="02010600030101010101" pitchFamily="2" charset="-122"/>
              </a:defRPr>
            </a:lvl3pPr>
            <a:lvl4pPr marL="1600200" indent="-228600">
              <a:defRPr sz="1500">
                <a:solidFill>
                  <a:schemeClr val="tx1"/>
                </a:solidFill>
                <a:latin typeface="Calibri" panose="020F0502020204030204" pitchFamily="34" charset="0"/>
                <a:ea typeface="宋体" panose="02010600030101010101" pitchFamily="2" charset="-122"/>
              </a:defRPr>
            </a:lvl4pPr>
            <a:lvl5pPr marL="2057400" indent="-228600">
              <a:defRPr sz="1500">
                <a:solidFill>
                  <a:schemeClr val="tx1"/>
                </a:solidFill>
                <a:latin typeface="Calibri" panose="020F0502020204030204" pitchFamily="34" charset="0"/>
                <a:ea typeface="宋体" panose="02010600030101010101" pitchFamily="2" charset="-122"/>
              </a:defRPr>
            </a:lvl5pPr>
            <a:lvl6pPr marL="2514600" indent="-228600" defTabSz="776288" fontAlgn="base">
              <a:spcBef>
                <a:spcPct val="0"/>
              </a:spcBef>
              <a:spcAft>
                <a:spcPct val="0"/>
              </a:spcAft>
              <a:defRPr sz="1500">
                <a:solidFill>
                  <a:schemeClr val="tx1"/>
                </a:solidFill>
                <a:latin typeface="Calibri" panose="020F0502020204030204" pitchFamily="34" charset="0"/>
                <a:ea typeface="宋体" panose="02010600030101010101" pitchFamily="2" charset="-122"/>
              </a:defRPr>
            </a:lvl6pPr>
            <a:lvl7pPr marL="2971800" indent="-228600" defTabSz="776288" fontAlgn="base">
              <a:spcBef>
                <a:spcPct val="0"/>
              </a:spcBef>
              <a:spcAft>
                <a:spcPct val="0"/>
              </a:spcAft>
              <a:defRPr sz="1500">
                <a:solidFill>
                  <a:schemeClr val="tx1"/>
                </a:solidFill>
                <a:latin typeface="Calibri" panose="020F0502020204030204" pitchFamily="34" charset="0"/>
                <a:ea typeface="宋体" panose="02010600030101010101" pitchFamily="2" charset="-122"/>
              </a:defRPr>
            </a:lvl7pPr>
            <a:lvl8pPr marL="3429000" indent="-228600" defTabSz="776288" fontAlgn="base">
              <a:spcBef>
                <a:spcPct val="0"/>
              </a:spcBef>
              <a:spcAft>
                <a:spcPct val="0"/>
              </a:spcAft>
              <a:defRPr sz="1500">
                <a:solidFill>
                  <a:schemeClr val="tx1"/>
                </a:solidFill>
                <a:latin typeface="Calibri" panose="020F0502020204030204" pitchFamily="34" charset="0"/>
                <a:ea typeface="宋体" panose="02010600030101010101" pitchFamily="2" charset="-122"/>
              </a:defRPr>
            </a:lvl8pPr>
            <a:lvl9pPr marL="3886200" indent="-228600" defTabSz="776288" fontAlgn="base">
              <a:spcBef>
                <a:spcPct val="0"/>
              </a:spcBef>
              <a:spcAft>
                <a:spcPct val="0"/>
              </a:spcAft>
              <a:defRPr sz="1500">
                <a:solidFill>
                  <a:schemeClr val="tx1"/>
                </a:solidFill>
                <a:latin typeface="Calibri" panose="020F0502020204030204" pitchFamily="34" charset="0"/>
                <a:ea typeface="宋体" panose="02010600030101010101" pitchFamily="2" charset="-122"/>
              </a:defRPr>
            </a:lvl9pPr>
          </a:lstStyle>
          <a:p>
            <a:pPr>
              <a:lnSpc>
                <a:spcPct val="200000"/>
              </a:lnSpc>
            </a:pPr>
            <a:r>
              <a:rPr lang="zh-CN" altLang="en-US" sz="1600" kern="0" dirty="0">
                <a:solidFill>
                  <a:srgbClr val="B09262"/>
                </a:solidFill>
                <a:latin typeface="隶书" panose="02010509060101010101" pitchFamily="49" charset="-122"/>
                <a:ea typeface="隶书" panose="02010509060101010101" pitchFamily="49" charset="-122"/>
                <a:sym typeface="WenYue GuDianMingChaoTi (Non-Commercial Use)" pitchFamily="50" charset="-122"/>
              </a:rPr>
              <a:t>请单击此处输入文本内容，单击此处输入文本内容，单击此处输入文本内容，单击此处输入文本内容。</a:t>
            </a:r>
            <a:endParaRPr lang="zh-CN" altLang="en-US" sz="1600" dirty="0">
              <a:solidFill>
                <a:srgbClr val="B09262"/>
              </a:solidFill>
              <a:latin typeface="隶书" panose="02010509060101010101" pitchFamily="49" charset="-122"/>
              <a:ea typeface="隶书" panose="02010509060101010101" pitchFamily="49" charset="-122"/>
              <a:sym typeface="WenYue GuDianMingChaoTi (Non-Commercial Use)" pitchFamily="50" charset="-122"/>
            </a:endParaRPr>
          </a:p>
        </p:txBody>
      </p:sp>
      <p:pic>
        <p:nvPicPr>
          <p:cNvPr id="22" name="图片 21">
            <a:extLst>
              <a:ext uri="{FF2B5EF4-FFF2-40B4-BE49-F238E27FC236}">
                <a16:creationId xmlns:a16="http://schemas.microsoft.com/office/drawing/2014/main" id="{60CFC759-C8DA-4269-B917-9659C34BCC13}"/>
              </a:ext>
            </a:extLst>
          </p:cNvPr>
          <p:cNvPicPr>
            <a:picLocks noChangeAspect="1"/>
          </p:cNvPicPr>
          <p:nvPr/>
        </p:nvPicPr>
        <p:blipFill rotWithShape="1">
          <a:blip r:embed="rId4">
            <a:extLst>
              <a:ext uri="{28A0092B-C50C-407E-A947-70E740481C1C}">
                <a14:useLocalDpi xmlns:a14="http://schemas.microsoft.com/office/drawing/2010/main" val="0"/>
              </a:ext>
            </a:extLst>
          </a:blip>
          <a:srcRect t="13043"/>
          <a:stretch/>
        </p:blipFill>
        <p:spPr>
          <a:xfrm>
            <a:off x="5488240" y="1513724"/>
            <a:ext cx="5974126" cy="5194929"/>
          </a:xfrm>
          <a:prstGeom prst="rect">
            <a:avLst/>
          </a:prstGeom>
        </p:spPr>
      </p:pic>
      <p:sp>
        <p:nvSpPr>
          <p:cNvPr id="23" name="文本框 22">
            <a:extLst>
              <a:ext uri="{FF2B5EF4-FFF2-40B4-BE49-F238E27FC236}">
                <a16:creationId xmlns:a16="http://schemas.microsoft.com/office/drawing/2014/main" id="{79BF1B99-031A-430A-B837-C6126CBE06C2}"/>
              </a:ext>
            </a:extLst>
          </p:cNvPr>
          <p:cNvSpPr txBox="1">
            <a:spLocks noChangeArrowheads="1"/>
          </p:cNvSpPr>
          <p:nvPr/>
        </p:nvSpPr>
        <p:spPr bwMode="auto">
          <a:xfrm>
            <a:off x="1659298" y="4111189"/>
            <a:ext cx="4124206" cy="1381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a:spAutoFit/>
          </a:bodyPr>
          <a:lstStyle>
            <a:lvl1pPr>
              <a:defRPr sz="1500">
                <a:solidFill>
                  <a:schemeClr val="tx1"/>
                </a:solidFill>
                <a:latin typeface="Calibri" panose="020F0502020204030204" pitchFamily="34" charset="0"/>
                <a:ea typeface="宋体" panose="02010600030101010101" pitchFamily="2" charset="-122"/>
              </a:defRPr>
            </a:lvl1pPr>
            <a:lvl2pPr marL="742950" indent="-285750">
              <a:defRPr sz="1500">
                <a:solidFill>
                  <a:schemeClr val="tx1"/>
                </a:solidFill>
                <a:latin typeface="Calibri" panose="020F0502020204030204" pitchFamily="34" charset="0"/>
                <a:ea typeface="宋体" panose="02010600030101010101" pitchFamily="2" charset="-122"/>
              </a:defRPr>
            </a:lvl2pPr>
            <a:lvl3pPr marL="1143000" indent="-228600">
              <a:defRPr sz="1500">
                <a:solidFill>
                  <a:schemeClr val="tx1"/>
                </a:solidFill>
                <a:latin typeface="Calibri" panose="020F0502020204030204" pitchFamily="34" charset="0"/>
                <a:ea typeface="宋体" panose="02010600030101010101" pitchFamily="2" charset="-122"/>
              </a:defRPr>
            </a:lvl3pPr>
            <a:lvl4pPr marL="1600200" indent="-228600">
              <a:defRPr sz="1500">
                <a:solidFill>
                  <a:schemeClr val="tx1"/>
                </a:solidFill>
                <a:latin typeface="Calibri" panose="020F0502020204030204" pitchFamily="34" charset="0"/>
                <a:ea typeface="宋体" panose="02010600030101010101" pitchFamily="2" charset="-122"/>
              </a:defRPr>
            </a:lvl4pPr>
            <a:lvl5pPr marL="2057400" indent="-228600">
              <a:defRPr sz="1500">
                <a:solidFill>
                  <a:schemeClr val="tx1"/>
                </a:solidFill>
                <a:latin typeface="Calibri" panose="020F0502020204030204" pitchFamily="34" charset="0"/>
                <a:ea typeface="宋体" panose="02010600030101010101" pitchFamily="2" charset="-122"/>
              </a:defRPr>
            </a:lvl5pPr>
            <a:lvl6pPr marL="2514600" indent="-228600" defTabSz="776288" fontAlgn="base">
              <a:spcBef>
                <a:spcPct val="0"/>
              </a:spcBef>
              <a:spcAft>
                <a:spcPct val="0"/>
              </a:spcAft>
              <a:defRPr sz="1500">
                <a:solidFill>
                  <a:schemeClr val="tx1"/>
                </a:solidFill>
                <a:latin typeface="Calibri" panose="020F0502020204030204" pitchFamily="34" charset="0"/>
                <a:ea typeface="宋体" panose="02010600030101010101" pitchFamily="2" charset="-122"/>
              </a:defRPr>
            </a:lvl6pPr>
            <a:lvl7pPr marL="2971800" indent="-228600" defTabSz="776288" fontAlgn="base">
              <a:spcBef>
                <a:spcPct val="0"/>
              </a:spcBef>
              <a:spcAft>
                <a:spcPct val="0"/>
              </a:spcAft>
              <a:defRPr sz="1500">
                <a:solidFill>
                  <a:schemeClr val="tx1"/>
                </a:solidFill>
                <a:latin typeface="Calibri" panose="020F0502020204030204" pitchFamily="34" charset="0"/>
                <a:ea typeface="宋体" panose="02010600030101010101" pitchFamily="2" charset="-122"/>
              </a:defRPr>
            </a:lvl7pPr>
            <a:lvl8pPr marL="3429000" indent="-228600" defTabSz="776288" fontAlgn="base">
              <a:spcBef>
                <a:spcPct val="0"/>
              </a:spcBef>
              <a:spcAft>
                <a:spcPct val="0"/>
              </a:spcAft>
              <a:defRPr sz="1500">
                <a:solidFill>
                  <a:schemeClr val="tx1"/>
                </a:solidFill>
                <a:latin typeface="Calibri" panose="020F0502020204030204" pitchFamily="34" charset="0"/>
                <a:ea typeface="宋体" panose="02010600030101010101" pitchFamily="2" charset="-122"/>
              </a:defRPr>
            </a:lvl8pPr>
            <a:lvl9pPr marL="3886200" indent="-228600" defTabSz="776288" fontAlgn="base">
              <a:spcBef>
                <a:spcPct val="0"/>
              </a:spcBef>
              <a:spcAft>
                <a:spcPct val="0"/>
              </a:spcAft>
              <a:defRPr sz="1500">
                <a:solidFill>
                  <a:schemeClr val="tx1"/>
                </a:solidFill>
                <a:latin typeface="Calibri" panose="020F0502020204030204" pitchFamily="34" charset="0"/>
                <a:ea typeface="宋体" panose="02010600030101010101" pitchFamily="2" charset="-122"/>
              </a:defRPr>
            </a:lvl9pPr>
          </a:lstStyle>
          <a:p>
            <a:pPr>
              <a:lnSpc>
                <a:spcPct val="200000"/>
              </a:lnSpc>
            </a:pPr>
            <a:r>
              <a:rPr lang="zh-CN" altLang="en-US" sz="1600" kern="0" dirty="0">
                <a:solidFill>
                  <a:srgbClr val="B09262"/>
                </a:solidFill>
                <a:latin typeface="隶书" panose="02010509060101010101" pitchFamily="49" charset="-122"/>
                <a:ea typeface="隶书" panose="02010509060101010101" pitchFamily="49" charset="-122"/>
                <a:sym typeface="WenYue GuDianMingChaoTi (Non-Commercial Use)" pitchFamily="50" charset="-122"/>
              </a:rPr>
              <a:t>请单击此处输入文本内容，单击此处输入文本内容，单击此处输入文本内容，单击此处输入文本内容。</a:t>
            </a:r>
            <a:endParaRPr lang="zh-CN" altLang="en-US" sz="1600" dirty="0">
              <a:solidFill>
                <a:srgbClr val="B09262"/>
              </a:solidFill>
              <a:latin typeface="隶书" panose="02010509060101010101" pitchFamily="49" charset="-122"/>
              <a:ea typeface="隶书" panose="02010509060101010101" pitchFamily="49" charset="-122"/>
              <a:sym typeface="WenYue GuDianMingChaoTi (Non-Commercial Use)" pitchFamily="50" charset="-122"/>
            </a:endParaRPr>
          </a:p>
        </p:txBody>
      </p:sp>
    </p:spTree>
    <p:extLst>
      <p:ext uri="{BB962C8B-B14F-4D97-AF65-F5344CB8AC3E}">
        <p14:creationId xmlns:p14="http://schemas.microsoft.com/office/powerpoint/2010/main" val="1921029199"/>
      </p:ext>
    </p:extLst>
  </p:cSld>
  <p:clrMapOvr>
    <a:masterClrMapping/>
  </p:clrMapOvr>
  <mc:AlternateContent xmlns:mc="http://schemas.openxmlformats.org/markup-compatibility/2006" xmlns:p14="http://schemas.microsoft.com/office/powerpoint/2010/main">
    <mc:Choice Requires="p14">
      <p:transition spd="slow" p14:dur="2000" advClick="0" advTm="2000">
        <p:wipe/>
      </p:transition>
    </mc:Choice>
    <mc:Fallback xmlns="">
      <p:transition spd="slow" advClick="0" advTm="2000">
        <p:wip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down)">
                                      <p:cBhvr>
                                        <p:cTn id="7" dur="500"/>
                                        <p:tgtEl>
                                          <p:spTgt spid="1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23"/>
                                        </p:tgtEl>
                                        <p:attrNameLst>
                                          <p:attrName>style.visibility</p:attrName>
                                        </p:attrNameLst>
                                      </p:cBhvr>
                                      <p:to>
                                        <p:strVal val="visible"/>
                                      </p:to>
                                    </p:set>
                                    <p:animEffect transition="in" filter="wipe(down)">
                                      <p:cBhvr>
                                        <p:cTn id="12"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2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Box 30"/>
          <p:cNvSpPr txBox="1"/>
          <p:nvPr/>
        </p:nvSpPr>
        <p:spPr>
          <a:xfrm>
            <a:off x="5529974" y="4044616"/>
            <a:ext cx="1200329" cy="1019883"/>
          </a:xfrm>
          <a:prstGeom prst="rect">
            <a:avLst/>
          </a:prstGeom>
          <a:noFill/>
        </p:spPr>
        <p:txBody>
          <a:bodyPr vert="eaVert" wrap="square" rtlCol="0">
            <a:spAutoFit/>
          </a:bodyPr>
          <a:lstStyle/>
          <a:p>
            <a:r>
              <a:rPr lang="zh-CN" altLang="en-US" sz="6600" dirty="0">
                <a:solidFill>
                  <a:srgbClr val="D3CDB7"/>
                </a:solidFill>
                <a:latin typeface="STLiti" charset="-122"/>
                <a:ea typeface="STLiti" charset="-122"/>
                <a:cs typeface="STLiti" charset="-122"/>
              </a:rPr>
              <a:t>叁</a:t>
            </a:r>
          </a:p>
        </p:txBody>
      </p:sp>
      <p:sp>
        <p:nvSpPr>
          <p:cNvPr id="15" name="等腰三角形 38"/>
          <p:cNvSpPr/>
          <p:nvPr/>
        </p:nvSpPr>
        <p:spPr>
          <a:xfrm flipV="1">
            <a:off x="5506167" y="5277099"/>
            <a:ext cx="1224136" cy="1055290"/>
          </a:xfrm>
          <a:prstGeom prst="triangle">
            <a:avLst/>
          </a:prstGeom>
          <a:solidFill>
            <a:srgbClr val="D3CD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6" name="图片 15"/>
          <p:cNvPicPr>
            <a:picLocks noChangeAspect="1"/>
          </p:cNvPicPr>
          <p:nvPr/>
        </p:nvPicPr>
        <p:blipFill rotWithShape="1">
          <a:blip r:embed="rId3">
            <a:extLst>
              <a:ext uri="{28A0092B-C50C-407E-A947-70E740481C1C}">
                <a14:useLocalDpi xmlns:a14="http://schemas.microsoft.com/office/drawing/2010/main" val="0"/>
              </a:ext>
            </a:extLst>
          </a:blip>
          <a:srcRect t="50000"/>
          <a:stretch/>
        </p:blipFill>
        <p:spPr>
          <a:xfrm>
            <a:off x="3125721" y="0"/>
            <a:ext cx="6018278" cy="2938612"/>
          </a:xfrm>
          <a:prstGeom prst="rect">
            <a:avLst/>
          </a:prstGeom>
        </p:spPr>
      </p:pic>
    </p:spTree>
    <p:extLst>
      <p:ext uri="{BB962C8B-B14F-4D97-AF65-F5344CB8AC3E}">
        <p14:creationId xmlns:p14="http://schemas.microsoft.com/office/powerpoint/2010/main" val="1894619832"/>
      </p:ext>
    </p:extLst>
  </p:cSld>
  <p:clrMapOvr>
    <a:masterClrMapping/>
  </p:clrMapOvr>
  <mc:AlternateContent xmlns:mc="http://schemas.openxmlformats.org/markup-compatibility/2006" xmlns:p14="http://schemas.microsoft.com/office/powerpoint/2010/main">
    <mc:Choice Requires="p14">
      <p:transition spd="slow" p14:dur="2000" advClick="0" advTm="2000">
        <p:wipe/>
      </p:transition>
    </mc:Choice>
    <mc:Fallback xmlns="">
      <p:transition spd="slow" advClick="0" advTm="2000">
        <p:wip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fade">
                                      <p:cBhvr>
                                        <p:cTn id="12" dur="1000"/>
                                        <p:tgtEl>
                                          <p:spTgt spid="15"/>
                                        </p:tgtEl>
                                      </p:cBhvr>
                                    </p:animEffect>
                                    <p:anim calcmode="lin" valueType="num">
                                      <p:cBhvr>
                                        <p:cTn id="13" dur="1000" fill="hold"/>
                                        <p:tgtEl>
                                          <p:spTgt spid="15"/>
                                        </p:tgtEl>
                                        <p:attrNameLst>
                                          <p:attrName>ppt_x</p:attrName>
                                        </p:attrNameLst>
                                      </p:cBhvr>
                                      <p:tavLst>
                                        <p:tav tm="0">
                                          <p:val>
                                            <p:strVal val="#ppt_x"/>
                                          </p:val>
                                        </p:tav>
                                        <p:tav tm="100000">
                                          <p:val>
                                            <p:strVal val="#ppt_x"/>
                                          </p:val>
                                        </p:tav>
                                      </p:tavLst>
                                    </p:anim>
                                    <p:anim calcmode="lin" valueType="num">
                                      <p:cBhvr>
                                        <p:cTn id="14"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3">
            <a:extLst>
              <a:ext uri="{28A0092B-C50C-407E-A947-70E740481C1C}">
                <a14:useLocalDpi xmlns:a14="http://schemas.microsoft.com/office/drawing/2010/main" val="0"/>
              </a:ext>
            </a:extLst>
          </a:blip>
          <a:srcRect r="59968" b="37662"/>
          <a:stretch/>
        </p:blipFill>
        <p:spPr>
          <a:xfrm>
            <a:off x="3038" y="33957"/>
            <a:ext cx="2449064" cy="2145166"/>
          </a:xfrm>
          <a:prstGeom prst="rect">
            <a:avLst/>
          </a:prstGeom>
        </p:spPr>
      </p:pic>
      <p:cxnSp>
        <p:nvCxnSpPr>
          <p:cNvPr id="8" name="直接连接符 3"/>
          <p:cNvCxnSpPr/>
          <p:nvPr/>
        </p:nvCxnSpPr>
        <p:spPr>
          <a:xfrm>
            <a:off x="2724486" y="2179995"/>
            <a:ext cx="0" cy="2951417"/>
          </a:xfrm>
          <a:prstGeom prst="line">
            <a:avLst/>
          </a:prstGeom>
          <a:ln>
            <a:solidFill>
              <a:srgbClr val="EEDBB0"/>
            </a:solidFill>
            <a:prstDash val="sysDash"/>
            <a:headEnd type="none"/>
            <a:tailEnd type="diamond" w="lg" len="lg"/>
          </a:ln>
        </p:spPr>
        <p:style>
          <a:lnRef idx="1">
            <a:schemeClr val="accent1"/>
          </a:lnRef>
          <a:fillRef idx="0">
            <a:schemeClr val="accent1"/>
          </a:fillRef>
          <a:effectRef idx="0">
            <a:schemeClr val="accent1"/>
          </a:effectRef>
          <a:fontRef idx="minor">
            <a:schemeClr val="tx1"/>
          </a:fontRef>
        </p:style>
      </p:cxnSp>
      <p:sp>
        <p:nvSpPr>
          <p:cNvPr id="11" name="文本框 12"/>
          <p:cNvSpPr txBox="1">
            <a:spLocks noChangeArrowheads="1"/>
          </p:cNvSpPr>
          <p:nvPr/>
        </p:nvSpPr>
        <p:spPr bwMode="auto">
          <a:xfrm>
            <a:off x="2077201" y="2900723"/>
            <a:ext cx="357814" cy="1200329"/>
          </a:xfrm>
          <a:prstGeom prst="rect">
            <a:avLst/>
          </a:prstGeom>
          <a:noFill/>
          <a:ln w="9525">
            <a:noFill/>
            <a:miter lim="800000"/>
          </a:ln>
        </p:spPr>
        <p:txBody>
          <a:bodyPr wrap="square">
            <a:spAutoFit/>
          </a:bodyPr>
          <a:lstStyle/>
          <a:p>
            <a:r>
              <a:rPr lang="zh-CN" altLang="en-US" b="1" dirty="0">
                <a:solidFill>
                  <a:srgbClr val="E96A4F"/>
                </a:solidFill>
                <a:latin typeface="隶书" panose="02010509060101010101" charset="-122"/>
                <a:ea typeface="隶书" panose="02010509060101010101" charset="-122"/>
              </a:rPr>
              <a:t>添加标题</a:t>
            </a:r>
          </a:p>
        </p:txBody>
      </p:sp>
      <p:sp>
        <p:nvSpPr>
          <p:cNvPr id="14" name="文本框 12"/>
          <p:cNvSpPr txBox="1">
            <a:spLocks noChangeArrowheads="1"/>
          </p:cNvSpPr>
          <p:nvPr/>
        </p:nvSpPr>
        <p:spPr bwMode="auto">
          <a:xfrm>
            <a:off x="4885891" y="2900723"/>
            <a:ext cx="357814" cy="1200329"/>
          </a:xfrm>
          <a:prstGeom prst="rect">
            <a:avLst/>
          </a:prstGeom>
          <a:noFill/>
          <a:ln w="9525">
            <a:noFill/>
            <a:miter lim="800000"/>
          </a:ln>
        </p:spPr>
        <p:txBody>
          <a:bodyPr wrap="square">
            <a:spAutoFit/>
          </a:bodyPr>
          <a:lstStyle/>
          <a:p>
            <a:r>
              <a:rPr lang="zh-CN" altLang="en-US" b="1" dirty="0">
                <a:solidFill>
                  <a:srgbClr val="E96A4F"/>
                </a:solidFill>
                <a:latin typeface="隶书" panose="02010509060101010101" charset="-122"/>
                <a:ea typeface="隶书" panose="02010509060101010101" charset="-122"/>
              </a:rPr>
              <a:t>添加标题</a:t>
            </a:r>
          </a:p>
        </p:txBody>
      </p:sp>
      <p:cxnSp>
        <p:nvCxnSpPr>
          <p:cNvPr id="17" name="直接连接符 14"/>
          <p:cNvCxnSpPr/>
          <p:nvPr/>
        </p:nvCxnSpPr>
        <p:spPr>
          <a:xfrm>
            <a:off x="8414236" y="2179995"/>
            <a:ext cx="0" cy="2951417"/>
          </a:xfrm>
          <a:prstGeom prst="line">
            <a:avLst/>
          </a:prstGeom>
          <a:ln>
            <a:solidFill>
              <a:srgbClr val="EEDBB0"/>
            </a:solidFill>
            <a:prstDash val="sysDash"/>
            <a:headEnd type="none"/>
            <a:tailEnd type="diamond" w="lg" len="lg"/>
          </a:ln>
        </p:spPr>
        <p:style>
          <a:lnRef idx="1">
            <a:schemeClr val="accent1"/>
          </a:lnRef>
          <a:fillRef idx="0">
            <a:schemeClr val="accent1"/>
          </a:fillRef>
          <a:effectRef idx="0">
            <a:schemeClr val="accent1"/>
          </a:effectRef>
          <a:fontRef idx="minor">
            <a:schemeClr val="tx1"/>
          </a:fontRef>
        </p:style>
      </p:cxnSp>
      <p:cxnSp>
        <p:nvCxnSpPr>
          <p:cNvPr id="18" name="直接连接符 15"/>
          <p:cNvCxnSpPr/>
          <p:nvPr/>
        </p:nvCxnSpPr>
        <p:spPr>
          <a:xfrm>
            <a:off x="5553426" y="2179995"/>
            <a:ext cx="0" cy="2951417"/>
          </a:xfrm>
          <a:prstGeom prst="line">
            <a:avLst/>
          </a:prstGeom>
          <a:ln>
            <a:solidFill>
              <a:srgbClr val="EEDBB0"/>
            </a:solidFill>
            <a:prstDash val="sysDash"/>
            <a:headEnd type="none"/>
            <a:tailEnd type="diamond" w="lg" len="lg"/>
          </a:ln>
        </p:spPr>
        <p:style>
          <a:lnRef idx="1">
            <a:schemeClr val="accent1"/>
          </a:lnRef>
          <a:fillRef idx="0">
            <a:schemeClr val="accent1"/>
          </a:fillRef>
          <a:effectRef idx="0">
            <a:schemeClr val="accent1"/>
          </a:effectRef>
          <a:fontRef idx="minor">
            <a:schemeClr val="tx1"/>
          </a:fontRef>
        </p:style>
      </p:cxnSp>
      <p:sp>
        <p:nvSpPr>
          <p:cNvPr id="22" name="文本框 12"/>
          <p:cNvSpPr txBox="1">
            <a:spLocks noChangeArrowheads="1"/>
          </p:cNvSpPr>
          <p:nvPr/>
        </p:nvSpPr>
        <p:spPr bwMode="auto">
          <a:xfrm>
            <a:off x="7746700" y="2900722"/>
            <a:ext cx="357814" cy="1200329"/>
          </a:xfrm>
          <a:prstGeom prst="rect">
            <a:avLst/>
          </a:prstGeom>
          <a:noFill/>
          <a:ln w="9525">
            <a:noFill/>
            <a:miter lim="800000"/>
          </a:ln>
        </p:spPr>
        <p:txBody>
          <a:bodyPr wrap="square">
            <a:spAutoFit/>
          </a:bodyPr>
          <a:lstStyle/>
          <a:p>
            <a:r>
              <a:rPr lang="zh-CN" altLang="en-US" b="1" dirty="0">
                <a:solidFill>
                  <a:srgbClr val="E96A4F"/>
                </a:solidFill>
                <a:latin typeface="隶书" panose="02010509060101010101" charset="-122"/>
                <a:ea typeface="隶书" panose="02010509060101010101" charset="-122"/>
              </a:rPr>
              <a:t>添加标题</a:t>
            </a:r>
          </a:p>
        </p:txBody>
      </p:sp>
      <p:sp>
        <p:nvSpPr>
          <p:cNvPr id="25" name="TextBox 12"/>
          <p:cNvSpPr txBox="1"/>
          <p:nvPr/>
        </p:nvSpPr>
        <p:spPr>
          <a:xfrm>
            <a:off x="2584986" y="2179122"/>
            <a:ext cx="1477328" cy="2952289"/>
          </a:xfrm>
          <a:prstGeom prst="rect">
            <a:avLst/>
          </a:prstGeom>
          <a:noFill/>
        </p:spPr>
        <p:txBody>
          <a:bodyPr vert="eaVert" wrap="square" rtlCol="0">
            <a:spAutoFit/>
          </a:bodyPr>
          <a:lstStyle/>
          <a:p>
            <a:pPr algn="just">
              <a:lnSpc>
                <a:spcPct val="150000"/>
              </a:lnSpc>
            </a:pPr>
            <a:r>
              <a:rPr lang="zh-CN" altLang="en-US" sz="1400" dirty="0">
                <a:solidFill>
                  <a:srgbClr val="EEDBB0"/>
                </a:solidFill>
                <a:latin typeface="隶书" panose="02010509060101010101" charset="-122"/>
                <a:ea typeface="隶书" panose="02010509060101010101" charset="-122"/>
              </a:rPr>
              <a:t>点击添加文本信息点击添加文本信息点击添加文本信点击添加文本信息点击添加文本信息点击添加文本信</a:t>
            </a:r>
          </a:p>
          <a:p>
            <a:pPr algn="just">
              <a:lnSpc>
                <a:spcPct val="150000"/>
              </a:lnSpc>
            </a:pPr>
            <a:endParaRPr lang="zh-CN" altLang="en-US" sz="1400" spc="300" dirty="0">
              <a:ea typeface="隶书" panose="02010509060101010101" charset="-122"/>
            </a:endParaRPr>
          </a:p>
        </p:txBody>
      </p:sp>
      <p:sp>
        <p:nvSpPr>
          <p:cNvPr id="27" name="TextBox 12"/>
          <p:cNvSpPr txBox="1"/>
          <p:nvPr/>
        </p:nvSpPr>
        <p:spPr>
          <a:xfrm>
            <a:off x="5436936" y="2179122"/>
            <a:ext cx="1477328" cy="2952289"/>
          </a:xfrm>
          <a:prstGeom prst="rect">
            <a:avLst/>
          </a:prstGeom>
          <a:noFill/>
        </p:spPr>
        <p:txBody>
          <a:bodyPr vert="eaVert" wrap="square" rtlCol="0">
            <a:spAutoFit/>
          </a:bodyPr>
          <a:lstStyle/>
          <a:p>
            <a:pPr algn="just">
              <a:lnSpc>
                <a:spcPct val="150000"/>
              </a:lnSpc>
            </a:pPr>
            <a:r>
              <a:rPr lang="zh-CN" altLang="en-US" sz="1400" dirty="0">
                <a:solidFill>
                  <a:srgbClr val="EEDBB0"/>
                </a:solidFill>
                <a:latin typeface="隶书" panose="02010509060101010101" charset="-122"/>
                <a:ea typeface="隶书" panose="02010509060101010101" charset="-122"/>
              </a:rPr>
              <a:t>点击添加文本信息点击添加文本信息点击添加文本信点击添加文本信息点击添加文本信息点击添加文本信</a:t>
            </a:r>
          </a:p>
          <a:p>
            <a:pPr algn="just">
              <a:lnSpc>
                <a:spcPct val="150000"/>
              </a:lnSpc>
            </a:pPr>
            <a:endParaRPr lang="zh-CN" altLang="en-US" sz="1400" spc="300" dirty="0">
              <a:ea typeface="隶书" panose="02010509060101010101" charset="-122"/>
            </a:endParaRPr>
          </a:p>
        </p:txBody>
      </p:sp>
      <p:sp>
        <p:nvSpPr>
          <p:cNvPr id="28" name="TextBox 12"/>
          <p:cNvSpPr txBox="1"/>
          <p:nvPr/>
        </p:nvSpPr>
        <p:spPr>
          <a:xfrm>
            <a:off x="8288886" y="2179121"/>
            <a:ext cx="1477328" cy="2952289"/>
          </a:xfrm>
          <a:prstGeom prst="rect">
            <a:avLst/>
          </a:prstGeom>
          <a:noFill/>
        </p:spPr>
        <p:txBody>
          <a:bodyPr vert="eaVert" wrap="square" rtlCol="0">
            <a:spAutoFit/>
          </a:bodyPr>
          <a:lstStyle/>
          <a:p>
            <a:pPr algn="just">
              <a:lnSpc>
                <a:spcPct val="150000"/>
              </a:lnSpc>
            </a:pPr>
            <a:r>
              <a:rPr lang="zh-CN" altLang="en-US" sz="1400" dirty="0">
                <a:solidFill>
                  <a:srgbClr val="EEDBB0"/>
                </a:solidFill>
                <a:latin typeface="隶书" panose="02010509060101010101" charset="-122"/>
                <a:ea typeface="隶书" panose="02010509060101010101" charset="-122"/>
              </a:rPr>
              <a:t>点击添加文本信息点击添加文本信息点击添加文本信点击添加文本信息点击添加文本信息点击添加文本信</a:t>
            </a:r>
          </a:p>
          <a:p>
            <a:pPr algn="just">
              <a:lnSpc>
                <a:spcPct val="150000"/>
              </a:lnSpc>
            </a:pPr>
            <a:endParaRPr lang="zh-CN" altLang="en-US" sz="1400" spc="300" dirty="0">
              <a:ea typeface="隶书" panose="02010509060101010101" charset="-122"/>
            </a:endParaRPr>
          </a:p>
        </p:txBody>
      </p:sp>
      <p:sp>
        <p:nvSpPr>
          <p:cNvPr id="19" name="TextBox 28"/>
          <p:cNvSpPr txBox="1"/>
          <p:nvPr/>
        </p:nvSpPr>
        <p:spPr>
          <a:xfrm>
            <a:off x="5035652" y="600005"/>
            <a:ext cx="3874394" cy="461665"/>
          </a:xfrm>
          <a:prstGeom prst="rect">
            <a:avLst/>
          </a:prstGeom>
          <a:noFill/>
        </p:spPr>
        <p:txBody>
          <a:bodyPr wrap="square" rtlCol="0">
            <a:spAutoFit/>
          </a:bodyPr>
          <a:lstStyle/>
          <a:p>
            <a:r>
              <a:rPr lang="zh-CN" altLang="en-US" sz="2400" b="1" kern="0" dirty="0">
                <a:solidFill>
                  <a:srgbClr val="E96A4F"/>
                </a:solidFill>
                <a:latin typeface="隶书" panose="02010509060101010101" pitchFamily="49" charset="-122"/>
                <a:ea typeface="隶书" panose="02010509060101010101" pitchFamily="49" charset="-122"/>
              </a:rPr>
              <a:t>请输入您的标题</a:t>
            </a:r>
          </a:p>
        </p:txBody>
      </p:sp>
      <p:sp>
        <p:nvSpPr>
          <p:cNvPr id="20" name="矩形 19"/>
          <p:cNvSpPr/>
          <p:nvPr/>
        </p:nvSpPr>
        <p:spPr>
          <a:xfrm>
            <a:off x="4749175" y="738775"/>
            <a:ext cx="241524" cy="230146"/>
          </a:xfrm>
          <a:prstGeom prst="rect">
            <a:avLst/>
          </a:prstGeom>
          <a:solidFill>
            <a:srgbClr val="EAD091"/>
          </a:solidFill>
          <a:ln>
            <a:solidFill>
              <a:srgbClr val="2C3F4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TextBox 30"/>
          <p:cNvSpPr txBox="1"/>
          <p:nvPr/>
        </p:nvSpPr>
        <p:spPr>
          <a:xfrm>
            <a:off x="5035652" y="997717"/>
            <a:ext cx="3402703" cy="307777"/>
          </a:xfrm>
          <a:prstGeom prst="rect">
            <a:avLst/>
          </a:prstGeom>
          <a:noFill/>
        </p:spPr>
        <p:txBody>
          <a:bodyPr wrap="square" rtlCol="0">
            <a:spAutoFit/>
          </a:bodyPr>
          <a:lstStyle/>
          <a:p>
            <a:r>
              <a:rPr lang="en-US" altLang="zh-CN" sz="1400" b="1" kern="0" dirty="0">
                <a:solidFill>
                  <a:srgbClr val="B09262"/>
                </a:solidFill>
                <a:latin typeface="Avenir LT 65 Medium" panose="02000603020000020003" pitchFamily="2" charset="0"/>
                <a:ea typeface="隶书" panose="02010509060101010101" pitchFamily="49" charset="-122"/>
              </a:rPr>
              <a:t>ADD YOUR TITLE HERE</a:t>
            </a:r>
            <a:endParaRPr lang="zh-CN" altLang="en-US" sz="1400" b="1" kern="0" dirty="0">
              <a:solidFill>
                <a:srgbClr val="B09262"/>
              </a:solidFill>
              <a:latin typeface="Avenir LT 65 Medium" panose="02000603020000020003" pitchFamily="2" charset="0"/>
              <a:ea typeface="隶书" panose="02010509060101010101" pitchFamily="49" charset="-122"/>
            </a:endParaRPr>
          </a:p>
        </p:txBody>
      </p:sp>
    </p:spTree>
    <p:extLst>
      <p:ext uri="{BB962C8B-B14F-4D97-AF65-F5344CB8AC3E}">
        <p14:creationId xmlns:p14="http://schemas.microsoft.com/office/powerpoint/2010/main" val="513238537"/>
      </p:ext>
    </p:extLst>
  </p:cSld>
  <p:clrMapOvr>
    <a:masterClrMapping/>
  </p:clrMapOvr>
  <mc:AlternateContent xmlns:mc="http://schemas.openxmlformats.org/markup-compatibility/2006" xmlns:p14="http://schemas.microsoft.com/office/powerpoint/2010/main">
    <mc:Choice Requires="p14">
      <p:transition spd="slow" p14:dur="2000" advClick="0" advTm="2000">
        <p:wipe/>
      </p:transition>
    </mc:Choice>
    <mc:Fallback xmlns="">
      <p:transition spd="slow" advClick="0" advTm="2000">
        <p:wip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circle(in)">
                                      <p:cBhvr>
                                        <p:cTn id="7" dur="20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nodeType="click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circle(in)">
                                      <p:cBhvr>
                                        <p:cTn id="12" dur="2000"/>
                                        <p:tgtEl>
                                          <p:spTgt spid="18"/>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nodeType="click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circle(in)">
                                      <p:cBhvr>
                                        <p:cTn id="17" dur="2000"/>
                                        <p:tgtEl>
                                          <p:spTgt spid="17"/>
                                        </p:tgtEl>
                                      </p:cBhvr>
                                    </p:animEffect>
                                  </p:childTnLst>
                                </p:cTn>
                              </p:par>
                              <p:par>
                                <p:cTn id="18" presetID="6" presetClass="entr" presetSubtype="16" fill="hold" grpId="0" nodeType="withEffect">
                                  <p:stCondLst>
                                    <p:cond delay="0"/>
                                  </p:stCondLst>
                                  <p:childTnLst>
                                    <p:set>
                                      <p:cBhvr>
                                        <p:cTn id="19" dur="1" fill="hold">
                                          <p:stCondLst>
                                            <p:cond delay="0"/>
                                          </p:stCondLst>
                                        </p:cTn>
                                        <p:tgtEl>
                                          <p:spTgt spid="25"/>
                                        </p:tgtEl>
                                        <p:attrNameLst>
                                          <p:attrName>style.visibility</p:attrName>
                                        </p:attrNameLst>
                                      </p:cBhvr>
                                      <p:to>
                                        <p:strVal val="visible"/>
                                      </p:to>
                                    </p:set>
                                    <p:animEffect transition="in" filter="circle(in)">
                                      <p:cBhvr>
                                        <p:cTn id="20" dur="2000"/>
                                        <p:tgtEl>
                                          <p:spTgt spid="25"/>
                                        </p:tgtEl>
                                      </p:cBhvr>
                                    </p:animEffect>
                                  </p:childTnLst>
                                </p:cTn>
                              </p:par>
                              <p:par>
                                <p:cTn id="21" presetID="6" presetClass="entr" presetSubtype="16" fill="hold" grpId="0" nodeType="withEffect">
                                  <p:stCondLst>
                                    <p:cond delay="0"/>
                                  </p:stCondLst>
                                  <p:childTnLst>
                                    <p:set>
                                      <p:cBhvr>
                                        <p:cTn id="22" dur="1" fill="hold">
                                          <p:stCondLst>
                                            <p:cond delay="0"/>
                                          </p:stCondLst>
                                        </p:cTn>
                                        <p:tgtEl>
                                          <p:spTgt spid="27"/>
                                        </p:tgtEl>
                                        <p:attrNameLst>
                                          <p:attrName>style.visibility</p:attrName>
                                        </p:attrNameLst>
                                      </p:cBhvr>
                                      <p:to>
                                        <p:strVal val="visible"/>
                                      </p:to>
                                    </p:set>
                                    <p:animEffect transition="in" filter="circle(in)">
                                      <p:cBhvr>
                                        <p:cTn id="23" dur="2000"/>
                                        <p:tgtEl>
                                          <p:spTgt spid="27"/>
                                        </p:tgtEl>
                                      </p:cBhvr>
                                    </p:animEffect>
                                  </p:childTnLst>
                                </p:cTn>
                              </p:par>
                              <p:par>
                                <p:cTn id="24" presetID="6" presetClass="entr" presetSubtype="16" fill="hold" grpId="0" nodeType="withEffect">
                                  <p:stCondLst>
                                    <p:cond delay="0"/>
                                  </p:stCondLst>
                                  <p:childTnLst>
                                    <p:set>
                                      <p:cBhvr>
                                        <p:cTn id="25" dur="1" fill="hold">
                                          <p:stCondLst>
                                            <p:cond delay="0"/>
                                          </p:stCondLst>
                                        </p:cTn>
                                        <p:tgtEl>
                                          <p:spTgt spid="28"/>
                                        </p:tgtEl>
                                        <p:attrNameLst>
                                          <p:attrName>style.visibility</p:attrName>
                                        </p:attrNameLst>
                                      </p:cBhvr>
                                      <p:to>
                                        <p:strVal val="visible"/>
                                      </p:to>
                                    </p:set>
                                    <p:animEffect transition="in" filter="circle(in)">
                                      <p:cBhvr>
                                        <p:cTn id="26" dur="2000"/>
                                        <p:tgtEl>
                                          <p:spTgt spid="28"/>
                                        </p:tgtEl>
                                      </p:cBhvr>
                                    </p:animEffect>
                                  </p:childTnLst>
                                </p:cTn>
                              </p:par>
                              <p:par>
                                <p:cTn id="27" presetID="6" presetClass="entr" presetSubtype="16" fill="hold" grpId="0" nodeType="withEffect">
                                  <p:stCondLst>
                                    <p:cond delay="0"/>
                                  </p:stCondLst>
                                  <p:childTnLst>
                                    <p:set>
                                      <p:cBhvr>
                                        <p:cTn id="28" dur="1" fill="hold">
                                          <p:stCondLst>
                                            <p:cond delay="0"/>
                                          </p:stCondLst>
                                        </p:cTn>
                                        <p:tgtEl>
                                          <p:spTgt spid="22"/>
                                        </p:tgtEl>
                                        <p:attrNameLst>
                                          <p:attrName>style.visibility</p:attrName>
                                        </p:attrNameLst>
                                      </p:cBhvr>
                                      <p:to>
                                        <p:strVal val="visible"/>
                                      </p:to>
                                    </p:set>
                                    <p:animEffect transition="in" filter="circle(in)">
                                      <p:cBhvr>
                                        <p:cTn id="29" dur="2000"/>
                                        <p:tgtEl>
                                          <p:spTgt spid="22"/>
                                        </p:tgtEl>
                                      </p:cBhvr>
                                    </p:animEffect>
                                  </p:childTnLst>
                                </p:cTn>
                              </p:par>
                              <p:par>
                                <p:cTn id="30" presetID="6" presetClass="entr" presetSubtype="16" fill="hold" grpId="0" nodeType="withEffect">
                                  <p:stCondLst>
                                    <p:cond delay="0"/>
                                  </p:stCondLst>
                                  <p:childTnLst>
                                    <p:set>
                                      <p:cBhvr>
                                        <p:cTn id="31" dur="1" fill="hold">
                                          <p:stCondLst>
                                            <p:cond delay="0"/>
                                          </p:stCondLst>
                                        </p:cTn>
                                        <p:tgtEl>
                                          <p:spTgt spid="14"/>
                                        </p:tgtEl>
                                        <p:attrNameLst>
                                          <p:attrName>style.visibility</p:attrName>
                                        </p:attrNameLst>
                                      </p:cBhvr>
                                      <p:to>
                                        <p:strVal val="visible"/>
                                      </p:to>
                                    </p:set>
                                    <p:animEffect transition="in" filter="circle(in)">
                                      <p:cBhvr>
                                        <p:cTn id="32" dur="2000"/>
                                        <p:tgtEl>
                                          <p:spTgt spid="14"/>
                                        </p:tgtEl>
                                      </p:cBhvr>
                                    </p:animEffect>
                                  </p:childTnLst>
                                </p:cTn>
                              </p:par>
                              <p:par>
                                <p:cTn id="33" presetID="6" presetClass="entr" presetSubtype="16" fill="hold" grpId="0" nodeType="withEffect">
                                  <p:stCondLst>
                                    <p:cond delay="0"/>
                                  </p:stCondLst>
                                  <p:childTnLst>
                                    <p:set>
                                      <p:cBhvr>
                                        <p:cTn id="34" dur="1" fill="hold">
                                          <p:stCondLst>
                                            <p:cond delay="0"/>
                                          </p:stCondLst>
                                        </p:cTn>
                                        <p:tgtEl>
                                          <p:spTgt spid="11"/>
                                        </p:tgtEl>
                                        <p:attrNameLst>
                                          <p:attrName>style.visibility</p:attrName>
                                        </p:attrNameLst>
                                      </p:cBhvr>
                                      <p:to>
                                        <p:strVal val="visible"/>
                                      </p:to>
                                    </p:set>
                                    <p:animEffect transition="in" filter="circle(in)">
                                      <p:cBhvr>
                                        <p:cTn id="35"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4" grpId="0"/>
      <p:bldP spid="22" grpId="0"/>
      <p:bldP spid="25" grpId="0"/>
      <p:bldP spid="27" grpId="0"/>
      <p:bldP spid="28"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3">
            <a:extLst>
              <a:ext uri="{28A0092B-C50C-407E-A947-70E740481C1C}">
                <a14:useLocalDpi xmlns:a14="http://schemas.microsoft.com/office/drawing/2010/main" val="0"/>
              </a:ext>
            </a:extLst>
          </a:blip>
          <a:srcRect r="59968" b="37662"/>
          <a:stretch/>
        </p:blipFill>
        <p:spPr>
          <a:xfrm>
            <a:off x="3038" y="33957"/>
            <a:ext cx="2449064" cy="2145166"/>
          </a:xfrm>
          <a:prstGeom prst="rect">
            <a:avLst/>
          </a:prstGeom>
        </p:spPr>
      </p:pic>
      <p:grpSp>
        <p:nvGrpSpPr>
          <p:cNvPr id="15" name="组合 3"/>
          <p:cNvGrpSpPr/>
          <p:nvPr/>
        </p:nvGrpSpPr>
        <p:grpSpPr>
          <a:xfrm>
            <a:off x="1909959" y="1975758"/>
            <a:ext cx="1973462" cy="3218324"/>
            <a:chOff x="3905092" y="993886"/>
            <a:chExt cx="1452879" cy="2369357"/>
          </a:xfrm>
        </p:grpSpPr>
        <p:grpSp>
          <p:nvGrpSpPr>
            <p:cNvPr id="16" name="组合 4"/>
            <p:cNvGrpSpPr/>
            <p:nvPr/>
          </p:nvGrpSpPr>
          <p:grpSpPr>
            <a:xfrm>
              <a:off x="3910458" y="993886"/>
              <a:ext cx="1442591" cy="2369357"/>
              <a:chOff x="3910458" y="993886"/>
              <a:chExt cx="1442591" cy="2369357"/>
            </a:xfrm>
          </p:grpSpPr>
          <p:sp>
            <p:nvSpPr>
              <p:cNvPr id="27" name="矩形 26"/>
              <p:cNvSpPr/>
              <p:nvPr/>
            </p:nvSpPr>
            <p:spPr>
              <a:xfrm>
                <a:off x="3910458" y="993886"/>
                <a:ext cx="1442591" cy="2369357"/>
              </a:xfrm>
              <a:prstGeom prst="rect">
                <a:avLst/>
              </a:prstGeom>
              <a:noFill/>
              <a:ln>
                <a:solidFill>
                  <a:srgbClr val="A9947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隶书" panose="02010509060101010101" charset="-122"/>
                  <a:ea typeface="隶书" panose="02010509060101010101" charset="-122"/>
                </a:endParaRPr>
              </a:p>
            </p:txBody>
          </p:sp>
          <p:sp>
            <p:nvSpPr>
              <p:cNvPr id="28" name="矩形 27"/>
              <p:cNvSpPr/>
              <p:nvPr/>
            </p:nvSpPr>
            <p:spPr>
              <a:xfrm>
                <a:off x="3950972" y="1037977"/>
                <a:ext cx="1361563" cy="2281175"/>
              </a:xfrm>
              <a:prstGeom prst="rect">
                <a:avLst/>
              </a:prstGeom>
              <a:noFill/>
              <a:ln w="15875">
                <a:solidFill>
                  <a:srgbClr val="A9947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aseline="-25000" dirty="0">
                  <a:latin typeface="隶书" panose="02010509060101010101" charset="-122"/>
                  <a:ea typeface="隶书" panose="02010509060101010101" charset="-122"/>
                </a:endParaRPr>
              </a:p>
            </p:txBody>
          </p:sp>
          <p:sp>
            <p:nvSpPr>
              <p:cNvPr id="29" name="矩形 28"/>
              <p:cNvSpPr/>
              <p:nvPr/>
            </p:nvSpPr>
            <p:spPr>
              <a:xfrm>
                <a:off x="3986490" y="1078232"/>
                <a:ext cx="1290526" cy="2200665"/>
              </a:xfrm>
              <a:prstGeom prst="rect">
                <a:avLst/>
              </a:prstGeom>
              <a:noFill/>
              <a:ln w="9525">
                <a:solidFill>
                  <a:srgbClr val="A9947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aseline="-25000" dirty="0">
                  <a:latin typeface="隶书" panose="02010509060101010101" charset="-122"/>
                  <a:ea typeface="隶书" panose="02010509060101010101" charset="-122"/>
                </a:endParaRPr>
              </a:p>
            </p:txBody>
          </p:sp>
        </p:grpSp>
        <p:cxnSp>
          <p:nvCxnSpPr>
            <p:cNvPr id="20" name="直接连接符 5"/>
            <p:cNvCxnSpPr/>
            <p:nvPr/>
          </p:nvCxnSpPr>
          <p:spPr>
            <a:xfrm>
              <a:off x="3905092" y="996186"/>
              <a:ext cx="85880" cy="85880"/>
            </a:xfrm>
            <a:prstGeom prst="line">
              <a:avLst/>
            </a:prstGeom>
            <a:ln>
              <a:solidFill>
                <a:srgbClr val="A99475"/>
              </a:solidFill>
            </a:ln>
          </p:spPr>
          <p:style>
            <a:lnRef idx="1">
              <a:schemeClr val="accent1"/>
            </a:lnRef>
            <a:fillRef idx="0">
              <a:schemeClr val="accent1"/>
            </a:fillRef>
            <a:effectRef idx="0">
              <a:schemeClr val="accent1"/>
            </a:effectRef>
            <a:fontRef idx="minor">
              <a:schemeClr val="tx1"/>
            </a:fontRef>
          </p:style>
        </p:cxnSp>
        <p:cxnSp>
          <p:nvCxnSpPr>
            <p:cNvPr id="21" name="直接连接符 6"/>
            <p:cNvCxnSpPr/>
            <p:nvPr/>
          </p:nvCxnSpPr>
          <p:spPr>
            <a:xfrm flipH="1">
              <a:off x="5272091" y="997114"/>
              <a:ext cx="85880" cy="85880"/>
            </a:xfrm>
            <a:prstGeom prst="line">
              <a:avLst/>
            </a:prstGeom>
            <a:ln>
              <a:solidFill>
                <a:srgbClr val="A99475"/>
              </a:solidFill>
            </a:ln>
          </p:spPr>
          <p:style>
            <a:lnRef idx="1">
              <a:schemeClr val="accent1"/>
            </a:lnRef>
            <a:fillRef idx="0">
              <a:schemeClr val="accent1"/>
            </a:fillRef>
            <a:effectRef idx="0">
              <a:schemeClr val="accent1"/>
            </a:effectRef>
            <a:fontRef idx="minor">
              <a:schemeClr val="tx1"/>
            </a:fontRef>
          </p:style>
        </p:cxnSp>
        <p:cxnSp>
          <p:nvCxnSpPr>
            <p:cNvPr id="23" name="直接连接符 7"/>
            <p:cNvCxnSpPr/>
            <p:nvPr/>
          </p:nvCxnSpPr>
          <p:spPr>
            <a:xfrm flipH="1">
              <a:off x="3916594" y="3278897"/>
              <a:ext cx="72460" cy="82428"/>
            </a:xfrm>
            <a:prstGeom prst="line">
              <a:avLst/>
            </a:prstGeom>
            <a:ln>
              <a:solidFill>
                <a:srgbClr val="A99475"/>
              </a:solidFill>
            </a:ln>
          </p:spPr>
          <p:style>
            <a:lnRef idx="1">
              <a:schemeClr val="accent1"/>
            </a:lnRef>
            <a:fillRef idx="0">
              <a:schemeClr val="accent1"/>
            </a:fillRef>
            <a:effectRef idx="0">
              <a:schemeClr val="accent1"/>
            </a:effectRef>
            <a:fontRef idx="minor">
              <a:schemeClr val="tx1"/>
            </a:fontRef>
          </p:style>
        </p:cxnSp>
        <p:cxnSp>
          <p:nvCxnSpPr>
            <p:cNvPr id="26" name="直接连接符 2"/>
            <p:cNvCxnSpPr/>
            <p:nvPr/>
          </p:nvCxnSpPr>
          <p:spPr>
            <a:xfrm>
              <a:off x="5272174" y="3272984"/>
              <a:ext cx="72460" cy="82428"/>
            </a:xfrm>
            <a:prstGeom prst="line">
              <a:avLst/>
            </a:prstGeom>
            <a:ln>
              <a:solidFill>
                <a:srgbClr val="A99475"/>
              </a:solidFill>
            </a:ln>
          </p:spPr>
          <p:style>
            <a:lnRef idx="1">
              <a:schemeClr val="accent1"/>
            </a:lnRef>
            <a:fillRef idx="0">
              <a:schemeClr val="accent1"/>
            </a:fillRef>
            <a:effectRef idx="0">
              <a:schemeClr val="accent1"/>
            </a:effectRef>
            <a:fontRef idx="minor">
              <a:schemeClr val="tx1"/>
            </a:fontRef>
          </p:style>
        </p:cxnSp>
      </p:grpSp>
      <p:grpSp>
        <p:nvGrpSpPr>
          <p:cNvPr id="30" name="组合 12"/>
          <p:cNvGrpSpPr/>
          <p:nvPr/>
        </p:nvGrpSpPr>
        <p:grpSpPr>
          <a:xfrm>
            <a:off x="1725556" y="3319168"/>
            <a:ext cx="531607" cy="478703"/>
            <a:chOff x="3771009" y="1957516"/>
            <a:chExt cx="391373" cy="352425"/>
          </a:xfrm>
        </p:grpSpPr>
        <p:grpSp>
          <p:nvGrpSpPr>
            <p:cNvPr id="31" name="组合 8"/>
            <p:cNvGrpSpPr/>
            <p:nvPr/>
          </p:nvGrpSpPr>
          <p:grpSpPr>
            <a:xfrm>
              <a:off x="3771009" y="1987987"/>
              <a:ext cx="372610" cy="321215"/>
              <a:chOff x="3285234" y="1873687"/>
              <a:chExt cx="372610" cy="321215"/>
            </a:xfrm>
          </p:grpSpPr>
          <p:sp>
            <p:nvSpPr>
              <p:cNvPr id="33" name="六边形 32"/>
              <p:cNvSpPr/>
              <p:nvPr/>
            </p:nvSpPr>
            <p:spPr>
              <a:xfrm rot="1800000">
                <a:off x="3299175" y="1885704"/>
                <a:ext cx="344729" cy="297180"/>
              </a:xfrm>
              <a:prstGeom prst="hexagon">
                <a:avLst>
                  <a:gd name="adj" fmla="val 28499"/>
                  <a:gd name="vf" fmla="val 115470"/>
                </a:avLst>
              </a:prstGeom>
              <a:solidFill>
                <a:srgbClr val="B029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隶书" panose="02010509060101010101" charset="-122"/>
                  <a:ea typeface="隶书" panose="02010509060101010101" charset="-122"/>
                </a:endParaRPr>
              </a:p>
            </p:txBody>
          </p:sp>
          <p:sp>
            <p:nvSpPr>
              <p:cNvPr id="34" name="六边形 33"/>
              <p:cNvSpPr/>
              <p:nvPr/>
            </p:nvSpPr>
            <p:spPr>
              <a:xfrm rot="1800000">
                <a:off x="3285234" y="1873687"/>
                <a:ext cx="372610" cy="321215"/>
              </a:xfrm>
              <a:prstGeom prst="hexagon">
                <a:avLst>
                  <a:gd name="adj" fmla="val 28499"/>
                  <a:gd name="vf" fmla="val 115470"/>
                </a:avLst>
              </a:prstGeom>
              <a:noFill/>
              <a:ln w="3175">
                <a:solidFill>
                  <a:srgbClr val="B0292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隶书" panose="02010509060101010101" charset="-122"/>
                  <a:ea typeface="隶书" panose="02010509060101010101" charset="-122"/>
                </a:endParaRPr>
              </a:p>
            </p:txBody>
          </p:sp>
        </p:grpSp>
        <p:sp>
          <p:nvSpPr>
            <p:cNvPr id="32" name="TextBox 17"/>
            <p:cNvSpPr txBox="1"/>
            <p:nvPr/>
          </p:nvSpPr>
          <p:spPr>
            <a:xfrm>
              <a:off x="3774239" y="1957516"/>
              <a:ext cx="388143" cy="352425"/>
            </a:xfrm>
            <a:prstGeom prst="rect">
              <a:avLst/>
            </a:prstGeom>
            <a:noFill/>
          </p:spPr>
          <p:txBody>
            <a:bodyPr wrap="square" rtlCol="0">
              <a:spAutoFit/>
            </a:bodyPr>
            <a:lstStyle/>
            <a:p>
              <a:r>
                <a:rPr lang="zh-CN" altLang="en-US" sz="2400" dirty="0">
                  <a:solidFill>
                    <a:schemeClr val="bg1"/>
                  </a:solidFill>
                  <a:latin typeface="隶书" panose="02010509060101010101" charset="-122"/>
                  <a:ea typeface="隶书" panose="02010509060101010101" charset="-122"/>
                </a:rPr>
                <a:t>壹</a:t>
              </a:r>
            </a:p>
          </p:txBody>
        </p:sp>
      </p:grpSp>
      <p:sp>
        <p:nvSpPr>
          <p:cNvPr id="35" name="TextBox 3"/>
          <p:cNvSpPr txBox="1"/>
          <p:nvPr/>
        </p:nvSpPr>
        <p:spPr>
          <a:xfrm>
            <a:off x="2388746" y="2363228"/>
            <a:ext cx="1154161" cy="2466192"/>
          </a:xfrm>
          <a:prstGeom prst="rect">
            <a:avLst/>
          </a:prstGeom>
          <a:noFill/>
        </p:spPr>
        <p:txBody>
          <a:bodyPr vert="eaVert" wrap="square" rtlCol="0">
            <a:spAutoFit/>
          </a:bodyPr>
          <a:lstStyle/>
          <a:p>
            <a:pPr>
              <a:lnSpc>
                <a:spcPct val="150000"/>
              </a:lnSpc>
            </a:pPr>
            <a:r>
              <a:rPr lang="zh-CN" altLang="en-US" sz="1400" dirty="0">
                <a:solidFill>
                  <a:srgbClr val="EEDBB0"/>
                </a:solidFill>
                <a:latin typeface="隶书" panose="02010509060101010101" charset="-122"/>
                <a:ea typeface="隶书" panose="02010509060101010101" charset="-122"/>
              </a:rPr>
              <a:t>点击添加文本信息点击添加文本信息点击添加文本信息点击添加文本信息点击添加文本信</a:t>
            </a:r>
          </a:p>
        </p:txBody>
      </p:sp>
      <p:grpSp>
        <p:nvGrpSpPr>
          <p:cNvPr id="36" name="组合 33"/>
          <p:cNvGrpSpPr/>
          <p:nvPr/>
        </p:nvGrpSpPr>
        <p:grpSpPr>
          <a:xfrm>
            <a:off x="5277823" y="1975758"/>
            <a:ext cx="1973462" cy="3218324"/>
            <a:chOff x="3905092" y="993886"/>
            <a:chExt cx="1452879" cy="2369357"/>
          </a:xfrm>
        </p:grpSpPr>
        <p:grpSp>
          <p:nvGrpSpPr>
            <p:cNvPr id="37" name="组合 34"/>
            <p:cNvGrpSpPr/>
            <p:nvPr/>
          </p:nvGrpSpPr>
          <p:grpSpPr>
            <a:xfrm>
              <a:off x="3910458" y="993886"/>
              <a:ext cx="1442591" cy="2369357"/>
              <a:chOff x="3910458" y="993886"/>
              <a:chExt cx="1442591" cy="2369357"/>
            </a:xfrm>
          </p:grpSpPr>
          <p:sp>
            <p:nvSpPr>
              <p:cNvPr id="42" name="矩形 41"/>
              <p:cNvSpPr/>
              <p:nvPr/>
            </p:nvSpPr>
            <p:spPr>
              <a:xfrm>
                <a:off x="3910458" y="993886"/>
                <a:ext cx="1442591" cy="2369357"/>
              </a:xfrm>
              <a:prstGeom prst="rect">
                <a:avLst/>
              </a:prstGeom>
              <a:noFill/>
              <a:ln>
                <a:solidFill>
                  <a:srgbClr val="A9947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隶书" panose="02010509060101010101" charset="-122"/>
                  <a:ea typeface="隶书" panose="02010509060101010101" charset="-122"/>
                </a:endParaRPr>
              </a:p>
            </p:txBody>
          </p:sp>
          <p:sp>
            <p:nvSpPr>
              <p:cNvPr id="43" name="矩形 42"/>
              <p:cNvSpPr/>
              <p:nvPr/>
            </p:nvSpPr>
            <p:spPr>
              <a:xfrm>
                <a:off x="3950972" y="1037977"/>
                <a:ext cx="1361563" cy="2281175"/>
              </a:xfrm>
              <a:prstGeom prst="rect">
                <a:avLst/>
              </a:prstGeom>
              <a:noFill/>
              <a:ln w="15875">
                <a:solidFill>
                  <a:srgbClr val="A9947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aseline="-25000" dirty="0">
                  <a:latin typeface="隶书" panose="02010509060101010101" charset="-122"/>
                  <a:ea typeface="隶书" panose="02010509060101010101" charset="-122"/>
                </a:endParaRPr>
              </a:p>
            </p:txBody>
          </p:sp>
          <p:sp>
            <p:nvSpPr>
              <p:cNvPr id="44" name="矩形 43"/>
              <p:cNvSpPr/>
              <p:nvPr/>
            </p:nvSpPr>
            <p:spPr>
              <a:xfrm>
                <a:off x="3986490" y="1078232"/>
                <a:ext cx="1290526" cy="2200665"/>
              </a:xfrm>
              <a:prstGeom prst="rect">
                <a:avLst/>
              </a:prstGeom>
              <a:noFill/>
              <a:ln w="9525">
                <a:solidFill>
                  <a:srgbClr val="A9947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aseline="-25000" dirty="0">
                  <a:latin typeface="隶书" panose="02010509060101010101" charset="-122"/>
                  <a:ea typeface="隶书" panose="02010509060101010101" charset="-122"/>
                </a:endParaRPr>
              </a:p>
            </p:txBody>
          </p:sp>
        </p:grpSp>
        <p:cxnSp>
          <p:nvCxnSpPr>
            <p:cNvPr id="38" name="直接连接符 35"/>
            <p:cNvCxnSpPr/>
            <p:nvPr/>
          </p:nvCxnSpPr>
          <p:spPr>
            <a:xfrm>
              <a:off x="3905092" y="996186"/>
              <a:ext cx="85880" cy="85880"/>
            </a:xfrm>
            <a:prstGeom prst="line">
              <a:avLst/>
            </a:prstGeom>
            <a:ln>
              <a:solidFill>
                <a:srgbClr val="A99475"/>
              </a:solidFill>
            </a:ln>
          </p:spPr>
          <p:style>
            <a:lnRef idx="1">
              <a:schemeClr val="accent1"/>
            </a:lnRef>
            <a:fillRef idx="0">
              <a:schemeClr val="accent1"/>
            </a:fillRef>
            <a:effectRef idx="0">
              <a:schemeClr val="accent1"/>
            </a:effectRef>
            <a:fontRef idx="minor">
              <a:schemeClr val="tx1"/>
            </a:fontRef>
          </p:style>
        </p:cxnSp>
        <p:cxnSp>
          <p:nvCxnSpPr>
            <p:cNvPr id="39" name="直接连接符 36"/>
            <p:cNvCxnSpPr/>
            <p:nvPr/>
          </p:nvCxnSpPr>
          <p:spPr>
            <a:xfrm flipH="1">
              <a:off x="5272091" y="997114"/>
              <a:ext cx="85880" cy="85880"/>
            </a:xfrm>
            <a:prstGeom prst="line">
              <a:avLst/>
            </a:prstGeom>
            <a:ln>
              <a:solidFill>
                <a:srgbClr val="A99475"/>
              </a:solidFill>
            </a:ln>
          </p:spPr>
          <p:style>
            <a:lnRef idx="1">
              <a:schemeClr val="accent1"/>
            </a:lnRef>
            <a:fillRef idx="0">
              <a:schemeClr val="accent1"/>
            </a:fillRef>
            <a:effectRef idx="0">
              <a:schemeClr val="accent1"/>
            </a:effectRef>
            <a:fontRef idx="minor">
              <a:schemeClr val="tx1"/>
            </a:fontRef>
          </p:style>
        </p:cxnSp>
        <p:cxnSp>
          <p:nvCxnSpPr>
            <p:cNvPr id="40" name="直接连接符 37"/>
            <p:cNvCxnSpPr/>
            <p:nvPr/>
          </p:nvCxnSpPr>
          <p:spPr>
            <a:xfrm flipH="1">
              <a:off x="3916594" y="3278897"/>
              <a:ext cx="72460" cy="82428"/>
            </a:xfrm>
            <a:prstGeom prst="line">
              <a:avLst/>
            </a:prstGeom>
            <a:ln>
              <a:solidFill>
                <a:srgbClr val="A99475"/>
              </a:solidFill>
            </a:ln>
          </p:spPr>
          <p:style>
            <a:lnRef idx="1">
              <a:schemeClr val="accent1"/>
            </a:lnRef>
            <a:fillRef idx="0">
              <a:schemeClr val="accent1"/>
            </a:fillRef>
            <a:effectRef idx="0">
              <a:schemeClr val="accent1"/>
            </a:effectRef>
            <a:fontRef idx="minor">
              <a:schemeClr val="tx1"/>
            </a:fontRef>
          </p:style>
        </p:cxnSp>
        <p:cxnSp>
          <p:nvCxnSpPr>
            <p:cNvPr id="41" name="直接连接符 38"/>
            <p:cNvCxnSpPr/>
            <p:nvPr/>
          </p:nvCxnSpPr>
          <p:spPr>
            <a:xfrm>
              <a:off x="5272174" y="3272984"/>
              <a:ext cx="72460" cy="82428"/>
            </a:xfrm>
            <a:prstGeom prst="line">
              <a:avLst/>
            </a:prstGeom>
            <a:ln>
              <a:solidFill>
                <a:srgbClr val="A99475"/>
              </a:solidFill>
            </a:ln>
          </p:spPr>
          <p:style>
            <a:lnRef idx="1">
              <a:schemeClr val="accent1"/>
            </a:lnRef>
            <a:fillRef idx="0">
              <a:schemeClr val="accent1"/>
            </a:fillRef>
            <a:effectRef idx="0">
              <a:schemeClr val="accent1"/>
            </a:effectRef>
            <a:fontRef idx="minor">
              <a:schemeClr val="tx1"/>
            </a:fontRef>
          </p:style>
        </p:cxnSp>
      </p:grpSp>
      <p:grpSp>
        <p:nvGrpSpPr>
          <p:cNvPr id="45" name="组合 19"/>
          <p:cNvGrpSpPr/>
          <p:nvPr/>
        </p:nvGrpSpPr>
        <p:grpSpPr>
          <a:xfrm>
            <a:off x="5093420" y="3305723"/>
            <a:ext cx="544509" cy="491145"/>
            <a:chOff x="3771009" y="1947617"/>
            <a:chExt cx="400872" cy="361585"/>
          </a:xfrm>
        </p:grpSpPr>
        <p:grpSp>
          <p:nvGrpSpPr>
            <p:cNvPr id="46" name="组合 43"/>
            <p:cNvGrpSpPr/>
            <p:nvPr/>
          </p:nvGrpSpPr>
          <p:grpSpPr>
            <a:xfrm>
              <a:off x="3771009" y="1987987"/>
              <a:ext cx="372610" cy="321215"/>
              <a:chOff x="3285234" y="1873687"/>
              <a:chExt cx="372610" cy="321215"/>
            </a:xfrm>
          </p:grpSpPr>
          <p:sp>
            <p:nvSpPr>
              <p:cNvPr id="48" name="六边形 47"/>
              <p:cNvSpPr/>
              <p:nvPr/>
            </p:nvSpPr>
            <p:spPr>
              <a:xfrm rot="1800000">
                <a:off x="3299175" y="1885704"/>
                <a:ext cx="344729" cy="297180"/>
              </a:xfrm>
              <a:prstGeom prst="hexagon">
                <a:avLst>
                  <a:gd name="adj" fmla="val 28499"/>
                  <a:gd name="vf" fmla="val 115470"/>
                </a:avLst>
              </a:prstGeom>
              <a:solidFill>
                <a:srgbClr val="B029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隶书" panose="02010509060101010101" charset="-122"/>
                  <a:ea typeface="隶书" panose="02010509060101010101" charset="-122"/>
                </a:endParaRPr>
              </a:p>
            </p:txBody>
          </p:sp>
          <p:sp>
            <p:nvSpPr>
              <p:cNvPr id="49" name="六边形 48"/>
              <p:cNvSpPr/>
              <p:nvPr/>
            </p:nvSpPr>
            <p:spPr>
              <a:xfrm rot="1800000">
                <a:off x="3285234" y="1873687"/>
                <a:ext cx="372610" cy="321215"/>
              </a:xfrm>
              <a:prstGeom prst="hexagon">
                <a:avLst>
                  <a:gd name="adj" fmla="val 28499"/>
                  <a:gd name="vf" fmla="val 115470"/>
                </a:avLst>
              </a:prstGeom>
              <a:noFill/>
              <a:ln w="3175">
                <a:solidFill>
                  <a:srgbClr val="B0292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隶书" panose="02010509060101010101" charset="-122"/>
                  <a:ea typeface="隶书" panose="02010509060101010101" charset="-122"/>
                </a:endParaRPr>
              </a:p>
            </p:txBody>
          </p:sp>
        </p:grpSp>
        <p:sp>
          <p:nvSpPr>
            <p:cNvPr id="47" name="TextBox 17"/>
            <p:cNvSpPr txBox="1"/>
            <p:nvPr/>
          </p:nvSpPr>
          <p:spPr>
            <a:xfrm>
              <a:off x="3783738" y="1947617"/>
              <a:ext cx="388143" cy="352425"/>
            </a:xfrm>
            <a:prstGeom prst="rect">
              <a:avLst/>
            </a:prstGeom>
            <a:noFill/>
          </p:spPr>
          <p:txBody>
            <a:bodyPr wrap="square" rtlCol="0">
              <a:spAutoFit/>
            </a:bodyPr>
            <a:lstStyle/>
            <a:p>
              <a:r>
                <a:rPr lang="zh-CN" altLang="en-US" sz="2400" dirty="0">
                  <a:solidFill>
                    <a:schemeClr val="bg1"/>
                  </a:solidFill>
                  <a:latin typeface="隶书" panose="02010509060101010101" charset="-122"/>
                  <a:ea typeface="隶书" panose="02010509060101010101" charset="-122"/>
                </a:rPr>
                <a:t>贰</a:t>
              </a:r>
            </a:p>
          </p:txBody>
        </p:sp>
      </p:grpSp>
      <p:sp>
        <p:nvSpPr>
          <p:cNvPr id="50" name="TextBox 3"/>
          <p:cNvSpPr txBox="1"/>
          <p:nvPr/>
        </p:nvSpPr>
        <p:spPr>
          <a:xfrm>
            <a:off x="5756607" y="2363228"/>
            <a:ext cx="1154161" cy="2466192"/>
          </a:xfrm>
          <a:prstGeom prst="rect">
            <a:avLst/>
          </a:prstGeom>
          <a:noFill/>
        </p:spPr>
        <p:txBody>
          <a:bodyPr vert="eaVert" wrap="square" rtlCol="0">
            <a:spAutoFit/>
          </a:bodyPr>
          <a:lstStyle/>
          <a:p>
            <a:pPr>
              <a:lnSpc>
                <a:spcPct val="150000"/>
              </a:lnSpc>
            </a:pPr>
            <a:r>
              <a:rPr lang="zh-CN" altLang="en-US" sz="1400" dirty="0">
                <a:solidFill>
                  <a:srgbClr val="EEDBB0"/>
                </a:solidFill>
                <a:latin typeface="隶书" panose="02010509060101010101" charset="-122"/>
                <a:ea typeface="隶书" panose="02010509060101010101" charset="-122"/>
              </a:rPr>
              <a:t>点击添加文本信息点击添加文本信息点击添加文本信息点击添加文本信息点击添加文本信</a:t>
            </a:r>
          </a:p>
        </p:txBody>
      </p:sp>
      <p:grpSp>
        <p:nvGrpSpPr>
          <p:cNvPr id="51" name="组合 48"/>
          <p:cNvGrpSpPr/>
          <p:nvPr/>
        </p:nvGrpSpPr>
        <p:grpSpPr>
          <a:xfrm>
            <a:off x="8700135" y="1975758"/>
            <a:ext cx="1973462" cy="3218324"/>
            <a:chOff x="3905092" y="993886"/>
            <a:chExt cx="1452879" cy="2369357"/>
          </a:xfrm>
        </p:grpSpPr>
        <p:grpSp>
          <p:nvGrpSpPr>
            <p:cNvPr id="52" name="组合 49"/>
            <p:cNvGrpSpPr/>
            <p:nvPr/>
          </p:nvGrpSpPr>
          <p:grpSpPr>
            <a:xfrm>
              <a:off x="3910458" y="993886"/>
              <a:ext cx="1442591" cy="2369357"/>
              <a:chOff x="3910458" y="993886"/>
              <a:chExt cx="1442591" cy="2369357"/>
            </a:xfrm>
          </p:grpSpPr>
          <p:sp>
            <p:nvSpPr>
              <p:cNvPr id="57" name="矩形 56"/>
              <p:cNvSpPr/>
              <p:nvPr/>
            </p:nvSpPr>
            <p:spPr>
              <a:xfrm>
                <a:off x="3910458" y="993886"/>
                <a:ext cx="1442591" cy="2369357"/>
              </a:xfrm>
              <a:prstGeom prst="rect">
                <a:avLst/>
              </a:prstGeom>
              <a:noFill/>
              <a:ln>
                <a:solidFill>
                  <a:srgbClr val="A9947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隶书" panose="02010509060101010101" charset="-122"/>
                  <a:ea typeface="隶书" panose="02010509060101010101" charset="-122"/>
                </a:endParaRPr>
              </a:p>
            </p:txBody>
          </p:sp>
          <p:sp>
            <p:nvSpPr>
              <p:cNvPr id="58" name="矩形 57"/>
              <p:cNvSpPr/>
              <p:nvPr/>
            </p:nvSpPr>
            <p:spPr>
              <a:xfrm>
                <a:off x="3950972" y="1037977"/>
                <a:ext cx="1361563" cy="2281175"/>
              </a:xfrm>
              <a:prstGeom prst="rect">
                <a:avLst/>
              </a:prstGeom>
              <a:noFill/>
              <a:ln w="15875">
                <a:solidFill>
                  <a:srgbClr val="A9947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aseline="-25000" dirty="0">
                  <a:latin typeface="隶书" panose="02010509060101010101" charset="-122"/>
                  <a:ea typeface="隶书" panose="02010509060101010101" charset="-122"/>
                </a:endParaRPr>
              </a:p>
            </p:txBody>
          </p:sp>
          <p:sp>
            <p:nvSpPr>
              <p:cNvPr id="59" name="矩形 58"/>
              <p:cNvSpPr/>
              <p:nvPr/>
            </p:nvSpPr>
            <p:spPr>
              <a:xfrm>
                <a:off x="3986490" y="1078232"/>
                <a:ext cx="1290526" cy="2200665"/>
              </a:xfrm>
              <a:prstGeom prst="rect">
                <a:avLst/>
              </a:prstGeom>
              <a:noFill/>
              <a:ln w="9525">
                <a:solidFill>
                  <a:srgbClr val="A9947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aseline="-25000" dirty="0">
                  <a:latin typeface="隶书" panose="02010509060101010101" charset="-122"/>
                  <a:ea typeface="隶书" panose="02010509060101010101" charset="-122"/>
                </a:endParaRPr>
              </a:p>
            </p:txBody>
          </p:sp>
        </p:grpSp>
        <p:cxnSp>
          <p:nvCxnSpPr>
            <p:cNvPr id="53" name="直接连接符 50"/>
            <p:cNvCxnSpPr/>
            <p:nvPr/>
          </p:nvCxnSpPr>
          <p:spPr>
            <a:xfrm>
              <a:off x="3905092" y="996186"/>
              <a:ext cx="85880" cy="85880"/>
            </a:xfrm>
            <a:prstGeom prst="line">
              <a:avLst/>
            </a:prstGeom>
            <a:ln>
              <a:solidFill>
                <a:srgbClr val="A99475"/>
              </a:solidFill>
            </a:ln>
          </p:spPr>
          <p:style>
            <a:lnRef idx="1">
              <a:schemeClr val="accent1"/>
            </a:lnRef>
            <a:fillRef idx="0">
              <a:schemeClr val="accent1"/>
            </a:fillRef>
            <a:effectRef idx="0">
              <a:schemeClr val="accent1"/>
            </a:effectRef>
            <a:fontRef idx="minor">
              <a:schemeClr val="tx1"/>
            </a:fontRef>
          </p:style>
        </p:cxnSp>
        <p:cxnSp>
          <p:nvCxnSpPr>
            <p:cNvPr id="54" name="直接连接符 51"/>
            <p:cNvCxnSpPr/>
            <p:nvPr/>
          </p:nvCxnSpPr>
          <p:spPr>
            <a:xfrm flipH="1">
              <a:off x="5272091" y="997114"/>
              <a:ext cx="85880" cy="85880"/>
            </a:xfrm>
            <a:prstGeom prst="line">
              <a:avLst/>
            </a:prstGeom>
            <a:ln>
              <a:solidFill>
                <a:srgbClr val="A99475"/>
              </a:solidFill>
            </a:ln>
          </p:spPr>
          <p:style>
            <a:lnRef idx="1">
              <a:schemeClr val="accent1"/>
            </a:lnRef>
            <a:fillRef idx="0">
              <a:schemeClr val="accent1"/>
            </a:fillRef>
            <a:effectRef idx="0">
              <a:schemeClr val="accent1"/>
            </a:effectRef>
            <a:fontRef idx="minor">
              <a:schemeClr val="tx1"/>
            </a:fontRef>
          </p:style>
        </p:cxnSp>
        <p:cxnSp>
          <p:nvCxnSpPr>
            <p:cNvPr id="55" name="直接连接符 52"/>
            <p:cNvCxnSpPr/>
            <p:nvPr/>
          </p:nvCxnSpPr>
          <p:spPr>
            <a:xfrm flipH="1">
              <a:off x="3916594" y="3278897"/>
              <a:ext cx="72460" cy="82428"/>
            </a:xfrm>
            <a:prstGeom prst="line">
              <a:avLst/>
            </a:prstGeom>
            <a:ln>
              <a:solidFill>
                <a:srgbClr val="A99475"/>
              </a:solidFill>
            </a:ln>
          </p:spPr>
          <p:style>
            <a:lnRef idx="1">
              <a:schemeClr val="accent1"/>
            </a:lnRef>
            <a:fillRef idx="0">
              <a:schemeClr val="accent1"/>
            </a:fillRef>
            <a:effectRef idx="0">
              <a:schemeClr val="accent1"/>
            </a:effectRef>
            <a:fontRef idx="minor">
              <a:schemeClr val="tx1"/>
            </a:fontRef>
          </p:style>
        </p:cxnSp>
        <p:cxnSp>
          <p:nvCxnSpPr>
            <p:cNvPr id="56" name="直接连接符 53"/>
            <p:cNvCxnSpPr/>
            <p:nvPr/>
          </p:nvCxnSpPr>
          <p:spPr>
            <a:xfrm>
              <a:off x="5272174" y="3272984"/>
              <a:ext cx="72460" cy="82428"/>
            </a:xfrm>
            <a:prstGeom prst="line">
              <a:avLst/>
            </a:prstGeom>
            <a:ln>
              <a:solidFill>
                <a:srgbClr val="A99475"/>
              </a:solidFill>
            </a:ln>
          </p:spPr>
          <p:style>
            <a:lnRef idx="1">
              <a:schemeClr val="accent1"/>
            </a:lnRef>
            <a:fillRef idx="0">
              <a:schemeClr val="accent1"/>
            </a:fillRef>
            <a:effectRef idx="0">
              <a:schemeClr val="accent1"/>
            </a:effectRef>
            <a:fontRef idx="minor">
              <a:schemeClr val="tx1"/>
            </a:fontRef>
          </p:style>
        </p:cxnSp>
      </p:grpSp>
      <p:grpSp>
        <p:nvGrpSpPr>
          <p:cNvPr id="60" name="组合 57"/>
          <p:cNvGrpSpPr/>
          <p:nvPr/>
        </p:nvGrpSpPr>
        <p:grpSpPr>
          <a:xfrm>
            <a:off x="8515731" y="3289772"/>
            <a:ext cx="529766" cy="507096"/>
            <a:chOff x="3771009" y="1935874"/>
            <a:chExt cx="390018" cy="373328"/>
          </a:xfrm>
        </p:grpSpPr>
        <p:grpSp>
          <p:nvGrpSpPr>
            <p:cNvPr id="61" name="组合 58"/>
            <p:cNvGrpSpPr/>
            <p:nvPr/>
          </p:nvGrpSpPr>
          <p:grpSpPr>
            <a:xfrm>
              <a:off x="3771009" y="1987987"/>
              <a:ext cx="372610" cy="321215"/>
              <a:chOff x="3285234" y="1873687"/>
              <a:chExt cx="372610" cy="321215"/>
            </a:xfrm>
          </p:grpSpPr>
          <p:sp>
            <p:nvSpPr>
              <p:cNvPr id="63" name="六边形 62"/>
              <p:cNvSpPr/>
              <p:nvPr/>
            </p:nvSpPr>
            <p:spPr>
              <a:xfrm rot="1800000">
                <a:off x="3299175" y="1885704"/>
                <a:ext cx="344729" cy="297180"/>
              </a:xfrm>
              <a:prstGeom prst="hexagon">
                <a:avLst>
                  <a:gd name="adj" fmla="val 28499"/>
                  <a:gd name="vf" fmla="val 115470"/>
                </a:avLst>
              </a:prstGeom>
              <a:solidFill>
                <a:srgbClr val="B029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隶书" panose="02010509060101010101" charset="-122"/>
                  <a:ea typeface="隶书" panose="02010509060101010101" charset="-122"/>
                </a:endParaRPr>
              </a:p>
            </p:txBody>
          </p:sp>
          <p:sp>
            <p:nvSpPr>
              <p:cNvPr id="64" name="六边形 63"/>
              <p:cNvSpPr/>
              <p:nvPr/>
            </p:nvSpPr>
            <p:spPr>
              <a:xfrm rot="1800000">
                <a:off x="3285234" y="1873687"/>
                <a:ext cx="372610" cy="321215"/>
              </a:xfrm>
              <a:prstGeom prst="hexagon">
                <a:avLst>
                  <a:gd name="adj" fmla="val 28499"/>
                  <a:gd name="vf" fmla="val 115470"/>
                </a:avLst>
              </a:prstGeom>
              <a:noFill/>
              <a:ln w="3175">
                <a:solidFill>
                  <a:srgbClr val="B0292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隶书" panose="02010509060101010101" charset="-122"/>
                  <a:ea typeface="隶书" panose="02010509060101010101" charset="-122"/>
                </a:endParaRPr>
              </a:p>
            </p:txBody>
          </p:sp>
        </p:grpSp>
        <p:sp>
          <p:nvSpPr>
            <p:cNvPr id="62" name="TextBox 17"/>
            <p:cNvSpPr txBox="1"/>
            <p:nvPr/>
          </p:nvSpPr>
          <p:spPr>
            <a:xfrm>
              <a:off x="3772884" y="1935874"/>
              <a:ext cx="388143" cy="352425"/>
            </a:xfrm>
            <a:prstGeom prst="rect">
              <a:avLst/>
            </a:prstGeom>
            <a:noFill/>
          </p:spPr>
          <p:txBody>
            <a:bodyPr wrap="square" rtlCol="0">
              <a:spAutoFit/>
            </a:bodyPr>
            <a:lstStyle/>
            <a:p>
              <a:r>
                <a:rPr lang="zh-CN" altLang="en-US" sz="2400" dirty="0">
                  <a:solidFill>
                    <a:schemeClr val="bg1"/>
                  </a:solidFill>
                  <a:latin typeface="隶书" panose="02010509060101010101" charset="-122"/>
                  <a:ea typeface="隶书" panose="02010509060101010101" charset="-122"/>
                </a:rPr>
                <a:t>叁</a:t>
              </a:r>
            </a:p>
          </p:txBody>
        </p:sp>
      </p:grpSp>
      <p:sp>
        <p:nvSpPr>
          <p:cNvPr id="65" name="TextBox 3"/>
          <p:cNvSpPr txBox="1"/>
          <p:nvPr/>
        </p:nvSpPr>
        <p:spPr>
          <a:xfrm>
            <a:off x="9165470" y="2363228"/>
            <a:ext cx="1154161" cy="2466192"/>
          </a:xfrm>
          <a:prstGeom prst="rect">
            <a:avLst/>
          </a:prstGeom>
          <a:noFill/>
        </p:spPr>
        <p:txBody>
          <a:bodyPr vert="eaVert" wrap="square" rtlCol="0">
            <a:spAutoFit/>
          </a:bodyPr>
          <a:lstStyle/>
          <a:p>
            <a:pPr>
              <a:lnSpc>
                <a:spcPct val="150000"/>
              </a:lnSpc>
            </a:pPr>
            <a:r>
              <a:rPr lang="zh-CN" altLang="en-US" sz="1400" dirty="0">
                <a:solidFill>
                  <a:srgbClr val="EEDBB0"/>
                </a:solidFill>
                <a:latin typeface="隶书" panose="02010509060101010101" charset="-122"/>
                <a:ea typeface="隶书" panose="02010509060101010101" charset="-122"/>
              </a:rPr>
              <a:t>点击添加文本信息点击添加文本信息点击添加文本信息点击添加文本信息点击添加文本信</a:t>
            </a:r>
          </a:p>
        </p:txBody>
      </p:sp>
      <p:sp>
        <p:nvSpPr>
          <p:cNvPr id="66" name="TextBox 28"/>
          <p:cNvSpPr txBox="1"/>
          <p:nvPr/>
        </p:nvSpPr>
        <p:spPr>
          <a:xfrm>
            <a:off x="5035652" y="600005"/>
            <a:ext cx="3874394" cy="461665"/>
          </a:xfrm>
          <a:prstGeom prst="rect">
            <a:avLst/>
          </a:prstGeom>
          <a:noFill/>
        </p:spPr>
        <p:txBody>
          <a:bodyPr wrap="square" rtlCol="0">
            <a:spAutoFit/>
          </a:bodyPr>
          <a:lstStyle/>
          <a:p>
            <a:r>
              <a:rPr lang="zh-CN" altLang="en-US" sz="2400" b="1" kern="0" dirty="0">
                <a:solidFill>
                  <a:srgbClr val="E96A4F"/>
                </a:solidFill>
                <a:latin typeface="隶书" panose="02010509060101010101" pitchFamily="49" charset="-122"/>
                <a:ea typeface="隶书" panose="02010509060101010101" pitchFamily="49" charset="-122"/>
              </a:rPr>
              <a:t>请输入您的标题</a:t>
            </a:r>
          </a:p>
        </p:txBody>
      </p:sp>
      <p:sp>
        <p:nvSpPr>
          <p:cNvPr id="67" name="矩形 66"/>
          <p:cNvSpPr/>
          <p:nvPr/>
        </p:nvSpPr>
        <p:spPr>
          <a:xfrm>
            <a:off x="4749175" y="738775"/>
            <a:ext cx="241524" cy="230146"/>
          </a:xfrm>
          <a:prstGeom prst="rect">
            <a:avLst/>
          </a:prstGeom>
          <a:solidFill>
            <a:srgbClr val="EAD091"/>
          </a:solidFill>
          <a:ln>
            <a:solidFill>
              <a:srgbClr val="2C3F4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TextBox 30"/>
          <p:cNvSpPr txBox="1"/>
          <p:nvPr/>
        </p:nvSpPr>
        <p:spPr>
          <a:xfrm>
            <a:off x="5035652" y="997717"/>
            <a:ext cx="3402703" cy="307777"/>
          </a:xfrm>
          <a:prstGeom prst="rect">
            <a:avLst/>
          </a:prstGeom>
          <a:noFill/>
        </p:spPr>
        <p:txBody>
          <a:bodyPr wrap="square" rtlCol="0">
            <a:spAutoFit/>
          </a:bodyPr>
          <a:lstStyle/>
          <a:p>
            <a:r>
              <a:rPr lang="en-US" altLang="zh-CN" sz="1400" b="1" kern="0" dirty="0">
                <a:solidFill>
                  <a:srgbClr val="B09262"/>
                </a:solidFill>
                <a:latin typeface="Avenir LT 65 Medium" panose="02000603020000020003" pitchFamily="2" charset="0"/>
                <a:ea typeface="隶书" panose="02010509060101010101" pitchFamily="49" charset="-122"/>
              </a:rPr>
              <a:t>ADD YOUR TITLE HERE</a:t>
            </a:r>
            <a:endParaRPr lang="zh-CN" altLang="en-US" sz="1400" b="1" kern="0" dirty="0">
              <a:solidFill>
                <a:srgbClr val="B09262"/>
              </a:solidFill>
              <a:latin typeface="Avenir LT 65 Medium" panose="02000603020000020003" pitchFamily="2" charset="0"/>
              <a:ea typeface="隶书" panose="02010509060101010101" pitchFamily="49" charset="-122"/>
            </a:endParaRPr>
          </a:p>
        </p:txBody>
      </p:sp>
    </p:spTree>
    <p:extLst>
      <p:ext uri="{BB962C8B-B14F-4D97-AF65-F5344CB8AC3E}">
        <p14:creationId xmlns:p14="http://schemas.microsoft.com/office/powerpoint/2010/main" val="932670079"/>
      </p:ext>
    </p:extLst>
  </p:cSld>
  <p:clrMapOvr>
    <a:masterClrMapping/>
  </p:clrMapOvr>
  <mc:AlternateContent xmlns:mc="http://schemas.openxmlformats.org/markup-compatibility/2006" xmlns:p14="http://schemas.microsoft.com/office/powerpoint/2010/main">
    <mc:Choice Requires="p14">
      <p:transition spd="slow" p14:dur="2000" advClick="0" advTm="2000">
        <p:wipe/>
      </p:transition>
    </mc:Choice>
    <mc:Fallback xmlns="">
      <p:transition spd="slow" advClick="0" advTm="2000">
        <p:wip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2000"/>
                                        <p:tgtEl>
                                          <p:spTgt spid="15"/>
                                        </p:tgtEl>
                                      </p:cBhvr>
                                    </p:animEffect>
                                    <p:anim calcmode="lin" valueType="num">
                                      <p:cBhvr>
                                        <p:cTn id="8" dur="2000" fill="hold"/>
                                        <p:tgtEl>
                                          <p:spTgt spid="15"/>
                                        </p:tgtEl>
                                        <p:attrNameLst>
                                          <p:attrName>ppt_w</p:attrName>
                                        </p:attrNameLst>
                                      </p:cBhvr>
                                      <p:tavLst>
                                        <p:tav tm="0" fmla="#ppt_w*sin(2.5*pi*$)">
                                          <p:val>
                                            <p:fltVal val="0"/>
                                          </p:val>
                                        </p:tav>
                                        <p:tav tm="100000">
                                          <p:val>
                                            <p:fltVal val="1"/>
                                          </p:val>
                                        </p:tav>
                                      </p:tavLst>
                                    </p:anim>
                                    <p:anim calcmode="lin" valueType="num">
                                      <p:cBhvr>
                                        <p:cTn id="9" dur="2000" fill="hold"/>
                                        <p:tgtEl>
                                          <p:spTgt spid="15"/>
                                        </p:tgtEl>
                                        <p:attrNameLst>
                                          <p:attrName>ppt_h</p:attrName>
                                        </p:attrNameLst>
                                      </p:cBhvr>
                                      <p:tavLst>
                                        <p:tav tm="0">
                                          <p:val>
                                            <p:strVal val="#ppt_h"/>
                                          </p:val>
                                        </p:tav>
                                        <p:tav tm="100000">
                                          <p:val>
                                            <p:strVal val="#ppt_h"/>
                                          </p:val>
                                        </p:tav>
                                      </p:tavLst>
                                    </p:anim>
                                  </p:childTnLst>
                                </p:cTn>
                              </p:par>
                              <p:par>
                                <p:cTn id="10" presetID="45" presetClass="entr" presetSubtype="0" fill="hold" nodeType="withEffect">
                                  <p:stCondLst>
                                    <p:cond delay="0"/>
                                  </p:stCondLst>
                                  <p:childTnLst>
                                    <p:set>
                                      <p:cBhvr>
                                        <p:cTn id="11" dur="1" fill="hold">
                                          <p:stCondLst>
                                            <p:cond delay="0"/>
                                          </p:stCondLst>
                                        </p:cTn>
                                        <p:tgtEl>
                                          <p:spTgt spid="30"/>
                                        </p:tgtEl>
                                        <p:attrNameLst>
                                          <p:attrName>style.visibility</p:attrName>
                                        </p:attrNameLst>
                                      </p:cBhvr>
                                      <p:to>
                                        <p:strVal val="visible"/>
                                      </p:to>
                                    </p:set>
                                    <p:animEffect transition="in" filter="fade">
                                      <p:cBhvr>
                                        <p:cTn id="12" dur="2000"/>
                                        <p:tgtEl>
                                          <p:spTgt spid="30"/>
                                        </p:tgtEl>
                                      </p:cBhvr>
                                    </p:animEffect>
                                    <p:anim calcmode="lin" valueType="num">
                                      <p:cBhvr>
                                        <p:cTn id="13" dur="2000" fill="hold"/>
                                        <p:tgtEl>
                                          <p:spTgt spid="30"/>
                                        </p:tgtEl>
                                        <p:attrNameLst>
                                          <p:attrName>ppt_w</p:attrName>
                                        </p:attrNameLst>
                                      </p:cBhvr>
                                      <p:tavLst>
                                        <p:tav tm="0" fmla="#ppt_w*sin(2.5*pi*$)">
                                          <p:val>
                                            <p:fltVal val="0"/>
                                          </p:val>
                                        </p:tav>
                                        <p:tav tm="100000">
                                          <p:val>
                                            <p:fltVal val="1"/>
                                          </p:val>
                                        </p:tav>
                                      </p:tavLst>
                                    </p:anim>
                                    <p:anim calcmode="lin" valueType="num">
                                      <p:cBhvr>
                                        <p:cTn id="14" dur="2000" fill="hold"/>
                                        <p:tgtEl>
                                          <p:spTgt spid="30"/>
                                        </p:tgtEl>
                                        <p:attrNameLst>
                                          <p:attrName>ppt_h</p:attrName>
                                        </p:attrNameLst>
                                      </p:cBhvr>
                                      <p:tavLst>
                                        <p:tav tm="0">
                                          <p:val>
                                            <p:strVal val="#ppt_h"/>
                                          </p:val>
                                        </p:tav>
                                        <p:tav tm="100000">
                                          <p:val>
                                            <p:strVal val="#ppt_h"/>
                                          </p:val>
                                        </p:tav>
                                      </p:tavLst>
                                    </p:anim>
                                  </p:childTnLst>
                                </p:cTn>
                              </p:par>
                              <p:par>
                                <p:cTn id="15" presetID="45" presetClass="entr" presetSubtype="0" fill="hold" grpId="0" nodeType="withEffect">
                                  <p:stCondLst>
                                    <p:cond delay="0"/>
                                  </p:stCondLst>
                                  <p:childTnLst>
                                    <p:set>
                                      <p:cBhvr>
                                        <p:cTn id="16" dur="1" fill="hold">
                                          <p:stCondLst>
                                            <p:cond delay="0"/>
                                          </p:stCondLst>
                                        </p:cTn>
                                        <p:tgtEl>
                                          <p:spTgt spid="35"/>
                                        </p:tgtEl>
                                        <p:attrNameLst>
                                          <p:attrName>style.visibility</p:attrName>
                                        </p:attrNameLst>
                                      </p:cBhvr>
                                      <p:to>
                                        <p:strVal val="visible"/>
                                      </p:to>
                                    </p:set>
                                    <p:animEffect transition="in" filter="fade">
                                      <p:cBhvr>
                                        <p:cTn id="17" dur="2000"/>
                                        <p:tgtEl>
                                          <p:spTgt spid="35"/>
                                        </p:tgtEl>
                                      </p:cBhvr>
                                    </p:animEffect>
                                    <p:anim calcmode="lin" valueType="num">
                                      <p:cBhvr>
                                        <p:cTn id="18" dur="2000" fill="hold"/>
                                        <p:tgtEl>
                                          <p:spTgt spid="35"/>
                                        </p:tgtEl>
                                        <p:attrNameLst>
                                          <p:attrName>ppt_w</p:attrName>
                                        </p:attrNameLst>
                                      </p:cBhvr>
                                      <p:tavLst>
                                        <p:tav tm="0" fmla="#ppt_w*sin(2.5*pi*$)">
                                          <p:val>
                                            <p:fltVal val="0"/>
                                          </p:val>
                                        </p:tav>
                                        <p:tav tm="100000">
                                          <p:val>
                                            <p:fltVal val="1"/>
                                          </p:val>
                                        </p:tav>
                                      </p:tavLst>
                                    </p:anim>
                                    <p:anim calcmode="lin" valueType="num">
                                      <p:cBhvr>
                                        <p:cTn id="19" dur="2000" fill="hold"/>
                                        <p:tgtEl>
                                          <p:spTgt spid="35"/>
                                        </p:tgtEl>
                                        <p:attrNameLst>
                                          <p:attrName>ppt_h</p:attrName>
                                        </p:attrNameLst>
                                      </p:cBhvr>
                                      <p:tavLst>
                                        <p:tav tm="0">
                                          <p:val>
                                            <p:strVal val="#ppt_h"/>
                                          </p:val>
                                        </p:tav>
                                        <p:tav tm="100000">
                                          <p:val>
                                            <p:strVal val="#ppt_h"/>
                                          </p:val>
                                        </p:tav>
                                      </p:tavLst>
                                    </p:anim>
                                  </p:childTnLst>
                                </p:cTn>
                              </p:par>
                            </p:childTnLst>
                          </p:cTn>
                        </p:par>
                      </p:childTnLst>
                    </p:cTn>
                  </p:par>
                  <p:par>
                    <p:cTn id="20" fill="hold">
                      <p:stCondLst>
                        <p:cond delay="indefinite"/>
                      </p:stCondLst>
                      <p:childTnLst>
                        <p:par>
                          <p:cTn id="21" fill="hold">
                            <p:stCondLst>
                              <p:cond delay="0"/>
                            </p:stCondLst>
                            <p:childTnLst>
                              <p:par>
                                <p:cTn id="22" presetID="45" presetClass="entr" presetSubtype="0" fill="hold" nodeType="clickEffect">
                                  <p:stCondLst>
                                    <p:cond delay="0"/>
                                  </p:stCondLst>
                                  <p:childTnLst>
                                    <p:set>
                                      <p:cBhvr>
                                        <p:cTn id="23" dur="1" fill="hold">
                                          <p:stCondLst>
                                            <p:cond delay="0"/>
                                          </p:stCondLst>
                                        </p:cTn>
                                        <p:tgtEl>
                                          <p:spTgt spid="36"/>
                                        </p:tgtEl>
                                        <p:attrNameLst>
                                          <p:attrName>style.visibility</p:attrName>
                                        </p:attrNameLst>
                                      </p:cBhvr>
                                      <p:to>
                                        <p:strVal val="visible"/>
                                      </p:to>
                                    </p:set>
                                    <p:animEffect transition="in" filter="fade">
                                      <p:cBhvr>
                                        <p:cTn id="24" dur="2000"/>
                                        <p:tgtEl>
                                          <p:spTgt spid="36"/>
                                        </p:tgtEl>
                                      </p:cBhvr>
                                    </p:animEffect>
                                    <p:anim calcmode="lin" valueType="num">
                                      <p:cBhvr>
                                        <p:cTn id="25" dur="2000" fill="hold"/>
                                        <p:tgtEl>
                                          <p:spTgt spid="36"/>
                                        </p:tgtEl>
                                        <p:attrNameLst>
                                          <p:attrName>ppt_w</p:attrName>
                                        </p:attrNameLst>
                                      </p:cBhvr>
                                      <p:tavLst>
                                        <p:tav tm="0" fmla="#ppt_w*sin(2.5*pi*$)">
                                          <p:val>
                                            <p:fltVal val="0"/>
                                          </p:val>
                                        </p:tav>
                                        <p:tav tm="100000">
                                          <p:val>
                                            <p:fltVal val="1"/>
                                          </p:val>
                                        </p:tav>
                                      </p:tavLst>
                                    </p:anim>
                                    <p:anim calcmode="lin" valueType="num">
                                      <p:cBhvr>
                                        <p:cTn id="26" dur="2000" fill="hold"/>
                                        <p:tgtEl>
                                          <p:spTgt spid="36"/>
                                        </p:tgtEl>
                                        <p:attrNameLst>
                                          <p:attrName>ppt_h</p:attrName>
                                        </p:attrNameLst>
                                      </p:cBhvr>
                                      <p:tavLst>
                                        <p:tav tm="0">
                                          <p:val>
                                            <p:strVal val="#ppt_h"/>
                                          </p:val>
                                        </p:tav>
                                        <p:tav tm="100000">
                                          <p:val>
                                            <p:strVal val="#ppt_h"/>
                                          </p:val>
                                        </p:tav>
                                      </p:tavLst>
                                    </p:anim>
                                  </p:childTnLst>
                                </p:cTn>
                              </p:par>
                              <p:par>
                                <p:cTn id="27" presetID="45" presetClass="entr" presetSubtype="0" fill="hold" nodeType="withEffect">
                                  <p:stCondLst>
                                    <p:cond delay="0"/>
                                  </p:stCondLst>
                                  <p:childTnLst>
                                    <p:set>
                                      <p:cBhvr>
                                        <p:cTn id="28" dur="1" fill="hold">
                                          <p:stCondLst>
                                            <p:cond delay="0"/>
                                          </p:stCondLst>
                                        </p:cTn>
                                        <p:tgtEl>
                                          <p:spTgt spid="45"/>
                                        </p:tgtEl>
                                        <p:attrNameLst>
                                          <p:attrName>style.visibility</p:attrName>
                                        </p:attrNameLst>
                                      </p:cBhvr>
                                      <p:to>
                                        <p:strVal val="visible"/>
                                      </p:to>
                                    </p:set>
                                    <p:animEffect transition="in" filter="fade">
                                      <p:cBhvr>
                                        <p:cTn id="29" dur="2000"/>
                                        <p:tgtEl>
                                          <p:spTgt spid="45"/>
                                        </p:tgtEl>
                                      </p:cBhvr>
                                    </p:animEffect>
                                    <p:anim calcmode="lin" valueType="num">
                                      <p:cBhvr>
                                        <p:cTn id="30" dur="2000" fill="hold"/>
                                        <p:tgtEl>
                                          <p:spTgt spid="45"/>
                                        </p:tgtEl>
                                        <p:attrNameLst>
                                          <p:attrName>ppt_w</p:attrName>
                                        </p:attrNameLst>
                                      </p:cBhvr>
                                      <p:tavLst>
                                        <p:tav tm="0" fmla="#ppt_w*sin(2.5*pi*$)">
                                          <p:val>
                                            <p:fltVal val="0"/>
                                          </p:val>
                                        </p:tav>
                                        <p:tav tm="100000">
                                          <p:val>
                                            <p:fltVal val="1"/>
                                          </p:val>
                                        </p:tav>
                                      </p:tavLst>
                                    </p:anim>
                                    <p:anim calcmode="lin" valueType="num">
                                      <p:cBhvr>
                                        <p:cTn id="31" dur="2000" fill="hold"/>
                                        <p:tgtEl>
                                          <p:spTgt spid="45"/>
                                        </p:tgtEl>
                                        <p:attrNameLst>
                                          <p:attrName>ppt_h</p:attrName>
                                        </p:attrNameLst>
                                      </p:cBhvr>
                                      <p:tavLst>
                                        <p:tav tm="0">
                                          <p:val>
                                            <p:strVal val="#ppt_h"/>
                                          </p:val>
                                        </p:tav>
                                        <p:tav tm="100000">
                                          <p:val>
                                            <p:strVal val="#ppt_h"/>
                                          </p:val>
                                        </p:tav>
                                      </p:tavLst>
                                    </p:anim>
                                  </p:childTnLst>
                                </p:cTn>
                              </p:par>
                              <p:par>
                                <p:cTn id="32" presetID="45" presetClass="entr" presetSubtype="0" fill="hold" grpId="0" nodeType="withEffect">
                                  <p:stCondLst>
                                    <p:cond delay="0"/>
                                  </p:stCondLst>
                                  <p:childTnLst>
                                    <p:set>
                                      <p:cBhvr>
                                        <p:cTn id="33" dur="1" fill="hold">
                                          <p:stCondLst>
                                            <p:cond delay="0"/>
                                          </p:stCondLst>
                                        </p:cTn>
                                        <p:tgtEl>
                                          <p:spTgt spid="50"/>
                                        </p:tgtEl>
                                        <p:attrNameLst>
                                          <p:attrName>style.visibility</p:attrName>
                                        </p:attrNameLst>
                                      </p:cBhvr>
                                      <p:to>
                                        <p:strVal val="visible"/>
                                      </p:to>
                                    </p:set>
                                    <p:animEffect transition="in" filter="fade">
                                      <p:cBhvr>
                                        <p:cTn id="34" dur="2000"/>
                                        <p:tgtEl>
                                          <p:spTgt spid="50"/>
                                        </p:tgtEl>
                                      </p:cBhvr>
                                    </p:animEffect>
                                    <p:anim calcmode="lin" valueType="num">
                                      <p:cBhvr>
                                        <p:cTn id="35" dur="2000" fill="hold"/>
                                        <p:tgtEl>
                                          <p:spTgt spid="50"/>
                                        </p:tgtEl>
                                        <p:attrNameLst>
                                          <p:attrName>ppt_w</p:attrName>
                                        </p:attrNameLst>
                                      </p:cBhvr>
                                      <p:tavLst>
                                        <p:tav tm="0" fmla="#ppt_w*sin(2.5*pi*$)">
                                          <p:val>
                                            <p:fltVal val="0"/>
                                          </p:val>
                                        </p:tav>
                                        <p:tav tm="100000">
                                          <p:val>
                                            <p:fltVal val="1"/>
                                          </p:val>
                                        </p:tav>
                                      </p:tavLst>
                                    </p:anim>
                                    <p:anim calcmode="lin" valueType="num">
                                      <p:cBhvr>
                                        <p:cTn id="36" dur="2000" fill="hold"/>
                                        <p:tgtEl>
                                          <p:spTgt spid="50"/>
                                        </p:tgtEl>
                                        <p:attrNameLst>
                                          <p:attrName>ppt_h</p:attrName>
                                        </p:attrNameLst>
                                      </p:cBhvr>
                                      <p:tavLst>
                                        <p:tav tm="0">
                                          <p:val>
                                            <p:strVal val="#ppt_h"/>
                                          </p:val>
                                        </p:tav>
                                        <p:tav tm="100000">
                                          <p:val>
                                            <p:strVal val="#ppt_h"/>
                                          </p:val>
                                        </p:tav>
                                      </p:tavLst>
                                    </p:anim>
                                  </p:childTnLst>
                                </p:cTn>
                              </p:par>
                            </p:childTnLst>
                          </p:cTn>
                        </p:par>
                      </p:childTnLst>
                    </p:cTn>
                  </p:par>
                  <p:par>
                    <p:cTn id="37" fill="hold">
                      <p:stCondLst>
                        <p:cond delay="indefinite"/>
                      </p:stCondLst>
                      <p:childTnLst>
                        <p:par>
                          <p:cTn id="38" fill="hold">
                            <p:stCondLst>
                              <p:cond delay="0"/>
                            </p:stCondLst>
                            <p:childTnLst>
                              <p:par>
                                <p:cTn id="39" presetID="45" presetClass="entr" presetSubtype="0" fill="hold" nodeType="clickEffect">
                                  <p:stCondLst>
                                    <p:cond delay="0"/>
                                  </p:stCondLst>
                                  <p:childTnLst>
                                    <p:set>
                                      <p:cBhvr>
                                        <p:cTn id="40" dur="1" fill="hold">
                                          <p:stCondLst>
                                            <p:cond delay="0"/>
                                          </p:stCondLst>
                                        </p:cTn>
                                        <p:tgtEl>
                                          <p:spTgt spid="51"/>
                                        </p:tgtEl>
                                        <p:attrNameLst>
                                          <p:attrName>style.visibility</p:attrName>
                                        </p:attrNameLst>
                                      </p:cBhvr>
                                      <p:to>
                                        <p:strVal val="visible"/>
                                      </p:to>
                                    </p:set>
                                    <p:animEffect transition="in" filter="fade">
                                      <p:cBhvr>
                                        <p:cTn id="41" dur="2000"/>
                                        <p:tgtEl>
                                          <p:spTgt spid="51"/>
                                        </p:tgtEl>
                                      </p:cBhvr>
                                    </p:animEffect>
                                    <p:anim calcmode="lin" valueType="num">
                                      <p:cBhvr>
                                        <p:cTn id="42" dur="2000" fill="hold"/>
                                        <p:tgtEl>
                                          <p:spTgt spid="51"/>
                                        </p:tgtEl>
                                        <p:attrNameLst>
                                          <p:attrName>ppt_w</p:attrName>
                                        </p:attrNameLst>
                                      </p:cBhvr>
                                      <p:tavLst>
                                        <p:tav tm="0" fmla="#ppt_w*sin(2.5*pi*$)">
                                          <p:val>
                                            <p:fltVal val="0"/>
                                          </p:val>
                                        </p:tav>
                                        <p:tav tm="100000">
                                          <p:val>
                                            <p:fltVal val="1"/>
                                          </p:val>
                                        </p:tav>
                                      </p:tavLst>
                                    </p:anim>
                                    <p:anim calcmode="lin" valueType="num">
                                      <p:cBhvr>
                                        <p:cTn id="43" dur="2000" fill="hold"/>
                                        <p:tgtEl>
                                          <p:spTgt spid="51"/>
                                        </p:tgtEl>
                                        <p:attrNameLst>
                                          <p:attrName>ppt_h</p:attrName>
                                        </p:attrNameLst>
                                      </p:cBhvr>
                                      <p:tavLst>
                                        <p:tav tm="0">
                                          <p:val>
                                            <p:strVal val="#ppt_h"/>
                                          </p:val>
                                        </p:tav>
                                        <p:tav tm="100000">
                                          <p:val>
                                            <p:strVal val="#ppt_h"/>
                                          </p:val>
                                        </p:tav>
                                      </p:tavLst>
                                    </p:anim>
                                  </p:childTnLst>
                                </p:cTn>
                              </p:par>
                              <p:par>
                                <p:cTn id="44" presetID="45" presetClass="entr" presetSubtype="0" fill="hold" nodeType="withEffect">
                                  <p:stCondLst>
                                    <p:cond delay="0"/>
                                  </p:stCondLst>
                                  <p:childTnLst>
                                    <p:set>
                                      <p:cBhvr>
                                        <p:cTn id="45" dur="1" fill="hold">
                                          <p:stCondLst>
                                            <p:cond delay="0"/>
                                          </p:stCondLst>
                                        </p:cTn>
                                        <p:tgtEl>
                                          <p:spTgt spid="60"/>
                                        </p:tgtEl>
                                        <p:attrNameLst>
                                          <p:attrName>style.visibility</p:attrName>
                                        </p:attrNameLst>
                                      </p:cBhvr>
                                      <p:to>
                                        <p:strVal val="visible"/>
                                      </p:to>
                                    </p:set>
                                    <p:animEffect transition="in" filter="fade">
                                      <p:cBhvr>
                                        <p:cTn id="46" dur="2000"/>
                                        <p:tgtEl>
                                          <p:spTgt spid="60"/>
                                        </p:tgtEl>
                                      </p:cBhvr>
                                    </p:animEffect>
                                    <p:anim calcmode="lin" valueType="num">
                                      <p:cBhvr>
                                        <p:cTn id="47" dur="2000" fill="hold"/>
                                        <p:tgtEl>
                                          <p:spTgt spid="60"/>
                                        </p:tgtEl>
                                        <p:attrNameLst>
                                          <p:attrName>ppt_w</p:attrName>
                                        </p:attrNameLst>
                                      </p:cBhvr>
                                      <p:tavLst>
                                        <p:tav tm="0" fmla="#ppt_w*sin(2.5*pi*$)">
                                          <p:val>
                                            <p:fltVal val="0"/>
                                          </p:val>
                                        </p:tav>
                                        <p:tav tm="100000">
                                          <p:val>
                                            <p:fltVal val="1"/>
                                          </p:val>
                                        </p:tav>
                                      </p:tavLst>
                                    </p:anim>
                                    <p:anim calcmode="lin" valueType="num">
                                      <p:cBhvr>
                                        <p:cTn id="48" dur="2000" fill="hold"/>
                                        <p:tgtEl>
                                          <p:spTgt spid="60"/>
                                        </p:tgtEl>
                                        <p:attrNameLst>
                                          <p:attrName>ppt_h</p:attrName>
                                        </p:attrNameLst>
                                      </p:cBhvr>
                                      <p:tavLst>
                                        <p:tav tm="0">
                                          <p:val>
                                            <p:strVal val="#ppt_h"/>
                                          </p:val>
                                        </p:tav>
                                        <p:tav tm="100000">
                                          <p:val>
                                            <p:strVal val="#ppt_h"/>
                                          </p:val>
                                        </p:tav>
                                      </p:tavLst>
                                    </p:anim>
                                  </p:childTnLst>
                                </p:cTn>
                              </p:par>
                              <p:par>
                                <p:cTn id="49" presetID="45" presetClass="entr" presetSubtype="0" fill="hold" grpId="0" nodeType="withEffect">
                                  <p:stCondLst>
                                    <p:cond delay="0"/>
                                  </p:stCondLst>
                                  <p:childTnLst>
                                    <p:set>
                                      <p:cBhvr>
                                        <p:cTn id="50" dur="1" fill="hold">
                                          <p:stCondLst>
                                            <p:cond delay="0"/>
                                          </p:stCondLst>
                                        </p:cTn>
                                        <p:tgtEl>
                                          <p:spTgt spid="65"/>
                                        </p:tgtEl>
                                        <p:attrNameLst>
                                          <p:attrName>style.visibility</p:attrName>
                                        </p:attrNameLst>
                                      </p:cBhvr>
                                      <p:to>
                                        <p:strVal val="visible"/>
                                      </p:to>
                                    </p:set>
                                    <p:animEffect transition="in" filter="fade">
                                      <p:cBhvr>
                                        <p:cTn id="51" dur="2000"/>
                                        <p:tgtEl>
                                          <p:spTgt spid="65"/>
                                        </p:tgtEl>
                                      </p:cBhvr>
                                    </p:animEffect>
                                    <p:anim calcmode="lin" valueType="num">
                                      <p:cBhvr>
                                        <p:cTn id="52" dur="2000" fill="hold"/>
                                        <p:tgtEl>
                                          <p:spTgt spid="65"/>
                                        </p:tgtEl>
                                        <p:attrNameLst>
                                          <p:attrName>ppt_w</p:attrName>
                                        </p:attrNameLst>
                                      </p:cBhvr>
                                      <p:tavLst>
                                        <p:tav tm="0" fmla="#ppt_w*sin(2.5*pi*$)">
                                          <p:val>
                                            <p:fltVal val="0"/>
                                          </p:val>
                                        </p:tav>
                                        <p:tav tm="100000">
                                          <p:val>
                                            <p:fltVal val="1"/>
                                          </p:val>
                                        </p:tav>
                                      </p:tavLst>
                                    </p:anim>
                                    <p:anim calcmode="lin" valueType="num">
                                      <p:cBhvr>
                                        <p:cTn id="53" dur="2000" fill="hold"/>
                                        <p:tgtEl>
                                          <p:spTgt spid="65"/>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50" grpId="0"/>
      <p:bldP spid="6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3">
            <a:extLst>
              <a:ext uri="{28A0092B-C50C-407E-A947-70E740481C1C}">
                <a14:useLocalDpi xmlns:a14="http://schemas.microsoft.com/office/drawing/2010/main" val="0"/>
              </a:ext>
            </a:extLst>
          </a:blip>
          <a:srcRect r="59968" b="37662"/>
          <a:stretch/>
        </p:blipFill>
        <p:spPr>
          <a:xfrm>
            <a:off x="3038" y="33957"/>
            <a:ext cx="2449064" cy="2145166"/>
          </a:xfrm>
          <a:prstGeom prst="rect">
            <a:avLst/>
          </a:prstGeom>
        </p:spPr>
      </p:pic>
      <p:pic>
        <p:nvPicPr>
          <p:cNvPr id="3" name="图片 2"/>
          <p:cNvPicPr>
            <a:picLocks noChangeAspect="1"/>
          </p:cNvPicPr>
          <p:nvPr/>
        </p:nvPicPr>
        <p:blipFill rotWithShape="1">
          <a:blip r:embed="rId4">
            <a:extLst>
              <a:ext uri="{28A0092B-C50C-407E-A947-70E740481C1C}">
                <a14:useLocalDpi xmlns:a14="http://schemas.microsoft.com/office/drawing/2010/main" val="0"/>
              </a:ext>
            </a:extLst>
          </a:blip>
          <a:srcRect l="25573" t="7748" r="21093" b="35476"/>
          <a:stretch/>
        </p:blipFill>
        <p:spPr>
          <a:xfrm>
            <a:off x="7690338" y="1951974"/>
            <a:ext cx="2743200" cy="3893654"/>
          </a:xfrm>
          <a:prstGeom prst="rect">
            <a:avLst/>
          </a:prstGeom>
        </p:spPr>
      </p:pic>
      <p:sp>
        <p:nvSpPr>
          <p:cNvPr id="95" name="TextBox 3"/>
          <p:cNvSpPr txBox="1"/>
          <p:nvPr/>
        </p:nvSpPr>
        <p:spPr>
          <a:xfrm>
            <a:off x="5749338" y="2448763"/>
            <a:ext cx="1477328" cy="2661818"/>
          </a:xfrm>
          <a:prstGeom prst="rect">
            <a:avLst/>
          </a:prstGeom>
          <a:noFill/>
        </p:spPr>
        <p:txBody>
          <a:bodyPr vert="eaVert" wrap="square" rtlCol="0">
            <a:spAutoFit/>
          </a:bodyPr>
          <a:lstStyle/>
          <a:p>
            <a:pPr>
              <a:lnSpc>
                <a:spcPct val="200000"/>
              </a:lnSpc>
            </a:pPr>
            <a:r>
              <a:rPr lang="zh-CN" altLang="en-US" sz="1400" dirty="0">
                <a:solidFill>
                  <a:srgbClr val="EEDBB0"/>
                </a:solidFill>
                <a:latin typeface="隶书" panose="02010509060101010101" charset="-122"/>
                <a:ea typeface="隶书" panose="02010509060101010101" charset="-122"/>
              </a:rPr>
              <a:t>点击添加文本信息点击添加文本信息点击添加文本信息点击添加文本信息点击添加文本信</a:t>
            </a:r>
          </a:p>
        </p:txBody>
      </p:sp>
      <p:sp>
        <p:nvSpPr>
          <p:cNvPr id="96" name="TextBox 3"/>
          <p:cNvSpPr txBox="1"/>
          <p:nvPr/>
        </p:nvSpPr>
        <p:spPr>
          <a:xfrm>
            <a:off x="3808338" y="2434617"/>
            <a:ext cx="1477328" cy="2661818"/>
          </a:xfrm>
          <a:prstGeom prst="rect">
            <a:avLst/>
          </a:prstGeom>
          <a:noFill/>
        </p:spPr>
        <p:txBody>
          <a:bodyPr vert="eaVert" wrap="square" rtlCol="0">
            <a:spAutoFit/>
          </a:bodyPr>
          <a:lstStyle/>
          <a:p>
            <a:pPr>
              <a:lnSpc>
                <a:spcPct val="200000"/>
              </a:lnSpc>
            </a:pPr>
            <a:r>
              <a:rPr lang="zh-CN" altLang="en-US" sz="1400" dirty="0">
                <a:solidFill>
                  <a:srgbClr val="EEDBB0"/>
                </a:solidFill>
                <a:latin typeface="隶书" panose="02010509060101010101" charset="-122"/>
                <a:ea typeface="隶书" panose="02010509060101010101" charset="-122"/>
              </a:rPr>
              <a:t>点击添加文本信息点击添加文本信息点击添加文本信息点击添加文本信息点击添加文本信</a:t>
            </a:r>
          </a:p>
        </p:txBody>
      </p:sp>
      <p:sp>
        <p:nvSpPr>
          <p:cNvPr id="97" name="TextBox 3"/>
          <p:cNvSpPr txBox="1"/>
          <p:nvPr/>
        </p:nvSpPr>
        <p:spPr>
          <a:xfrm>
            <a:off x="1867338" y="2448763"/>
            <a:ext cx="1477328" cy="2661818"/>
          </a:xfrm>
          <a:prstGeom prst="rect">
            <a:avLst/>
          </a:prstGeom>
          <a:noFill/>
        </p:spPr>
        <p:txBody>
          <a:bodyPr vert="eaVert" wrap="square" rtlCol="0">
            <a:spAutoFit/>
          </a:bodyPr>
          <a:lstStyle/>
          <a:p>
            <a:pPr>
              <a:lnSpc>
                <a:spcPct val="200000"/>
              </a:lnSpc>
            </a:pPr>
            <a:r>
              <a:rPr lang="zh-CN" altLang="en-US" sz="1400" dirty="0">
                <a:solidFill>
                  <a:srgbClr val="EEDBB0"/>
                </a:solidFill>
                <a:latin typeface="隶书" panose="02010509060101010101" charset="-122"/>
                <a:ea typeface="隶书" panose="02010509060101010101" charset="-122"/>
              </a:rPr>
              <a:t>点击添加文本信息点击添加文本信息点击添加文本信息点击添加文本信息点击添加文本信</a:t>
            </a:r>
          </a:p>
        </p:txBody>
      </p:sp>
      <p:sp>
        <p:nvSpPr>
          <p:cNvPr id="10" name="TextBox 28"/>
          <p:cNvSpPr txBox="1"/>
          <p:nvPr/>
        </p:nvSpPr>
        <p:spPr>
          <a:xfrm>
            <a:off x="5035652" y="600005"/>
            <a:ext cx="3874394" cy="461665"/>
          </a:xfrm>
          <a:prstGeom prst="rect">
            <a:avLst/>
          </a:prstGeom>
          <a:noFill/>
        </p:spPr>
        <p:txBody>
          <a:bodyPr wrap="square" rtlCol="0">
            <a:spAutoFit/>
          </a:bodyPr>
          <a:lstStyle/>
          <a:p>
            <a:r>
              <a:rPr lang="zh-CN" altLang="en-US" sz="2400" b="1" kern="0" dirty="0">
                <a:solidFill>
                  <a:srgbClr val="E96A4F"/>
                </a:solidFill>
                <a:latin typeface="隶书" panose="02010509060101010101" pitchFamily="49" charset="-122"/>
                <a:ea typeface="隶书" panose="02010509060101010101" pitchFamily="49" charset="-122"/>
              </a:rPr>
              <a:t>请输入您的标题</a:t>
            </a:r>
          </a:p>
        </p:txBody>
      </p:sp>
      <p:sp>
        <p:nvSpPr>
          <p:cNvPr id="11" name="矩形 10"/>
          <p:cNvSpPr/>
          <p:nvPr/>
        </p:nvSpPr>
        <p:spPr>
          <a:xfrm>
            <a:off x="4749175" y="738775"/>
            <a:ext cx="241524" cy="230146"/>
          </a:xfrm>
          <a:prstGeom prst="rect">
            <a:avLst/>
          </a:prstGeom>
          <a:solidFill>
            <a:srgbClr val="EAD091"/>
          </a:solidFill>
          <a:ln>
            <a:solidFill>
              <a:srgbClr val="2C3F4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30"/>
          <p:cNvSpPr txBox="1"/>
          <p:nvPr/>
        </p:nvSpPr>
        <p:spPr>
          <a:xfrm>
            <a:off x="5035652" y="997717"/>
            <a:ext cx="3402703" cy="307777"/>
          </a:xfrm>
          <a:prstGeom prst="rect">
            <a:avLst/>
          </a:prstGeom>
          <a:noFill/>
        </p:spPr>
        <p:txBody>
          <a:bodyPr wrap="square" rtlCol="0">
            <a:spAutoFit/>
          </a:bodyPr>
          <a:lstStyle/>
          <a:p>
            <a:r>
              <a:rPr lang="en-US" altLang="zh-CN" sz="1400" b="1" kern="0" dirty="0">
                <a:solidFill>
                  <a:srgbClr val="B09262"/>
                </a:solidFill>
                <a:latin typeface="Avenir LT 65 Medium" panose="02000603020000020003" pitchFamily="2" charset="0"/>
                <a:ea typeface="隶书" panose="02010509060101010101" pitchFamily="49" charset="-122"/>
              </a:rPr>
              <a:t>ADD YOUR TITLE HERE</a:t>
            </a:r>
            <a:endParaRPr lang="zh-CN" altLang="en-US" sz="1400" b="1" kern="0" dirty="0">
              <a:solidFill>
                <a:srgbClr val="B09262"/>
              </a:solidFill>
              <a:latin typeface="Avenir LT 65 Medium" panose="02000603020000020003" pitchFamily="2" charset="0"/>
              <a:ea typeface="隶书" panose="02010509060101010101" pitchFamily="49" charset="-122"/>
            </a:endParaRPr>
          </a:p>
        </p:txBody>
      </p:sp>
    </p:spTree>
    <p:extLst>
      <p:ext uri="{BB962C8B-B14F-4D97-AF65-F5344CB8AC3E}">
        <p14:creationId xmlns:p14="http://schemas.microsoft.com/office/powerpoint/2010/main" val="817002624"/>
      </p:ext>
    </p:extLst>
  </p:cSld>
  <p:clrMapOvr>
    <a:masterClrMapping/>
  </p:clrMapOvr>
  <mc:AlternateContent xmlns:mc="http://schemas.openxmlformats.org/markup-compatibility/2006" xmlns:p14="http://schemas.microsoft.com/office/powerpoint/2010/main">
    <mc:Choice Requires="p14">
      <p:transition spd="slow" p14:dur="2000" advClick="0" advTm="2000">
        <p:wipe/>
      </p:transition>
    </mc:Choice>
    <mc:Fallback xmlns="">
      <p:transition spd="slow" advClick="0" advTm="2000">
        <p:wip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95"/>
                                        </p:tgtEl>
                                        <p:attrNameLst>
                                          <p:attrName>style.visibility</p:attrName>
                                        </p:attrNameLst>
                                      </p:cBhvr>
                                      <p:to>
                                        <p:strVal val="visible"/>
                                      </p:to>
                                    </p:set>
                                    <p:animEffect transition="in" filter="barn(inVertical)">
                                      <p:cBhvr>
                                        <p:cTn id="7" dur="500"/>
                                        <p:tgtEl>
                                          <p:spTgt spid="95"/>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96"/>
                                        </p:tgtEl>
                                        <p:attrNameLst>
                                          <p:attrName>style.visibility</p:attrName>
                                        </p:attrNameLst>
                                      </p:cBhvr>
                                      <p:to>
                                        <p:strVal val="visible"/>
                                      </p:to>
                                    </p:set>
                                    <p:animEffect transition="in" filter="barn(inVertical)">
                                      <p:cBhvr>
                                        <p:cTn id="12" dur="500"/>
                                        <p:tgtEl>
                                          <p:spTgt spid="96"/>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97"/>
                                        </p:tgtEl>
                                        <p:attrNameLst>
                                          <p:attrName>style.visibility</p:attrName>
                                        </p:attrNameLst>
                                      </p:cBhvr>
                                      <p:to>
                                        <p:strVal val="visible"/>
                                      </p:to>
                                    </p:set>
                                    <p:animEffect transition="in" filter="barn(inVertical)">
                                      <p:cBhvr>
                                        <p:cTn id="17" dur="500"/>
                                        <p:tgtEl>
                                          <p:spTgt spid="9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5" grpId="0"/>
      <p:bldP spid="96" grpId="0"/>
      <p:bldP spid="97"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3">
            <a:extLst>
              <a:ext uri="{28A0092B-C50C-407E-A947-70E740481C1C}">
                <a14:useLocalDpi xmlns:a14="http://schemas.microsoft.com/office/drawing/2010/main" val="0"/>
              </a:ext>
            </a:extLst>
          </a:blip>
          <a:srcRect r="59968" b="37662"/>
          <a:stretch/>
        </p:blipFill>
        <p:spPr>
          <a:xfrm>
            <a:off x="3038" y="33957"/>
            <a:ext cx="2449064" cy="2145166"/>
          </a:xfrm>
          <a:prstGeom prst="rect">
            <a:avLst/>
          </a:prstGeom>
        </p:spPr>
      </p:pic>
      <p:pic>
        <p:nvPicPr>
          <p:cNvPr id="10" name="图片 9">
            <a:extLst>
              <a:ext uri="{FF2B5EF4-FFF2-40B4-BE49-F238E27FC236}">
                <a16:creationId xmlns:a16="http://schemas.microsoft.com/office/drawing/2014/main" id="{C58317F8-49E1-4298-A0A8-EB92C1C1D5B5}"/>
              </a:ext>
            </a:extLst>
          </p:cNvPr>
          <p:cNvPicPr>
            <a:picLocks noChangeAspect="1"/>
          </p:cNvPicPr>
          <p:nvPr/>
        </p:nvPicPr>
        <p:blipFill rotWithShape="1">
          <a:blip r:embed="rId4"/>
          <a:srcRect t="16979" r="2525" b="8820"/>
          <a:stretch/>
        </p:blipFill>
        <p:spPr>
          <a:xfrm>
            <a:off x="6640273" y="2576836"/>
            <a:ext cx="4539545" cy="2268416"/>
          </a:xfrm>
          <a:prstGeom prst="rect">
            <a:avLst/>
          </a:prstGeom>
        </p:spPr>
      </p:pic>
      <p:sp>
        <p:nvSpPr>
          <p:cNvPr id="51" name="文本框 50">
            <a:extLst>
              <a:ext uri="{FF2B5EF4-FFF2-40B4-BE49-F238E27FC236}">
                <a16:creationId xmlns:a16="http://schemas.microsoft.com/office/drawing/2014/main" id="{39A54A7E-2E6F-455C-9E26-E473DB59DF38}"/>
              </a:ext>
            </a:extLst>
          </p:cNvPr>
          <p:cNvSpPr txBox="1"/>
          <p:nvPr/>
        </p:nvSpPr>
        <p:spPr>
          <a:xfrm>
            <a:off x="235904" y="2558389"/>
            <a:ext cx="5786199" cy="2546495"/>
          </a:xfrm>
          <a:prstGeom prst="rect">
            <a:avLst/>
          </a:prstGeom>
          <a:noFill/>
        </p:spPr>
        <p:txBody>
          <a:bodyPr vert="eaVert" wrap="square" rtlCol="0">
            <a:spAutoFit/>
          </a:bodyPr>
          <a:lstStyle/>
          <a:p>
            <a:pPr>
              <a:lnSpc>
                <a:spcPct val="200000"/>
              </a:lnSpc>
            </a:pPr>
            <a:r>
              <a:rPr lang="zh-CN" altLang="en-US" sz="1400" dirty="0">
                <a:solidFill>
                  <a:srgbClr val="EEDBB0"/>
                </a:solidFill>
                <a:latin typeface="隶书" panose="02010509060101010101" pitchFamily="49" charset="-122"/>
                <a:ea typeface="隶书" panose="02010509060101010101" pitchFamily="49" charset="-122"/>
                <a:cs typeface="STSong" charset="-122"/>
              </a:rPr>
              <a:t>单击此处输入文本内容，单击此处输入文本内容，单击此处输入文本内容</a:t>
            </a:r>
            <a:r>
              <a:rPr lang="en-US" altLang="zh-CN" sz="1400" dirty="0">
                <a:solidFill>
                  <a:srgbClr val="EEDBB0"/>
                </a:solidFill>
                <a:latin typeface="隶书" panose="02010509060101010101" pitchFamily="49" charset="-122"/>
                <a:ea typeface="隶书" panose="02010509060101010101" pitchFamily="49" charset="-122"/>
                <a:cs typeface="STSong" charset="-122"/>
              </a:rPr>
              <a:t>,</a:t>
            </a:r>
            <a:r>
              <a:rPr lang="zh-CN" altLang="en-US" sz="1400" dirty="0">
                <a:solidFill>
                  <a:srgbClr val="EEDBB0"/>
                </a:solidFill>
                <a:latin typeface="隶书" panose="02010509060101010101" pitchFamily="49" charset="-122"/>
                <a:ea typeface="隶书" panose="02010509060101010101" pitchFamily="49" charset="-122"/>
                <a:cs typeface="STSong" charset="-122"/>
              </a:rPr>
              <a:t>单击此处输入文本内容，单击此处输入文本内容，单击此处输入文本内容</a:t>
            </a:r>
            <a:r>
              <a:rPr lang="en-US" altLang="zh-CN" sz="1400" dirty="0">
                <a:solidFill>
                  <a:srgbClr val="EEDBB0"/>
                </a:solidFill>
                <a:latin typeface="隶书" panose="02010509060101010101" pitchFamily="49" charset="-122"/>
                <a:ea typeface="隶书" panose="02010509060101010101" pitchFamily="49" charset="-122"/>
                <a:cs typeface="STSong" charset="-122"/>
              </a:rPr>
              <a:t>,</a:t>
            </a:r>
            <a:r>
              <a:rPr lang="zh-CN" altLang="en-US" sz="1400" dirty="0">
                <a:solidFill>
                  <a:srgbClr val="EEDBB0"/>
                </a:solidFill>
                <a:latin typeface="隶书" panose="02010509060101010101" pitchFamily="49" charset="-122"/>
                <a:ea typeface="隶书" panose="02010509060101010101" pitchFamily="49" charset="-122"/>
                <a:cs typeface="STSong" charset="-122"/>
              </a:rPr>
              <a:t>单击此处输入文本内容，单击此处输入文本内容</a:t>
            </a:r>
            <a:r>
              <a:rPr lang="en-US" altLang="zh-CN" sz="1400" dirty="0">
                <a:solidFill>
                  <a:srgbClr val="EEDBB0"/>
                </a:solidFill>
                <a:latin typeface="隶书" panose="02010509060101010101" pitchFamily="49" charset="-122"/>
                <a:ea typeface="隶书" panose="02010509060101010101" pitchFamily="49" charset="-122"/>
                <a:cs typeface="STSong" charset="-122"/>
              </a:rPr>
              <a:t>,</a:t>
            </a:r>
            <a:r>
              <a:rPr lang="zh-CN" altLang="en-US" sz="1400" dirty="0">
                <a:solidFill>
                  <a:srgbClr val="EEDBB0"/>
                </a:solidFill>
                <a:latin typeface="隶书" panose="02010509060101010101" pitchFamily="49" charset="-122"/>
                <a:ea typeface="隶书" panose="02010509060101010101" pitchFamily="49" charset="-122"/>
                <a:cs typeface="STSong" charset="-122"/>
              </a:rPr>
              <a:t>单击此处输入文本内容，单击此处输入文本内容</a:t>
            </a:r>
            <a:r>
              <a:rPr lang="en-US" altLang="zh-CN" sz="1400" dirty="0">
                <a:solidFill>
                  <a:srgbClr val="EEDBB0"/>
                </a:solidFill>
                <a:latin typeface="隶书" panose="02010509060101010101" pitchFamily="49" charset="-122"/>
                <a:ea typeface="隶书" panose="02010509060101010101" pitchFamily="49" charset="-122"/>
                <a:cs typeface="STSong" charset="-122"/>
              </a:rPr>
              <a:t>,</a:t>
            </a:r>
            <a:r>
              <a:rPr lang="zh-CN" altLang="en-US" sz="1400" dirty="0">
                <a:solidFill>
                  <a:srgbClr val="EEDBB0"/>
                </a:solidFill>
                <a:latin typeface="隶书" panose="02010509060101010101" pitchFamily="49" charset="-122"/>
                <a:ea typeface="隶书" panose="02010509060101010101" pitchFamily="49" charset="-122"/>
                <a:cs typeface="STSong" charset="-122"/>
              </a:rPr>
              <a:t>单击此处输入文本内容，单击此处输入文本内容</a:t>
            </a:r>
            <a:r>
              <a:rPr lang="en-US" altLang="zh-CN" sz="1400" dirty="0">
                <a:solidFill>
                  <a:srgbClr val="EEDBB0"/>
                </a:solidFill>
                <a:latin typeface="隶书" panose="02010509060101010101" pitchFamily="49" charset="-122"/>
                <a:ea typeface="隶书" panose="02010509060101010101" pitchFamily="49" charset="-122"/>
                <a:cs typeface="STSong" charset="-122"/>
              </a:rPr>
              <a:t>,</a:t>
            </a:r>
            <a:r>
              <a:rPr lang="zh-CN" altLang="en-US" sz="1400" dirty="0">
                <a:solidFill>
                  <a:srgbClr val="EEDBB0"/>
                </a:solidFill>
                <a:latin typeface="隶书" panose="02010509060101010101" pitchFamily="49" charset="-122"/>
                <a:ea typeface="隶书" panose="02010509060101010101" pitchFamily="49" charset="-122"/>
                <a:cs typeface="STSong" charset="-122"/>
              </a:rPr>
              <a:t>单击此处输入文本内容。</a:t>
            </a:r>
          </a:p>
          <a:p>
            <a:pPr>
              <a:lnSpc>
                <a:spcPct val="200000"/>
              </a:lnSpc>
            </a:pPr>
            <a:endParaRPr lang="zh-CN" altLang="en-US" sz="1400" dirty="0">
              <a:latin typeface="隶书" panose="02010509060101010101" pitchFamily="49" charset="-122"/>
              <a:ea typeface="隶书" panose="02010509060101010101" pitchFamily="49" charset="-122"/>
              <a:cs typeface="STSong" charset="-122"/>
            </a:endParaRPr>
          </a:p>
          <a:p>
            <a:pPr>
              <a:lnSpc>
                <a:spcPct val="200000"/>
              </a:lnSpc>
            </a:pPr>
            <a:endParaRPr lang="zh-CN" altLang="en-US" sz="1400" dirty="0">
              <a:latin typeface="隶书" panose="02010509060101010101" pitchFamily="49" charset="-122"/>
              <a:ea typeface="隶书" panose="02010509060101010101" pitchFamily="49" charset="-122"/>
              <a:cs typeface="STSong" charset="-122"/>
            </a:endParaRPr>
          </a:p>
        </p:txBody>
      </p:sp>
      <p:cxnSp>
        <p:nvCxnSpPr>
          <p:cNvPr id="52" name="直接连接符 7">
            <a:extLst>
              <a:ext uri="{FF2B5EF4-FFF2-40B4-BE49-F238E27FC236}">
                <a16:creationId xmlns:a16="http://schemas.microsoft.com/office/drawing/2014/main" id="{41F9D640-EF5C-4B55-83F2-8D60F02F3033}"/>
              </a:ext>
            </a:extLst>
          </p:cNvPr>
          <p:cNvCxnSpPr/>
          <p:nvPr/>
        </p:nvCxnSpPr>
        <p:spPr>
          <a:xfrm>
            <a:off x="6093281" y="2576836"/>
            <a:ext cx="0" cy="2161552"/>
          </a:xfrm>
          <a:prstGeom prst="line">
            <a:avLst/>
          </a:prstGeom>
          <a:ln w="3175">
            <a:solidFill>
              <a:srgbClr val="EEDBB0"/>
            </a:solidFill>
          </a:ln>
        </p:spPr>
        <p:style>
          <a:lnRef idx="1">
            <a:schemeClr val="accent1"/>
          </a:lnRef>
          <a:fillRef idx="0">
            <a:schemeClr val="accent1"/>
          </a:fillRef>
          <a:effectRef idx="0">
            <a:schemeClr val="accent1"/>
          </a:effectRef>
          <a:fontRef idx="minor">
            <a:schemeClr val="tx1"/>
          </a:fontRef>
        </p:style>
      </p:cxnSp>
      <p:sp>
        <p:nvSpPr>
          <p:cNvPr id="9" name="TextBox 28"/>
          <p:cNvSpPr txBox="1"/>
          <p:nvPr/>
        </p:nvSpPr>
        <p:spPr>
          <a:xfrm>
            <a:off x="5035652" y="600005"/>
            <a:ext cx="3874394" cy="461665"/>
          </a:xfrm>
          <a:prstGeom prst="rect">
            <a:avLst/>
          </a:prstGeom>
          <a:noFill/>
        </p:spPr>
        <p:txBody>
          <a:bodyPr wrap="square" rtlCol="0">
            <a:spAutoFit/>
          </a:bodyPr>
          <a:lstStyle/>
          <a:p>
            <a:r>
              <a:rPr lang="zh-CN" altLang="en-US" sz="2400" b="1" kern="0" dirty="0">
                <a:solidFill>
                  <a:srgbClr val="E96A4F"/>
                </a:solidFill>
                <a:latin typeface="隶书" panose="02010509060101010101" pitchFamily="49" charset="-122"/>
                <a:ea typeface="隶书" panose="02010509060101010101" pitchFamily="49" charset="-122"/>
              </a:rPr>
              <a:t>请输入您的标题</a:t>
            </a:r>
          </a:p>
        </p:txBody>
      </p:sp>
      <p:sp>
        <p:nvSpPr>
          <p:cNvPr id="11" name="矩形 10"/>
          <p:cNvSpPr/>
          <p:nvPr/>
        </p:nvSpPr>
        <p:spPr>
          <a:xfrm>
            <a:off x="4749175" y="738775"/>
            <a:ext cx="241524" cy="230146"/>
          </a:xfrm>
          <a:prstGeom prst="rect">
            <a:avLst/>
          </a:prstGeom>
          <a:solidFill>
            <a:srgbClr val="EAD091"/>
          </a:solidFill>
          <a:ln>
            <a:solidFill>
              <a:srgbClr val="2C3F4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30"/>
          <p:cNvSpPr txBox="1"/>
          <p:nvPr/>
        </p:nvSpPr>
        <p:spPr>
          <a:xfrm>
            <a:off x="5035652" y="997717"/>
            <a:ext cx="3402703" cy="307777"/>
          </a:xfrm>
          <a:prstGeom prst="rect">
            <a:avLst/>
          </a:prstGeom>
          <a:noFill/>
        </p:spPr>
        <p:txBody>
          <a:bodyPr wrap="square" rtlCol="0">
            <a:spAutoFit/>
          </a:bodyPr>
          <a:lstStyle/>
          <a:p>
            <a:r>
              <a:rPr lang="en-US" altLang="zh-CN" sz="1400" b="1" kern="0" dirty="0">
                <a:solidFill>
                  <a:srgbClr val="B09262"/>
                </a:solidFill>
                <a:latin typeface="Avenir LT 65 Medium" panose="02000603020000020003" pitchFamily="2" charset="0"/>
                <a:ea typeface="隶书" panose="02010509060101010101" pitchFamily="49" charset="-122"/>
              </a:rPr>
              <a:t>ADD YOUR TITLE HERE</a:t>
            </a:r>
            <a:endParaRPr lang="zh-CN" altLang="en-US" sz="1400" b="1" kern="0" dirty="0">
              <a:solidFill>
                <a:srgbClr val="B09262"/>
              </a:solidFill>
              <a:latin typeface="Avenir LT 65 Medium" panose="02000603020000020003" pitchFamily="2" charset="0"/>
              <a:ea typeface="隶书" panose="02010509060101010101" pitchFamily="49" charset="-122"/>
            </a:endParaRPr>
          </a:p>
        </p:txBody>
      </p:sp>
    </p:spTree>
    <p:extLst>
      <p:ext uri="{BB962C8B-B14F-4D97-AF65-F5344CB8AC3E}">
        <p14:creationId xmlns:p14="http://schemas.microsoft.com/office/powerpoint/2010/main" val="1178743688"/>
      </p:ext>
    </p:extLst>
  </p:cSld>
  <p:clrMapOvr>
    <a:masterClrMapping/>
  </p:clrMapOvr>
  <mc:AlternateContent xmlns:mc="http://schemas.openxmlformats.org/markup-compatibility/2006" xmlns:p14="http://schemas.microsoft.com/office/powerpoint/2010/main">
    <mc:Choice Requires="p14">
      <p:transition spd="slow" p14:dur="2000" advClick="0" advTm="2000">
        <p:wipe/>
      </p:transition>
    </mc:Choice>
    <mc:Fallback xmlns="">
      <p:transition spd="slow" advClick="0" advTm="2000">
        <p:wip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1"/>
                                        </p:tgtEl>
                                        <p:attrNameLst>
                                          <p:attrName>style.visibility</p:attrName>
                                        </p:attrNameLst>
                                      </p:cBhvr>
                                      <p:to>
                                        <p:strVal val="visible"/>
                                      </p:to>
                                    </p:set>
                                    <p:animEffect transition="in" filter="fade">
                                      <p:cBhvr>
                                        <p:cTn id="7" dur="1000"/>
                                        <p:tgtEl>
                                          <p:spTgt spid="51"/>
                                        </p:tgtEl>
                                      </p:cBhvr>
                                    </p:animEffect>
                                    <p:anim calcmode="lin" valueType="num">
                                      <p:cBhvr>
                                        <p:cTn id="8" dur="1000" fill="hold"/>
                                        <p:tgtEl>
                                          <p:spTgt spid="51"/>
                                        </p:tgtEl>
                                        <p:attrNameLst>
                                          <p:attrName>ppt_x</p:attrName>
                                        </p:attrNameLst>
                                      </p:cBhvr>
                                      <p:tavLst>
                                        <p:tav tm="0">
                                          <p:val>
                                            <p:strVal val="#ppt_x"/>
                                          </p:val>
                                        </p:tav>
                                        <p:tav tm="100000">
                                          <p:val>
                                            <p:strVal val="#ppt_x"/>
                                          </p:val>
                                        </p:tav>
                                      </p:tavLst>
                                    </p:anim>
                                    <p:anim calcmode="lin" valueType="num">
                                      <p:cBhvr>
                                        <p:cTn id="9" dur="1000" fill="hold"/>
                                        <p:tgtEl>
                                          <p:spTgt spid="51"/>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4" presetClass="entr" presetSubtype="10" fill="hold" nodeType="click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randombar(horizontal)">
                                      <p:cBhvr>
                                        <p:cTn id="14" dur="500"/>
                                        <p:tgtEl>
                                          <p:spTgt spid="10"/>
                                        </p:tgtEl>
                                      </p:cBhvr>
                                    </p:animEffect>
                                  </p:childTnLst>
                                </p:cTn>
                              </p:par>
                              <p:par>
                                <p:cTn id="15" presetID="42" presetClass="entr" presetSubtype="0" fill="hold" nodeType="withEffect">
                                  <p:stCondLst>
                                    <p:cond delay="0"/>
                                  </p:stCondLst>
                                  <p:childTnLst>
                                    <p:set>
                                      <p:cBhvr>
                                        <p:cTn id="16" dur="1" fill="hold">
                                          <p:stCondLst>
                                            <p:cond delay="0"/>
                                          </p:stCondLst>
                                        </p:cTn>
                                        <p:tgtEl>
                                          <p:spTgt spid="52"/>
                                        </p:tgtEl>
                                        <p:attrNameLst>
                                          <p:attrName>style.visibility</p:attrName>
                                        </p:attrNameLst>
                                      </p:cBhvr>
                                      <p:to>
                                        <p:strVal val="visible"/>
                                      </p:to>
                                    </p:set>
                                    <p:animEffect transition="in" filter="fade">
                                      <p:cBhvr>
                                        <p:cTn id="17" dur="1000"/>
                                        <p:tgtEl>
                                          <p:spTgt spid="52"/>
                                        </p:tgtEl>
                                      </p:cBhvr>
                                    </p:animEffect>
                                    <p:anim calcmode="lin" valueType="num">
                                      <p:cBhvr>
                                        <p:cTn id="18" dur="1000" fill="hold"/>
                                        <p:tgtEl>
                                          <p:spTgt spid="52"/>
                                        </p:tgtEl>
                                        <p:attrNameLst>
                                          <p:attrName>ppt_x</p:attrName>
                                        </p:attrNameLst>
                                      </p:cBhvr>
                                      <p:tavLst>
                                        <p:tav tm="0">
                                          <p:val>
                                            <p:strVal val="#ppt_x"/>
                                          </p:val>
                                        </p:tav>
                                        <p:tav tm="100000">
                                          <p:val>
                                            <p:strVal val="#ppt_x"/>
                                          </p:val>
                                        </p:tav>
                                      </p:tavLst>
                                    </p:anim>
                                    <p:anim calcmode="lin" valueType="num">
                                      <p:cBhvr>
                                        <p:cTn id="19" dur="1000" fill="hold"/>
                                        <p:tgtEl>
                                          <p:spTgt spid="5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3">
            <a:extLst>
              <a:ext uri="{28A0092B-C50C-407E-A947-70E740481C1C}">
                <a14:useLocalDpi xmlns:a14="http://schemas.microsoft.com/office/drawing/2010/main" val="0"/>
              </a:ext>
            </a:extLst>
          </a:blip>
          <a:srcRect r="59968" b="37662"/>
          <a:stretch/>
        </p:blipFill>
        <p:spPr>
          <a:xfrm>
            <a:off x="3038" y="33957"/>
            <a:ext cx="2449064" cy="2145166"/>
          </a:xfrm>
          <a:prstGeom prst="rect">
            <a:avLst/>
          </a:prstGeom>
        </p:spPr>
      </p:pic>
      <p:grpSp>
        <p:nvGrpSpPr>
          <p:cNvPr id="17" name="组合 3"/>
          <p:cNvGrpSpPr/>
          <p:nvPr/>
        </p:nvGrpSpPr>
        <p:grpSpPr>
          <a:xfrm>
            <a:off x="2452102" y="1815864"/>
            <a:ext cx="7590866" cy="3237718"/>
            <a:chOff x="2743" y="1845"/>
            <a:chExt cx="13774" cy="5875"/>
          </a:xfrm>
        </p:grpSpPr>
        <p:pic>
          <p:nvPicPr>
            <p:cNvPr id="18" name="图片 17" descr="360截图20170402160750321"/>
            <p:cNvPicPr>
              <a:picLocks noChangeAspect="1"/>
            </p:cNvPicPr>
            <p:nvPr/>
          </p:nvPicPr>
          <p:blipFill>
            <a:blip r:embed="rId4"/>
            <a:stretch>
              <a:fillRect/>
            </a:stretch>
          </p:blipFill>
          <p:spPr>
            <a:xfrm>
              <a:off x="3144" y="2135"/>
              <a:ext cx="12912" cy="5362"/>
            </a:xfrm>
            <a:prstGeom prst="rect">
              <a:avLst/>
            </a:prstGeom>
          </p:spPr>
        </p:pic>
        <p:pic>
          <p:nvPicPr>
            <p:cNvPr id="19" name="图片 18" descr="a7fcce5dea2be99a9a55a8c6413f834d"/>
            <p:cNvPicPr>
              <a:picLocks noChangeAspect="1"/>
            </p:cNvPicPr>
            <p:nvPr/>
          </p:nvPicPr>
          <p:blipFill>
            <a:blip r:embed="rId5"/>
            <a:stretch>
              <a:fillRect/>
            </a:stretch>
          </p:blipFill>
          <p:spPr>
            <a:xfrm>
              <a:off x="2743" y="1845"/>
              <a:ext cx="13774" cy="5875"/>
            </a:xfrm>
            <a:prstGeom prst="rect">
              <a:avLst/>
            </a:prstGeom>
          </p:spPr>
        </p:pic>
      </p:grpSp>
      <p:sp>
        <p:nvSpPr>
          <p:cNvPr id="21" name="文本框 20"/>
          <p:cNvSpPr txBox="1"/>
          <p:nvPr/>
        </p:nvSpPr>
        <p:spPr>
          <a:xfrm>
            <a:off x="2275397" y="5224988"/>
            <a:ext cx="7911209" cy="738664"/>
          </a:xfrm>
          <a:prstGeom prst="rect">
            <a:avLst/>
          </a:prstGeom>
          <a:noFill/>
        </p:spPr>
        <p:txBody>
          <a:bodyPr wrap="square" rtlCol="0">
            <a:spAutoFit/>
          </a:bodyPr>
          <a:lstStyle/>
          <a:p>
            <a:pPr>
              <a:lnSpc>
                <a:spcPct val="150000"/>
              </a:lnSpc>
            </a:pPr>
            <a:r>
              <a:rPr lang="zh-CN" altLang="en-US" sz="1400" dirty="0">
                <a:solidFill>
                  <a:srgbClr val="EEDBB0"/>
                </a:solidFill>
                <a:latin typeface="隶书" panose="02010509060101010101" pitchFamily="49" charset="-122"/>
                <a:ea typeface="隶书" panose="02010509060101010101" pitchFamily="49" charset="-122"/>
                <a:cs typeface="STSong" charset="-122"/>
              </a:rPr>
              <a:t>单击此处输入文本内容，单击此处输入文本内容，单击此处输入文本内容，单击此处输入文本内容，单击此处输入文本内容，单击此处输入文本内容，单击此处输入文本内容，单击此处输入文本内容。</a:t>
            </a:r>
            <a:endParaRPr lang="zh-CN" altLang="en-US" sz="1400" dirty="0">
              <a:solidFill>
                <a:srgbClr val="EEDBB0"/>
              </a:solidFill>
              <a:latin typeface="隶书" panose="02010509060101010101" pitchFamily="49" charset="-122"/>
              <a:ea typeface="隶书" panose="02010509060101010101" pitchFamily="49" charset="-122"/>
              <a:cs typeface="STSong" charset="-122"/>
              <a:sym typeface="微软雅黑 Light" charset="0"/>
            </a:endParaRPr>
          </a:p>
        </p:txBody>
      </p:sp>
      <p:sp>
        <p:nvSpPr>
          <p:cNvPr id="10" name="TextBox 28"/>
          <p:cNvSpPr txBox="1"/>
          <p:nvPr/>
        </p:nvSpPr>
        <p:spPr>
          <a:xfrm>
            <a:off x="5035652" y="600005"/>
            <a:ext cx="3874394" cy="461665"/>
          </a:xfrm>
          <a:prstGeom prst="rect">
            <a:avLst/>
          </a:prstGeom>
          <a:noFill/>
        </p:spPr>
        <p:txBody>
          <a:bodyPr wrap="square" rtlCol="0">
            <a:spAutoFit/>
          </a:bodyPr>
          <a:lstStyle/>
          <a:p>
            <a:r>
              <a:rPr lang="zh-CN" altLang="en-US" sz="2400" b="1" kern="0" dirty="0">
                <a:solidFill>
                  <a:srgbClr val="E96A4F"/>
                </a:solidFill>
                <a:latin typeface="隶书" panose="02010509060101010101" pitchFamily="49" charset="-122"/>
                <a:ea typeface="隶书" panose="02010509060101010101" pitchFamily="49" charset="-122"/>
              </a:rPr>
              <a:t>请输入您的标题</a:t>
            </a:r>
          </a:p>
        </p:txBody>
      </p:sp>
      <p:sp>
        <p:nvSpPr>
          <p:cNvPr id="11" name="矩形 10"/>
          <p:cNvSpPr/>
          <p:nvPr/>
        </p:nvSpPr>
        <p:spPr>
          <a:xfrm>
            <a:off x="4749175" y="738775"/>
            <a:ext cx="241524" cy="230146"/>
          </a:xfrm>
          <a:prstGeom prst="rect">
            <a:avLst/>
          </a:prstGeom>
          <a:solidFill>
            <a:srgbClr val="EAD091"/>
          </a:solidFill>
          <a:ln>
            <a:solidFill>
              <a:srgbClr val="2C3F4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30"/>
          <p:cNvSpPr txBox="1"/>
          <p:nvPr/>
        </p:nvSpPr>
        <p:spPr>
          <a:xfrm>
            <a:off x="5035652" y="997717"/>
            <a:ext cx="3402703" cy="307777"/>
          </a:xfrm>
          <a:prstGeom prst="rect">
            <a:avLst/>
          </a:prstGeom>
          <a:noFill/>
        </p:spPr>
        <p:txBody>
          <a:bodyPr wrap="square" rtlCol="0">
            <a:spAutoFit/>
          </a:bodyPr>
          <a:lstStyle/>
          <a:p>
            <a:r>
              <a:rPr lang="en-US" altLang="zh-CN" sz="1400" b="1" kern="0" dirty="0">
                <a:solidFill>
                  <a:srgbClr val="B09262"/>
                </a:solidFill>
                <a:latin typeface="Avenir LT 65 Medium" panose="02000603020000020003" pitchFamily="2" charset="0"/>
                <a:ea typeface="隶书" panose="02010509060101010101" pitchFamily="49" charset="-122"/>
              </a:rPr>
              <a:t>ADD YOUR TITLE HERE</a:t>
            </a:r>
            <a:endParaRPr lang="zh-CN" altLang="en-US" sz="1400" b="1" kern="0" dirty="0">
              <a:solidFill>
                <a:srgbClr val="B09262"/>
              </a:solidFill>
              <a:latin typeface="Avenir LT 65 Medium" panose="02000603020000020003" pitchFamily="2" charset="0"/>
              <a:ea typeface="隶书" panose="02010509060101010101" pitchFamily="49" charset="-122"/>
            </a:endParaRPr>
          </a:p>
        </p:txBody>
      </p:sp>
    </p:spTree>
    <p:extLst>
      <p:ext uri="{BB962C8B-B14F-4D97-AF65-F5344CB8AC3E}">
        <p14:creationId xmlns:p14="http://schemas.microsoft.com/office/powerpoint/2010/main" val="950026692"/>
      </p:ext>
    </p:extLst>
  </p:cSld>
  <p:clrMapOvr>
    <a:masterClrMapping/>
  </p:clrMapOvr>
  <mc:AlternateContent xmlns:mc="http://schemas.openxmlformats.org/markup-compatibility/2006" xmlns:p14="http://schemas.microsoft.com/office/powerpoint/2010/main">
    <mc:Choice Requires="p14">
      <p:transition spd="slow" p14:dur="2000" advClick="0" advTm="2000">
        <p:wipe/>
      </p:transition>
    </mc:Choice>
    <mc:Fallback xmlns="">
      <p:transition spd="slow" advClick="0" advTm="2000">
        <p:wip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1000"/>
                                        <p:tgtEl>
                                          <p:spTgt spid="21"/>
                                        </p:tgtEl>
                                      </p:cBhvr>
                                    </p:animEffect>
                                    <p:anim calcmode="lin" valueType="num">
                                      <p:cBhvr>
                                        <p:cTn id="8" dur="1000" fill="hold"/>
                                        <p:tgtEl>
                                          <p:spTgt spid="21"/>
                                        </p:tgtEl>
                                        <p:attrNameLst>
                                          <p:attrName>ppt_x</p:attrName>
                                        </p:attrNameLst>
                                      </p:cBhvr>
                                      <p:tavLst>
                                        <p:tav tm="0">
                                          <p:val>
                                            <p:strVal val="#ppt_x"/>
                                          </p:val>
                                        </p:tav>
                                        <p:tav tm="100000">
                                          <p:val>
                                            <p:strVal val="#ppt_x"/>
                                          </p:val>
                                        </p:tav>
                                      </p:tavLst>
                                    </p:anim>
                                    <p:anim calcmode="lin" valueType="num">
                                      <p:cBhvr>
                                        <p:cTn id="9" dur="1000" fill="hold"/>
                                        <p:tgtEl>
                                          <p:spTgt spid="21"/>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fade">
                                      <p:cBhvr>
                                        <p:cTn id="12" dur="1000"/>
                                        <p:tgtEl>
                                          <p:spTgt spid="17"/>
                                        </p:tgtEl>
                                      </p:cBhvr>
                                    </p:animEffect>
                                    <p:anim calcmode="lin" valueType="num">
                                      <p:cBhvr>
                                        <p:cTn id="13" dur="1000" fill="hold"/>
                                        <p:tgtEl>
                                          <p:spTgt spid="17"/>
                                        </p:tgtEl>
                                        <p:attrNameLst>
                                          <p:attrName>ppt_x</p:attrName>
                                        </p:attrNameLst>
                                      </p:cBhvr>
                                      <p:tavLst>
                                        <p:tav tm="0">
                                          <p:val>
                                            <p:strVal val="#ppt_x"/>
                                          </p:val>
                                        </p:tav>
                                        <p:tav tm="100000">
                                          <p:val>
                                            <p:strVal val="#ppt_x"/>
                                          </p:val>
                                        </p:tav>
                                      </p:tavLst>
                                    </p:anim>
                                    <p:anim calcmode="lin" valueType="num">
                                      <p:cBhvr>
                                        <p:cTn id="14"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Box 30"/>
          <p:cNvSpPr txBox="1"/>
          <p:nvPr/>
        </p:nvSpPr>
        <p:spPr>
          <a:xfrm>
            <a:off x="5529974" y="4044616"/>
            <a:ext cx="1200329" cy="1019883"/>
          </a:xfrm>
          <a:prstGeom prst="rect">
            <a:avLst/>
          </a:prstGeom>
          <a:noFill/>
        </p:spPr>
        <p:txBody>
          <a:bodyPr vert="eaVert" wrap="square" rtlCol="0">
            <a:spAutoFit/>
          </a:bodyPr>
          <a:lstStyle/>
          <a:p>
            <a:r>
              <a:rPr lang="zh-CN" altLang="en-US" sz="6600" dirty="0">
                <a:solidFill>
                  <a:srgbClr val="D3CDB7"/>
                </a:solidFill>
                <a:latin typeface="STLiti" charset="-122"/>
                <a:ea typeface="STLiti" charset="-122"/>
                <a:cs typeface="STLiti" charset="-122"/>
              </a:rPr>
              <a:t>肆</a:t>
            </a:r>
          </a:p>
        </p:txBody>
      </p:sp>
      <p:sp>
        <p:nvSpPr>
          <p:cNvPr id="15" name="等腰三角形 38"/>
          <p:cNvSpPr/>
          <p:nvPr/>
        </p:nvSpPr>
        <p:spPr>
          <a:xfrm flipV="1">
            <a:off x="5506167" y="5277099"/>
            <a:ext cx="1224136" cy="1055290"/>
          </a:xfrm>
          <a:prstGeom prst="triangle">
            <a:avLst/>
          </a:prstGeom>
          <a:solidFill>
            <a:srgbClr val="D3CD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6" name="图片 15"/>
          <p:cNvPicPr>
            <a:picLocks noChangeAspect="1"/>
          </p:cNvPicPr>
          <p:nvPr/>
        </p:nvPicPr>
        <p:blipFill rotWithShape="1">
          <a:blip r:embed="rId3">
            <a:extLst>
              <a:ext uri="{28A0092B-C50C-407E-A947-70E740481C1C}">
                <a14:useLocalDpi xmlns:a14="http://schemas.microsoft.com/office/drawing/2010/main" val="0"/>
              </a:ext>
            </a:extLst>
          </a:blip>
          <a:srcRect t="50000"/>
          <a:stretch/>
        </p:blipFill>
        <p:spPr>
          <a:xfrm>
            <a:off x="3125721" y="0"/>
            <a:ext cx="6018278" cy="2938612"/>
          </a:xfrm>
          <a:prstGeom prst="rect">
            <a:avLst/>
          </a:prstGeom>
        </p:spPr>
      </p:pic>
    </p:spTree>
    <p:extLst>
      <p:ext uri="{BB962C8B-B14F-4D97-AF65-F5344CB8AC3E}">
        <p14:creationId xmlns:p14="http://schemas.microsoft.com/office/powerpoint/2010/main" val="2135482355"/>
      </p:ext>
    </p:extLst>
  </p:cSld>
  <p:clrMapOvr>
    <a:masterClrMapping/>
  </p:clrMapOvr>
  <mc:AlternateContent xmlns:mc="http://schemas.openxmlformats.org/markup-compatibility/2006" xmlns:p14="http://schemas.microsoft.com/office/powerpoint/2010/main">
    <mc:Choice Requires="p14">
      <p:transition spd="slow" p14:dur="2000" advClick="0" advTm="2000">
        <p:wipe/>
      </p:transition>
    </mc:Choice>
    <mc:Fallback xmlns="">
      <p:transition spd="slow" advClick="0" advTm="2000">
        <p:wip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fade">
                                      <p:cBhvr>
                                        <p:cTn id="12" dur="1000"/>
                                        <p:tgtEl>
                                          <p:spTgt spid="15"/>
                                        </p:tgtEl>
                                      </p:cBhvr>
                                    </p:animEffect>
                                    <p:anim calcmode="lin" valueType="num">
                                      <p:cBhvr>
                                        <p:cTn id="13" dur="1000" fill="hold"/>
                                        <p:tgtEl>
                                          <p:spTgt spid="15"/>
                                        </p:tgtEl>
                                        <p:attrNameLst>
                                          <p:attrName>ppt_x</p:attrName>
                                        </p:attrNameLst>
                                      </p:cBhvr>
                                      <p:tavLst>
                                        <p:tav tm="0">
                                          <p:val>
                                            <p:strVal val="#ppt_x"/>
                                          </p:val>
                                        </p:tav>
                                        <p:tav tm="100000">
                                          <p:val>
                                            <p:strVal val="#ppt_x"/>
                                          </p:val>
                                        </p:tav>
                                      </p:tavLst>
                                    </p:anim>
                                    <p:anim calcmode="lin" valueType="num">
                                      <p:cBhvr>
                                        <p:cTn id="14"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3">
            <a:extLst>
              <a:ext uri="{28A0092B-C50C-407E-A947-70E740481C1C}">
                <a14:useLocalDpi xmlns:a14="http://schemas.microsoft.com/office/drawing/2010/main" val="0"/>
              </a:ext>
            </a:extLst>
          </a:blip>
          <a:srcRect r="59968" b="37662"/>
          <a:stretch/>
        </p:blipFill>
        <p:spPr>
          <a:xfrm>
            <a:off x="3038" y="33957"/>
            <a:ext cx="2449064" cy="2145166"/>
          </a:xfrm>
          <a:prstGeom prst="rect">
            <a:avLst/>
          </a:prstGeom>
        </p:spPr>
      </p:pic>
      <p:pic>
        <p:nvPicPr>
          <p:cNvPr id="24" name="图片 2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271237" y="1549297"/>
            <a:ext cx="7277618" cy="4658984"/>
          </a:xfrm>
          <a:prstGeom prst="rect">
            <a:avLst/>
          </a:prstGeom>
        </p:spPr>
      </p:pic>
      <p:sp>
        <p:nvSpPr>
          <p:cNvPr id="25" name="文本框 24">
            <a:extLst>
              <a:ext uri="{FF2B5EF4-FFF2-40B4-BE49-F238E27FC236}">
                <a16:creationId xmlns:a16="http://schemas.microsoft.com/office/drawing/2014/main" id="{39A54A7E-2E6F-455C-9E26-E473DB59DF38}"/>
              </a:ext>
            </a:extLst>
          </p:cNvPr>
          <p:cNvSpPr txBox="1"/>
          <p:nvPr/>
        </p:nvSpPr>
        <p:spPr>
          <a:xfrm>
            <a:off x="358671" y="2523047"/>
            <a:ext cx="5355312" cy="2721306"/>
          </a:xfrm>
          <a:prstGeom prst="rect">
            <a:avLst/>
          </a:prstGeom>
          <a:noFill/>
        </p:spPr>
        <p:txBody>
          <a:bodyPr vert="eaVert" wrap="square" rtlCol="0">
            <a:spAutoFit/>
          </a:bodyPr>
          <a:lstStyle/>
          <a:p>
            <a:pPr>
              <a:lnSpc>
                <a:spcPct val="200000"/>
              </a:lnSpc>
            </a:pPr>
            <a:r>
              <a:rPr lang="zh-CN" altLang="en-US" sz="1400" dirty="0">
                <a:solidFill>
                  <a:srgbClr val="EEDBB0"/>
                </a:solidFill>
                <a:latin typeface="隶书" panose="02010509060101010101" pitchFamily="49" charset="-122"/>
                <a:ea typeface="隶书" panose="02010509060101010101" pitchFamily="49" charset="-122"/>
                <a:cs typeface="STSong" charset="-122"/>
              </a:rPr>
              <a:t>单击此处输入文本内容，单击此处输入文本内容，单击此处输入文本内容</a:t>
            </a:r>
            <a:r>
              <a:rPr lang="en-US" altLang="zh-CN" sz="1400" dirty="0">
                <a:solidFill>
                  <a:srgbClr val="EEDBB0"/>
                </a:solidFill>
                <a:latin typeface="隶书" panose="02010509060101010101" pitchFamily="49" charset="-122"/>
                <a:ea typeface="隶书" panose="02010509060101010101" pitchFamily="49" charset="-122"/>
                <a:cs typeface="STSong" charset="-122"/>
              </a:rPr>
              <a:t>,</a:t>
            </a:r>
            <a:r>
              <a:rPr lang="zh-CN" altLang="en-US" sz="1400" dirty="0">
                <a:solidFill>
                  <a:srgbClr val="EEDBB0"/>
                </a:solidFill>
                <a:latin typeface="隶书" panose="02010509060101010101" pitchFamily="49" charset="-122"/>
                <a:ea typeface="隶书" panose="02010509060101010101" pitchFamily="49" charset="-122"/>
                <a:cs typeface="STSong" charset="-122"/>
              </a:rPr>
              <a:t>单击此处输入文本内容，单击此处输入文本内容，单击此处输入文本内容</a:t>
            </a:r>
            <a:r>
              <a:rPr lang="en-US" altLang="zh-CN" sz="1400" dirty="0">
                <a:solidFill>
                  <a:srgbClr val="EEDBB0"/>
                </a:solidFill>
                <a:latin typeface="隶书" panose="02010509060101010101" pitchFamily="49" charset="-122"/>
                <a:ea typeface="隶书" panose="02010509060101010101" pitchFamily="49" charset="-122"/>
                <a:cs typeface="STSong" charset="-122"/>
              </a:rPr>
              <a:t>,</a:t>
            </a:r>
            <a:r>
              <a:rPr lang="zh-CN" altLang="en-US" sz="1400" dirty="0">
                <a:solidFill>
                  <a:srgbClr val="EEDBB0"/>
                </a:solidFill>
                <a:latin typeface="隶书" panose="02010509060101010101" pitchFamily="49" charset="-122"/>
                <a:ea typeface="隶书" panose="02010509060101010101" pitchFamily="49" charset="-122"/>
                <a:cs typeface="STSong" charset="-122"/>
              </a:rPr>
              <a:t>单击此处输入文本内容，单击此处输入文本内容</a:t>
            </a:r>
            <a:r>
              <a:rPr lang="en-US" altLang="zh-CN" sz="1400" dirty="0">
                <a:solidFill>
                  <a:srgbClr val="EEDBB0"/>
                </a:solidFill>
                <a:latin typeface="隶书" panose="02010509060101010101" pitchFamily="49" charset="-122"/>
                <a:ea typeface="隶书" panose="02010509060101010101" pitchFamily="49" charset="-122"/>
                <a:cs typeface="STSong" charset="-122"/>
              </a:rPr>
              <a:t>,</a:t>
            </a:r>
            <a:r>
              <a:rPr lang="zh-CN" altLang="en-US" sz="1400" dirty="0">
                <a:solidFill>
                  <a:srgbClr val="EEDBB0"/>
                </a:solidFill>
                <a:latin typeface="隶书" panose="02010509060101010101" pitchFamily="49" charset="-122"/>
                <a:ea typeface="隶书" panose="02010509060101010101" pitchFamily="49" charset="-122"/>
                <a:cs typeface="STSong" charset="-122"/>
              </a:rPr>
              <a:t>单击此处输入文本内容，单击此处输入文本内容</a:t>
            </a:r>
            <a:r>
              <a:rPr lang="en-US" altLang="zh-CN" sz="1400" dirty="0">
                <a:solidFill>
                  <a:srgbClr val="EEDBB0"/>
                </a:solidFill>
                <a:latin typeface="隶书" panose="02010509060101010101" pitchFamily="49" charset="-122"/>
                <a:ea typeface="隶书" panose="02010509060101010101" pitchFamily="49" charset="-122"/>
                <a:cs typeface="STSong" charset="-122"/>
              </a:rPr>
              <a:t>,</a:t>
            </a:r>
            <a:r>
              <a:rPr lang="zh-CN" altLang="en-US" sz="1400" dirty="0">
                <a:solidFill>
                  <a:srgbClr val="EEDBB0"/>
                </a:solidFill>
                <a:latin typeface="隶书" panose="02010509060101010101" pitchFamily="49" charset="-122"/>
                <a:ea typeface="隶书" panose="02010509060101010101" pitchFamily="49" charset="-122"/>
                <a:cs typeface="STSong" charset="-122"/>
              </a:rPr>
              <a:t>单击此处输入文本内容，单击此处输入文本内容</a:t>
            </a:r>
            <a:r>
              <a:rPr lang="en-US" altLang="zh-CN" sz="1400" dirty="0">
                <a:solidFill>
                  <a:srgbClr val="EEDBB0"/>
                </a:solidFill>
                <a:latin typeface="隶书" panose="02010509060101010101" pitchFamily="49" charset="-122"/>
                <a:ea typeface="隶书" panose="02010509060101010101" pitchFamily="49" charset="-122"/>
                <a:cs typeface="STSong" charset="-122"/>
              </a:rPr>
              <a:t>,</a:t>
            </a:r>
            <a:r>
              <a:rPr lang="zh-CN" altLang="en-US" sz="1400" dirty="0">
                <a:solidFill>
                  <a:srgbClr val="EEDBB0"/>
                </a:solidFill>
                <a:latin typeface="隶书" panose="02010509060101010101" pitchFamily="49" charset="-122"/>
                <a:ea typeface="隶书" panose="02010509060101010101" pitchFamily="49" charset="-122"/>
                <a:cs typeface="STSong" charset="-122"/>
              </a:rPr>
              <a:t>单击此处输入文本内容。</a:t>
            </a:r>
          </a:p>
          <a:p>
            <a:pPr>
              <a:lnSpc>
                <a:spcPct val="200000"/>
              </a:lnSpc>
            </a:pPr>
            <a:endParaRPr lang="zh-CN" altLang="en-US" sz="1400" dirty="0">
              <a:latin typeface="隶书" panose="02010509060101010101" pitchFamily="49" charset="-122"/>
              <a:ea typeface="隶书" panose="02010509060101010101" pitchFamily="49" charset="-122"/>
              <a:cs typeface="STSong" charset="-122"/>
            </a:endParaRPr>
          </a:p>
          <a:p>
            <a:pPr>
              <a:lnSpc>
                <a:spcPct val="200000"/>
              </a:lnSpc>
            </a:pPr>
            <a:endParaRPr lang="zh-CN" altLang="en-US" sz="1400" dirty="0">
              <a:latin typeface="隶书" panose="02010509060101010101" pitchFamily="49" charset="-122"/>
              <a:ea typeface="隶书" panose="02010509060101010101" pitchFamily="49" charset="-122"/>
              <a:cs typeface="STSong" charset="-122"/>
            </a:endParaRPr>
          </a:p>
        </p:txBody>
      </p:sp>
      <p:pic>
        <p:nvPicPr>
          <p:cNvPr id="27" name="图片 26">
            <a:extLst>
              <a:ext uri="{FF2B5EF4-FFF2-40B4-BE49-F238E27FC236}">
                <a16:creationId xmlns:a16="http://schemas.microsoft.com/office/drawing/2014/main" id="{0477F4C1-C617-49D5-83E1-88512059F842}"/>
              </a:ext>
            </a:extLst>
          </p:cNvPr>
          <p:cNvPicPr>
            <a:picLocks noChangeAspect="1"/>
          </p:cNvPicPr>
          <p:nvPr/>
        </p:nvPicPr>
        <p:blipFill rotWithShape="1">
          <a:blip r:embed="rId5">
            <a:extLst>
              <a:ext uri="{BEBA8EAE-BF5A-486C-A8C5-ECC9F3942E4B}">
                <a14:imgProps xmlns:a14="http://schemas.microsoft.com/office/drawing/2010/main">
                  <a14:imgLayer r:embed="rId6">
                    <a14:imgEffect>
                      <a14:backgroundRemoval t="116" b="100000" l="0" r="98374"/>
                    </a14:imgEffect>
                  </a14:imgLayer>
                </a14:imgProps>
              </a:ext>
              <a:ext uri="{28A0092B-C50C-407E-A947-70E740481C1C}">
                <a14:useLocalDpi xmlns:a14="http://schemas.microsoft.com/office/drawing/2010/main" val="0"/>
              </a:ext>
            </a:extLst>
          </a:blip>
          <a:srcRect l="16906" t="8205" r="22991" b="2564"/>
          <a:stretch/>
        </p:blipFill>
        <p:spPr>
          <a:xfrm flipH="1">
            <a:off x="7994287" y="2310335"/>
            <a:ext cx="3063140" cy="4547665"/>
          </a:xfrm>
          <a:prstGeom prst="rect">
            <a:avLst/>
          </a:prstGeom>
        </p:spPr>
      </p:pic>
      <p:sp>
        <p:nvSpPr>
          <p:cNvPr id="9" name="TextBox 28"/>
          <p:cNvSpPr txBox="1"/>
          <p:nvPr/>
        </p:nvSpPr>
        <p:spPr>
          <a:xfrm>
            <a:off x="5035652" y="600005"/>
            <a:ext cx="3874394" cy="461665"/>
          </a:xfrm>
          <a:prstGeom prst="rect">
            <a:avLst/>
          </a:prstGeom>
          <a:noFill/>
        </p:spPr>
        <p:txBody>
          <a:bodyPr wrap="square" rtlCol="0">
            <a:spAutoFit/>
          </a:bodyPr>
          <a:lstStyle/>
          <a:p>
            <a:r>
              <a:rPr lang="zh-CN" altLang="en-US" sz="2400" b="1" kern="0" dirty="0">
                <a:solidFill>
                  <a:srgbClr val="E96A4F"/>
                </a:solidFill>
                <a:latin typeface="隶书" panose="02010509060101010101" pitchFamily="49" charset="-122"/>
                <a:ea typeface="隶书" panose="02010509060101010101" pitchFamily="49" charset="-122"/>
              </a:rPr>
              <a:t>请输入您的标题</a:t>
            </a:r>
          </a:p>
        </p:txBody>
      </p:sp>
      <p:sp>
        <p:nvSpPr>
          <p:cNvPr id="10" name="矩形 9"/>
          <p:cNvSpPr/>
          <p:nvPr/>
        </p:nvSpPr>
        <p:spPr>
          <a:xfrm>
            <a:off x="4749175" y="738775"/>
            <a:ext cx="241524" cy="230146"/>
          </a:xfrm>
          <a:prstGeom prst="rect">
            <a:avLst/>
          </a:prstGeom>
          <a:solidFill>
            <a:srgbClr val="EAD091"/>
          </a:solidFill>
          <a:ln>
            <a:solidFill>
              <a:srgbClr val="2C3F4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TextBox 30"/>
          <p:cNvSpPr txBox="1"/>
          <p:nvPr/>
        </p:nvSpPr>
        <p:spPr>
          <a:xfrm>
            <a:off x="5035652" y="997717"/>
            <a:ext cx="3402703" cy="307777"/>
          </a:xfrm>
          <a:prstGeom prst="rect">
            <a:avLst/>
          </a:prstGeom>
          <a:noFill/>
        </p:spPr>
        <p:txBody>
          <a:bodyPr wrap="square" rtlCol="0">
            <a:spAutoFit/>
          </a:bodyPr>
          <a:lstStyle/>
          <a:p>
            <a:r>
              <a:rPr lang="en-US" altLang="zh-CN" sz="1400" b="1" kern="0" dirty="0">
                <a:solidFill>
                  <a:srgbClr val="B09262"/>
                </a:solidFill>
                <a:latin typeface="Avenir LT 65 Medium" panose="02000603020000020003" pitchFamily="2" charset="0"/>
                <a:ea typeface="隶书" panose="02010509060101010101" pitchFamily="49" charset="-122"/>
              </a:rPr>
              <a:t>ADD YOUR TITLE HERE</a:t>
            </a:r>
            <a:endParaRPr lang="zh-CN" altLang="en-US" sz="1400" b="1" kern="0" dirty="0">
              <a:solidFill>
                <a:srgbClr val="B09262"/>
              </a:solidFill>
              <a:latin typeface="Avenir LT 65 Medium" panose="02000603020000020003" pitchFamily="2" charset="0"/>
              <a:ea typeface="隶书" panose="02010509060101010101" pitchFamily="49" charset="-122"/>
            </a:endParaRPr>
          </a:p>
        </p:txBody>
      </p:sp>
    </p:spTree>
    <p:extLst>
      <p:ext uri="{BB962C8B-B14F-4D97-AF65-F5344CB8AC3E}">
        <p14:creationId xmlns:p14="http://schemas.microsoft.com/office/powerpoint/2010/main" val="767671369"/>
      </p:ext>
    </p:extLst>
  </p:cSld>
  <p:clrMapOvr>
    <a:masterClrMapping/>
  </p:clrMapOvr>
  <mc:AlternateContent xmlns:mc="http://schemas.openxmlformats.org/markup-compatibility/2006" xmlns:p14="http://schemas.microsoft.com/office/powerpoint/2010/main">
    <mc:Choice Requires="p14">
      <p:transition spd="slow" p14:dur="2000" advClick="0" advTm="2000">
        <p:wipe/>
      </p:transition>
    </mc:Choice>
    <mc:Fallback xmlns="">
      <p:transition spd="slow" advClick="0" advTm="2000">
        <p:wip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1000"/>
                                        <p:tgtEl>
                                          <p:spTgt spid="24"/>
                                        </p:tgtEl>
                                      </p:cBhvr>
                                    </p:animEffect>
                                    <p:anim calcmode="lin" valueType="num">
                                      <p:cBhvr>
                                        <p:cTn id="8" dur="1000" fill="hold"/>
                                        <p:tgtEl>
                                          <p:spTgt spid="24"/>
                                        </p:tgtEl>
                                        <p:attrNameLst>
                                          <p:attrName>ppt_x</p:attrName>
                                        </p:attrNameLst>
                                      </p:cBhvr>
                                      <p:tavLst>
                                        <p:tav tm="0">
                                          <p:val>
                                            <p:strVal val="#ppt_x"/>
                                          </p:val>
                                        </p:tav>
                                        <p:tav tm="100000">
                                          <p:val>
                                            <p:strVal val="#ppt_x"/>
                                          </p:val>
                                        </p:tav>
                                      </p:tavLst>
                                    </p:anim>
                                    <p:anim calcmode="lin" valueType="num">
                                      <p:cBhvr>
                                        <p:cTn id="9" dur="1000" fill="hold"/>
                                        <p:tgtEl>
                                          <p:spTgt spid="2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25"/>
                                        </p:tgtEl>
                                        <p:attrNameLst>
                                          <p:attrName>style.visibility</p:attrName>
                                        </p:attrNameLst>
                                      </p:cBhvr>
                                      <p:to>
                                        <p:strVal val="visible"/>
                                      </p:to>
                                    </p:set>
                                    <p:animEffect transition="in" filter="fade">
                                      <p:cBhvr>
                                        <p:cTn id="13" dur="1000"/>
                                        <p:tgtEl>
                                          <p:spTgt spid="25"/>
                                        </p:tgtEl>
                                      </p:cBhvr>
                                    </p:animEffect>
                                    <p:anim calcmode="lin" valueType="num">
                                      <p:cBhvr>
                                        <p:cTn id="14" dur="1000" fill="hold"/>
                                        <p:tgtEl>
                                          <p:spTgt spid="25"/>
                                        </p:tgtEl>
                                        <p:attrNameLst>
                                          <p:attrName>ppt_x</p:attrName>
                                        </p:attrNameLst>
                                      </p:cBhvr>
                                      <p:tavLst>
                                        <p:tav tm="0">
                                          <p:val>
                                            <p:strVal val="#ppt_x"/>
                                          </p:val>
                                        </p:tav>
                                        <p:tav tm="100000">
                                          <p:val>
                                            <p:strVal val="#ppt_x"/>
                                          </p:val>
                                        </p:tav>
                                      </p:tavLst>
                                    </p:anim>
                                    <p:anim calcmode="lin" valueType="num">
                                      <p:cBhvr>
                                        <p:cTn id="15"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3">
            <a:extLst>
              <a:ext uri="{28A0092B-C50C-407E-A947-70E740481C1C}">
                <a14:useLocalDpi xmlns:a14="http://schemas.microsoft.com/office/drawing/2010/main" val="0"/>
              </a:ext>
            </a:extLst>
          </a:blip>
          <a:srcRect r="59968" b="37662"/>
          <a:stretch/>
        </p:blipFill>
        <p:spPr>
          <a:xfrm>
            <a:off x="3038" y="33957"/>
            <a:ext cx="2449064" cy="2145166"/>
          </a:xfrm>
          <a:prstGeom prst="rect">
            <a:avLst/>
          </a:prstGeom>
        </p:spPr>
      </p:pic>
      <p:pic>
        <p:nvPicPr>
          <p:cNvPr id="9" name="图片 8">
            <a:extLst>
              <a:ext uri="{FF2B5EF4-FFF2-40B4-BE49-F238E27FC236}">
                <a16:creationId xmlns:a16="http://schemas.microsoft.com/office/drawing/2014/main" id="{7AED99A1-9A0D-4B0E-981E-88446987EEED}"/>
              </a:ext>
            </a:extLst>
          </p:cNvPr>
          <p:cNvPicPr>
            <a:picLocks noChangeAspect="1"/>
          </p:cNvPicPr>
          <p:nvPr/>
        </p:nvPicPr>
        <p:blipFill rotWithShape="1">
          <a:blip r:embed="rId4"/>
          <a:srcRect l="4064" t="4325"/>
          <a:stretch/>
        </p:blipFill>
        <p:spPr>
          <a:xfrm>
            <a:off x="7326924" y="0"/>
            <a:ext cx="4865076" cy="6797224"/>
          </a:xfrm>
          <a:prstGeom prst="rect">
            <a:avLst/>
          </a:prstGeom>
        </p:spPr>
      </p:pic>
      <p:sp>
        <p:nvSpPr>
          <p:cNvPr id="14" name="文本框 13">
            <a:extLst>
              <a:ext uri="{FF2B5EF4-FFF2-40B4-BE49-F238E27FC236}">
                <a16:creationId xmlns:a16="http://schemas.microsoft.com/office/drawing/2014/main" id="{79BF1B99-031A-430A-B837-C6126CBE06C2}"/>
              </a:ext>
            </a:extLst>
          </p:cNvPr>
          <p:cNvSpPr txBox="1">
            <a:spLocks noChangeArrowheads="1"/>
          </p:cNvSpPr>
          <p:nvPr/>
        </p:nvSpPr>
        <p:spPr bwMode="auto">
          <a:xfrm>
            <a:off x="2452102" y="1652386"/>
            <a:ext cx="3631763" cy="17002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a:spAutoFit/>
          </a:bodyPr>
          <a:lstStyle>
            <a:lvl1pPr>
              <a:defRPr sz="1500">
                <a:solidFill>
                  <a:schemeClr val="tx1"/>
                </a:solidFill>
                <a:latin typeface="Calibri" panose="020F0502020204030204" pitchFamily="34" charset="0"/>
                <a:ea typeface="宋体" panose="02010600030101010101" pitchFamily="2" charset="-122"/>
              </a:defRPr>
            </a:lvl1pPr>
            <a:lvl2pPr marL="742950" indent="-285750">
              <a:defRPr sz="1500">
                <a:solidFill>
                  <a:schemeClr val="tx1"/>
                </a:solidFill>
                <a:latin typeface="Calibri" panose="020F0502020204030204" pitchFamily="34" charset="0"/>
                <a:ea typeface="宋体" panose="02010600030101010101" pitchFamily="2" charset="-122"/>
              </a:defRPr>
            </a:lvl2pPr>
            <a:lvl3pPr marL="1143000" indent="-228600">
              <a:defRPr sz="1500">
                <a:solidFill>
                  <a:schemeClr val="tx1"/>
                </a:solidFill>
                <a:latin typeface="Calibri" panose="020F0502020204030204" pitchFamily="34" charset="0"/>
                <a:ea typeface="宋体" panose="02010600030101010101" pitchFamily="2" charset="-122"/>
              </a:defRPr>
            </a:lvl3pPr>
            <a:lvl4pPr marL="1600200" indent="-228600">
              <a:defRPr sz="1500">
                <a:solidFill>
                  <a:schemeClr val="tx1"/>
                </a:solidFill>
                <a:latin typeface="Calibri" panose="020F0502020204030204" pitchFamily="34" charset="0"/>
                <a:ea typeface="宋体" panose="02010600030101010101" pitchFamily="2" charset="-122"/>
              </a:defRPr>
            </a:lvl4pPr>
            <a:lvl5pPr marL="2057400" indent="-228600">
              <a:defRPr sz="1500">
                <a:solidFill>
                  <a:schemeClr val="tx1"/>
                </a:solidFill>
                <a:latin typeface="Calibri" panose="020F0502020204030204" pitchFamily="34" charset="0"/>
                <a:ea typeface="宋体" panose="02010600030101010101" pitchFamily="2" charset="-122"/>
              </a:defRPr>
            </a:lvl5pPr>
            <a:lvl6pPr marL="2514600" indent="-228600" defTabSz="776288" fontAlgn="base">
              <a:spcBef>
                <a:spcPct val="0"/>
              </a:spcBef>
              <a:spcAft>
                <a:spcPct val="0"/>
              </a:spcAft>
              <a:defRPr sz="1500">
                <a:solidFill>
                  <a:schemeClr val="tx1"/>
                </a:solidFill>
                <a:latin typeface="Calibri" panose="020F0502020204030204" pitchFamily="34" charset="0"/>
                <a:ea typeface="宋体" panose="02010600030101010101" pitchFamily="2" charset="-122"/>
              </a:defRPr>
            </a:lvl6pPr>
            <a:lvl7pPr marL="2971800" indent="-228600" defTabSz="776288" fontAlgn="base">
              <a:spcBef>
                <a:spcPct val="0"/>
              </a:spcBef>
              <a:spcAft>
                <a:spcPct val="0"/>
              </a:spcAft>
              <a:defRPr sz="1500">
                <a:solidFill>
                  <a:schemeClr val="tx1"/>
                </a:solidFill>
                <a:latin typeface="Calibri" panose="020F0502020204030204" pitchFamily="34" charset="0"/>
                <a:ea typeface="宋体" panose="02010600030101010101" pitchFamily="2" charset="-122"/>
              </a:defRPr>
            </a:lvl7pPr>
            <a:lvl8pPr marL="3429000" indent="-228600" defTabSz="776288" fontAlgn="base">
              <a:spcBef>
                <a:spcPct val="0"/>
              </a:spcBef>
              <a:spcAft>
                <a:spcPct val="0"/>
              </a:spcAft>
              <a:defRPr sz="1500">
                <a:solidFill>
                  <a:schemeClr val="tx1"/>
                </a:solidFill>
                <a:latin typeface="Calibri" panose="020F0502020204030204" pitchFamily="34" charset="0"/>
                <a:ea typeface="宋体" panose="02010600030101010101" pitchFamily="2" charset="-122"/>
              </a:defRPr>
            </a:lvl8pPr>
            <a:lvl9pPr marL="3886200" indent="-228600" defTabSz="776288" fontAlgn="base">
              <a:spcBef>
                <a:spcPct val="0"/>
              </a:spcBef>
              <a:spcAft>
                <a:spcPct val="0"/>
              </a:spcAft>
              <a:defRPr sz="1500">
                <a:solidFill>
                  <a:schemeClr val="tx1"/>
                </a:solidFill>
                <a:latin typeface="Calibri" panose="020F0502020204030204" pitchFamily="34" charset="0"/>
                <a:ea typeface="宋体" panose="02010600030101010101" pitchFamily="2" charset="-122"/>
              </a:defRPr>
            </a:lvl9pPr>
          </a:lstStyle>
          <a:p>
            <a:pPr>
              <a:lnSpc>
                <a:spcPct val="200000"/>
              </a:lnSpc>
            </a:pPr>
            <a:r>
              <a:rPr lang="zh-CN" altLang="en-US" sz="1600" kern="0" dirty="0">
                <a:solidFill>
                  <a:srgbClr val="B09262"/>
                </a:solidFill>
                <a:latin typeface="隶书" panose="02010509060101010101" pitchFamily="49" charset="-122"/>
                <a:ea typeface="隶书" panose="02010509060101010101" pitchFamily="49" charset="-122"/>
                <a:sym typeface="WenYue GuDianMingChaoTi (Non-Commercial Use)" pitchFamily="50" charset="-122"/>
              </a:rPr>
              <a:t>请单击此处输入文本内容，单击此处输入文本内容，单击此处输入文本内容，单击此处输入文本内容。</a:t>
            </a:r>
            <a:endParaRPr lang="zh-CN" altLang="en-US" sz="1600" dirty="0">
              <a:solidFill>
                <a:srgbClr val="B09262"/>
              </a:solidFill>
              <a:latin typeface="隶书" panose="02010509060101010101" pitchFamily="49" charset="-122"/>
              <a:ea typeface="隶书" panose="02010509060101010101" pitchFamily="49" charset="-122"/>
              <a:sym typeface="WenYue GuDianMingChaoTi (Non-Commercial Use)" pitchFamily="50" charset="-122"/>
            </a:endParaRPr>
          </a:p>
        </p:txBody>
      </p:sp>
      <p:sp>
        <p:nvSpPr>
          <p:cNvPr id="15" name="文本框 14">
            <a:extLst>
              <a:ext uri="{FF2B5EF4-FFF2-40B4-BE49-F238E27FC236}">
                <a16:creationId xmlns:a16="http://schemas.microsoft.com/office/drawing/2014/main" id="{79BF1B99-031A-430A-B837-C6126CBE06C2}"/>
              </a:ext>
            </a:extLst>
          </p:cNvPr>
          <p:cNvSpPr txBox="1">
            <a:spLocks noChangeArrowheads="1"/>
          </p:cNvSpPr>
          <p:nvPr/>
        </p:nvSpPr>
        <p:spPr bwMode="auto">
          <a:xfrm>
            <a:off x="2452103" y="3797552"/>
            <a:ext cx="3631763" cy="17002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a:spAutoFit/>
          </a:bodyPr>
          <a:lstStyle>
            <a:lvl1pPr>
              <a:defRPr sz="1500">
                <a:solidFill>
                  <a:schemeClr val="tx1"/>
                </a:solidFill>
                <a:latin typeface="Calibri" panose="020F0502020204030204" pitchFamily="34" charset="0"/>
                <a:ea typeface="宋体" panose="02010600030101010101" pitchFamily="2" charset="-122"/>
              </a:defRPr>
            </a:lvl1pPr>
            <a:lvl2pPr marL="742950" indent="-285750">
              <a:defRPr sz="1500">
                <a:solidFill>
                  <a:schemeClr val="tx1"/>
                </a:solidFill>
                <a:latin typeface="Calibri" panose="020F0502020204030204" pitchFamily="34" charset="0"/>
                <a:ea typeface="宋体" panose="02010600030101010101" pitchFamily="2" charset="-122"/>
              </a:defRPr>
            </a:lvl2pPr>
            <a:lvl3pPr marL="1143000" indent="-228600">
              <a:defRPr sz="1500">
                <a:solidFill>
                  <a:schemeClr val="tx1"/>
                </a:solidFill>
                <a:latin typeface="Calibri" panose="020F0502020204030204" pitchFamily="34" charset="0"/>
                <a:ea typeface="宋体" panose="02010600030101010101" pitchFamily="2" charset="-122"/>
              </a:defRPr>
            </a:lvl3pPr>
            <a:lvl4pPr marL="1600200" indent="-228600">
              <a:defRPr sz="1500">
                <a:solidFill>
                  <a:schemeClr val="tx1"/>
                </a:solidFill>
                <a:latin typeface="Calibri" panose="020F0502020204030204" pitchFamily="34" charset="0"/>
                <a:ea typeface="宋体" panose="02010600030101010101" pitchFamily="2" charset="-122"/>
              </a:defRPr>
            </a:lvl4pPr>
            <a:lvl5pPr marL="2057400" indent="-228600">
              <a:defRPr sz="1500">
                <a:solidFill>
                  <a:schemeClr val="tx1"/>
                </a:solidFill>
                <a:latin typeface="Calibri" panose="020F0502020204030204" pitchFamily="34" charset="0"/>
                <a:ea typeface="宋体" panose="02010600030101010101" pitchFamily="2" charset="-122"/>
              </a:defRPr>
            </a:lvl5pPr>
            <a:lvl6pPr marL="2514600" indent="-228600" defTabSz="776288" fontAlgn="base">
              <a:spcBef>
                <a:spcPct val="0"/>
              </a:spcBef>
              <a:spcAft>
                <a:spcPct val="0"/>
              </a:spcAft>
              <a:defRPr sz="1500">
                <a:solidFill>
                  <a:schemeClr val="tx1"/>
                </a:solidFill>
                <a:latin typeface="Calibri" panose="020F0502020204030204" pitchFamily="34" charset="0"/>
                <a:ea typeface="宋体" panose="02010600030101010101" pitchFamily="2" charset="-122"/>
              </a:defRPr>
            </a:lvl6pPr>
            <a:lvl7pPr marL="2971800" indent="-228600" defTabSz="776288" fontAlgn="base">
              <a:spcBef>
                <a:spcPct val="0"/>
              </a:spcBef>
              <a:spcAft>
                <a:spcPct val="0"/>
              </a:spcAft>
              <a:defRPr sz="1500">
                <a:solidFill>
                  <a:schemeClr val="tx1"/>
                </a:solidFill>
                <a:latin typeface="Calibri" panose="020F0502020204030204" pitchFamily="34" charset="0"/>
                <a:ea typeface="宋体" panose="02010600030101010101" pitchFamily="2" charset="-122"/>
              </a:defRPr>
            </a:lvl7pPr>
            <a:lvl8pPr marL="3429000" indent="-228600" defTabSz="776288" fontAlgn="base">
              <a:spcBef>
                <a:spcPct val="0"/>
              </a:spcBef>
              <a:spcAft>
                <a:spcPct val="0"/>
              </a:spcAft>
              <a:defRPr sz="1500">
                <a:solidFill>
                  <a:schemeClr val="tx1"/>
                </a:solidFill>
                <a:latin typeface="Calibri" panose="020F0502020204030204" pitchFamily="34" charset="0"/>
                <a:ea typeface="宋体" panose="02010600030101010101" pitchFamily="2" charset="-122"/>
              </a:defRPr>
            </a:lvl8pPr>
            <a:lvl9pPr marL="3886200" indent="-228600" defTabSz="776288" fontAlgn="base">
              <a:spcBef>
                <a:spcPct val="0"/>
              </a:spcBef>
              <a:spcAft>
                <a:spcPct val="0"/>
              </a:spcAft>
              <a:defRPr sz="1500">
                <a:solidFill>
                  <a:schemeClr val="tx1"/>
                </a:solidFill>
                <a:latin typeface="Calibri" panose="020F0502020204030204" pitchFamily="34" charset="0"/>
                <a:ea typeface="宋体" panose="02010600030101010101" pitchFamily="2" charset="-122"/>
              </a:defRPr>
            </a:lvl9pPr>
          </a:lstStyle>
          <a:p>
            <a:pPr>
              <a:lnSpc>
                <a:spcPct val="200000"/>
              </a:lnSpc>
            </a:pPr>
            <a:r>
              <a:rPr lang="zh-CN" altLang="en-US" sz="1600" kern="0" dirty="0">
                <a:solidFill>
                  <a:srgbClr val="B09262"/>
                </a:solidFill>
                <a:latin typeface="隶书" panose="02010509060101010101" pitchFamily="49" charset="-122"/>
                <a:ea typeface="隶书" panose="02010509060101010101" pitchFamily="49" charset="-122"/>
                <a:sym typeface="WenYue GuDianMingChaoTi (Non-Commercial Use)" pitchFamily="50" charset="-122"/>
              </a:rPr>
              <a:t>请单击此处输入文本内容，单击此处输入文本内容，单击此处输入文本内容，单击此处输入文本内容。</a:t>
            </a:r>
            <a:endParaRPr lang="zh-CN" altLang="en-US" sz="1600" dirty="0">
              <a:solidFill>
                <a:srgbClr val="B09262"/>
              </a:solidFill>
              <a:latin typeface="隶书" panose="02010509060101010101" pitchFamily="49" charset="-122"/>
              <a:ea typeface="隶书" panose="02010509060101010101" pitchFamily="49" charset="-122"/>
              <a:sym typeface="WenYue GuDianMingChaoTi (Non-Commercial Use)" pitchFamily="50" charset="-122"/>
            </a:endParaRPr>
          </a:p>
        </p:txBody>
      </p:sp>
    </p:spTree>
    <p:extLst>
      <p:ext uri="{BB962C8B-B14F-4D97-AF65-F5344CB8AC3E}">
        <p14:creationId xmlns:p14="http://schemas.microsoft.com/office/powerpoint/2010/main" val="516098800"/>
      </p:ext>
    </p:extLst>
  </p:cSld>
  <p:clrMapOvr>
    <a:masterClrMapping/>
  </p:clrMapOvr>
  <mc:AlternateContent xmlns:mc="http://schemas.openxmlformats.org/markup-compatibility/2006" xmlns:p14="http://schemas.microsoft.com/office/powerpoint/2010/main">
    <mc:Choice Requires="p14">
      <p:transition spd="slow" p14:dur="2000" advClick="0" advTm="2000">
        <p:wipe/>
      </p:transition>
    </mc:Choice>
    <mc:Fallback xmlns="">
      <p:transition spd="slow" advClick="0" advTm="2000">
        <p:wip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anim calcmode="lin" valueType="num">
                                      <p:cBhvr>
                                        <p:cTn id="8" dur="500" fill="hold"/>
                                        <p:tgtEl>
                                          <p:spTgt spid="14"/>
                                        </p:tgtEl>
                                        <p:attrNameLst>
                                          <p:attrName>ppt_x</p:attrName>
                                        </p:attrNameLst>
                                      </p:cBhvr>
                                      <p:tavLst>
                                        <p:tav tm="0">
                                          <p:val>
                                            <p:strVal val="#ppt_x"/>
                                          </p:val>
                                        </p:tav>
                                        <p:tav tm="100000">
                                          <p:val>
                                            <p:strVal val="#ppt_x"/>
                                          </p:val>
                                        </p:tav>
                                      </p:tavLst>
                                    </p:anim>
                                    <p:anim calcmode="lin" valueType="num">
                                      <p:cBhvr>
                                        <p:cTn id="9" dur="500" fill="hold"/>
                                        <p:tgtEl>
                                          <p:spTgt spid="14"/>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fade">
                                      <p:cBhvr>
                                        <p:cTn id="13" dur="500"/>
                                        <p:tgtEl>
                                          <p:spTgt spid="15"/>
                                        </p:tgtEl>
                                      </p:cBhvr>
                                    </p:animEffect>
                                    <p:anim calcmode="lin" valueType="num">
                                      <p:cBhvr>
                                        <p:cTn id="14" dur="500" fill="hold"/>
                                        <p:tgtEl>
                                          <p:spTgt spid="15"/>
                                        </p:tgtEl>
                                        <p:attrNameLst>
                                          <p:attrName>ppt_x</p:attrName>
                                        </p:attrNameLst>
                                      </p:cBhvr>
                                      <p:tavLst>
                                        <p:tav tm="0">
                                          <p:val>
                                            <p:strVal val="#ppt_x"/>
                                          </p:val>
                                        </p:tav>
                                        <p:tav tm="100000">
                                          <p:val>
                                            <p:strVal val="#ppt_x"/>
                                          </p:val>
                                        </p:tav>
                                      </p:tavLst>
                                    </p:anim>
                                    <p:anim calcmode="lin" valueType="num">
                                      <p:cBhvr>
                                        <p:cTn id="15" dur="5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 name="图片 7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390276" y="1131926"/>
            <a:ext cx="4363920" cy="4261640"/>
          </a:xfrm>
          <a:prstGeom prst="rect">
            <a:avLst/>
          </a:prstGeom>
        </p:spPr>
      </p:pic>
      <p:grpSp>
        <p:nvGrpSpPr>
          <p:cNvPr id="20" name="组合 4"/>
          <p:cNvGrpSpPr/>
          <p:nvPr/>
        </p:nvGrpSpPr>
        <p:grpSpPr>
          <a:xfrm>
            <a:off x="2452103" y="1185984"/>
            <a:ext cx="476666" cy="4726937"/>
            <a:chOff x="1619672" y="483518"/>
            <a:chExt cx="432048" cy="4284476"/>
          </a:xfrm>
          <a:solidFill>
            <a:srgbClr val="BE3214"/>
          </a:solidFill>
        </p:grpSpPr>
        <p:cxnSp>
          <p:nvCxnSpPr>
            <p:cNvPr id="21" name="直接连接符 9"/>
            <p:cNvCxnSpPr/>
            <p:nvPr/>
          </p:nvCxnSpPr>
          <p:spPr>
            <a:xfrm>
              <a:off x="1619673" y="1419622"/>
              <a:ext cx="0" cy="3348372"/>
            </a:xfrm>
            <a:prstGeom prst="line">
              <a:avLst/>
            </a:prstGeom>
            <a:grpFill/>
            <a:ln>
              <a:solidFill>
                <a:srgbClr val="BE3214"/>
              </a:solidFill>
            </a:ln>
          </p:spPr>
          <p:style>
            <a:lnRef idx="1">
              <a:schemeClr val="accent1"/>
            </a:lnRef>
            <a:fillRef idx="0">
              <a:schemeClr val="accent1"/>
            </a:fillRef>
            <a:effectRef idx="0">
              <a:schemeClr val="accent1"/>
            </a:effectRef>
            <a:fontRef idx="minor">
              <a:schemeClr val="tx1"/>
            </a:fontRef>
          </p:style>
        </p:cxnSp>
        <p:sp>
          <p:nvSpPr>
            <p:cNvPr id="22" name="矩形 21"/>
            <p:cNvSpPr/>
            <p:nvPr/>
          </p:nvSpPr>
          <p:spPr>
            <a:xfrm>
              <a:off x="1619672" y="483518"/>
              <a:ext cx="432048" cy="144016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3" name="组合 7"/>
          <p:cNvGrpSpPr/>
          <p:nvPr/>
        </p:nvGrpSpPr>
        <p:grpSpPr>
          <a:xfrm>
            <a:off x="3882101" y="1185984"/>
            <a:ext cx="476666" cy="4726937"/>
            <a:chOff x="1619672" y="483518"/>
            <a:chExt cx="432048" cy="4284476"/>
          </a:xfrm>
          <a:solidFill>
            <a:srgbClr val="BE3214"/>
          </a:solidFill>
        </p:grpSpPr>
        <p:cxnSp>
          <p:nvCxnSpPr>
            <p:cNvPr id="24" name="直接连接符 8"/>
            <p:cNvCxnSpPr/>
            <p:nvPr/>
          </p:nvCxnSpPr>
          <p:spPr>
            <a:xfrm>
              <a:off x="1619672" y="1419622"/>
              <a:ext cx="0" cy="3348372"/>
            </a:xfrm>
            <a:prstGeom prst="line">
              <a:avLst/>
            </a:prstGeom>
            <a:grpFill/>
            <a:ln>
              <a:solidFill>
                <a:srgbClr val="BE3214"/>
              </a:solidFill>
            </a:ln>
          </p:spPr>
          <p:style>
            <a:lnRef idx="1">
              <a:schemeClr val="accent1"/>
            </a:lnRef>
            <a:fillRef idx="0">
              <a:schemeClr val="accent1"/>
            </a:fillRef>
            <a:effectRef idx="0">
              <a:schemeClr val="accent1"/>
            </a:effectRef>
            <a:fontRef idx="minor">
              <a:schemeClr val="tx1"/>
            </a:fontRef>
          </p:style>
        </p:cxnSp>
        <p:sp>
          <p:nvSpPr>
            <p:cNvPr id="25" name="矩形 24"/>
            <p:cNvSpPr/>
            <p:nvPr/>
          </p:nvSpPr>
          <p:spPr>
            <a:xfrm>
              <a:off x="1619672" y="483518"/>
              <a:ext cx="432048" cy="144016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6" name="组合 11"/>
          <p:cNvGrpSpPr/>
          <p:nvPr/>
        </p:nvGrpSpPr>
        <p:grpSpPr>
          <a:xfrm>
            <a:off x="6583208" y="1185984"/>
            <a:ext cx="476666" cy="4726937"/>
            <a:chOff x="1619672" y="483518"/>
            <a:chExt cx="432048" cy="4284476"/>
          </a:xfrm>
          <a:solidFill>
            <a:srgbClr val="BE3214"/>
          </a:solidFill>
        </p:grpSpPr>
        <p:cxnSp>
          <p:nvCxnSpPr>
            <p:cNvPr id="27" name="直接连接符 12"/>
            <p:cNvCxnSpPr/>
            <p:nvPr/>
          </p:nvCxnSpPr>
          <p:spPr>
            <a:xfrm>
              <a:off x="1619672" y="1419622"/>
              <a:ext cx="0" cy="3348372"/>
            </a:xfrm>
            <a:prstGeom prst="line">
              <a:avLst/>
            </a:prstGeom>
            <a:grpFill/>
            <a:ln>
              <a:solidFill>
                <a:srgbClr val="BE3214"/>
              </a:solidFill>
            </a:ln>
          </p:spPr>
          <p:style>
            <a:lnRef idx="1">
              <a:schemeClr val="accent1"/>
            </a:lnRef>
            <a:fillRef idx="0">
              <a:schemeClr val="accent1"/>
            </a:fillRef>
            <a:effectRef idx="0">
              <a:schemeClr val="accent1"/>
            </a:effectRef>
            <a:fontRef idx="minor">
              <a:schemeClr val="tx1"/>
            </a:fontRef>
          </p:style>
        </p:cxnSp>
        <p:sp>
          <p:nvSpPr>
            <p:cNvPr id="28" name="矩形 27"/>
            <p:cNvSpPr/>
            <p:nvPr/>
          </p:nvSpPr>
          <p:spPr>
            <a:xfrm>
              <a:off x="1619672" y="483518"/>
              <a:ext cx="432048" cy="144016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9" name="组合 15"/>
          <p:cNvGrpSpPr/>
          <p:nvPr/>
        </p:nvGrpSpPr>
        <p:grpSpPr>
          <a:xfrm>
            <a:off x="5232654" y="1185984"/>
            <a:ext cx="476666" cy="4726937"/>
            <a:chOff x="1619672" y="483518"/>
            <a:chExt cx="432048" cy="4284476"/>
          </a:xfrm>
          <a:solidFill>
            <a:srgbClr val="BE3214"/>
          </a:solidFill>
        </p:grpSpPr>
        <p:cxnSp>
          <p:nvCxnSpPr>
            <p:cNvPr id="30" name="直接连接符 16"/>
            <p:cNvCxnSpPr/>
            <p:nvPr/>
          </p:nvCxnSpPr>
          <p:spPr>
            <a:xfrm>
              <a:off x="1619672" y="1419622"/>
              <a:ext cx="0" cy="3348372"/>
            </a:xfrm>
            <a:prstGeom prst="line">
              <a:avLst/>
            </a:prstGeom>
            <a:grpFill/>
            <a:ln>
              <a:solidFill>
                <a:srgbClr val="BE3214"/>
              </a:solidFill>
            </a:ln>
          </p:spPr>
          <p:style>
            <a:lnRef idx="1">
              <a:schemeClr val="accent1"/>
            </a:lnRef>
            <a:fillRef idx="0">
              <a:schemeClr val="accent1"/>
            </a:fillRef>
            <a:effectRef idx="0">
              <a:schemeClr val="accent1"/>
            </a:effectRef>
            <a:fontRef idx="minor">
              <a:schemeClr val="tx1"/>
            </a:fontRef>
          </p:style>
        </p:cxnSp>
        <p:sp>
          <p:nvSpPr>
            <p:cNvPr id="31" name="矩形 30"/>
            <p:cNvSpPr/>
            <p:nvPr/>
          </p:nvSpPr>
          <p:spPr>
            <a:xfrm>
              <a:off x="1619672" y="483518"/>
              <a:ext cx="432048" cy="144016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3" name="TextBox 18"/>
          <p:cNvSpPr txBox="1"/>
          <p:nvPr/>
        </p:nvSpPr>
        <p:spPr>
          <a:xfrm>
            <a:off x="2457336" y="1308127"/>
            <a:ext cx="461665" cy="1429998"/>
          </a:xfrm>
          <a:prstGeom prst="rect">
            <a:avLst/>
          </a:prstGeom>
          <a:noFill/>
        </p:spPr>
        <p:txBody>
          <a:bodyPr vert="eaVert" wrap="square" rtlCol="0">
            <a:spAutoFit/>
          </a:bodyPr>
          <a:lstStyle/>
          <a:p>
            <a:r>
              <a:rPr lang="zh-CN" altLang="en-US" spc="400" dirty="0">
                <a:solidFill>
                  <a:schemeClr val="bg1"/>
                </a:solidFill>
                <a:latin typeface="STLiti" charset="-122"/>
                <a:ea typeface="STLiti" charset="-122"/>
                <a:cs typeface="STLiti" charset="-122"/>
              </a:rPr>
              <a:t>输入标题</a:t>
            </a:r>
          </a:p>
        </p:txBody>
      </p:sp>
      <p:sp>
        <p:nvSpPr>
          <p:cNvPr id="36" name="TextBox 21"/>
          <p:cNvSpPr txBox="1"/>
          <p:nvPr/>
        </p:nvSpPr>
        <p:spPr>
          <a:xfrm>
            <a:off x="5891464" y="2218760"/>
            <a:ext cx="553998" cy="3694161"/>
          </a:xfrm>
          <a:prstGeom prst="rect">
            <a:avLst/>
          </a:prstGeom>
          <a:noFill/>
        </p:spPr>
        <p:txBody>
          <a:bodyPr vert="eaVert" wrap="square" rtlCol="0">
            <a:spAutoFit/>
          </a:bodyPr>
          <a:lstStyle/>
          <a:p>
            <a:r>
              <a:rPr lang="zh-CN" altLang="en-US" sz="1200" dirty="0">
                <a:solidFill>
                  <a:schemeClr val="bg1"/>
                </a:solidFill>
                <a:latin typeface="Baoli SC" charset="-122"/>
                <a:ea typeface="Baoli SC" charset="-122"/>
                <a:cs typeface="Baoli SC" charset="-122"/>
              </a:rPr>
              <a:t>稠花乱蕊畏江滨，行步欹危实怕春。</a:t>
            </a:r>
            <a:endParaRPr lang="en-US" altLang="zh-CN" sz="1200" dirty="0">
              <a:solidFill>
                <a:schemeClr val="bg1"/>
              </a:solidFill>
              <a:latin typeface="Baoli SC" charset="-122"/>
              <a:ea typeface="Baoli SC" charset="-122"/>
              <a:cs typeface="Baoli SC" charset="-122"/>
            </a:endParaRPr>
          </a:p>
          <a:p>
            <a:r>
              <a:rPr lang="zh-CN" altLang="en-US" sz="1200" dirty="0">
                <a:solidFill>
                  <a:schemeClr val="bg1"/>
                </a:solidFill>
                <a:latin typeface="Baoli SC" charset="-122"/>
                <a:ea typeface="Baoli SC" charset="-122"/>
                <a:cs typeface="Baoli SC" charset="-122"/>
              </a:rPr>
              <a:t>诗酒尚堪驱使在，未须料理白头人。</a:t>
            </a:r>
          </a:p>
        </p:txBody>
      </p:sp>
      <p:sp>
        <p:nvSpPr>
          <p:cNvPr id="38" name="TextBox 23"/>
          <p:cNvSpPr txBox="1"/>
          <p:nvPr/>
        </p:nvSpPr>
        <p:spPr>
          <a:xfrm>
            <a:off x="2926247" y="2218760"/>
            <a:ext cx="738664" cy="3694161"/>
          </a:xfrm>
          <a:prstGeom prst="rect">
            <a:avLst/>
          </a:prstGeom>
          <a:noFill/>
        </p:spPr>
        <p:txBody>
          <a:bodyPr vert="eaVert" wrap="square" rtlCol="0">
            <a:spAutoFit/>
          </a:bodyPr>
          <a:lstStyle/>
          <a:p>
            <a:r>
              <a:rPr lang="zh-CN" altLang="en-US" sz="1200" dirty="0">
                <a:solidFill>
                  <a:schemeClr val="bg1"/>
                </a:solidFill>
                <a:latin typeface="Baoli SC" charset="-122"/>
                <a:ea typeface="Baoli SC" charset="-122"/>
                <a:cs typeface="Baoli SC" charset="-122"/>
              </a:rPr>
              <a:t>东望少城花满烟，百花高楼更可怜。</a:t>
            </a:r>
          </a:p>
          <a:p>
            <a:r>
              <a:rPr lang="zh-CN" altLang="en-US" sz="1200" dirty="0">
                <a:solidFill>
                  <a:schemeClr val="bg1"/>
                </a:solidFill>
                <a:latin typeface="Baoli SC" charset="-122"/>
                <a:ea typeface="Baoli SC" charset="-122"/>
                <a:cs typeface="Baoli SC" charset="-122"/>
              </a:rPr>
              <a:t>谁能载酒开金盏，唤取佳人舞绣筵。</a:t>
            </a:r>
          </a:p>
          <a:p>
            <a:endParaRPr lang="zh-CN" altLang="en-US" sz="1200" dirty="0">
              <a:solidFill>
                <a:schemeClr val="bg1"/>
              </a:solidFill>
              <a:latin typeface="Baoli SC" charset="-122"/>
              <a:ea typeface="Baoli SC" charset="-122"/>
              <a:cs typeface="Baoli SC" charset="-122"/>
            </a:endParaRPr>
          </a:p>
        </p:txBody>
      </p:sp>
      <p:sp>
        <p:nvSpPr>
          <p:cNvPr id="39" name="TextBox 24"/>
          <p:cNvSpPr txBox="1"/>
          <p:nvPr/>
        </p:nvSpPr>
        <p:spPr>
          <a:xfrm>
            <a:off x="4461466" y="2218760"/>
            <a:ext cx="553998" cy="3694161"/>
          </a:xfrm>
          <a:prstGeom prst="rect">
            <a:avLst/>
          </a:prstGeom>
          <a:noFill/>
        </p:spPr>
        <p:txBody>
          <a:bodyPr vert="eaVert" wrap="square" rtlCol="0">
            <a:spAutoFit/>
          </a:bodyPr>
          <a:lstStyle/>
          <a:p>
            <a:r>
              <a:rPr lang="zh-CN" altLang="en-US" sz="1200" dirty="0">
                <a:solidFill>
                  <a:schemeClr val="bg1"/>
                </a:solidFill>
                <a:latin typeface="Baoli SC" charset="-122"/>
                <a:ea typeface="Baoli SC" charset="-122"/>
                <a:cs typeface="Baoli SC" charset="-122"/>
              </a:rPr>
              <a:t>江深竹静两三家，多事红花映白花。</a:t>
            </a:r>
            <a:endParaRPr lang="en-US" altLang="zh-CN" sz="1200" dirty="0">
              <a:solidFill>
                <a:schemeClr val="bg1"/>
              </a:solidFill>
              <a:latin typeface="Baoli SC" charset="-122"/>
              <a:ea typeface="Baoli SC" charset="-122"/>
              <a:cs typeface="Baoli SC" charset="-122"/>
            </a:endParaRPr>
          </a:p>
          <a:p>
            <a:r>
              <a:rPr lang="zh-CN" altLang="en-US" sz="1200" dirty="0">
                <a:solidFill>
                  <a:schemeClr val="bg1"/>
                </a:solidFill>
                <a:latin typeface="Baoli SC" charset="-122"/>
                <a:ea typeface="Baoli SC" charset="-122"/>
                <a:cs typeface="Baoli SC" charset="-122"/>
              </a:rPr>
              <a:t>报答春光知有处，应须美酒送生涯。</a:t>
            </a:r>
          </a:p>
        </p:txBody>
      </p:sp>
      <p:pic>
        <p:nvPicPr>
          <p:cNvPr id="68" name="图片 67"/>
          <p:cNvPicPr>
            <a:picLocks noChangeAspect="1"/>
          </p:cNvPicPr>
          <p:nvPr/>
        </p:nvPicPr>
        <p:blipFill rotWithShape="1">
          <a:blip r:embed="rId4">
            <a:extLst>
              <a:ext uri="{28A0092B-C50C-407E-A947-70E740481C1C}">
                <a14:useLocalDpi xmlns:a14="http://schemas.microsoft.com/office/drawing/2010/main" val="0"/>
              </a:ext>
            </a:extLst>
          </a:blip>
          <a:srcRect r="59968" b="37662"/>
          <a:stretch/>
        </p:blipFill>
        <p:spPr>
          <a:xfrm>
            <a:off x="3038" y="33957"/>
            <a:ext cx="2449064" cy="2145166"/>
          </a:xfrm>
          <a:prstGeom prst="rect">
            <a:avLst/>
          </a:prstGeom>
        </p:spPr>
      </p:pic>
      <p:sp>
        <p:nvSpPr>
          <p:cNvPr id="73" name="矩形 72"/>
          <p:cNvSpPr/>
          <p:nvPr/>
        </p:nvSpPr>
        <p:spPr>
          <a:xfrm>
            <a:off x="9029711" y="1082140"/>
            <a:ext cx="1073288" cy="4600218"/>
          </a:xfrm>
          <a:prstGeom prst="rect">
            <a:avLst/>
          </a:prstGeom>
          <a:solidFill>
            <a:srgbClr val="EEDB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EAD091"/>
              </a:solidFill>
            </a:endParaRPr>
          </a:p>
        </p:txBody>
      </p:sp>
      <p:sp>
        <p:nvSpPr>
          <p:cNvPr id="19" name="TextBox 3"/>
          <p:cNvSpPr txBox="1"/>
          <p:nvPr/>
        </p:nvSpPr>
        <p:spPr>
          <a:xfrm>
            <a:off x="9087335" y="1845764"/>
            <a:ext cx="1015663" cy="873888"/>
          </a:xfrm>
          <a:prstGeom prst="rect">
            <a:avLst/>
          </a:prstGeom>
          <a:noFill/>
        </p:spPr>
        <p:txBody>
          <a:bodyPr vert="eaVert" wrap="square" rtlCol="0">
            <a:spAutoFit/>
          </a:bodyPr>
          <a:lstStyle/>
          <a:p>
            <a:r>
              <a:rPr lang="zh-CN" altLang="en-US" sz="5400" dirty="0">
                <a:latin typeface="STLiti" charset="-122"/>
                <a:ea typeface="STLiti" charset="-122"/>
                <a:cs typeface="STLiti" charset="-122"/>
              </a:rPr>
              <a:t>目</a:t>
            </a:r>
          </a:p>
        </p:txBody>
      </p:sp>
      <p:sp>
        <p:nvSpPr>
          <p:cNvPr id="40" name="TextBox 25"/>
          <p:cNvSpPr txBox="1"/>
          <p:nvPr/>
        </p:nvSpPr>
        <p:spPr>
          <a:xfrm>
            <a:off x="9092345" y="2646538"/>
            <a:ext cx="1015663" cy="953332"/>
          </a:xfrm>
          <a:prstGeom prst="rect">
            <a:avLst/>
          </a:prstGeom>
          <a:noFill/>
        </p:spPr>
        <p:txBody>
          <a:bodyPr vert="eaVert" wrap="square" rtlCol="0">
            <a:spAutoFit/>
          </a:bodyPr>
          <a:lstStyle/>
          <a:p>
            <a:r>
              <a:rPr lang="zh-CN" altLang="en-US" sz="5400" dirty="0">
                <a:latin typeface="STLiti" charset="-122"/>
                <a:ea typeface="STLiti" charset="-122"/>
                <a:cs typeface="STLiti" charset="-122"/>
              </a:rPr>
              <a:t>录</a:t>
            </a:r>
          </a:p>
        </p:txBody>
      </p:sp>
      <p:sp>
        <p:nvSpPr>
          <p:cNvPr id="41" name="TextBox 26"/>
          <p:cNvSpPr txBox="1"/>
          <p:nvPr/>
        </p:nvSpPr>
        <p:spPr>
          <a:xfrm rot="5400000">
            <a:off x="8480042" y="4336498"/>
            <a:ext cx="2172623" cy="400110"/>
          </a:xfrm>
          <a:prstGeom prst="rect">
            <a:avLst/>
          </a:prstGeom>
          <a:noFill/>
        </p:spPr>
        <p:txBody>
          <a:bodyPr wrap="square" rtlCol="0">
            <a:spAutoFit/>
          </a:bodyPr>
          <a:lstStyle/>
          <a:p>
            <a:r>
              <a:rPr lang="en-US" altLang="zh-CN" sz="2000" dirty="0">
                <a:latin typeface="Book Antiqua" charset="0"/>
                <a:ea typeface="Book Antiqua" charset="0"/>
                <a:cs typeface="Book Antiqua" charset="0"/>
              </a:rPr>
              <a:t>CONTENTS</a:t>
            </a:r>
            <a:endParaRPr lang="zh-CN" altLang="en-US" sz="2000" dirty="0">
              <a:latin typeface="Book Antiqua" charset="0"/>
              <a:ea typeface="Book Antiqua" charset="0"/>
              <a:cs typeface="Book Antiqua" charset="0"/>
            </a:endParaRPr>
          </a:p>
        </p:txBody>
      </p:sp>
      <p:sp>
        <p:nvSpPr>
          <p:cNvPr id="75" name="TextBox 18"/>
          <p:cNvSpPr txBox="1"/>
          <p:nvPr/>
        </p:nvSpPr>
        <p:spPr>
          <a:xfrm>
            <a:off x="3889993" y="1344872"/>
            <a:ext cx="461665" cy="1429998"/>
          </a:xfrm>
          <a:prstGeom prst="rect">
            <a:avLst/>
          </a:prstGeom>
          <a:noFill/>
        </p:spPr>
        <p:txBody>
          <a:bodyPr vert="eaVert" wrap="square" rtlCol="0">
            <a:spAutoFit/>
          </a:bodyPr>
          <a:lstStyle/>
          <a:p>
            <a:r>
              <a:rPr lang="zh-CN" altLang="en-US" spc="400" dirty="0">
                <a:solidFill>
                  <a:schemeClr val="bg1"/>
                </a:solidFill>
                <a:latin typeface="STLiti" charset="-122"/>
                <a:ea typeface="STLiti" charset="-122"/>
                <a:cs typeface="STLiti" charset="-122"/>
              </a:rPr>
              <a:t>输入标题</a:t>
            </a:r>
          </a:p>
        </p:txBody>
      </p:sp>
      <p:sp>
        <p:nvSpPr>
          <p:cNvPr id="76" name="TextBox 18"/>
          <p:cNvSpPr txBox="1"/>
          <p:nvPr/>
        </p:nvSpPr>
        <p:spPr>
          <a:xfrm>
            <a:off x="5240547" y="1344872"/>
            <a:ext cx="461665" cy="1429998"/>
          </a:xfrm>
          <a:prstGeom prst="rect">
            <a:avLst/>
          </a:prstGeom>
          <a:noFill/>
        </p:spPr>
        <p:txBody>
          <a:bodyPr vert="eaVert" wrap="square" rtlCol="0">
            <a:spAutoFit/>
          </a:bodyPr>
          <a:lstStyle/>
          <a:p>
            <a:r>
              <a:rPr lang="zh-CN" altLang="en-US" spc="400" dirty="0">
                <a:solidFill>
                  <a:schemeClr val="bg1"/>
                </a:solidFill>
                <a:latin typeface="STLiti" charset="-122"/>
                <a:ea typeface="STLiti" charset="-122"/>
                <a:cs typeface="STLiti" charset="-122"/>
              </a:rPr>
              <a:t>输入标题</a:t>
            </a:r>
          </a:p>
        </p:txBody>
      </p:sp>
      <p:sp>
        <p:nvSpPr>
          <p:cNvPr id="77" name="TextBox 18"/>
          <p:cNvSpPr txBox="1"/>
          <p:nvPr/>
        </p:nvSpPr>
        <p:spPr>
          <a:xfrm>
            <a:off x="6587136" y="1326750"/>
            <a:ext cx="461665" cy="1429998"/>
          </a:xfrm>
          <a:prstGeom prst="rect">
            <a:avLst/>
          </a:prstGeom>
          <a:noFill/>
        </p:spPr>
        <p:txBody>
          <a:bodyPr vert="eaVert" wrap="square" rtlCol="0">
            <a:spAutoFit/>
          </a:bodyPr>
          <a:lstStyle/>
          <a:p>
            <a:r>
              <a:rPr lang="zh-CN" altLang="en-US" spc="400" dirty="0">
                <a:solidFill>
                  <a:schemeClr val="bg1"/>
                </a:solidFill>
                <a:latin typeface="STLiti" charset="-122"/>
                <a:ea typeface="STLiti" charset="-122"/>
                <a:cs typeface="STLiti" charset="-122"/>
              </a:rPr>
              <a:t>输入标题</a:t>
            </a:r>
          </a:p>
        </p:txBody>
      </p:sp>
      <p:sp>
        <p:nvSpPr>
          <p:cNvPr id="79" name="TextBox 23"/>
          <p:cNvSpPr txBox="1"/>
          <p:nvPr/>
        </p:nvSpPr>
        <p:spPr>
          <a:xfrm>
            <a:off x="1531512" y="2218760"/>
            <a:ext cx="738664" cy="3694161"/>
          </a:xfrm>
          <a:prstGeom prst="rect">
            <a:avLst/>
          </a:prstGeom>
          <a:noFill/>
        </p:spPr>
        <p:txBody>
          <a:bodyPr vert="eaVert" wrap="square" rtlCol="0">
            <a:spAutoFit/>
          </a:bodyPr>
          <a:lstStyle/>
          <a:p>
            <a:r>
              <a:rPr lang="zh-CN" altLang="en-US" sz="1200" dirty="0">
                <a:solidFill>
                  <a:schemeClr val="bg1"/>
                </a:solidFill>
                <a:latin typeface="Baoli SC" charset="-122"/>
                <a:ea typeface="Baoli SC" charset="-122"/>
                <a:cs typeface="Baoli SC" charset="-122"/>
              </a:rPr>
              <a:t>东望少城花满烟，百花高楼更可怜。</a:t>
            </a:r>
          </a:p>
          <a:p>
            <a:r>
              <a:rPr lang="zh-CN" altLang="en-US" sz="1200" dirty="0">
                <a:solidFill>
                  <a:schemeClr val="bg1"/>
                </a:solidFill>
                <a:latin typeface="Baoli SC" charset="-122"/>
                <a:ea typeface="Baoli SC" charset="-122"/>
                <a:cs typeface="Baoli SC" charset="-122"/>
              </a:rPr>
              <a:t>谁能载酒开金盏，唤取佳人舞绣筵。</a:t>
            </a:r>
          </a:p>
          <a:p>
            <a:endParaRPr lang="zh-CN" altLang="en-US" sz="1200" dirty="0">
              <a:solidFill>
                <a:schemeClr val="bg1"/>
              </a:solidFill>
              <a:latin typeface="Baoli SC" charset="-122"/>
              <a:ea typeface="Baoli SC" charset="-122"/>
              <a:cs typeface="Baoli SC" charset="-122"/>
            </a:endParaRPr>
          </a:p>
        </p:txBody>
      </p:sp>
    </p:spTree>
    <p:extLst>
      <p:ext uri="{BB962C8B-B14F-4D97-AF65-F5344CB8AC3E}">
        <p14:creationId xmlns:p14="http://schemas.microsoft.com/office/powerpoint/2010/main" val="1982013175"/>
      </p:ext>
    </p:extLst>
  </p:cSld>
  <p:clrMapOvr>
    <a:masterClrMapping/>
  </p:clrMapOvr>
  <mc:AlternateContent xmlns:mc="http://schemas.openxmlformats.org/markup-compatibility/2006" xmlns:p14="http://schemas.microsoft.com/office/powerpoint/2010/main">
    <mc:Choice Requires="p14">
      <p:transition spd="slow" p14:dur="2000" advClick="0" advTm="2000">
        <p:wipe/>
      </p:transition>
    </mc:Choice>
    <mc:Fallback xmlns="">
      <p:transition spd="slow" advClick="0" advTm="2000">
        <p:wip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500" fill="hold"/>
                                        <p:tgtEl>
                                          <p:spTgt spid="19"/>
                                        </p:tgtEl>
                                        <p:attrNameLst>
                                          <p:attrName>ppt_x</p:attrName>
                                        </p:attrNameLst>
                                      </p:cBhvr>
                                      <p:tavLst>
                                        <p:tav tm="0">
                                          <p:val>
                                            <p:strVal val="#ppt_x"/>
                                          </p:val>
                                        </p:tav>
                                        <p:tav tm="100000">
                                          <p:val>
                                            <p:strVal val="#ppt_x"/>
                                          </p:val>
                                        </p:tav>
                                      </p:tavLst>
                                    </p:anim>
                                    <p:anim calcmode="lin" valueType="num">
                                      <p:cBhvr additive="base">
                                        <p:cTn id="8" dur="500" fill="hold"/>
                                        <p:tgtEl>
                                          <p:spTgt spid="19"/>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40"/>
                                        </p:tgtEl>
                                        <p:attrNameLst>
                                          <p:attrName>style.visibility</p:attrName>
                                        </p:attrNameLst>
                                      </p:cBhvr>
                                      <p:to>
                                        <p:strVal val="visible"/>
                                      </p:to>
                                    </p:set>
                                    <p:anim calcmode="lin" valueType="num">
                                      <p:cBhvr additive="base">
                                        <p:cTn id="11" dur="500" fill="hold"/>
                                        <p:tgtEl>
                                          <p:spTgt spid="40"/>
                                        </p:tgtEl>
                                        <p:attrNameLst>
                                          <p:attrName>ppt_x</p:attrName>
                                        </p:attrNameLst>
                                      </p:cBhvr>
                                      <p:tavLst>
                                        <p:tav tm="0">
                                          <p:val>
                                            <p:strVal val="#ppt_x"/>
                                          </p:val>
                                        </p:tav>
                                        <p:tav tm="100000">
                                          <p:val>
                                            <p:strVal val="#ppt_x"/>
                                          </p:val>
                                        </p:tav>
                                      </p:tavLst>
                                    </p:anim>
                                    <p:anim calcmode="lin" valueType="num">
                                      <p:cBhvr additive="base">
                                        <p:cTn id="12" dur="500" fill="hold"/>
                                        <p:tgtEl>
                                          <p:spTgt spid="40"/>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41"/>
                                        </p:tgtEl>
                                        <p:attrNameLst>
                                          <p:attrName>style.visibility</p:attrName>
                                        </p:attrNameLst>
                                      </p:cBhvr>
                                      <p:to>
                                        <p:strVal val="visible"/>
                                      </p:to>
                                    </p:set>
                                    <p:anim calcmode="lin" valueType="num">
                                      <p:cBhvr additive="base">
                                        <p:cTn id="15" dur="500" fill="hold"/>
                                        <p:tgtEl>
                                          <p:spTgt spid="41"/>
                                        </p:tgtEl>
                                        <p:attrNameLst>
                                          <p:attrName>ppt_x</p:attrName>
                                        </p:attrNameLst>
                                      </p:cBhvr>
                                      <p:tavLst>
                                        <p:tav tm="0">
                                          <p:val>
                                            <p:strVal val="#ppt_x"/>
                                          </p:val>
                                        </p:tav>
                                        <p:tav tm="100000">
                                          <p:val>
                                            <p:strVal val="#ppt_x"/>
                                          </p:val>
                                        </p:tav>
                                      </p:tavLst>
                                    </p:anim>
                                    <p:anim calcmode="lin" valueType="num">
                                      <p:cBhvr additive="base">
                                        <p:cTn id="16" dur="500" fill="hold"/>
                                        <p:tgtEl>
                                          <p:spTgt spid="41"/>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73"/>
                                        </p:tgtEl>
                                        <p:attrNameLst>
                                          <p:attrName>style.visibility</p:attrName>
                                        </p:attrNameLst>
                                      </p:cBhvr>
                                      <p:to>
                                        <p:strVal val="visible"/>
                                      </p:to>
                                    </p:set>
                                    <p:anim calcmode="lin" valueType="num">
                                      <p:cBhvr additive="base">
                                        <p:cTn id="19" dur="500" fill="hold"/>
                                        <p:tgtEl>
                                          <p:spTgt spid="73"/>
                                        </p:tgtEl>
                                        <p:attrNameLst>
                                          <p:attrName>ppt_x</p:attrName>
                                        </p:attrNameLst>
                                      </p:cBhvr>
                                      <p:tavLst>
                                        <p:tav tm="0">
                                          <p:val>
                                            <p:strVal val="#ppt_x"/>
                                          </p:val>
                                        </p:tav>
                                        <p:tav tm="100000">
                                          <p:val>
                                            <p:strVal val="#ppt_x"/>
                                          </p:val>
                                        </p:tav>
                                      </p:tavLst>
                                    </p:anim>
                                    <p:anim calcmode="lin" valueType="num">
                                      <p:cBhvr additive="base">
                                        <p:cTn id="20" dur="500" fill="hold"/>
                                        <p:tgtEl>
                                          <p:spTgt spid="73"/>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71"/>
                                        </p:tgtEl>
                                        <p:attrNameLst>
                                          <p:attrName>style.visibility</p:attrName>
                                        </p:attrNameLst>
                                      </p:cBhvr>
                                      <p:to>
                                        <p:strVal val="visible"/>
                                      </p:to>
                                    </p:set>
                                    <p:anim calcmode="lin" valueType="num">
                                      <p:cBhvr additive="base">
                                        <p:cTn id="23" dur="500" fill="hold"/>
                                        <p:tgtEl>
                                          <p:spTgt spid="71"/>
                                        </p:tgtEl>
                                        <p:attrNameLst>
                                          <p:attrName>ppt_x</p:attrName>
                                        </p:attrNameLst>
                                      </p:cBhvr>
                                      <p:tavLst>
                                        <p:tav tm="0">
                                          <p:val>
                                            <p:strVal val="#ppt_x"/>
                                          </p:val>
                                        </p:tav>
                                        <p:tav tm="100000">
                                          <p:val>
                                            <p:strVal val="#ppt_x"/>
                                          </p:val>
                                        </p:tav>
                                      </p:tavLst>
                                    </p:anim>
                                    <p:anim calcmode="lin" valueType="num">
                                      <p:cBhvr additive="base">
                                        <p:cTn id="24" dur="500" fill="hold"/>
                                        <p:tgtEl>
                                          <p:spTgt spid="71"/>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grpId="0" nodeType="clickEffect">
                                  <p:stCondLst>
                                    <p:cond delay="0"/>
                                  </p:stCondLst>
                                  <p:childTnLst>
                                    <p:set>
                                      <p:cBhvr>
                                        <p:cTn id="28" dur="1" fill="hold">
                                          <p:stCondLst>
                                            <p:cond delay="0"/>
                                          </p:stCondLst>
                                        </p:cTn>
                                        <p:tgtEl>
                                          <p:spTgt spid="77"/>
                                        </p:tgtEl>
                                        <p:attrNameLst>
                                          <p:attrName>style.visibility</p:attrName>
                                        </p:attrNameLst>
                                      </p:cBhvr>
                                      <p:to>
                                        <p:strVal val="visible"/>
                                      </p:to>
                                    </p:set>
                                    <p:anim calcmode="lin" valueType="num">
                                      <p:cBhvr additive="base">
                                        <p:cTn id="29" dur="500" fill="hold"/>
                                        <p:tgtEl>
                                          <p:spTgt spid="77"/>
                                        </p:tgtEl>
                                        <p:attrNameLst>
                                          <p:attrName>ppt_x</p:attrName>
                                        </p:attrNameLst>
                                      </p:cBhvr>
                                      <p:tavLst>
                                        <p:tav tm="0">
                                          <p:val>
                                            <p:strVal val="#ppt_x"/>
                                          </p:val>
                                        </p:tav>
                                        <p:tav tm="100000">
                                          <p:val>
                                            <p:strVal val="#ppt_x"/>
                                          </p:val>
                                        </p:tav>
                                      </p:tavLst>
                                    </p:anim>
                                    <p:anim calcmode="lin" valueType="num">
                                      <p:cBhvr additive="base">
                                        <p:cTn id="30" dur="500" fill="hold"/>
                                        <p:tgtEl>
                                          <p:spTgt spid="77"/>
                                        </p:tgtEl>
                                        <p:attrNameLst>
                                          <p:attrName>ppt_y</p:attrName>
                                        </p:attrNameLst>
                                      </p:cBhvr>
                                      <p:tavLst>
                                        <p:tav tm="0">
                                          <p:val>
                                            <p:strVal val="1+#ppt_h/2"/>
                                          </p:val>
                                        </p:tav>
                                        <p:tav tm="100000">
                                          <p:val>
                                            <p:strVal val="#ppt_y"/>
                                          </p:val>
                                        </p:tav>
                                      </p:tavLst>
                                    </p:anim>
                                  </p:childTnLst>
                                </p:cTn>
                              </p:par>
                              <p:par>
                                <p:cTn id="31" presetID="2" presetClass="entr" presetSubtype="4" fill="hold" nodeType="withEffect">
                                  <p:stCondLst>
                                    <p:cond delay="0"/>
                                  </p:stCondLst>
                                  <p:childTnLst>
                                    <p:set>
                                      <p:cBhvr>
                                        <p:cTn id="32" dur="1" fill="hold">
                                          <p:stCondLst>
                                            <p:cond delay="0"/>
                                          </p:stCondLst>
                                        </p:cTn>
                                        <p:tgtEl>
                                          <p:spTgt spid="26"/>
                                        </p:tgtEl>
                                        <p:attrNameLst>
                                          <p:attrName>style.visibility</p:attrName>
                                        </p:attrNameLst>
                                      </p:cBhvr>
                                      <p:to>
                                        <p:strVal val="visible"/>
                                      </p:to>
                                    </p:set>
                                    <p:anim calcmode="lin" valueType="num">
                                      <p:cBhvr additive="base">
                                        <p:cTn id="33" dur="500" fill="hold"/>
                                        <p:tgtEl>
                                          <p:spTgt spid="26"/>
                                        </p:tgtEl>
                                        <p:attrNameLst>
                                          <p:attrName>ppt_x</p:attrName>
                                        </p:attrNameLst>
                                      </p:cBhvr>
                                      <p:tavLst>
                                        <p:tav tm="0">
                                          <p:val>
                                            <p:strVal val="#ppt_x"/>
                                          </p:val>
                                        </p:tav>
                                        <p:tav tm="100000">
                                          <p:val>
                                            <p:strVal val="#ppt_x"/>
                                          </p:val>
                                        </p:tav>
                                      </p:tavLst>
                                    </p:anim>
                                    <p:anim calcmode="lin" valueType="num">
                                      <p:cBhvr additive="base">
                                        <p:cTn id="34" dur="500" fill="hold"/>
                                        <p:tgtEl>
                                          <p:spTgt spid="26"/>
                                        </p:tgtEl>
                                        <p:attrNameLst>
                                          <p:attrName>ppt_y</p:attrName>
                                        </p:attrNameLst>
                                      </p:cBhvr>
                                      <p:tavLst>
                                        <p:tav tm="0">
                                          <p:val>
                                            <p:strVal val="1+#ppt_h/2"/>
                                          </p:val>
                                        </p:tav>
                                        <p:tav tm="100000">
                                          <p:val>
                                            <p:strVal val="#ppt_y"/>
                                          </p:val>
                                        </p:tav>
                                      </p:tavLst>
                                    </p:anim>
                                  </p:childTnLst>
                                </p:cTn>
                              </p:par>
                              <p:par>
                                <p:cTn id="35" presetID="2" presetClass="entr" presetSubtype="4" fill="hold" grpId="0" nodeType="withEffect">
                                  <p:stCondLst>
                                    <p:cond delay="0"/>
                                  </p:stCondLst>
                                  <p:childTnLst>
                                    <p:set>
                                      <p:cBhvr>
                                        <p:cTn id="36" dur="1" fill="hold">
                                          <p:stCondLst>
                                            <p:cond delay="0"/>
                                          </p:stCondLst>
                                        </p:cTn>
                                        <p:tgtEl>
                                          <p:spTgt spid="36"/>
                                        </p:tgtEl>
                                        <p:attrNameLst>
                                          <p:attrName>style.visibility</p:attrName>
                                        </p:attrNameLst>
                                      </p:cBhvr>
                                      <p:to>
                                        <p:strVal val="visible"/>
                                      </p:to>
                                    </p:set>
                                    <p:anim calcmode="lin" valueType="num">
                                      <p:cBhvr additive="base">
                                        <p:cTn id="37" dur="500" fill="hold"/>
                                        <p:tgtEl>
                                          <p:spTgt spid="36"/>
                                        </p:tgtEl>
                                        <p:attrNameLst>
                                          <p:attrName>ppt_x</p:attrName>
                                        </p:attrNameLst>
                                      </p:cBhvr>
                                      <p:tavLst>
                                        <p:tav tm="0">
                                          <p:val>
                                            <p:strVal val="#ppt_x"/>
                                          </p:val>
                                        </p:tav>
                                        <p:tav tm="100000">
                                          <p:val>
                                            <p:strVal val="#ppt_x"/>
                                          </p:val>
                                        </p:tav>
                                      </p:tavLst>
                                    </p:anim>
                                    <p:anim calcmode="lin" valueType="num">
                                      <p:cBhvr additive="base">
                                        <p:cTn id="38" dur="500" fill="hold"/>
                                        <p:tgtEl>
                                          <p:spTgt spid="36"/>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76"/>
                                        </p:tgtEl>
                                        <p:attrNameLst>
                                          <p:attrName>style.visibility</p:attrName>
                                        </p:attrNameLst>
                                      </p:cBhvr>
                                      <p:to>
                                        <p:strVal val="visible"/>
                                      </p:to>
                                    </p:set>
                                    <p:anim calcmode="lin" valueType="num">
                                      <p:cBhvr additive="base">
                                        <p:cTn id="43" dur="500" fill="hold"/>
                                        <p:tgtEl>
                                          <p:spTgt spid="76"/>
                                        </p:tgtEl>
                                        <p:attrNameLst>
                                          <p:attrName>ppt_x</p:attrName>
                                        </p:attrNameLst>
                                      </p:cBhvr>
                                      <p:tavLst>
                                        <p:tav tm="0">
                                          <p:val>
                                            <p:strVal val="#ppt_x"/>
                                          </p:val>
                                        </p:tav>
                                        <p:tav tm="100000">
                                          <p:val>
                                            <p:strVal val="#ppt_x"/>
                                          </p:val>
                                        </p:tav>
                                      </p:tavLst>
                                    </p:anim>
                                    <p:anim calcmode="lin" valueType="num">
                                      <p:cBhvr additive="base">
                                        <p:cTn id="44" dur="500" fill="hold"/>
                                        <p:tgtEl>
                                          <p:spTgt spid="76"/>
                                        </p:tgtEl>
                                        <p:attrNameLst>
                                          <p:attrName>ppt_y</p:attrName>
                                        </p:attrNameLst>
                                      </p:cBhvr>
                                      <p:tavLst>
                                        <p:tav tm="0">
                                          <p:val>
                                            <p:strVal val="1+#ppt_h/2"/>
                                          </p:val>
                                        </p:tav>
                                        <p:tav tm="100000">
                                          <p:val>
                                            <p:strVal val="#ppt_y"/>
                                          </p:val>
                                        </p:tav>
                                      </p:tavLst>
                                    </p:anim>
                                  </p:childTnLst>
                                </p:cTn>
                              </p:par>
                              <p:par>
                                <p:cTn id="45" presetID="2" presetClass="entr" presetSubtype="4" fill="hold" nodeType="withEffect">
                                  <p:stCondLst>
                                    <p:cond delay="0"/>
                                  </p:stCondLst>
                                  <p:childTnLst>
                                    <p:set>
                                      <p:cBhvr>
                                        <p:cTn id="46" dur="1" fill="hold">
                                          <p:stCondLst>
                                            <p:cond delay="0"/>
                                          </p:stCondLst>
                                        </p:cTn>
                                        <p:tgtEl>
                                          <p:spTgt spid="29"/>
                                        </p:tgtEl>
                                        <p:attrNameLst>
                                          <p:attrName>style.visibility</p:attrName>
                                        </p:attrNameLst>
                                      </p:cBhvr>
                                      <p:to>
                                        <p:strVal val="visible"/>
                                      </p:to>
                                    </p:set>
                                    <p:anim calcmode="lin" valueType="num">
                                      <p:cBhvr additive="base">
                                        <p:cTn id="47" dur="500" fill="hold"/>
                                        <p:tgtEl>
                                          <p:spTgt spid="29"/>
                                        </p:tgtEl>
                                        <p:attrNameLst>
                                          <p:attrName>ppt_x</p:attrName>
                                        </p:attrNameLst>
                                      </p:cBhvr>
                                      <p:tavLst>
                                        <p:tav tm="0">
                                          <p:val>
                                            <p:strVal val="#ppt_x"/>
                                          </p:val>
                                        </p:tav>
                                        <p:tav tm="100000">
                                          <p:val>
                                            <p:strVal val="#ppt_x"/>
                                          </p:val>
                                        </p:tav>
                                      </p:tavLst>
                                    </p:anim>
                                    <p:anim calcmode="lin" valueType="num">
                                      <p:cBhvr additive="base">
                                        <p:cTn id="48" dur="500" fill="hold"/>
                                        <p:tgtEl>
                                          <p:spTgt spid="29"/>
                                        </p:tgtEl>
                                        <p:attrNameLst>
                                          <p:attrName>ppt_y</p:attrName>
                                        </p:attrNameLst>
                                      </p:cBhvr>
                                      <p:tavLst>
                                        <p:tav tm="0">
                                          <p:val>
                                            <p:strVal val="1+#ppt_h/2"/>
                                          </p:val>
                                        </p:tav>
                                        <p:tav tm="100000">
                                          <p:val>
                                            <p:strVal val="#ppt_y"/>
                                          </p:val>
                                        </p:tav>
                                      </p:tavLst>
                                    </p:anim>
                                  </p:childTnLst>
                                </p:cTn>
                              </p:par>
                              <p:par>
                                <p:cTn id="49" presetID="2" presetClass="entr" presetSubtype="4" fill="hold" grpId="0" nodeType="withEffect">
                                  <p:stCondLst>
                                    <p:cond delay="0"/>
                                  </p:stCondLst>
                                  <p:childTnLst>
                                    <p:set>
                                      <p:cBhvr>
                                        <p:cTn id="50" dur="1" fill="hold">
                                          <p:stCondLst>
                                            <p:cond delay="0"/>
                                          </p:stCondLst>
                                        </p:cTn>
                                        <p:tgtEl>
                                          <p:spTgt spid="39"/>
                                        </p:tgtEl>
                                        <p:attrNameLst>
                                          <p:attrName>style.visibility</p:attrName>
                                        </p:attrNameLst>
                                      </p:cBhvr>
                                      <p:to>
                                        <p:strVal val="visible"/>
                                      </p:to>
                                    </p:set>
                                    <p:anim calcmode="lin" valueType="num">
                                      <p:cBhvr additive="base">
                                        <p:cTn id="51" dur="500" fill="hold"/>
                                        <p:tgtEl>
                                          <p:spTgt spid="39"/>
                                        </p:tgtEl>
                                        <p:attrNameLst>
                                          <p:attrName>ppt_x</p:attrName>
                                        </p:attrNameLst>
                                      </p:cBhvr>
                                      <p:tavLst>
                                        <p:tav tm="0">
                                          <p:val>
                                            <p:strVal val="#ppt_x"/>
                                          </p:val>
                                        </p:tav>
                                        <p:tav tm="100000">
                                          <p:val>
                                            <p:strVal val="#ppt_x"/>
                                          </p:val>
                                        </p:tav>
                                      </p:tavLst>
                                    </p:anim>
                                    <p:anim calcmode="lin" valueType="num">
                                      <p:cBhvr additive="base">
                                        <p:cTn id="52" dur="500" fill="hold"/>
                                        <p:tgtEl>
                                          <p:spTgt spid="39"/>
                                        </p:tgtEl>
                                        <p:attrNameLst>
                                          <p:attrName>ppt_y</p:attrName>
                                        </p:attrNameLst>
                                      </p:cBhvr>
                                      <p:tavLst>
                                        <p:tav tm="0">
                                          <p:val>
                                            <p:strVal val="1+#ppt_h/2"/>
                                          </p:val>
                                        </p:tav>
                                        <p:tav tm="100000">
                                          <p:val>
                                            <p:strVal val="#ppt_y"/>
                                          </p:val>
                                        </p:tav>
                                      </p:tavLst>
                                    </p:anim>
                                  </p:childTnLst>
                                </p:cTn>
                              </p:par>
                            </p:childTnLst>
                          </p:cTn>
                        </p:par>
                      </p:childTnLst>
                    </p:cTn>
                  </p:par>
                  <p:par>
                    <p:cTn id="53" fill="hold">
                      <p:stCondLst>
                        <p:cond delay="indefinite"/>
                      </p:stCondLst>
                      <p:childTnLst>
                        <p:par>
                          <p:cTn id="54" fill="hold">
                            <p:stCondLst>
                              <p:cond delay="0"/>
                            </p:stCondLst>
                            <p:childTnLst>
                              <p:par>
                                <p:cTn id="55" presetID="2" presetClass="entr" presetSubtype="4" fill="hold" grpId="0" nodeType="clickEffect">
                                  <p:stCondLst>
                                    <p:cond delay="0"/>
                                  </p:stCondLst>
                                  <p:childTnLst>
                                    <p:set>
                                      <p:cBhvr>
                                        <p:cTn id="56" dur="1" fill="hold">
                                          <p:stCondLst>
                                            <p:cond delay="0"/>
                                          </p:stCondLst>
                                        </p:cTn>
                                        <p:tgtEl>
                                          <p:spTgt spid="75"/>
                                        </p:tgtEl>
                                        <p:attrNameLst>
                                          <p:attrName>style.visibility</p:attrName>
                                        </p:attrNameLst>
                                      </p:cBhvr>
                                      <p:to>
                                        <p:strVal val="visible"/>
                                      </p:to>
                                    </p:set>
                                    <p:anim calcmode="lin" valueType="num">
                                      <p:cBhvr additive="base">
                                        <p:cTn id="57" dur="500" fill="hold"/>
                                        <p:tgtEl>
                                          <p:spTgt spid="75"/>
                                        </p:tgtEl>
                                        <p:attrNameLst>
                                          <p:attrName>ppt_x</p:attrName>
                                        </p:attrNameLst>
                                      </p:cBhvr>
                                      <p:tavLst>
                                        <p:tav tm="0">
                                          <p:val>
                                            <p:strVal val="#ppt_x"/>
                                          </p:val>
                                        </p:tav>
                                        <p:tav tm="100000">
                                          <p:val>
                                            <p:strVal val="#ppt_x"/>
                                          </p:val>
                                        </p:tav>
                                      </p:tavLst>
                                    </p:anim>
                                    <p:anim calcmode="lin" valueType="num">
                                      <p:cBhvr additive="base">
                                        <p:cTn id="58" dur="500" fill="hold"/>
                                        <p:tgtEl>
                                          <p:spTgt spid="75"/>
                                        </p:tgtEl>
                                        <p:attrNameLst>
                                          <p:attrName>ppt_y</p:attrName>
                                        </p:attrNameLst>
                                      </p:cBhvr>
                                      <p:tavLst>
                                        <p:tav tm="0">
                                          <p:val>
                                            <p:strVal val="1+#ppt_h/2"/>
                                          </p:val>
                                        </p:tav>
                                        <p:tav tm="100000">
                                          <p:val>
                                            <p:strVal val="#ppt_y"/>
                                          </p:val>
                                        </p:tav>
                                      </p:tavLst>
                                    </p:anim>
                                  </p:childTnLst>
                                </p:cTn>
                              </p:par>
                              <p:par>
                                <p:cTn id="59" presetID="2" presetClass="entr" presetSubtype="4" fill="hold" nodeType="withEffect">
                                  <p:stCondLst>
                                    <p:cond delay="0"/>
                                  </p:stCondLst>
                                  <p:childTnLst>
                                    <p:set>
                                      <p:cBhvr>
                                        <p:cTn id="60" dur="1" fill="hold">
                                          <p:stCondLst>
                                            <p:cond delay="0"/>
                                          </p:stCondLst>
                                        </p:cTn>
                                        <p:tgtEl>
                                          <p:spTgt spid="23"/>
                                        </p:tgtEl>
                                        <p:attrNameLst>
                                          <p:attrName>style.visibility</p:attrName>
                                        </p:attrNameLst>
                                      </p:cBhvr>
                                      <p:to>
                                        <p:strVal val="visible"/>
                                      </p:to>
                                    </p:set>
                                    <p:anim calcmode="lin" valueType="num">
                                      <p:cBhvr additive="base">
                                        <p:cTn id="61" dur="500" fill="hold"/>
                                        <p:tgtEl>
                                          <p:spTgt spid="23"/>
                                        </p:tgtEl>
                                        <p:attrNameLst>
                                          <p:attrName>ppt_x</p:attrName>
                                        </p:attrNameLst>
                                      </p:cBhvr>
                                      <p:tavLst>
                                        <p:tav tm="0">
                                          <p:val>
                                            <p:strVal val="#ppt_x"/>
                                          </p:val>
                                        </p:tav>
                                        <p:tav tm="100000">
                                          <p:val>
                                            <p:strVal val="#ppt_x"/>
                                          </p:val>
                                        </p:tav>
                                      </p:tavLst>
                                    </p:anim>
                                    <p:anim calcmode="lin" valueType="num">
                                      <p:cBhvr additive="base">
                                        <p:cTn id="62" dur="500" fill="hold"/>
                                        <p:tgtEl>
                                          <p:spTgt spid="23"/>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0"/>
                                  </p:stCondLst>
                                  <p:childTnLst>
                                    <p:set>
                                      <p:cBhvr>
                                        <p:cTn id="64" dur="1" fill="hold">
                                          <p:stCondLst>
                                            <p:cond delay="0"/>
                                          </p:stCondLst>
                                        </p:cTn>
                                        <p:tgtEl>
                                          <p:spTgt spid="38"/>
                                        </p:tgtEl>
                                        <p:attrNameLst>
                                          <p:attrName>style.visibility</p:attrName>
                                        </p:attrNameLst>
                                      </p:cBhvr>
                                      <p:to>
                                        <p:strVal val="visible"/>
                                      </p:to>
                                    </p:set>
                                    <p:anim calcmode="lin" valueType="num">
                                      <p:cBhvr additive="base">
                                        <p:cTn id="65" dur="500" fill="hold"/>
                                        <p:tgtEl>
                                          <p:spTgt spid="38"/>
                                        </p:tgtEl>
                                        <p:attrNameLst>
                                          <p:attrName>ppt_x</p:attrName>
                                        </p:attrNameLst>
                                      </p:cBhvr>
                                      <p:tavLst>
                                        <p:tav tm="0">
                                          <p:val>
                                            <p:strVal val="#ppt_x"/>
                                          </p:val>
                                        </p:tav>
                                        <p:tav tm="100000">
                                          <p:val>
                                            <p:strVal val="#ppt_x"/>
                                          </p:val>
                                        </p:tav>
                                      </p:tavLst>
                                    </p:anim>
                                    <p:anim calcmode="lin" valueType="num">
                                      <p:cBhvr additive="base">
                                        <p:cTn id="66" dur="500" fill="hold"/>
                                        <p:tgtEl>
                                          <p:spTgt spid="38"/>
                                        </p:tgtEl>
                                        <p:attrNameLst>
                                          <p:attrName>ppt_y</p:attrName>
                                        </p:attrNameLst>
                                      </p:cBhvr>
                                      <p:tavLst>
                                        <p:tav tm="0">
                                          <p:val>
                                            <p:strVal val="1+#ppt_h/2"/>
                                          </p:val>
                                        </p:tav>
                                        <p:tav tm="100000">
                                          <p:val>
                                            <p:strVal val="#ppt_y"/>
                                          </p:val>
                                        </p:tav>
                                      </p:tavLst>
                                    </p:anim>
                                  </p:childTnLst>
                                </p:cTn>
                              </p:par>
                            </p:childTnLst>
                          </p:cTn>
                        </p:par>
                      </p:childTnLst>
                    </p:cTn>
                  </p:par>
                  <p:par>
                    <p:cTn id="67" fill="hold">
                      <p:stCondLst>
                        <p:cond delay="indefinite"/>
                      </p:stCondLst>
                      <p:childTnLst>
                        <p:par>
                          <p:cTn id="68" fill="hold">
                            <p:stCondLst>
                              <p:cond delay="0"/>
                            </p:stCondLst>
                            <p:childTnLst>
                              <p:par>
                                <p:cTn id="69" presetID="2" presetClass="entr" presetSubtype="4" fill="hold" nodeType="clickEffect">
                                  <p:stCondLst>
                                    <p:cond delay="0"/>
                                  </p:stCondLst>
                                  <p:childTnLst>
                                    <p:set>
                                      <p:cBhvr>
                                        <p:cTn id="70" dur="1" fill="hold">
                                          <p:stCondLst>
                                            <p:cond delay="0"/>
                                          </p:stCondLst>
                                        </p:cTn>
                                        <p:tgtEl>
                                          <p:spTgt spid="20"/>
                                        </p:tgtEl>
                                        <p:attrNameLst>
                                          <p:attrName>style.visibility</p:attrName>
                                        </p:attrNameLst>
                                      </p:cBhvr>
                                      <p:to>
                                        <p:strVal val="visible"/>
                                      </p:to>
                                    </p:set>
                                    <p:anim calcmode="lin" valueType="num">
                                      <p:cBhvr additive="base">
                                        <p:cTn id="71" dur="500" fill="hold"/>
                                        <p:tgtEl>
                                          <p:spTgt spid="20"/>
                                        </p:tgtEl>
                                        <p:attrNameLst>
                                          <p:attrName>ppt_x</p:attrName>
                                        </p:attrNameLst>
                                      </p:cBhvr>
                                      <p:tavLst>
                                        <p:tav tm="0">
                                          <p:val>
                                            <p:strVal val="#ppt_x"/>
                                          </p:val>
                                        </p:tav>
                                        <p:tav tm="100000">
                                          <p:val>
                                            <p:strVal val="#ppt_x"/>
                                          </p:val>
                                        </p:tav>
                                      </p:tavLst>
                                    </p:anim>
                                    <p:anim calcmode="lin" valueType="num">
                                      <p:cBhvr additive="base">
                                        <p:cTn id="72" dur="500" fill="hold"/>
                                        <p:tgtEl>
                                          <p:spTgt spid="20"/>
                                        </p:tgtEl>
                                        <p:attrNameLst>
                                          <p:attrName>ppt_y</p:attrName>
                                        </p:attrNameLst>
                                      </p:cBhvr>
                                      <p:tavLst>
                                        <p:tav tm="0">
                                          <p:val>
                                            <p:strVal val="1+#ppt_h/2"/>
                                          </p:val>
                                        </p:tav>
                                        <p:tav tm="100000">
                                          <p:val>
                                            <p:strVal val="#ppt_y"/>
                                          </p:val>
                                        </p:tav>
                                      </p:tavLst>
                                    </p:anim>
                                  </p:childTnLst>
                                </p:cTn>
                              </p:par>
                              <p:par>
                                <p:cTn id="73" presetID="2" presetClass="entr" presetSubtype="4" fill="hold" grpId="0" nodeType="withEffect">
                                  <p:stCondLst>
                                    <p:cond delay="0"/>
                                  </p:stCondLst>
                                  <p:childTnLst>
                                    <p:set>
                                      <p:cBhvr>
                                        <p:cTn id="74" dur="1" fill="hold">
                                          <p:stCondLst>
                                            <p:cond delay="0"/>
                                          </p:stCondLst>
                                        </p:cTn>
                                        <p:tgtEl>
                                          <p:spTgt spid="33"/>
                                        </p:tgtEl>
                                        <p:attrNameLst>
                                          <p:attrName>style.visibility</p:attrName>
                                        </p:attrNameLst>
                                      </p:cBhvr>
                                      <p:to>
                                        <p:strVal val="visible"/>
                                      </p:to>
                                    </p:set>
                                    <p:anim calcmode="lin" valueType="num">
                                      <p:cBhvr additive="base">
                                        <p:cTn id="75" dur="500" fill="hold"/>
                                        <p:tgtEl>
                                          <p:spTgt spid="33"/>
                                        </p:tgtEl>
                                        <p:attrNameLst>
                                          <p:attrName>ppt_x</p:attrName>
                                        </p:attrNameLst>
                                      </p:cBhvr>
                                      <p:tavLst>
                                        <p:tav tm="0">
                                          <p:val>
                                            <p:strVal val="#ppt_x"/>
                                          </p:val>
                                        </p:tav>
                                        <p:tav tm="100000">
                                          <p:val>
                                            <p:strVal val="#ppt_x"/>
                                          </p:val>
                                        </p:tav>
                                      </p:tavLst>
                                    </p:anim>
                                    <p:anim calcmode="lin" valueType="num">
                                      <p:cBhvr additive="base">
                                        <p:cTn id="76" dur="500" fill="hold"/>
                                        <p:tgtEl>
                                          <p:spTgt spid="33"/>
                                        </p:tgtEl>
                                        <p:attrNameLst>
                                          <p:attrName>ppt_y</p:attrName>
                                        </p:attrNameLst>
                                      </p:cBhvr>
                                      <p:tavLst>
                                        <p:tav tm="0">
                                          <p:val>
                                            <p:strVal val="1+#ppt_h/2"/>
                                          </p:val>
                                        </p:tav>
                                        <p:tav tm="100000">
                                          <p:val>
                                            <p:strVal val="#ppt_y"/>
                                          </p:val>
                                        </p:tav>
                                      </p:tavLst>
                                    </p:anim>
                                  </p:childTnLst>
                                </p:cTn>
                              </p:par>
                              <p:par>
                                <p:cTn id="77" presetID="2" presetClass="entr" presetSubtype="4" fill="hold" grpId="0" nodeType="withEffect">
                                  <p:stCondLst>
                                    <p:cond delay="0"/>
                                  </p:stCondLst>
                                  <p:childTnLst>
                                    <p:set>
                                      <p:cBhvr>
                                        <p:cTn id="78" dur="1" fill="hold">
                                          <p:stCondLst>
                                            <p:cond delay="0"/>
                                          </p:stCondLst>
                                        </p:cTn>
                                        <p:tgtEl>
                                          <p:spTgt spid="79"/>
                                        </p:tgtEl>
                                        <p:attrNameLst>
                                          <p:attrName>style.visibility</p:attrName>
                                        </p:attrNameLst>
                                      </p:cBhvr>
                                      <p:to>
                                        <p:strVal val="visible"/>
                                      </p:to>
                                    </p:set>
                                    <p:anim calcmode="lin" valueType="num">
                                      <p:cBhvr additive="base">
                                        <p:cTn id="79" dur="500" fill="hold"/>
                                        <p:tgtEl>
                                          <p:spTgt spid="79"/>
                                        </p:tgtEl>
                                        <p:attrNameLst>
                                          <p:attrName>ppt_x</p:attrName>
                                        </p:attrNameLst>
                                      </p:cBhvr>
                                      <p:tavLst>
                                        <p:tav tm="0">
                                          <p:val>
                                            <p:strVal val="#ppt_x"/>
                                          </p:val>
                                        </p:tav>
                                        <p:tav tm="100000">
                                          <p:val>
                                            <p:strVal val="#ppt_x"/>
                                          </p:val>
                                        </p:tav>
                                      </p:tavLst>
                                    </p:anim>
                                    <p:anim calcmode="lin" valueType="num">
                                      <p:cBhvr additive="base">
                                        <p:cTn id="80" dur="500" fill="hold"/>
                                        <p:tgtEl>
                                          <p:spTgt spid="7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36" grpId="0"/>
      <p:bldP spid="38" grpId="0"/>
      <p:bldP spid="39" grpId="0"/>
      <p:bldP spid="73" grpId="0" animBg="1"/>
      <p:bldP spid="19" grpId="0"/>
      <p:bldP spid="40" grpId="0"/>
      <p:bldP spid="41" grpId="0"/>
      <p:bldP spid="75" grpId="0"/>
      <p:bldP spid="76" grpId="0"/>
      <p:bldP spid="77" grpId="0"/>
      <p:bldP spid="79"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3">
            <a:extLst>
              <a:ext uri="{28A0092B-C50C-407E-A947-70E740481C1C}">
                <a14:useLocalDpi xmlns:a14="http://schemas.microsoft.com/office/drawing/2010/main" val="0"/>
              </a:ext>
            </a:extLst>
          </a:blip>
          <a:srcRect r="59968" b="37662"/>
          <a:stretch/>
        </p:blipFill>
        <p:spPr>
          <a:xfrm>
            <a:off x="3038" y="33957"/>
            <a:ext cx="2449064" cy="2145166"/>
          </a:xfrm>
          <a:prstGeom prst="rect">
            <a:avLst/>
          </a:prstGeom>
        </p:spPr>
      </p:pic>
      <p:sp>
        <p:nvSpPr>
          <p:cNvPr id="31" name="矩形 30"/>
          <p:cNvSpPr/>
          <p:nvPr/>
        </p:nvSpPr>
        <p:spPr>
          <a:xfrm>
            <a:off x="1439092" y="2190285"/>
            <a:ext cx="9127187" cy="2816942"/>
          </a:xfrm>
          <a:prstGeom prst="rect">
            <a:avLst/>
          </a:prstGeom>
          <a:noFill/>
          <a:ln w="3175">
            <a:solidFill>
              <a:srgbClr val="EEDBB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文本框 34">
            <a:extLst>
              <a:ext uri="{FF2B5EF4-FFF2-40B4-BE49-F238E27FC236}">
                <a16:creationId xmlns:a16="http://schemas.microsoft.com/office/drawing/2014/main" id="{39A54A7E-2E6F-455C-9E26-E473DB59DF38}"/>
              </a:ext>
            </a:extLst>
          </p:cNvPr>
          <p:cNvSpPr txBox="1"/>
          <p:nvPr/>
        </p:nvSpPr>
        <p:spPr>
          <a:xfrm>
            <a:off x="1286692" y="2670380"/>
            <a:ext cx="6047809" cy="2161552"/>
          </a:xfrm>
          <a:prstGeom prst="rect">
            <a:avLst/>
          </a:prstGeom>
          <a:noFill/>
        </p:spPr>
        <p:txBody>
          <a:bodyPr vert="eaVert" wrap="square" rtlCol="0">
            <a:spAutoFit/>
          </a:bodyPr>
          <a:lstStyle/>
          <a:p>
            <a:pPr>
              <a:lnSpc>
                <a:spcPct val="200000"/>
              </a:lnSpc>
            </a:pPr>
            <a:r>
              <a:rPr lang="zh-CN" altLang="en-US" sz="1200" dirty="0">
                <a:solidFill>
                  <a:srgbClr val="EEDBB0"/>
                </a:solidFill>
                <a:latin typeface="隶书" panose="02010509060101010101" pitchFamily="49" charset="-122"/>
                <a:ea typeface="隶书" panose="02010509060101010101" pitchFamily="49" charset="-122"/>
                <a:cs typeface="STSong" charset="-122"/>
              </a:rPr>
              <a:t>单击此处输入文本内容，单击此处输入文本内容，单击此处输入文本内容</a:t>
            </a:r>
            <a:r>
              <a:rPr lang="en-US" altLang="zh-CN" sz="1200" dirty="0">
                <a:solidFill>
                  <a:srgbClr val="EEDBB0"/>
                </a:solidFill>
                <a:latin typeface="隶书" panose="02010509060101010101" pitchFamily="49" charset="-122"/>
                <a:ea typeface="隶书" panose="02010509060101010101" pitchFamily="49" charset="-122"/>
                <a:cs typeface="STSong" charset="-122"/>
              </a:rPr>
              <a:t>,</a:t>
            </a:r>
            <a:r>
              <a:rPr lang="zh-CN" altLang="en-US" sz="1200" dirty="0">
                <a:solidFill>
                  <a:srgbClr val="EEDBB0"/>
                </a:solidFill>
                <a:latin typeface="隶书" panose="02010509060101010101" pitchFamily="49" charset="-122"/>
                <a:ea typeface="隶书" panose="02010509060101010101" pitchFamily="49" charset="-122"/>
                <a:cs typeface="STSong" charset="-122"/>
              </a:rPr>
              <a:t>单击此处输入文本内容，单击此处输入文本内容，单击此处输入文本内容</a:t>
            </a:r>
            <a:r>
              <a:rPr lang="en-US" altLang="zh-CN" sz="1200" dirty="0">
                <a:solidFill>
                  <a:srgbClr val="EEDBB0"/>
                </a:solidFill>
                <a:latin typeface="隶书" panose="02010509060101010101" pitchFamily="49" charset="-122"/>
                <a:ea typeface="隶书" panose="02010509060101010101" pitchFamily="49" charset="-122"/>
                <a:cs typeface="STSong" charset="-122"/>
              </a:rPr>
              <a:t>,</a:t>
            </a:r>
            <a:r>
              <a:rPr lang="zh-CN" altLang="en-US" sz="1200" dirty="0">
                <a:solidFill>
                  <a:srgbClr val="EEDBB0"/>
                </a:solidFill>
                <a:latin typeface="隶书" panose="02010509060101010101" pitchFamily="49" charset="-122"/>
                <a:ea typeface="隶书" panose="02010509060101010101" pitchFamily="49" charset="-122"/>
                <a:cs typeface="STSong" charset="-122"/>
              </a:rPr>
              <a:t>单击此处输入文本内容，单击此处输入文本内容</a:t>
            </a:r>
            <a:r>
              <a:rPr lang="en-US" altLang="zh-CN" sz="1200" dirty="0">
                <a:solidFill>
                  <a:srgbClr val="EEDBB0"/>
                </a:solidFill>
                <a:latin typeface="隶书" panose="02010509060101010101" pitchFamily="49" charset="-122"/>
                <a:ea typeface="隶书" panose="02010509060101010101" pitchFamily="49" charset="-122"/>
                <a:cs typeface="STSong" charset="-122"/>
              </a:rPr>
              <a:t>,</a:t>
            </a:r>
            <a:r>
              <a:rPr lang="zh-CN" altLang="en-US" sz="1200" dirty="0">
                <a:solidFill>
                  <a:srgbClr val="EEDBB0"/>
                </a:solidFill>
                <a:latin typeface="隶书" panose="02010509060101010101" pitchFamily="49" charset="-122"/>
                <a:ea typeface="隶书" panose="02010509060101010101" pitchFamily="49" charset="-122"/>
                <a:cs typeface="STSong" charset="-122"/>
              </a:rPr>
              <a:t>单击此处输入文本内容，单击此处输入文本内容</a:t>
            </a:r>
            <a:r>
              <a:rPr lang="en-US" altLang="zh-CN" sz="1200" dirty="0">
                <a:solidFill>
                  <a:srgbClr val="EEDBB0"/>
                </a:solidFill>
                <a:latin typeface="隶书" panose="02010509060101010101" pitchFamily="49" charset="-122"/>
                <a:ea typeface="隶书" panose="02010509060101010101" pitchFamily="49" charset="-122"/>
                <a:cs typeface="STSong" charset="-122"/>
              </a:rPr>
              <a:t>,</a:t>
            </a:r>
            <a:r>
              <a:rPr lang="zh-CN" altLang="en-US" sz="1200" dirty="0">
                <a:solidFill>
                  <a:srgbClr val="EEDBB0"/>
                </a:solidFill>
                <a:latin typeface="隶书" panose="02010509060101010101" pitchFamily="49" charset="-122"/>
                <a:ea typeface="隶书" panose="02010509060101010101" pitchFamily="49" charset="-122"/>
                <a:cs typeface="STSong" charset="-122"/>
              </a:rPr>
              <a:t>单击此处输入文本内容，单击此处输入文本内容</a:t>
            </a:r>
            <a:r>
              <a:rPr lang="en-US" altLang="zh-CN" sz="1200" dirty="0">
                <a:solidFill>
                  <a:srgbClr val="EEDBB0"/>
                </a:solidFill>
                <a:latin typeface="隶书" panose="02010509060101010101" pitchFamily="49" charset="-122"/>
                <a:ea typeface="隶书" panose="02010509060101010101" pitchFamily="49" charset="-122"/>
                <a:cs typeface="STSong" charset="-122"/>
              </a:rPr>
              <a:t>,</a:t>
            </a:r>
            <a:r>
              <a:rPr lang="zh-CN" altLang="en-US" sz="1200" dirty="0">
                <a:solidFill>
                  <a:srgbClr val="EEDBB0"/>
                </a:solidFill>
                <a:latin typeface="隶书" panose="02010509060101010101" pitchFamily="49" charset="-122"/>
                <a:ea typeface="隶书" panose="02010509060101010101" pitchFamily="49" charset="-122"/>
                <a:cs typeface="STSong" charset="-122"/>
              </a:rPr>
              <a:t>单击此处输入文本内容，单击此处输入文本内容</a:t>
            </a:r>
            <a:r>
              <a:rPr lang="en-US" altLang="zh-CN" sz="1200" dirty="0">
                <a:solidFill>
                  <a:srgbClr val="EEDBB0"/>
                </a:solidFill>
                <a:latin typeface="隶书" panose="02010509060101010101" pitchFamily="49" charset="-122"/>
                <a:ea typeface="隶书" panose="02010509060101010101" pitchFamily="49" charset="-122"/>
                <a:cs typeface="STSong" charset="-122"/>
              </a:rPr>
              <a:t>,</a:t>
            </a:r>
            <a:r>
              <a:rPr lang="zh-CN" altLang="en-US" sz="1200" dirty="0">
                <a:solidFill>
                  <a:srgbClr val="EEDBB0"/>
                </a:solidFill>
                <a:latin typeface="隶书" panose="02010509060101010101" pitchFamily="49" charset="-122"/>
                <a:ea typeface="隶书" panose="02010509060101010101" pitchFamily="49" charset="-122"/>
                <a:cs typeface="STSong" charset="-122"/>
              </a:rPr>
              <a:t>单击此处输入文本内容，单击此处输入文本内容</a:t>
            </a:r>
            <a:r>
              <a:rPr lang="en-US" altLang="zh-CN" sz="1200" dirty="0">
                <a:solidFill>
                  <a:srgbClr val="EEDBB0"/>
                </a:solidFill>
                <a:latin typeface="隶书" panose="02010509060101010101" pitchFamily="49" charset="-122"/>
                <a:ea typeface="隶书" panose="02010509060101010101" pitchFamily="49" charset="-122"/>
                <a:cs typeface="STSong" charset="-122"/>
              </a:rPr>
              <a:t>,</a:t>
            </a:r>
            <a:r>
              <a:rPr lang="zh-CN" altLang="en-US" sz="1200" dirty="0">
                <a:solidFill>
                  <a:srgbClr val="EEDBB0"/>
                </a:solidFill>
                <a:latin typeface="隶书" panose="02010509060101010101" pitchFamily="49" charset="-122"/>
                <a:ea typeface="隶书" panose="02010509060101010101" pitchFamily="49" charset="-122"/>
                <a:cs typeface="STSong" charset="-122"/>
              </a:rPr>
              <a:t>单击此处输入文本内容。</a:t>
            </a:r>
          </a:p>
          <a:p>
            <a:pPr>
              <a:lnSpc>
                <a:spcPct val="200000"/>
              </a:lnSpc>
            </a:pPr>
            <a:endParaRPr lang="zh-CN" altLang="en-US" sz="1200" dirty="0">
              <a:latin typeface="隶书" panose="02010509060101010101" pitchFamily="49" charset="-122"/>
              <a:ea typeface="隶书" panose="02010509060101010101" pitchFamily="49" charset="-122"/>
              <a:cs typeface="STSong" charset="-122"/>
            </a:endParaRPr>
          </a:p>
          <a:p>
            <a:pPr>
              <a:lnSpc>
                <a:spcPct val="200000"/>
              </a:lnSpc>
            </a:pPr>
            <a:endParaRPr lang="zh-CN" altLang="en-US" sz="1200" dirty="0">
              <a:latin typeface="隶书" panose="02010509060101010101" pitchFamily="49" charset="-122"/>
              <a:ea typeface="隶书" panose="02010509060101010101" pitchFamily="49" charset="-122"/>
              <a:cs typeface="STSong" charset="-122"/>
            </a:endParaRPr>
          </a:p>
        </p:txBody>
      </p:sp>
      <p:sp>
        <p:nvSpPr>
          <p:cNvPr id="40" name="矩形 39"/>
          <p:cNvSpPr/>
          <p:nvPr/>
        </p:nvSpPr>
        <p:spPr>
          <a:xfrm>
            <a:off x="1591492" y="2342685"/>
            <a:ext cx="9127187" cy="2816942"/>
          </a:xfrm>
          <a:prstGeom prst="rect">
            <a:avLst/>
          </a:prstGeom>
          <a:noFill/>
          <a:ln w="3175">
            <a:solidFill>
              <a:srgbClr val="EEDBB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片 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737003" y="33957"/>
            <a:ext cx="5527728" cy="7841476"/>
          </a:xfrm>
          <a:prstGeom prst="rect">
            <a:avLst/>
          </a:prstGeom>
        </p:spPr>
      </p:pic>
      <p:sp>
        <p:nvSpPr>
          <p:cNvPr id="10" name="TextBox 28"/>
          <p:cNvSpPr txBox="1"/>
          <p:nvPr/>
        </p:nvSpPr>
        <p:spPr>
          <a:xfrm>
            <a:off x="5035652" y="600005"/>
            <a:ext cx="3874394" cy="461665"/>
          </a:xfrm>
          <a:prstGeom prst="rect">
            <a:avLst/>
          </a:prstGeom>
          <a:noFill/>
        </p:spPr>
        <p:txBody>
          <a:bodyPr wrap="square" rtlCol="0">
            <a:spAutoFit/>
          </a:bodyPr>
          <a:lstStyle/>
          <a:p>
            <a:r>
              <a:rPr lang="zh-CN" altLang="en-US" sz="2400" b="1" kern="0" dirty="0">
                <a:solidFill>
                  <a:srgbClr val="E96A4F"/>
                </a:solidFill>
                <a:latin typeface="隶书" panose="02010509060101010101" pitchFamily="49" charset="-122"/>
                <a:ea typeface="隶书" panose="02010509060101010101" pitchFamily="49" charset="-122"/>
              </a:rPr>
              <a:t>请输入您的标题</a:t>
            </a:r>
          </a:p>
        </p:txBody>
      </p:sp>
      <p:sp>
        <p:nvSpPr>
          <p:cNvPr id="11" name="矩形 10"/>
          <p:cNvSpPr/>
          <p:nvPr/>
        </p:nvSpPr>
        <p:spPr>
          <a:xfrm>
            <a:off x="4749175" y="738775"/>
            <a:ext cx="241524" cy="230146"/>
          </a:xfrm>
          <a:prstGeom prst="rect">
            <a:avLst/>
          </a:prstGeom>
          <a:solidFill>
            <a:srgbClr val="EAD091"/>
          </a:solidFill>
          <a:ln>
            <a:solidFill>
              <a:srgbClr val="2C3F4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30"/>
          <p:cNvSpPr txBox="1"/>
          <p:nvPr/>
        </p:nvSpPr>
        <p:spPr>
          <a:xfrm>
            <a:off x="5035652" y="997717"/>
            <a:ext cx="3402703" cy="307777"/>
          </a:xfrm>
          <a:prstGeom prst="rect">
            <a:avLst/>
          </a:prstGeom>
          <a:noFill/>
        </p:spPr>
        <p:txBody>
          <a:bodyPr wrap="square" rtlCol="0">
            <a:spAutoFit/>
          </a:bodyPr>
          <a:lstStyle/>
          <a:p>
            <a:r>
              <a:rPr lang="en-US" altLang="zh-CN" sz="1400" b="1" kern="0" dirty="0">
                <a:solidFill>
                  <a:srgbClr val="B09262"/>
                </a:solidFill>
                <a:latin typeface="Avenir LT 65 Medium" panose="02000603020000020003" pitchFamily="2" charset="0"/>
                <a:ea typeface="隶书" panose="02010509060101010101" pitchFamily="49" charset="-122"/>
              </a:rPr>
              <a:t>ADD YOUR TITLE HERE</a:t>
            </a:r>
            <a:endParaRPr lang="zh-CN" altLang="en-US" sz="1400" b="1" kern="0" dirty="0">
              <a:solidFill>
                <a:srgbClr val="B09262"/>
              </a:solidFill>
              <a:latin typeface="Avenir LT 65 Medium" panose="02000603020000020003" pitchFamily="2" charset="0"/>
              <a:ea typeface="隶书" panose="02010509060101010101" pitchFamily="49" charset="-122"/>
            </a:endParaRPr>
          </a:p>
        </p:txBody>
      </p:sp>
    </p:spTree>
    <p:extLst>
      <p:ext uri="{BB962C8B-B14F-4D97-AF65-F5344CB8AC3E}">
        <p14:creationId xmlns:p14="http://schemas.microsoft.com/office/powerpoint/2010/main" val="860319341"/>
      </p:ext>
    </p:extLst>
  </p:cSld>
  <p:clrMapOvr>
    <a:masterClrMapping/>
  </p:clrMapOvr>
  <mc:AlternateContent xmlns:mc="http://schemas.openxmlformats.org/markup-compatibility/2006" xmlns:p14="http://schemas.microsoft.com/office/powerpoint/2010/main">
    <mc:Choice Requires="p14">
      <p:transition spd="slow" p14:dur="2000" advClick="0" advTm="2000">
        <p:wipe/>
      </p:transition>
    </mc:Choice>
    <mc:Fallback xmlns="">
      <p:transition spd="slow" advClick="0" advTm="2000">
        <p:wip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1000"/>
                                        <p:tgtEl>
                                          <p:spTgt spid="31"/>
                                        </p:tgtEl>
                                      </p:cBhvr>
                                    </p:animEffect>
                                    <p:anim calcmode="lin" valueType="num">
                                      <p:cBhvr>
                                        <p:cTn id="8" dur="1000" fill="hold"/>
                                        <p:tgtEl>
                                          <p:spTgt spid="31"/>
                                        </p:tgtEl>
                                        <p:attrNameLst>
                                          <p:attrName>ppt_x</p:attrName>
                                        </p:attrNameLst>
                                      </p:cBhvr>
                                      <p:tavLst>
                                        <p:tav tm="0">
                                          <p:val>
                                            <p:strVal val="#ppt_x"/>
                                          </p:val>
                                        </p:tav>
                                        <p:tav tm="100000">
                                          <p:val>
                                            <p:strVal val="#ppt_x"/>
                                          </p:val>
                                        </p:tav>
                                      </p:tavLst>
                                    </p:anim>
                                    <p:anim calcmode="lin" valueType="num">
                                      <p:cBhvr>
                                        <p:cTn id="9" dur="1000" fill="hold"/>
                                        <p:tgtEl>
                                          <p:spTgt spid="31"/>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35"/>
                                        </p:tgtEl>
                                        <p:attrNameLst>
                                          <p:attrName>style.visibility</p:attrName>
                                        </p:attrNameLst>
                                      </p:cBhvr>
                                      <p:to>
                                        <p:strVal val="visible"/>
                                      </p:to>
                                    </p:set>
                                    <p:animEffect transition="in" filter="fade">
                                      <p:cBhvr>
                                        <p:cTn id="13" dur="1000"/>
                                        <p:tgtEl>
                                          <p:spTgt spid="35"/>
                                        </p:tgtEl>
                                      </p:cBhvr>
                                    </p:animEffect>
                                    <p:anim calcmode="lin" valueType="num">
                                      <p:cBhvr>
                                        <p:cTn id="14" dur="1000" fill="hold"/>
                                        <p:tgtEl>
                                          <p:spTgt spid="35"/>
                                        </p:tgtEl>
                                        <p:attrNameLst>
                                          <p:attrName>ppt_x</p:attrName>
                                        </p:attrNameLst>
                                      </p:cBhvr>
                                      <p:tavLst>
                                        <p:tav tm="0">
                                          <p:val>
                                            <p:strVal val="#ppt_x"/>
                                          </p:val>
                                        </p:tav>
                                        <p:tav tm="100000">
                                          <p:val>
                                            <p:strVal val="#ppt_x"/>
                                          </p:val>
                                        </p:tav>
                                      </p:tavLst>
                                    </p:anim>
                                    <p:anim calcmode="lin" valueType="num">
                                      <p:cBhvr>
                                        <p:cTn id="15" dur="1000" fill="hold"/>
                                        <p:tgtEl>
                                          <p:spTgt spid="35"/>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47" presetClass="entr" presetSubtype="0" fill="hold" grpId="0" nodeType="clickEffect">
                                  <p:stCondLst>
                                    <p:cond delay="0"/>
                                  </p:stCondLst>
                                  <p:childTnLst>
                                    <p:set>
                                      <p:cBhvr>
                                        <p:cTn id="19" dur="1" fill="hold">
                                          <p:stCondLst>
                                            <p:cond delay="0"/>
                                          </p:stCondLst>
                                        </p:cTn>
                                        <p:tgtEl>
                                          <p:spTgt spid="40"/>
                                        </p:tgtEl>
                                        <p:attrNameLst>
                                          <p:attrName>style.visibility</p:attrName>
                                        </p:attrNameLst>
                                      </p:cBhvr>
                                      <p:to>
                                        <p:strVal val="visible"/>
                                      </p:to>
                                    </p:set>
                                    <p:animEffect transition="in" filter="fade">
                                      <p:cBhvr>
                                        <p:cTn id="20" dur="1000"/>
                                        <p:tgtEl>
                                          <p:spTgt spid="40"/>
                                        </p:tgtEl>
                                      </p:cBhvr>
                                    </p:animEffect>
                                    <p:anim calcmode="lin" valueType="num">
                                      <p:cBhvr>
                                        <p:cTn id="21" dur="1000" fill="hold"/>
                                        <p:tgtEl>
                                          <p:spTgt spid="40"/>
                                        </p:tgtEl>
                                        <p:attrNameLst>
                                          <p:attrName>ppt_x</p:attrName>
                                        </p:attrNameLst>
                                      </p:cBhvr>
                                      <p:tavLst>
                                        <p:tav tm="0">
                                          <p:val>
                                            <p:strVal val="#ppt_x"/>
                                          </p:val>
                                        </p:tav>
                                        <p:tav tm="100000">
                                          <p:val>
                                            <p:strVal val="#ppt_x"/>
                                          </p:val>
                                        </p:tav>
                                      </p:tavLst>
                                    </p:anim>
                                    <p:anim calcmode="lin" valueType="num">
                                      <p:cBhvr>
                                        <p:cTn id="22" dur="1000" fill="hold"/>
                                        <p:tgtEl>
                                          <p:spTgt spid="4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35" grpId="0"/>
      <p:bldP spid="40"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3">
            <a:extLst>
              <a:ext uri="{28A0092B-C50C-407E-A947-70E740481C1C}">
                <a14:useLocalDpi xmlns:a14="http://schemas.microsoft.com/office/drawing/2010/main" val="0"/>
              </a:ext>
            </a:extLst>
          </a:blip>
          <a:srcRect r="59968" b="37662"/>
          <a:stretch/>
        </p:blipFill>
        <p:spPr>
          <a:xfrm>
            <a:off x="3038" y="33957"/>
            <a:ext cx="2449064" cy="2145166"/>
          </a:xfrm>
          <a:prstGeom prst="rect">
            <a:avLst/>
          </a:prstGeom>
        </p:spPr>
      </p:pic>
      <p:grpSp>
        <p:nvGrpSpPr>
          <p:cNvPr id="6" name="组 5"/>
          <p:cNvGrpSpPr/>
          <p:nvPr/>
        </p:nvGrpSpPr>
        <p:grpSpPr>
          <a:xfrm>
            <a:off x="2280141" y="2061974"/>
            <a:ext cx="1377656" cy="1531346"/>
            <a:chOff x="1906294" y="2577138"/>
            <a:chExt cx="1921789" cy="2136182"/>
          </a:xfrm>
        </p:grpSpPr>
        <p:sp>
          <p:nvSpPr>
            <p:cNvPr id="5" name="矩形 4"/>
            <p:cNvSpPr/>
            <p:nvPr/>
          </p:nvSpPr>
          <p:spPr>
            <a:xfrm rot="2700000">
              <a:off x="1906294" y="2577138"/>
              <a:ext cx="1921788" cy="1921788"/>
            </a:xfrm>
            <a:prstGeom prst="rect">
              <a:avLst/>
            </a:prstGeom>
            <a:noFill/>
            <a:ln>
              <a:solidFill>
                <a:srgbClr val="EEDBB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1" name="矩形 10"/>
            <p:cNvSpPr/>
            <p:nvPr/>
          </p:nvSpPr>
          <p:spPr>
            <a:xfrm rot="2700000">
              <a:off x="1906295" y="2791532"/>
              <a:ext cx="1921788" cy="1921788"/>
            </a:xfrm>
            <a:prstGeom prst="rect">
              <a:avLst/>
            </a:prstGeom>
            <a:noFill/>
            <a:ln>
              <a:solidFill>
                <a:srgbClr val="EEDBB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grpSp>
        <p:nvGrpSpPr>
          <p:cNvPr id="13" name="组 12"/>
          <p:cNvGrpSpPr/>
          <p:nvPr/>
        </p:nvGrpSpPr>
        <p:grpSpPr>
          <a:xfrm>
            <a:off x="5424907" y="2169171"/>
            <a:ext cx="1377656" cy="1531346"/>
            <a:chOff x="1906294" y="2577138"/>
            <a:chExt cx="1921789" cy="2136182"/>
          </a:xfrm>
        </p:grpSpPr>
        <p:sp>
          <p:nvSpPr>
            <p:cNvPr id="14" name="矩形 13"/>
            <p:cNvSpPr/>
            <p:nvPr/>
          </p:nvSpPr>
          <p:spPr>
            <a:xfrm rot="2700000">
              <a:off x="1906294" y="2577138"/>
              <a:ext cx="1921788" cy="1921788"/>
            </a:xfrm>
            <a:prstGeom prst="rect">
              <a:avLst/>
            </a:prstGeom>
            <a:noFill/>
            <a:ln>
              <a:solidFill>
                <a:srgbClr val="EEDBB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5" name="矩形 14"/>
            <p:cNvSpPr/>
            <p:nvPr/>
          </p:nvSpPr>
          <p:spPr>
            <a:xfrm rot="2700000">
              <a:off x="1906295" y="2791532"/>
              <a:ext cx="1921788" cy="1921788"/>
            </a:xfrm>
            <a:prstGeom prst="rect">
              <a:avLst/>
            </a:prstGeom>
            <a:noFill/>
            <a:ln>
              <a:solidFill>
                <a:srgbClr val="EEDBB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grpSp>
        <p:nvGrpSpPr>
          <p:cNvPr id="16" name="组 15"/>
          <p:cNvGrpSpPr/>
          <p:nvPr/>
        </p:nvGrpSpPr>
        <p:grpSpPr>
          <a:xfrm>
            <a:off x="8600867" y="2189089"/>
            <a:ext cx="1377656" cy="1531346"/>
            <a:chOff x="1906294" y="2577138"/>
            <a:chExt cx="1921789" cy="2136182"/>
          </a:xfrm>
        </p:grpSpPr>
        <p:sp>
          <p:nvSpPr>
            <p:cNvPr id="17" name="矩形 16"/>
            <p:cNvSpPr/>
            <p:nvPr/>
          </p:nvSpPr>
          <p:spPr>
            <a:xfrm rot="2700000">
              <a:off x="1906294" y="2577138"/>
              <a:ext cx="1921788" cy="1921788"/>
            </a:xfrm>
            <a:prstGeom prst="rect">
              <a:avLst/>
            </a:prstGeom>
            <a:noFill/>
            <a:ln>
              <a:solidFill>
                <a:srgbClr val="EEDBB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8" name="矩形 17"/>
            <p:cNvSpPr/>
            <p:nvPr/>
          </p:nvSpPr>
          <p:spPr>
            <a:xfrm rot="2700000">
              <a:off x="1906295" y="2791532"/>
              <a:ext cx="1921788" cy="1921788"/>
            </a:xfrm>
            <a:prstGeom prst="rect">
              <a:avLst/>
            </a:prstGeom>
            <a:noFill/>
            <a:ln>
              <a:solidFill>
                <a:srgbClr val="EEDBB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sp>
        <p:nvSpPr>
          <p:cNvPr id="19" name="TextBox 17"/>
          <p:cNvSpPr txBox="1"/>
          <p:nvPr/>
        </p:nvSpPr>
        <p:spPr>
          <a:xfrm>
            <a:off x="2674362" y="2453089"/>
            <a:ext cx="527220" cy="646331"/>
          </a:xfrm>
          <a:prstGeom prst="rect">
            <a:avLst/>
          </a:prstGeom>
          <a:noFill/>
        </p:spPr>
        <p:txBody>
          <a:bodyPr wrap="square" rtlCol="0">
            <a:spAutoFit/>
          </a:bodyPr>
          <a:lstStyle/>
          <a:p>
            <a:r>
              <a:rPr lang="zh-CN" altLang="en-US" sz="3600" dirty="0">
                <a:solidFill>
                  <a:srgbClr val="EEDBB0"/>
                </a:solidFill>
                <a:latin typeface="隶书" panose="02010509060101010101" charset="-122"/>
                <a:ea typeface="隶书" panose="02010509060101010101" charset="-122"/>
              </a:rPr>
              <a:t>壹</a:t>
            </a:r>
          </a:p>
        </p:txBody>
      </p:sp>
      <p:sp>
        <p:nvSpPr>
          <p:cNvPr id="20" name="TextBox 17"/>
          <p:cNvSpPr txBox="1"/>
          <p:nvPr/>
        </p:nvSpPr>
        <p:spPr>
          <a:xfrm>
            <a:off x="5840204" y="2561578"/>
            <a:ext cx="527219" cy="646331"/>
          </a:xfrm>
          <a:prstGeom prst="rect">
            <a:avLst/>
          </a:prstGeom>
          <a:noFill/>
        </p:spPr>
        <p:txBody>
          <a:bodyPr wrap="square" rtlCol="0">
            <a:spAutoFit/>
          </a:bodyPr>
          <a:lstStyle/>
          <a:p>
            <a:r>
              <a:rPr lang="zh-CN" altLang="en-US" sz="3600" dirty="0">
                <a:solidFill>
                  <a:srgbClr val="EEDBB0"/>
                </a:solidFill>
                <a:latin typeface="隶书" panose="02010509060101010101" charset="-122"/>
                <a:ea typeface="隶书" panose="02010509060101010101" charset="-122"/>
              </a:rPr>
              <a:t>贰</a:t>
            </a:r>
          </a:p>
        </p:txBody>
      </p:sp>
      <p:sp>
        <p:nvSpPr>
          <p:cNvPr id="21" name="TextBox 17"/>
          <p:cNvSpPr txBox="1"/>
          <p:nvPr/>
        </p:nvSpPr>
        <p:spPr>
          <a:xfrm>
            <a:off x="8994111" y="2541962"/>
            <a:ext cx="527219" cy="646331"/>
          </a:xfrm>
          <a:prstGeom prst="rect">
            <a:avLst/>
          </a:prstGeom>
          <a:noFill/>
        </p:spPr>
        <p:txBody>
          <a:bodyPr wrap="square" rtlCol="0">
            <a:spAutoFit/>
          </a:bodyPr>
          <a:lstStyle/>
          <a:p>
            <a:r>
              <a:rPr lang="zh-CN" altLang="en-US" sz="3600" dirty="0">
                <a:solidFill>
                  <a:srgbClr val="EEDBB0"/>
                </a:solidFill>
                <a:latin typeface="隶书" panose="02010509060101010101" charset="-122"/>
                <a:ea typeface="隶书" panose="02010509060101010101" charset="-122"/>
              </a:rPr>
              <a:t>叁</a:t>
            </a:r>
          </a:p>
        </p:txBody>
      </p:sp>
      <p:sp>
        <p:nvSpPr>
          <p:cNvPr id="22" name="文本框 21">
            <a:extLst>
              <a:ext uri="{FF2B5EF4-FFF2-40B4-BE49-F238E27FC236}">
                <a16:creationId xmlns:a16="http://schemas.microsoft.com/office/drawing/2014/main" id="{79BF1B99-031A-430A-B837-C6126CBE06C2}"/>
              </a:ext>
            </a:extLst>
          </p:cNvPr>
          <p:cNvSpPr txBox="1">
            <a:spLocks noChangeArrowheads="1"/>
          </p:cNvSpPr>
          <p:nvPr/>
        </p:nvSpPr>
        <p:spPr bwMode="auto">
          <a:xfrm>
            <a:off x="1748341" y="4078027"/>
            <a:ext cx="2154436" cy="1736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a:spAutoFit/>
          </a:bodyPr>
          <a:lstStyle>
            <a:lvl1pPr>
              <a:defRPr sz="1500">
                <a:solidFill>
                  <a:schemeClr val="tx1"/>
                </a:solidFill>
                <a:latin typeface="Calibri" panose="020F0502020204030204" pitchFamily="34" charset="0"/>
                <a:ea typeface="宋体" panose="02010600030101010101" pitchFamily="2" charset="-122"/>
              </a:defRPr>
            </a:lvl1pPr>
            <a:lvl2pPr marL="742950" indent="-285750">
              <a:defRPr sz="1500">
                <a:solidFill>
                  <a:schemeClr val="tx1"/>
                </a:solidFill>
                <a:latin typeface="Calibri" panose="020F0502020204030204" pitchFamily="34" charset="0"/>
                <a:ea typeface="宋体" panose="02010600030101010101" pitchFamily="2" charset="-122"/>
              </a:defRPr>
            </a:lvl2pPr>
            <a:lvl3pPr marL="1143000" indent="-228600">
              <a:defRPr sz="1500">
                <a:solidFill>
                  <a:schemeClr val="tx1"/>
                </a:solidFill>
                <a:latin typeface="Calibri" panose="020F0502020204030204" pitchFamily="34" charset="0"/>
                <a:ea typeface="宋体" panose="02010600030101010101" pitchFamily="2" charset="-122"/>
              </a:defRPr>
            </a:lvl3pPr>
            <a:lvl4pPr marL="1600200" indent="-228600">
              <a:defRPr sz="1500">
                <a:solidFill>
                  <a:schemeClr val="tx1"/>
                </a:solidFill>
                <a:latin typeface="Calibri" panose="020F0502020204030204" pitchFamily="34" charset="0"/>
                <a:ea typeface="宋体" panose="02010600030101010101" pitchFamily="2" charset="-122"/>
              </a:defRPr>
            </a:lvl4pPr>
            <a:lvl5pPr marL="2057400" indent="-228600">
              <a:defRPr sz="1500">
                <a:solidFill>
                  <a:schemeClr val="tx1"/>
                </a:solidFill>
                <a:latin typeface="Calibri" panose="020F0502020204030204" pitchFamily="34" charset="0"/>
                <a:ea typeface="宋体" panose="02010600030101010101" pitchFamily="2" charset="-122"/>
              </a:defRPr>
            </a:lvl5pPr>
            <a:lvl6pPr marL="2514600" indent="-228600" defTabSz="776288" fontAlgn="base">
              <a:spcBef>
                <a:spcPct val="0"/>
              </a:spcBef>
              <a:spcAft>
                <a:spcPct val="0"/>
              </a:spcAft>
              <a:defRPr sz="1500">
                <a:solidFill>
                  <a:schemeClr val="tx1"/>
                </a:solidFill>
                <a:latin typeface="Calibri" panose="020F0502020204030204" pitchFamily="34" charset="0"/>
                <a:ea typeface="宋体" panose="02010600030101010101" pitchFamily="2" charset="-122"/>
              </a:defRPr>
            </a:lvl6pPr>
            <a:lvl7pPr marL="2971800" indent="-228600" defTabSz="776288" fontAlgn="base">
              <a:spcBef>
                <a:spcPct val="0"/>
              </a:spcBef>
              <a:spcAft>
                <a:spcPct val="0"/>
              </a:spcAft>
              <a:defRPr sz="1500">
                <a:solidFill>
                  <a:schemeClr val="tx1"/>
                </a:solidFill>
                <a:latin typeface="Calibri" panose="020F0502020204030204" pitchFamily="34" charset="0"/>
                <a:ea typeface="宋体" panose="02010600030101010101" pitchFamily="2" charset="-122"/>
              </a:defRPr>
            </a:lvl7pPr>
            <a:lvl8pPr marL="3429000" indent="-228600" defTabSz="776288" fontAlgn="base">
              <a:spcBef>
                <a:spcPct val="0"/>
              </a:spcBef>
              <a:spcAft>
                <a:spcPct val="0"/>
              </a:spcAft>
              <a:defRPr sz="1500">
                <a:solidFill>
                  <a:schemeClr val="tx1"/>
                </a:solidFill>
                <a:latin typeface="Calibri" panose="020F0502020204030204" pitchFamily="34" charset="0"/>
                <a:ea typeface="宋体" panose="02010600030101010101" pitchFamily="2" charset="-122"/>
              </a:defRPr>
            </a:lvl8pPr>
            <a:lvl9pPr marL="3886200" indent="-228600" defTabSz="776288" fontAlgn="base">
              <a:spcBef>
                <a:spcPct val="0"/>
              </a:spcBef>
              <a:spcAft>
                <a:spcPct val="0"/>
              </a:spcAft>
              <a:defRPr sz="1500">
                <a:solidFill>
                  <a:schemeClr val="tx1"/>
                </a:solidFill>
                <a:latin typeface="Calibri" panose="020F0502020204030204" pitchFamily="34" charset="0"/>
                <a:ea typeface="宋体" panose="02010600030101010101" pitchFamily="2" charset="-122"/>
              </a:defRPr>
            </a:lvl9pPr>
          </a:lstStyle>
          <a:p>
            <a:pPr>
              <a:lnSpc>
                <a:spcPct val="200000"/>
              </a:lnSpc>
            </a:pPr>
            <a:r>
              <a:rPr lang="zh-CN" altLang="en-US" sz="1600" kern="0" dirty="0">
                <a:solidFill>
                  <a:srgbClr val="B09262"/>
                </a:solidFill>
                <a:latin typeface="隶书" panose="02010509060101010101" pitchFamily="49" charset="-122"/>
                <a:ea typeface="隶书" panose="02010509060101010101" pitchFamily="49" charset="-122"/>
                <a:sym typeface="WenYue GuDianMingChaoTi (Non-Commercial Use)" pitchFamily="50" charset="-122"/>
              </a:rPr>
              <a:t>请单击此处输入文本内容。请单击此处输入文本内容。</a:t>
            </a:r>
            <a:endParaRPr lang="zh-CN" altLang="en-US" sz="1600" dirty="0">
              <a:solidFill>
                <a:srgbClr val="B09262"/>
              </a:solidFill>
              <a:latin typeface="隶书" panose="02010509060101010101" pitchFamily="49" charset="-122"/>
              <a:ea typeface="隶书" panose="02010509060101010101" pitchFamily="49" charset="-122"/>
              <a:sym typeface="WenYue GuDianMingChaoTi (Non-Commercial Use)" pitchFamily="50" charset="-122"/>
            </a:endParaRPr>
          </a:p>
          <a:p>
            <a:pPr>
              <a:lnSpc>
                <a:spcPct val="200000"/>
              </a:lnSpc>
            </a:pPr>
            <a:endParaRPr lang="zh-CN" altLang="en-US" sz="1600" dirty="0">
              <a:solidFill>
                <a:srgbClr val="B09262"/>
              </a:solidFill>
              <a:latin typeface="隶书" panose="02010509060101010101" pitchFamily="49" charset="-122"/>
              <a:ea typeface="隶书" panose="02010509060101010101" pitchFamily="49" charset="-122"/>
              <a:sym typeface="WenYue GuDianMingChaoTi (Non-Commercial Use)" pitchFamily="50" charset="-122"/>
            </a:endParaRPr>
          </a:p>
        </p:txBody>
      </p:sp>
      <p:sp>
        <p:nvSpPr>
          <p:cNvPr id="23" name="文本框 22">
            <a:extLst>
              <a:ext uri="{FF2B5EF4-FFF2-40B4-BE49-F238E27FC236}">
                <a16:creationId xmlns:a16="http://schemas.microsoft.com/office/drawing/2014/main" id="{79BF1B99-031A-430A-B837-C6126CBE06C2}"/>
              </a:ext>
            </a:extLst>
          </p:cNvPr>
          <p:cNvSpPr txBox="1">
            <a:spLocks noChangeArrowheads="1"/>
          </p:cNvSpPr>
          <p:nvPr/>
        </p:nvSpPr>
        <p:spPr bwMode="auto">
          <a:xfrm>
            <a:off x="4869743" y="4185224"/>
            <a:ext cx="2154436" cy="1736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a:spAutoFit/>
          </a:bodyPr>
          <a:lstStyle>
            <a:lvl1pPr>
              <a:defRPr sz="1500">
                <a:solidFill>
                  <a:schemeClr val="tx1"/>
                </a:solidFill>
                <a:latin typeface="Calibri" panose="020F0502020204030204" pitchFamily="34" charset="0"/>
                <a:ea typeface="宋体" panose="02010600030101010101" pitchFamily="2" charset="-122"/>
              </a:defRPr>
            </a:lvl1pPr>
            <a:lvl2pPr marL="742950" indent="-285750">
              <a:defRPr sz="1500">
                <a:solidFill>
                  <a:schemeClr val="tx1"/>
                </a:solidFill>
                <a:latin typeface="Calibri" panose="020F0502020204030204" pitchFamily="34" charset="0"/>
                <a:ea typeface="宋体" panose="02010600030101010101" pitchFamily="2" charset="-122"/>
              </a:defRPr>
            </a:lvl2pPr>
            <a:lvl3pPr marL="1143000" indent="-228600">
              <a:defRPr sz="1500">
                <a:solidFill>
                  <a:schemeClr val="tx1"/>
                </a:solidFill>
                <a:latin typeface="Calibri" panose="020F0502020204030204" pitchFamily="34" charset="0"/>
                <a:ea typeface="宋体" panose="02010600030101010101" pitchFamily="2" charset="-122"/>
              </a:defRPr>
            </a:lvl3pPr>
            <a:lvl4pPr marL="1600200" indent="-228600">
              <a:defRPr sz="1500">
                <a:solidFill>
                  <a:schemeClr val="tx1"/>
                </a:solidFill>
                <a:latin typeface="Calibri" panose="020F0502020204030204" pitchFamily="34" charset="0"/>
                <a:ea typeface="宋体" panose="02010600030101010101" pitchFamily="2" charset="-122"/>
              </a:defRPr>
            </a:lvl4pPr>
            <a:lvl5pPr marL="2057400" indent="-228600">
              <a:defRPr sz="1500">
                <a:solidFill>
                  <a:schemeClr val="tx1"/>
                </a:solidFill>
                <a:latin typeface="Calibri" panose="020F0502020204030204" pitchFamily="34" charset="0"/>
                <a:ea typeface="宋体" panose="02010600030101010101" pitchFamily="2" charset="-122"/>
              </a:defRPr>
            </a:lvl5pPr>
            <a:lvl6pPr marL="2514600" indent="-228600" defTabSz="776288" fontAlgn="base">
              <a:spcBef>
                <a:spcPct val="0"/>
              </a:spcBef>
              <a:spcAft>
                <a:spcPct val="0"/>
              </a:spcAft>
              <a:defRPr sz="1500">
                <a:solidFill>
                  <a:schemeClr val="tx1"/>
                </a:solidFill>
                <a:latin typeface="Calibri" panose="020F0502020204030204" pitchFamily="34" charset="0"/>
                <a:ea typeface="宋体" panose="02010600030101010101" pitchFamily="2" charset="-122"/>
              </a:defRPr>
            </a:lvl6pPr>
            <a:lvl7pPr marL="2971800" indent="-228600" defTabSz="776288" fontAlgn="base">
              <a:spcBef>
                <a:spcPct val="0"/>
              </a:spcBef>
              <a:spcAft>
                <a:spcPct val="0"/>
              </a:spcAft>
              <a:defRPr sz="1500">
                <a:solidFill>
                  <a:schemeClr val="tx1"/>
                </a:solidFill>
                <a:latin typeface="Calibri" panose="020F0502020204030204" pitchFamily="34" charset="0"/>
                <a:ea typeface="宋体" panose="02010600030101010101" pitchFamily="2" charset="-122"/>
              </a:defRPr>
            </a:lvl7pPr>
            <a:lvl8pPr marL="3429000" indent="-228600" defTabSz="776288" fontAlgn="base">
              <a:spcBef>
                <a:spcPct val="0"/>
              </a:spcBef>
              <a:spcAft>
                <a:spcPct val="0"/>
              </a:spcAft>
              <a:defRPr sz="1500">
                <a:solidFill>
                  <a:schemeClr val="tx1"/>
                </a:solidFill>
                <a:latin typeface="Calibri" panose="020F0502020204030204" pitchFamily="34" charset="0"/>
                <a:ea typeface="宋体" panose="02010600030101010101" pitchFamily="2" charset="-122"/>
              </a:defRPr>
            </a:lvl8pPr>
            <a:lvl9pPr marL="3886200" indent="-228600" defTabSz="776288" fontAlgn="base">
              <a:spcBef>
                <a:spcPct val="0"/>
              </a:spcBef>
              <a:spcAft>
                <a:spcPct val="0"/>
              </a:spcAft>
              <a:defRPr sz="1500">
                <a:solidFill>
                  <a:schemeClr val="tx1"/>
                </a:solidFill>
                <a:latin typeface="Calibri" panose="020F0502020204030204" pitchFamily="34" charset="0"/>
                <a:ea typeface="宋体" panose="02010600030101010101" pitchFamily="2" charset="-122"/>
              </a:defRPr>
            </a:lvl9pPr>
          </a:lstStyle>
          <a:p>
            <a:pPr>
              <a:lnSpc>
                <a:spcPct val="200000"/>
              </a:lnSpc>
            </a:pPr>
            <a:r>
              <a:rPr lang="zh-CN" altLang="en-US" sz="1600" kern="0" dirty="0">
                <a:solidFill>
                  <a:srgbClr val="B09262"/>
                </a:solidFill>
                <a:latin typeface="隶书" panose="02010509060101010101" pitchFamily="49" charset="-122"/>
                <a:ea typeface="隶书" panose="02010509060101010101" pitchFamily="49" charset="-122"/>
                <a:sym typeface="WenYue GuDianMingChaoTi (Non-Commercial Use)" pitchFamily="50" charset="-122"/>
              </a:rPr>
              <a:t>请单击此处输入文本</a:t>
            </a:r>
            <a:r>
              <a:rPr lang="zh-CN" altLang="en-US" sz="1600" kern="0">
                <a:solidFill>
                  <a:srgbClr val="B09262"/>
                </a:solidFill>
                <a:latin typeface="隶书" panose="02010509060101010101" pitchFamily="49" charset="-122"/>
                <a:ea typeface="隶书" panose="02010509060101010101" pitchFamily="49" charset="-122"/>
                <a:sym typeface="WenYue GuDianMingChaoTi (Non-Commercial Use)" pitchFamily="50" charset="-122"/>
              </a:rPr>
              <a:t>内容。请单击此处输入文本内容。</a:t>
            </a:r>
            <a:endParaRPr lang="zh-CN" altLang="en-US" sz="1600">
              <a:solidFill>
                <a:srgbClr val="B09262"/>
              </a:solidFill>
              <a:latin typeface="隶书" panose="02010509060101010101" pitchFamily="49" charset="-122"/>
              <a:ea typeface="隶书" panose="02010509060101010101" pitchFamily="49" charset="-122"/>
              <a:sym typeface="WenYue GuDianMingChaoTi (Non-Commercial Use)" pitchFamily="50" charset="-122"/>
            </a:endParaRPr>
          </a:p>
          <a:p>
            <a:pPr>
              <a:lnSpc>
                <a:spcPct val="200000"/>
              </a:lnSpc>
            </a:pPr>
            <a:endParaRPr lang="zh-CN" altLang="en-US" sz="1600" dirty="0">
              <a:solidFill>
                <a:srgbClr val="B09262"/>
              </a:solidFill>
              <a:latin typeface="隶书" panose="02010509060101010101" pitchFamily="49" charset="-122"/>
              <a:ea typeface="隶书" panose="02010509060101010101" pitchFamily="49" charset="-122"/>
              <a:sym typeface="WenYue GuDianMingChaoTi (Non-Commercial Use)" pitchFamily="50" charset="-122"/>
            </a:endParaRPr>
          </a:p>
        </p:txBody>
      </p:sp>
      <p:sp>
        <p:nvSpPr>
          <p:cNvPr id="24" name="文本框 23">
            <a:extLst>
              <a:ext uri="{FF2B5EF4-FFF2-40B4-BE49-F238E27FC236}">
                <a16:creationId xmlns:a16="http://schemas.microsoft.com/office/drawing/2014/main" id="{79BF1B99-031A-430A-B837-C6126CBE06C2}"/>
              </a:ext>
            </a:extLst>
          </p:cNvPr>
          <p:cNvSpPr txBox="1">
            <a:spLocks noChangeArrowheads="1"/>
          </p:cNvSpPr>
          <p:nvPr/>
        </p:nvSpPr>
        <p:spPr bwMode="auto">
          <a:xfrm>
            <a:off x="8085274" y="4182830"/>
            <a:ext cx="2154436" cy="1736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a:spAutoFit/>
          </a:bodyPr>
          <a:lstStyle>
            <a:lvl1pPr>
              <a:defRPr sz="1500">
                <a:solidFill>
                  <a:schemeClr val="tx1"/>
                </a:solidFill>
                <a:latin typeface="Calibri" panose="020F0502020204030204" pitchFamily="34" charset="0"/>
                <a:ea typeface="宋体" panose="02010600030101010101" pitchFamily="2" charset="-122"/>
              </a:defRPr>
            </a:lvl1pPr>
            <a:lvl2pPr marL="742950" indent="-285750">
              <a:defRPr sz="1500">
                <a:solidFill>
                  <a:schemeClr val="tx1"/>
                </a:solidFill>
                <a:latin typeface="Calibri" panose="020F0502020204030204" pitchFamily="34" charset="0"/>
                <a:ea typeface="宋体" panose="02010600030101010101" pitchFamily="2" charset="-122"/>
              </a:defRPr>
            </a:lvl2pPr>
            <a:lvl3pPr marL="1143000" indent="-228600">
              <a:defRPr sz="1500">
                <a:solidFill>
                  <a:schemeClr val="tx1"/>
                </a:solidFill>
                <a:latin typeface="Calibri" panose="020F0502020204030204" pitchFamily="34" charset="0"/>
                <a:ea typeface="宋体" panose="02010600030101010101" pitchFamily="2" charset="-122"/>
              </a:defRPr>
            </a:lvl3pPr>
            <a:lvl4pPr marL="1600200" indent="-228600">
              <a:defRPr sz="1500">
                <a:solidFill>
                  <a:schemeClr val="tx1"/>
                </a:solidFill>
                <a:latin typeface="Calibri" panose="020F0502020204030204" pitchFamily="34" charset="0"/>
                <a:ea typeface="宋体" panose="02010600030101010101" pitchFamily="2" charset="-122"/>
              </a:defRPr>
            </a:lvl4pPr>
            <a:lvl5pPr marL="2057400" indent="-228600">
              <a:defRPr sz="1500">
                <a:solidFill>
                  <a:schemeClr val="tx1"/>
                </a:solidFill>
                <a:latin typeface="Calibri" panose="020F0502020204030204" pitchFamily="34" charset="0"/>
                <a:ea typeface="宋体" panose="02010600030101010101" pitchFamily="2" charset="-122"/>
              </a:defRPr>
            </a:lvl5pPr>
            <a:lvl6pPr marL="2514600" indent="-228600" defTabSz="776288" fontAlgn="base">
              <a:spcBef>
                <a:spcPct val="0"/>
              </a:spcBef>
              <a:spcAft>
                <a:spcPct val="0"/>
              </a:spcAft>
              <a:defRPr sz="1500">
                <a:solidFill>
                  <a:schemeClr val="tx1"/>
                </a:solidFill>
                <a:latin typeface="Calibri" panose="020F0502020204030204" pitchFamily="34" charset="0"/>
                <a:ea typeface="宋体" panose="02010600030101010101" pitchFamily="2" charset="-122"/>
              </a:defRPr>
            </a:lvl6pPr>
            <a:lvl7pPr marL="2971800" indent="-228600" defTabSz="776288" fontAlgn="base">
              <a:spcBef>
                <a:spcPct val="0"/>
              </a:spcBef>
              <a:spcAft>
                <a:spcPct val="0"/>
              </a:spcAft>
              <a:defRPr sz="1500">
                <a:solidFill>
                  <a:schemeClr val="tx1"/>
                </a:solidFill>
                <a:latin typeface="Calibri" panose="020F0502020204030204" pitchFamily="34" charset="0"/>
                <a:ea typeface="宋体" panose="02010600030101010101" pitchFamily="2" charset="-122"/>
              </a:defRPr>
            </a:lvl7pPr>
            <a:lvl8pPr marL="3429000" indent="-228600" defTabSz="776288" fontAlgn="base">
              <a:spcBef>
                <a:spcPct val="0"/>
              </a:spcBef>
              <a:spcAft>
                <a:spcPct val="0"/>
              </a:spcAft>
              <a:defRPr sz="1500">
                <a:solidFill>
                  <a:schemeClr val="tx1"/>
                </a:solidFill>
                <a:latin typeface="Calibri" panose="020F0502020204030204" pitchFamily="34" charset="0"/>
                <a:ea typeface="宋体" panose="02010600030101010101" pitchFamily="2" charset="-122"/>
              </a:defRPr>
            </a:lvl8pPr>
            <a:lvl9pPr marL="3886200" indent="-228600" defTabSz="776288" fontAlgn="base">
              <a:spcBef>
                <a:spcPct val="0"/>
              </a:spcBef>
              <a:spcAft>
                <a:spcPct val="0"/>
              </a:spcAft>
              <a:defRPr sz="1500">
                <a:solidFill>
                  <a:schemeClr val="tx1"/>
                </a:solidFill>
                <a:latin typeface="Calibri" panose="020F0502020204030204" pitchFamily="34" charset="0"/>
                <a:ea typeface="宋体" panose="02010600030101010101" pitchFamily="2" charset="-122"/>
              </a:defRPr>
            </a:lvl9pPr>
          </a:lstStyle>
          <a:p>
            <a:pPr>
              <a:lnSpc>
                <a:spcPct val="200000"/>
              </a:lnSpc>
            </a:pPr>
            <a:r>
              <a:rPr lang="zh-CN" altLang="en-US" sz="1600" kern="0" dirty="0">
                <a:solidFill>
                  <a:srgbClr val="B09262"/>
                </a:solidFill>
                <a:latin typeface="隶书" panose="02010509060101010101" pitchFamily="49" charset="-122"/>
                <a:ea typeface="隶书" panose="02010509060101010101" pitchFamily="49" charset="-122"/>
                <a:sym typeface="WenYue GuDianMingChaoTi (Non-Commercial Use)" pitchFamily="50" charset="-122"/>
              </a:rPr>
              <a:t>请单击此处输入文本内容。请单击此处输入文本内容。</a:t>
            </a:r>
            <a:endParaRPr lang="zh-CN" altLang="en-US" sz="1600" dirty="0">
              <a:solidFill>
                <a:srgbClr val="B09262"/>
              </a:solidFill>
              <a:latin typeface="隶书" panose="02010509060101010101" pitchFamily="49" charset="-122"/>
              <a:ea typeface="隶书" panose="02010509060101010101" pitchFamily="49" charset="-122"/>
              <a:sym typeface="WenYue GuDianMingChaoTi (Non-Commercial Use)" pitchFamily="50" charset="-122"/>
            </a:endParaRPr>
          </a:p>
          <a:p>
            <a:pPr>
              <a:lnSpc>
                <a:spcPct val="200000"/>
              </a:lnSpc>
            </a:pPr>
            <a:endParaRPr lang="zh-CN" altLang="en-US" sz="1600" dirty="0">
              <a:solidFill>
                <a:srgbClr val="B09262"/>
              </a:solidFill>
              <a:latin typeface="隶书" panose="02010509060101010101" pitchFamily="49" charset="-122"/>
              <a:ea typeface="隶书" panose="02010509060101010101" pitchFamily="49" charset="-122"/>
              <a:sym typeface="WenYue GuDianMingChaoTi (Non-Commercial Use)" pitchFamily="50" charset="-122"/>
            </a:endParaRPr>
          </a:p>
        </p:txBody>
      </p:sp>
      <p:sp>
        <p:nvSpPr>
          <p:cNvPr id="25" name="TextBox 28"/>
          <p:cNvSpPr txBox="1"/>
          <p:nvPr/>
        </p:nvSpPr>
        <p:spPr>
          <a:xfrm>
            <a:off x="5035652" y="600005"/>
            <a:ext cx="3874394" cy="461665"/>
          </a:xfrm>
          <a:prstGeom prst="rect">
            <a:avLst/>
          </a:prstGeom>
          <a:noFill/>
        </p:spPr>
        <p:txBody>
          <a:bodyPr wrap="square" rtlCol="0">
            <a:spAutoFit/>
          </a:bodyPr>
          <a:lstStyle/>
          <a:p>
            <a:r>
              <a:rPr lang="zh-CN" altLang="en-US" sz="2400" b="1" kern="0" dirty="0">
                <a:solidFill>
                  <a:srgbClr val="E96A4F"/>
                </a:solidFill>
                <a:latin typeface="隶书" panose="02010509060101010101" pitchFamily="49" charset="-122"/>
                <a:ea typeface="隶书" panose="02010509060101010101" pitchFamily="49" charset="-122"/>
              </a:rPr>
              <a:t>请输入您的标题</a:t>
            </a:r>
          </a:p>
        </p:txBody>
      </p:sp>
      <p:sp>
        <p:nvSpPr>
          <p:cNvPr id="26" name="矩形 25"/>
          <p:cNvSpPr/>
          <p:nvPr/>
        </p:nvSpPr>
        <p:spPr>
          <a:xfrm>
            <a:off x="4749175" y="738775"/>
            <a:ext cx="241524" cy="230146"/>
          </a:xfrm>
          <a:prstGeom prst="rect">
            <a:avLst/>
          </a:prstGeom>
          <a:solidFill>
            <a:srgbClr val="EAD091"/>
          </a:solidFill>
          <a:ln>
            <a:solidFill>
              <a:srgbClr val="2C3F4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TextBox 30"/>
          <p:cNvSpPr txBox="1"/>
          <p:nvPr/>
        </p:nvSpPr>
        <p:spPr>
          <a:xfrm>
            <a:off x="5035652" y="997717"/>
            <a:ext cx="3402703" cy="307777"/>
          </a:xfrm>
          <a:prstGeom prst="rect">
            <a:avLst/>
          </a:prstGeom>
          <a:noFill/>
        </p:spPr>
        <p:txBody>
          <a:bodyPr wrap="square" rtlCol="0">
            <a:spAutoFit/>
          </a:bodyPr>
          <a:lstStyle/>
          <a:p>
            <a:r>
              <a:rPr lang="en-US" altLang="zh-CN" sz="1400" b="1" kern="0" dirty="0">
                <a:solidFill>
                  <a:srgbClr val="B09262"/>
                </a:solidFill>
                <a:latin typeface="Avenir LT 65 Medium" panose="02000603020000020003" pitchFamily="2" charset="0"/>
                <a:ea typeface="隶书" panose="02010509060101010101" pitchFamily="49" charset="-122"/>
              </a:rPr>
              <a:t>ADD YOUR TITLE HERE</a:t>
            </a:r>
            <a:endParaRPr lang="zh-CN" altLang="en-US" sz="1400" b="1" kern="0" dirty="0">
              <a:solidFill>
                <a:srgbClr val="B09262"/>
              </a:solidFill>
              <a:latin typeface="Avenir LT 65 Medium" panose="02000603020000020003" pitchFamily="2" charset="0"/>
              <a:ea typeface="隶书" panose="02010509060101010101" pitchFamily="49" charset="-122"/>
            </a:endParaRPr>
          </a:p>
        </p:txBody>
      </p:sp>
    </p:spTree>
    <p:extLst>
      <p:ext uri="{BB962C8B-B14F-4D97-AF65-F5344CB8AC3E}">
        <p14:creationId xmlns:p14="http://schemas.microsoft.com/office/powerpoint/2010/main" val="1818754709"/>
      </p:ext>
    </p:extLst>
  </p:cSld>
  <p:clrMapOvr>
    <a:masterClrMapping/>
  </p:clrMapOvr>
  <mc:AlternateContent xmlns:mc="http://schemas.openxmlformats.org/markup-compatibility/2006" xmlns:p14="http://schemas.microsoft.com/office/powerpoint/2010/main">
    <mc:Choice Requires="p14">
      <p:transition spd="slow" p14:dur="2000" advClick="0" advTm="2000">
        <p:wipe/>
      </p:transition>
    </mc:Choice>
    <mc:Fallback xmlns="">
      <p:transition spd="slow" advClick="0" advTm="2000">
        <p:wip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500"/>
                                        <p:tgtEl>
                                          <p:spTgt spid="22"/>
                                        </p:tgtEl>
                                      </p:cBhvr>
                                    </p:animEffect>
                                    <p:anim calcmode="lin" valueType="num">
                                      <p:cBhvr>
                                        <p:cTn id="8" dur="500" fill="hold"/>
                                        <p:tgtEl>
                                          <p:spTgt spid="22"/>
                                        </p:tgtEl>
                                        <p:attrNameLst>
                                          <p:attrName>ppt_x</p:attrName>
                                        </p:attrNameLst>
                                      </p:cBhvr>
                                      <p:tavLst>
                                        <p:tav tm="0">
                                          <p:val>
                                            <p:strVal val="#ppt_x"/>
                                          </p:val>
                                        </p:tav>
                                        <p:tav tm="100000">
                                          <p:val>
                                            <p:strVal val="#ppt_x"/>
                                          </p:val>
                                        </p:tav>
                                      </p:tavLst>
                                    </p:anim>
                                    <p:anim calcmode="lin" valueType="num">
                                      <p:cBhvr>
                                        <p:cTn id="9" dur="500" fill="hold"/>
                                        <p:tgtEl>
                                          <p:spTgt spid="2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23"/>
                                        </p:tgtEl>
                                        <p:attrNameLst>
                                          <p:attrName>style.visibility</p:attrName>
                                        </p:attrNameLst>
                                      </p:cBhvr>
                                      <p:to>
                                        <p:strVal val="visible"/>
                                      </p:to>
                                    </p:set>
                                    <p:animEffect transition="in" filter="fade">
                                      <p:cBhvr>
                                        <p:cTn id="13" dur="500"/>
                                        <p:tgtEl>
                                          <p:spTgt spid="23"/>
                                        </p:tgtEl>
                                      </p:cBhvr>
                                    </p:animEffect>
                                    <p:anim calcmode="lin" valueType="num">
                                      <p:cBhvr>
                                        <p:cTn id="14" dur="500" fill="hold"/>
                                        <p:tgtEl>
                                          <p:spTgt spid="23"/>
                                        </p:tgtEl>
                                        <p:attrNameLst>
                                          <p:attrName>ppt_x</p:attrName>
                                        </p:attrNameLst>
                                      </p:cBhvr>
                                      <p:tavLst>
                                        <p:tav tm="0">
                                          <p:val>
                                            <p:strVal val="#ppt_x"/>
                                          </p:val>
                                        </p:tav>
                                        <p:tav tm="100000">
                                          <p:val>
                                            <p:strVal val="#ppt_x"/>
                                          </p:val>
                                        </p:tav>
                                      </p:tavLst>
                                    </p:anim>
                                    <p:anim calcmode="lin" valueType="num">
                                      <p:cBhvr>
                                        <p:cTn id="15" dur="500" fill="hold"/>
                                        <p:tgtEl>
                                          <p:spTgt spid="23"/>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grpId="0" nodeType="afterEffect">
                                  <p:stCondLst>
                                    <p:cond delay="0"/>
                                  </p:stCondLst>
                                  <p:childTnLst>
                                    <p:set>
                                      <p:cBhvr>
                                        <p:cTn id="18" dur="1" fill="hold">
                                          <p:stCondLst>
                                            <p:cond delay="0"/>
                                          </p:stCondLst>
                                        </p:cTn>
                                        <p:tgtEl>
                                          <p:spTgt spid="24"/>
                                        </p:tgtEl>
                                        <p:attrNameLst>
                                          <p:attrName>style.visibility</p:attrName>
                                        </p:attrNameLst>
                                      </p:cBhvr>
                                      <p:to>
                                        <p:strVal val="visible"/>
                                      </p:to>
                                    </p:set>
                                    <p:animEffect transition="in" filter="fade">
                                      <p:cBhvr>
                                        <p:cTn id="19" dur="500"/>
                                        <p:tgtEl>
                                          <p:spTgt spid="24"/>
                                        </p:tgtEl>
                                      </p:cBhvr>
                                    </p:animEffect>
                                    <p:anim calcmode="lin" valueType="num">
                                      <p:cBhvr>
                                        <p:cTn id="20" dur="500" fill="hold"/>
                                        <p:tgtEl>
                                          <p:spTgt spid="24"/>
                                        </p:tgtEl>
                                        <p:attrNameLst>
                                          <p:attrName>ppt_x</p:attrName>
                                        </p:attrNameLst>
                                      </p:cBhvr>
                                      <p:tavLst>
                                        <p:tav tm="0">
                                          <p:val>
                                            <p:strVal val="#ppt_x"/>
                                          </p:val>
                                        </p:tav>
                                        <p:tav tm="100000">
                                          <p:val>
                                            <p:strVal val="#ppt_x"/>
                                          </p:val>
                                        </p:tav>
                                      </p:tavLst>
                                    </p:anim>
                                    <p:anim calcmode="lin" valueType="num">
                                      <p:cBhvr>
                                        <p:cTn id="21" dur="500" fill="hold"/>
                                        <p:tgtEl>
                                          <p:spTgt spid="2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3" grpId="0"/>
      <p:bldP spid="24"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rotWithShape="1">
          <a:blip r:embed="rId3">
            <a:extLst>
              <a:ext uri="{28A0092B-C50C-407E-A947-70E740481C1C}">
                <a14:useLocalDpi xmlns:a14="http://schemas.microsoft.com/office/drawing/2010/main" val="0"/>
              </a:ext>
            </a:extLst>
          </a:blip>
          <a:srcRect t="14830" b="61015"/>
          <a:stretch/>
        </p:blipFill>
        <p:spPr>
          <a:xfrm>
            <a:off x="3474594" y="0"/>
            <a:ext cx="8825894" cy="3994668"/>
          </a:xfrm>
          <a:prstGeom prst="rect">
            <a:avLst/>
          </a:prstGeom>
        </p:spPr>
      </p:pic>
      <p:pic>
        <p:nvPicPr>
          <p:cNvPr id="4" name="图片 3"/>
          <p:cNvPicPr>
            <a:picLocks noChangeAspect="1"/>
          </p:cNvPicPr>
          <p:nvPr/>
        </p:nvPicPr>
        <p:blipFill rotWithShape="1">
          <a:blip r:embed="rId4">
            <a:extLst>
              <a:ext uri="{28A0092B-C50C-407E-A947-70E740481C1C}">
                <a14:useLocalDpi xmlns:a14="http://schemas.microsoft.com/office/drawing/2010/main" val="0"/>
              </a:ext>
            </a:extLst>
          </a:blip>
          <a:srcRect r="59968" b="37662"/>
          <a:stretch/>
        </p:blipFill>
        <p:spPr>
          <a:xfrm>
            <a:off x="3038" y="33957"/>
            <a:ext cx="2449064" cy="2145166"/>
          </a:xfrm>
          <a:prstGeom prst="rect">
            <a:avLst/>
          </a:prstGeom>
        </p:spPr>
      </p:pic>
      <p:sp>
        <p:nvSpPr>
          <p:cNvPr id="47" name="文本框 46">
            <a:extLst>
              <a:ext uri="{FF2B5EF4-FFF2-40B4-BE49-F238E27FC236}">
                <a16:creationId xmlns:a16="http://schemas.microsoft.com/office/drawing/2014/main" id="{39A54A7E-2E6F-455C-9E26-E473DB59DF38}"/>
              </a:ext>
            </a:extLst>
          </p:cNvPr>
          <p:cNvSpPr txBox="1"/>
          <p:nvPr/>
        </p:nvSpPr>
        <p:spPr>
          <a:xfrm>
            <a:off x="1051535" y="2443675"/>
            <a:ext cx="4570482" cy="3101985"/>
          </a:xfrm>
          <a:prstGeom prst="rect">
            <a:avLst/>
          </a:prstGeom>
          <a:noFill/>
        </p:spPr>
        <p:txBody>
          <a:bodyPr vert="eaVert" wrap="square" rtlCol="0">
            <a:spAutoFit/>
          </a:bodyPr>
          <a:lstStyle/>
          <a:p>
            <a:pPr>
              <a:lnSpc>
                <a:spcPct val="200000"/>
              </a:lnSpc>
            </a:pPr>
            <a:r>
              <a:rPr lang="zh-CN" altLang="en-US" sz="1200" dirty="0">
                <a:solidFill>
                  <a:srgbClr val="EEDBB0"/>
                </a:solidFill>
                <a:latin typeface="隶书" panose="02010509060101010101" pitchFamily="49" charset="-122"/>
                <a:ea typeface="隶书" panose="02010509060101010101" pitchFamily="49" charset="-122"/>
                <a:cs typeface="STSong" charset="-122"/>
              </a:rPr>
              <a:t>单击此处输入文本内容，单击此处输入文本内容，单击此处输入文本内容</a:t>
            </a:r>
            <a:r>
              <a:rPr lang="en-US" altLang="zh-CN" sz="1200" dirty="0">
                <a:solidFill>
                  <a:srgbClr val="EEDBB0"/>
                </a:solidFill>
                <a:latin typeface="隶书" panose="02010509060101010101" pitchFamily="49" charset="-122"/>
                <a:ea typeface="隶书" panose="02010509060101010101" pitchFamily="49" charset="-122"/>
                <a:cs typeface="STSong" charset="-122"/>
              </a:rPr>
              <a:t>,</a:t>
            </a:r>
            <a:r>
              <a:rPr lang="zh-CN" altLang="en-US" sz="1200" dirty="0">
                <a:solidFill>
                  <a:srgbClr val="EEDBB0"/>
                </a:solidFill>
                <a:latin typeface="隶书" panose="02010509060101010101" pitchFamily="49" charset="-122"/>
                <a:ea typeface="隶书" panose="02010509060101010101" pitchFamily="49" charset="-122"/>
                <a:cs typeface="STSong" charset="-122"/>
              </a:rPr>
              <a:t>单击此处输入文本内容，单击此处输入文本内容，单击此处输入文本内容</a:t>
            </a:r>
            <a:r>
              <a:rPr lang="en-US" altLang="zh-CN" sz="1200" dirty="0">
                <a:solidFill>
                  <a:srgbClr val="EEDBB0"/>
                </a:solidFill>
                <a:latin typeface="隶书" panose="02010509060101010101" pitchFamily="49" charset="-122"/>
                <a:ea typeface="隶书" panose="02010509060101010101" pitchFamily="49" charset="-122"/>
                <a:cs typeface="STSong" charset="-122"/>
              </a:rPr>
              <a:t>,</a:t>
            </a:r>
            <a:r>
              <a:rPr lang="zh-CN" altLang="en-US" sz="1200" dirty="0">
                <a:solidFill>
                  <a:srgbClr val="EEDBB0"/>
                </a:solidFill>
                <a:latin typeface="隶书" panose="02010509060101010101" pitchFamily="49" charset="-122"/>
                <a:ea typeface="隶书" panose="02010509060101010101" pitchFamily="49" charset="-122"/>
                <a:cs typeface="STSong" charset="-122"/>
              </a:rPr>
              <a:t>单击此处输入文本内容，单击此处输入文本内容</a:t>
            </a:r>
            <a:r>
              <a:rPr lang="en-US" altLang="zh-CN" sz="1200" dirty="0">
                <a:solidFill>
                  <a:srgbClr val="EEDBB0"/>
                </a:solidFill>
                <a:latin typeface="隶书" panose="02010509060101010101" pitchFamily="49" charset="-122"/>
                <a:ea typeface="隶书" panose="02010509060101010101" pitchFamily="49" charset="-122"/>
                <a:cs typeface="STSong" charset="-122"/>
              </a:rPr>
              <a:t>,</a:t>
            </a:r>
            <a:r>
              <a:rPr lang="zh-CN" altLang="en-US" sz="1200" dirty="0">
                <a:solidFill>
                  <a:srgbClr val="EEDBB0"/>
                </a:solidFill>
                <a:latin typeface="隶书" panose="02010509060101010101" pitchFamily="49" charset="-122"/>
                <a:ea typeface="隶书" panose="02010509060101010101" pitchFamily="49" charset="-122"/>
                <a:cs typeface="STSong" charset="-122"/>
              </a:rPr>
              <a:t>单击此处输入文本内容，单击此处输入文本内容</a:t>
            </a:r>
            <a:r>
              <a:rPr lang="en-US" altLang="zh-CN" sz="1200" dirty="0">
                <a:solidFill>
                  <a:srgbClr val="EEDBB0"/>
                </a:solidFill>
                <a:latin typeface="隶书" panose="02010509060101010101" pitchFamily="49" charset="-122"/>
                <a:ea typeface="隶书" panose="02010509060101010101" pitchFamily="49" charset="-122"/>
                <a:cs typeface="STSong" charset="-122"/>
              </a:rPr>
              <a:t>,</a:t>
            </a:r>
            <a:r>
              <a:rPr lang="zh-CN" altLang="en-US" sz="1200" dirty="0">
                <a:solidFill>
                  <a:srgbClr val="EEDBB0"/>
                </a:solidFill>
                <a:latin typeface="隶书" panose="02010509060101010101" pitchFamily="49" charset="-122"/>
                <a:ea typeface="隶书" panose="02010509060101010101" pitchFamily="49" charset="-122"/>
                <a:cs typeface="STSong" charset="-122"/>
              </a:rPr>
              <a:t>单击此处输入文本内容，单击此处输入文本内容</a:t>
            </a:r>
            <a:r>
              <a:rPr lang="en-US" altLang="zh-CN" sz="1200" dirty="0">
                <a:solidFill>
                  <a:srgbClr val="EEDBB0"/>
                </a:solidFill>
                <a:latin typeface="隶书" panose="02010509060101010101" pitchFamily="49" charset="-122"/>
                <a:ea typeface="隶书" panose="02010509060101010101" pitchFamily="49" charset="-122"/>
                <a:cs typeface="STSong" charset="-122"/>
              </a:rPr>
              <a:t>,</a:t>
            </a:r>
            <a:r>
              <a:rPr lang="zh-CN" altLang="en-US" sz="1200" dirty="0">
                <a:solidFill>
                  <a:srgbClr val="EEDBB0"/>
                </a:solidFill>
                <a:latin typeface="隶书" panose="02010509060101010101" pitchFamily="49" charset="-122"/>
                <a:ea typeface="隶书" panose="02010509060101010101" pitchFamily="49" charset="-122"/>
                <a:cs typeface="STSong" charset="-122"/>
              </a:rPr>
              <a:t>单击此处输入文本内容，单击此处输入文本内容</a:t>
            </a:r>
            <a:r>
              <a:rPr lang="en-US" altLang="zh-CN" sz="1200" dirty="0">
                <a:solidFill>
                  <a:srgbClr val="EEDBB0"/>
                </a:solidFill>
                <a:latin typeface="隶书" panose="02010509060101010101" pitchFamily="49" charset="-122"/>
                <a:ea typeface="隶书" panose="02010509060101010101" pitchFamily="49" charset="-122"/>
                <a:cs typeface="STSong" charset="-122"/>
              </a:rPr>
              <a:t>,</a:t>
            </a:r>
            <a:r>
              <a:rPr lang="zh-CN" altLang="en-US" sz="1200" dirty="0">
                <a:solidFill>
                  <a:srgbClr val="EEDBB0"/>
                </a:solidFill>
                <a:latin typeface="隶书" panose="02010509060101010101" pitchFamily="49" charset="-122"/>
                <a:ea typeface="隶书" panose="02010509060101010101" pitchFamily="49" charset="-122"/>
                <a:cs typeface="STSong" charset="-122"/>
              </a:rPr>
              <a:t>单击此处输入文本内容，单击此处输入文本内容</a:t>
            </a:r>
            <a:r>
              <a:rPr lang="en-US" altLang="zh-CN" sz="1200" dirty="0">
                <a:solidFill>
                  <a:srgbClr val="EEDBB0"/>
                </a:solidFill>
                <a:latin typeface="隶书" panose="02010509060101010101" pitchFamily="49" charset="-122"/>
                <a:ea typeface="隶书" panose="02010509060101010101" pitchFamily="49" charset="-122"/>
                <a:cs typeface="STSong" charset="-122"/>
              </a:rPr>
              <a:t>,</a:t>
            </a:r>
            <a:r>
              <a:rPr lang="zh-CN" altLang="en-US" sz="1200" dirty="0">
                <a:solidFill>
                  <a:srgbClr val="EEDBB0"/>
                </a:solidFill>
                <a:latin typeface="隶书" panose="02010509060101010101" pitchFamily="49" charset="-122"/>
                <a:ea typeface="隶书" panose="02010509060101010101" pitchFamily="49" charset="-122"/>
                <a:cs typeface="STSong" charset="-122"/>
              </a:rPr>
              <a:t>单击此处输入文本内容。</a:t>
            </a:r>
          </a:p>
          <a:p>
            <a:pPr>
              <a:lnSpc>
                <a:spcPct val="200000"/>
              </a:lnSpc>
            </a:pPr>
            <a:endParaRPr lang="zh-CN" altLang="en-US" sz="1200" dirty="0">
              <a:latin typeface="隶书" panose="02010509060101010101" pitchFamily="49" charset="-122"/>
              <a:ea typeface="隶书" panose="02010509060101010101" pitchFamily="49" charset="-122"/>
              <a:cs typeface="STSong" charset="-122"/>
            </a:endParaRPr>
          </a:p>
          <a:p>
            <a:pPr>
              <a:lnSpc>
                <a:spcPct val="200000"/>
              </a:lnSpc>
            </a:pPr>
            <a:endParaRPr lang="zh-CN" altLang="en-US" sz="1200" dirty="0">
              <a:latin typeface="隶书" panose="02010509060101010101" pitchFamily="49" charset="-122"/>
              <a:ea typeface="隶书" panose="02010509060101010101" pitchFamily="49" charset="-122"/>
              <a:cs typeface="STSong" charset="-122"/>
            </a:endParaRPr>
          </a:p>
        </p:txBody>
      </p:sp>
      <p:pic>
        <p:nvPicPr>
          <p:cNvPr id="48" name="图片 4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772206" y="4391036"/>
            <a:ext cx="1120870" cy="1154624"/>
          </a:xfrm>
          <a:prstGeom prst="rect">
            <a:avLst/>
          </a:prstGeom>
        </p:spPr>
      </p:pic>
    </p:spTree>
    <p:extLst>
      <p:ext uri="{BB962C8B-B14F-4D97-AF65-F5344CB8AC3E}">
        <p14:creationId xmlns:p14="http://schemas.microsoft.com/office/powerpoint/2010/main" val="2083438201"/>
      </p:ext>
    </p:extLst>
  </p:cSld>
  <p:clrMapOvr>
    <a:masterClrMapping/>
  </p:clrMapOvr>
  <mc:AlternateContent xmlns:mc="http://schemas.openxmlformats.org/markup-compatibility/2006" xmlns:p14="http://schemas.microsoft.com/office/powerpoint/2010/main">
    <mc:Choice Requires="p14">
      <p:transition spd="slow" p14:dur="2000" advClick="0" advTm="2000">
        <p:wipe/>
      </p:transition>
    </mc:Choice>
    <mc:Fallback xmlns="">
      <p:transition spd="slow" advClick="0" advTm="2000">
        <p:wip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fade">
                                      <p:cBhvr>
                                        <p:cTn id="7" dur="1000"/>
                                        <p:tgtEl>
                                          <p:spTgt spid="47"/>
                                        </p:tgtEl>
                                      </p:cBhvr>
                                    </p:animEffect>
                                    <p:anim calcmode="lin" valueType="num">
                                      <p:cBhvr>
                                        <p:cTn id="8" dur="1000" fill="hold"/>
                                        <p:tgtEl>
                                          <p:spTgt spid="47"/>
                                        </p:tgtEl>
                                        <p:attrNameLst>
                                          <p:attrName>ppt_x</p:attrName>
                                        </p:attrNameLst>
                                      </p:cBhvr>
                                      <p:tavLst>
                                        <p:tav tm="0">
                                          <p:val>
                                            <p:strVal val="#ppt_x"/>
                                          </p:val>
                                        </p:tav>
                                        <p:tav tm="100000">
                                          <p:val>
                                            <p:strVal val="#ppt_x"/>
                                          </p:val>
                                        </p:tav>
                                      </p:tavLst>
                                    </p:anim>
                                    <p:anim calcmode="lin" valueType="num">
                                      <p:cBhvr>
                                        <p:cTn id="9" dur="1000" fill="hold"/>
                                        <p:tgtEl>
                                          <p:spTgt spid="4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3">
            <a:extLst>
              <a:ext uri="{28A0092B-C50C-407E-A947-70E740481C1C}">
                <a14:useLocalDpi xmlns:a14="http://schemas.microsoft.com/office/drawing/2010/main" val="0"/>
              </a:ext>
            </a:extLst>
          </a:blip>
          <a:srcRect r="59968" b="37662"/>
          <a:stretch/>
        </p:blipFill>
        <p:spPr>
          <a:xfrm>
            <a:off x="3038" y="33957"/>
            <a:ext cx="2449064" cy="2145166"/>
          </a:xfrm>
          <a:prstGeom prst="rect">
            <a:avLst/>
          </a:prstGeom>
        </p:spPr>
      </p:pic>
      <p:sp>
        <p:nvSpPr>
          <p:cNvPr id="39" name="TextBox 3"/>
          <p:cNvSpPr txBox="1"/>
          <p:nvPr/>
        </p:nvSpPr>
        <p:spPr>
          <a:xfrm>
            <a:off x="2169979" y="2149351"/>
            <a:ext cx="1477328" cy="1441989"/>
          </a:xfrm>
          <a:prstGeom prst="rect">
            <a:avLst/>
          </a:prstGeom>
          <a:noFill/>
        </p:spPr>
        <p:txBody>
          <a:bodyPr vert="eaVert" wrap="square" rtlCol="0">
            <a:spAutoFit/>
          </a:bodyPr>
          <a:lstStyle/>
          <a:p>
            <a:pPr>
              <a:lnSpc>
                <a:spcPct val="150000"/>
              </a:lnSpc>
            </a:pPr>
            <a:r>
              <a:rPr lang="zh-CN" altLang="en-US" sz="1400" dirty="0">
                <a:solidFill>
                  <a:srgbClr val="EEDBB0"/>
                </a:solidFill>
                <a:latin typeface="隶书" panose="02010509060101010101" charset="-122"/>
                <a:ea typeface="隶书" panose="02010509060101010101" charset="-122"/>
              </a:rPr>
              <a:t>点击添加文本信息点击添加文本信息点击添加文本信息。</a:t>
            </a:r>
          </a:p>
        </p:txBody>
      </p:sp>
      <p:sp>
        <p:nvSpPr>
          <p:cNvPr id="45" name="TextBox 3"/>
          <p:cNvSpPr txBox="1"/>
          <p:nvPr/>
        </p:nvSpPr>
        <p:spPr>
          <a:xfrm>
            <a:off x="2166025" y="4300881"/>
            <a:ext cx="1477328" cy="1441989"/>
          </a:xfrm>
          <a:prstGeom prst="rect">
            <a:avLst/>
          </a:prstGeom>
          <a:noFill/>
        </p:spPr>
        <p:txBody>
          <a:bodyPr vert="eaVert" wrap="square" rtlCol="0">
            <a:spAutoFit/>
          </a:bodyPr>
          <a:lstStyle/>
          <a:p>
            <a:pPr>
              <a:lnSpc>
                <a:spcPct val="150000"/>
              </a:lnSpc>
            </a:pPr>
            <a:r>
              <a:rPr lang="zh-CN" altLang="en-US" sz="1400" dirty="0">
                <a:solidFill>
                  <a:srgbClr val="EEDBB0"/>
                </a:solidFill>
                <a:latin typeface="隶书" panose="02010509060101010101" charset="-122"/>
                <a:ea typeface="隶书" panose="02010509060101010101" charset="-122"/>
              </a:rPr>
              <a:t>点击添加文本信息点击添加文本信息点击添加</a:t>
            </a:r>
            <a:r>
              <a:rPr lang="zh-CN" altLang="en-US" sz="1400">
                <a:solidFill>
                  <a:srgbClr val="EEDBB0"/>
                </a:solidFill>
                <a:latin typeface="隶书" panose="02010509060101010101" charset="-122"/>
                <a:ea typeface="隶书" panose="02010509060101010101" charset="-122"/>
              </a:rPr>
              <a:t>文本信息。</a:t>
            </a:r>
            <a:endParaRPr lang="zh-CN" altLang="en-US" sz="1400" dirty="0">
              <a:solidFill>
                <a:srgbClr val="EEDBB0"/>
              </a:solidFill>
              <a:latin typeface="隶书" panose="02010509060101010101" charset="-122"/>
              <a:ea typeface="隶书" panose="02010509060101010101" charset="-122"/>
            </a:endParaRPr>
          </a:p>
        </p:txBody>
      </p:sp>
      <p:sp>
        <p:nvSpPr>
          <p:cNvPr id="10" name="TextBox 3"/>
          <p:cNvSpPr txBox="1"/>
          <p:nvPr/>
        </p:nvSpPr>
        <p:spPr>
          <a:xfrm>
            <a:off x="8089682" y="2149351"/>
            <a:ext cx="1477328" cy="1441989"/>
          </a:xfrm>
          <a:prstGeom prst="rect">
            <a:avLst/>
          </a:prstGeom>
          <a:noFill/>
        </p:spPr>
        <p:txBody>
          <a:bodyPr vert="eaVert" wrap="square" rtlCol="0">
            <a:spAutoFit/>
          </a:bodyPr>
          <a:lstStyle/>
          <a:p>
            <a:pPr>
              <a:lnSpc>
                <a:spcPct val="150000"/>
              </a:lnSpc>
            </a:pPr>
            <a:r>
              <a:rPr lang="zh-CN" altLang="en-US" sz="1400" dirty="0">
                <a:solidFill>
                  <a:srgbClr val="EEDBB0"/>
                </a:solidFill>
                <a:latin typeface="隶书" panose="02010509060101010101" charset="-122"/>
                <a:ea typeface="隶书" panose="02010509060101010101" charset="-122"/>
              </a:rPr>
              <a:t>点击添加文本信息点击添加文本信息点击添加</a:t>
            </a:r>
            <a:r>
              <a:rPr lang="zh-CN" altLang="en-US" sz="1400">
                <a:solidFill>
                  <a:srgbClr val="EEDBB0"/>
                </a:solidFill>
                <a:latin typeface="隶书" panose="02010509060101010101" charset="-122"/>
                <a:ea typeface="隶书" panose="02010509060101010101" charset="-122"/>
              </a:rPr>
              <a:t>文本信息。</a:t>
            </a:r>
            <a:endParaRPr lang="zh-CN" altLang="en-US" sz="1400" dirty="0">
              <a:solidFill>
                <a:srgbClr val="EEDBB0"/>
              </a:solidFill>
              <a:latin typeface="隶书" panose="02010509060101010101" charset="-122"/>
              <a:ea typeface="隶书" panose="02010509060101010101" charset="-122"/>
            </a:endParaRPr>
          </a:p>
        </p:txBody>
      </p:sp>
      <p:sp>
        <p:nvSpPr>
          <p:cNvPr id="11" name="TextBox 3"/>
          <p:cNvSpPr txBox="1"/>
          <p:nvPr/>
        </p:nvSpPr>
        <p:spPr>
          <a:xfrm>
            <a:off x="8085728" y="4300881"/>
            <a:ext cx="1477328" cy="1441989"/>
          </a:xfrm>
          <a:prstGeom prst="rect">
            <a:avLst/>
          </a:prstGeom>
          <a:noFill/>
        </p:spPr>
        <p:txBody>
          <a:bodyPr vert="eaVert" wrap="square" rtlCol="0">
            <a:spAutoFit/>
          </a:bodyPr>
          <a:lstStyle/>
          <a:p>
            <a:pPr>
              <a:lnSpc>
                <a:spcPct val="150000"/>
              </a:lnSpc>
            </a:pPr>
            <a:r>
              <a:rPr lang="zh-CN" altLang="en-US" sz="1400" dirty="0">
                <a:solidFill>
                  <a:srgbClr val="EEDBB0"/>
                </a:solidFill>
                <a:latin typeface="隶书" panose="02010509060101010101" charset="-122"/>
                <a:ea typeface="隶书" panose="02010509060101010101" charset="-122"/>
              </a:rPr>
              <a:t>点击添加文本信息点击添加文本信息点击添加</a:t>
            </a:r>
            <a:r>
              <a:rPr lang="zh-CN" altLang="en-US" sz="1400">
                <a:solidFill>
                  <a:srgbClr val="EEDBB0"/>
                </a:solidFill>
                <a:latin typeface="隶书" panose="02010509060101010101" charset="-122"/>
                <a:ea typeface="隶书" panose="02010509060101010101" charset="-122"/>
              </a:rPr>
              <a:t>文本信息。</a:t>
            </a:r>
            <a:endParaRPr lang="zh-CN" altLang="en-US" sz="1400" dirty="0">
              <a:solidFill>
                <a:srgbClr val="EEDBB0"/>
              </a:solidFill>
              <a:latin typeface="隶书" panose="02010509060101010101" charset="-122"/>
              <a:ea typeface="隶书" panose="02010509060101010101" charset="-122"/>
            </a:endParaRPr>
          </a:p>
        </p:txBody>
      </p:sp>
      <p:sp>
        <p:nvSpPr>
          <p:cNvPr id="3" name="菱形 2"/>
          <p:cNvSpPr/>
          <p:nvPr/>
        </p:nvSpPr>
        <p:spPr>
          <a:xfrm>
            <a:off x="3952429" y="2056602"/>
            <a:ext cx="3817256" cy="3817256"/>
          </a:xfrm>
          <a:prstGeom prst="diamond">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6" name="图片 5"/>
          <p:cNvPicPr>
            <a:picLocks noChangeAspect="1"/>
          </p:cNvPicPr>
          <p:nvPr/>
        </p:nvPicPr>
        <p:blipFill rotWithShape="1">
          <a:blip r:embed="rId4">
            <a:extLst>
              <a:ext uri="{28A0092B-C50C-407E-A947-70E740481C1C}">
                <a14:useLocalDpi xmlns:a14="http://schemas.microsoft.com/office/drawing/2010/main" val="0"/>
              </a:ext>
            </a:extLst>
          </a:blip>
          <a:srcRect l="34657" t="13798" r="32391" b="53249"/>
          <a:stretch/>
        </p:blipFill>
        <p:spPr>
          <a:xfrm>
            <a:off x="4187848" y="2179123"/>
            <a:ext cx="3346418" cy="3346418"/>
          </a:xfrm>
          <a:prstGeom prst="ellipse">
            <a:avLst/>
          </a:prstGeom>
        </p:spPr>
      </p:pic>
      <p:sp>
        <p:nvSpPr>
          <p:cNvPr id="12" name="TextBox 28"/>
          <p:cNvSpPr txBox="1"/>
          <p:nvPr/>
        </p:nvSpPr>
        <p:spPr>
          <a:xfrm>
            <a:off x="5035652" y="600005"/>
            <a:ext cx="3874394" cy="461665"/>
          </a:xfrm>
          <a:prstGeom prst="rect">
            <a:avLst/>
          </a:prstGeom>
          <a:noFill/>
        </p:spPr>
        <p:txBody>
          <a:bodyPr wrap="square" rtlCol="0">
            <a:spAutoFit/>
          </a:bodyPr>
          <a:lstStyle/>
          <a:p>
            <a:r>
              <a:rPr lang="zh-CN" altLang="en-US" sz="2400" b="1" kern="0" dirty="0">
                <a:solidFill>
                  <a:srgbClr val="E96A4F"/>
                </a:solidFill>
                <a:latin typeface="隶书" panose="02010509060101010101" pitchFamily="49" charset="-122"/>
                <a:ea typeface="隶书" panose="02010509060101010101" pitchFamily="49" charset="-122"/>
              </a:rPr>
              <a:t>请输入您的标题</a:t>
            </a:r>
          </a:p>
        </p:txBody>
      </p:sp>
      <p:sp>
        <p:nvSpPr>
          <p:cNvPr id="13" name="矩形 12"/>
          <p:cNvSpPr/>
          <p:nvPr/>
        </p:nvSpPr>
        <p:spPr>
          <a:xfrm>
            <a:off x="4749175" y="738775"/>
            <a:ext cx="241524" cy="230146"/>
          </a:xfrm>
          <a:prstGeom prst="rect">
            <a:avLst/>
          </a:prstGeom>
          <a:solidFill>
            <a:srgbClr val="EAD091"/>
          </a:solidFill>
          <a:ln>
            <a:solidFill>
              <a:srgbClr val="2C3F4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TextBox 30"/>
          <p:cNvSpPr txBox="1"/>
          <p:nvPr/>
        </p:nvSpPr>
        <p:spPr>
          <a:xfrm>
            <a:off x="5035652" y="997717"/>
            <a:ext cx="3402703" cy="307777"/>
          </a:xfrm>
          <a:prstGeom prst="rect">
            <a:avLst/>
          </a:prstGeom>
          <a:noFill/>
        </p:spPr>
        <p:txBody>
          <a:bodyPr wrap="square" rtlCol="0">
            <a:spAutoFit/>
          </a:bodyPr>
          <a:lstStyle/>
          <a:p>
            <a:r>
              <a:rPr lang="en-US" altLang="zh-CN" sz="1400" b="1" kern="0" dirty="0">
                <a:solidFill>
                  <a:srgbClr val="B09262"/>
                </a:solidFill>
                <a:latin typeface="Avenir LT 65 Medium" panose="02000603020000020003" pitchFamily="2" charset="0"/>
                <a:ea typeface="隶书" panose="02010509060101010101" pitchFamily="49" charset="-122"/>
              </a:rPr>
              <a:t>ADD YOUR TITLE HERE</a:t>
            </a:r>
            <a:endParaRPr lang="zh-CN" altLang="en-US" sz="1400" b="1" kern="0" dirty="0">
              <a:solidFill>
                <a:srgbClr val="B09262"/>
              </a:solidFill>
              <a:latin typeface="Avenir LT 65 Medium" panose="02000603020000020003" pitchFamily="2" charset="0"/>
              <a:ea typeface="隶书" panose="02010509060101010101" pitchFamily="49" charset="-122"/>
            </a:endParaRPr>
          </a:p>
        </p:txBody>
      </p:sp>
    </p:spTree>
    <p:extLst>
      <p:ext uri="{BB962C8B-B14F-4D97-AF65-F5344CB8AC3E}">
        <p14:creationId xmlns:p14="http://schemas.microsoft.com/office/powerpoint/2010/main" val="528162765"/>
      </p:ext>
    </p:extLst>
  </p:cSld>
  <p:clrMapOvr>
    <a:masterClrMapping/>
  </p:clrMapOvr>
  <mc:AlternateContent xmlns:mc="http://schemas.openxmlformats.org/markup-compatibility/2006" xmlns:p14="http://schemas.microsoft.com/office/powerpoint/2010/main">
    <mc:Choice Requires="p14">
      <p:transition spd="slow" p14:dur="2000" advClick="0" advTm="2000">
        <p:wipe/>
      </p:transition>
    </mc:Choice>
    <mc:Fallback xmlns="">
      <p:transition spd="slow" advClick="0" advTm="2000">
        <p:wip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wheel(1)">
                                      <p:cBhvr>
                                        <p:cTn id="7" dur="2000"/>
                                        <p:tgtEl>
                                          <p:spTgt spid="39"/>
                                        </p:tgtEl>
                                      </p:cBhvr>
                                    </p:animEffect>
                                  </p:childTnLst>
                                </p:cTn>
                              </p:par>
                              <p:par>
                                <p:cTn id="8" presetID="21" presetClass="entr" presetSubtype="1"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wheel(1)">
                                      <p:cBhvr>
                                        <p:cTn id="10" dur="2000"/>
                                        <p:tgtEl>
                                          <p:spTgt spid="10"/>
                                        </p:tgtEl>
                                      </p:cBhvr>
                                    </p:animEffect>
                                  </p:childTnLst>
                                </p:cTn>
                              </p:par>
                              <p:par>
                                <p:cTn id="11" presetID="21" presetClass="entr" presetSubtype="1" fill="hold" grpId="0" nodeType="with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wheel(1)">
                                      <p:cBhvr>
                                        <p:cTn id="13" dur="2000"/>
                                        <p:tgtEl>
                                          <p:spTgt spid="11"/>
                                        </p:tgtEl>
                                      </p:cBhvr>
                                    </p:animEffect>
                                  </p:childTnLst>
                                </p:cTn>
                              </p:par>
                              <p:par>
                                <p:cTn id="14" presetID="21" presetClass="entr" presetSubtype="1" fill="hold" grpId="0" nodeType="withEffect">
                                  <p:stCondLst>
                                    <p:cond delay="0"/>
                                  </p:stCondLst>
                                  <p:childTnLst>
                                    <p:set>
                                      <p:cBhvr>
                                        <p:cTn id="15" dur="1" fill="hold">
                                          <p:stCondLst>
                                            <p:cond delay="0"/>
                                          </p:stCondLst>
                                        </p:cTn>
                                        <p:tgtEl>
                                          <p:spTgt spid="45"/>
                                        </p:tgtEl>
                                        <p:attrNameLst>
                                          <p:attrName>style.visibility</p:attrName>
                                        </p:attrNameLst>
                                      </p:cBhvr>
                                      <p:to>
                                        <p:strVal val="visible"/>
                                      </p:to>
                                    </p:set>
                                    <p:animEffect transition="in" filter="wheel(1)">
                                      <p:cBhvr>
                                        <p:cTn id="16" dur="2000"/>
                                        <p:tgtEl>
                                          <p:spTgt spid="45"/>
                                        </p:tgtEl>
                                      </p:cBhvr>
                                    </p:animEffect>
                                  </p:childTnLst>
                                </p:cTn>
                              </p:par>
                              <p:par>
                                <p:cTn id="17" presetID="21" presetClass="entr" presetSubtype="1" fill="hold" nodeType="with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wheel(1)">
                                      <p:cBhvr>
                                        <p:cTn id="19"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45" grpId="0"/>
      <p:bldP spid="10" grpId="0"/>
      <p:bldP spid="11"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rotWithShape="1">
          <a:blip r:embed="rId3">
            <a:extLst>
              <a:ext uri="{28A0092B-C50C-407E-A947-70E740481C1C}">
                <a14:useLocalDpi xmlns:a14="http://schemas.microsoft.com/office/drawing/2010/main" val="0"/>
              </a:ext>
            </a:extLst>
          </a:blip>
          <a:srcRect r="59968" b="37662"/>
          <a:stretch/>
        </p:blipFill>
        <p:spPr>
          <a:xfrm>
            <a:off x="0" y="0"/>
            <a:ext cx="4880758" cy="4275117"/>
          </a:xfrm>
          <a:prstGeom prst="rect">
            <a:avLst/>
          </a:prstGeom>
        </p:spPr>
      </p:pic>
      <p:pic>
        <p:nvPicPr>
          <p:cNvPr id="13" name="图片 12"/>
          <p:cNvPicPr>
            <a:picLocks noChangeAspect="1"/>
          </p:cNvPicPr>
          <p:nvPr/>
        </p:nvPicPr>
        <p:blipFill rotWithShape="1">
          <a:blip r:embed="rId4">
            <a:extLst>
              <a:ext uri="{28A0092B-C50C-407E-A947-70E740481C1C}">
                <a14:useLocalDpi xmlns:a14="http://schemas.microsoft.com/office/drawing/2010/main" val="0"/>
              </a:ext>
            </a:extLst>
          </a:blip>
          <a:srcRect r="50000"/>
          <a:stretch/>
        </p:blipFill>
        <p:spPr>
          <a:xfrm>
            <a:off x="8672924" y="-72198"/>
            <a:ext cx="3519076" cy="6873196"/>
          </a:xfrm>
          <a:prstGeom prst="rect">
            <a:avLst/>
          </a:prstGeom>
        </p:spPr>
      </p:pic>
      <p:sp>
        <p:nvSpPr>
          <p:cNvPr id="2" name="文本框 1"/>
          <p:cNvSpPr txBox="1"/>
          <p:nvPr/>
        </p:nvSpPr>
        <p:spPr>
          <a:xfrm>
            <a:off x="5676410" y="1298834"/>
            <a:ext cx="1313180" cy="4819577"/>
          </a:xfrm>
          <a:prstGeom prst="rect">
            <a:avLst/>
          </a:prstGeom>
          <a:noFill/>
        </p:spPr>
        <p:txBody>
          <a:bodyPr vert="eaVert" wrap="square" rtlCol="0">
            <a:spAutoFit/>
          </a:bodyPr>
          <a:lstStyle/>
          <a:p>
            <a:r>
              <a:rPr lang="zh-CN" altLang="en-US" sz="11000" baseline="-25000" dirty="0">
                <a:solidFill>
                  <a:srgbClr val="D3CDB7"/>
                </a:solidFill>
                <a:latin typeface="隶书" panose="02010509060101010101" pitchFamily="49" charset="-122"/>
                <a:ea typeface="隶书" panose="02010509060101010101" pitchFamily="49" charset="-122"/>
                <a:cs typeface="Baoli SC" charset="-122"/>
              </a:rPr>
              <a:t>谢谢观赏</a:t>
            </a:r>
            <a:endParaRPr kumimoji="1" lang="zh-CN" altLang="en-US" sz="11000" baseline="-25000" dirty="0">
              <a:latin typeface="隶书" panose="02010509060101010101" pitchFamily="49" charset="-122"/>
              <a:ea typeface="隶书" panose="02010509060101010101" pitchFamily="49" charset="-122"/>
              <a:cs typeface="Baoli SC" charset="-122"/>
            </a:endParaRPr>
          </a:p>
        </p:txBody>
      </p:sp>
    </p:spTree>
    <p:extLst>
      <p:ext uri="{BB962C8B-B14F-4D97-AF65-F5344CB8AC3E}">
        <p14:creationId xmlns:p14="http://schemas.microsoft.com/office/powerpoint/2010/main" val="1905012919"/>
      </p:ext>
    </p:extLst>
  </p:cSld>
  <p:clrMapOvr>
    <a:masterClrMapping/>
  </p:clrMapOvr>
  <mc:AlternateContent xmlns:mc="http://schemas.openxmlformats.org/markup-compatibility/2006" xmlns:p14="http://schemas.microsoft.com/office/powerpoint/2010/main">
    <mc:Choice Requires="p14">
      <p:transition spd="slow" p14:dur="2000" advClick="0" advTm="2000">
        <p:wipe/>
      </p:transition>
    </mc:Choice>
    <mc:Fallback xmlns="">
      <p:transition spd="slow" advClick="0" advTm="2000">
        <p:wip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Box 30"/>
          <p:cNvSpPr txBox="1"/>
          <p:nvPr/>
        </p:nvSpPr>
        <p:spPr>
          <a:xfrm>
            <a:off x="5476186" y="4044616"/>
            <a:ext cx="1200329" cy="1019883"/>
          </a:xfrm>
          <a:prstGeom prst="rect">
            <a:avLst/>
          </a:prstGeom>
          <a:noFill/>
        </p:spPr>
        <p:txBody>
          <a:bodyPr vert="eaVert" wrap="square" rtlCol="0">
            <a:spAutoFit/>
          </a:bodyPr>
          <a:lstStyle/>
          <a:p>
            <a:r>
              <a:rPr lang="zh-CN" altLang="en-US" sz="6600" dirty="0">
                <a:solidFill>
                  <a:srgbClr val="D3CDB7"/>
                </a:solidFill>
                <a:latin typeface="STLiti" charset="-122"/>
                <a:ea typeface="STLiti" charset="-122"/>
                <a:cs typeface="STLiti" charset="-122"/>
              </a:rPr>
              <a:t>壹</a:t>
            </a:r>
          </a:p>
        </p:txBody>
      </p:sp>
      <p:sp>
        <p:nvSpPr>
          <p:cNvPr id="15" name="等腰三角形 38"/>
          <p:cNvSpPr/>
          <p:nvPr/>
        </p:nvSpPr>
        <p:spPr>
          <a:xfrm flipV="1">
            <a:off x="5506167" y="5277099"/>
            <a:ext cx="1224136" cy="1055290"/>
          </a:xfrm>
          <a:prstGeom prst="triangle">
            <a:avLst/>
          </a:prstGeom>
          <a:solidFill>
            <a:srgbClr val="D3CD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6" name="图片 15"/>
          <p:cNvPicPr>
            <a:picLocks noChangeAspect="1"/>
          </p:cNvPicPr>
          <p:nvPr/>
        </p:nvPicPr>
        <p:blipFill rotWithShape="1">
          <a:blip r:embed="rId3">
            <a:extLst>
              <a:ext uri="{28A0092B-C50C-407E-A947-70E740481C1C}">
                <a14:useLocalDpi xmlns:a14="http://schemas.microsoft.com/office/drawing/2010/main" val="0"/>
              </a:ext>
            </a:extLst>
          </a:blip>
          <a:srcRect t="50000"/>
          <a:stretch/>
        </p:blipFill>
        <p:spPr>
          <a:xfrm>
            <a:off x="3125721" y="0"/>
            <a:ext cx="6018278" cy="2938612"/>
          </a:xfrm>
          <a:prstGeom prst="rect">
            <a:avLst/>
          </a:prstGeom>
        </p:spPr>
      </p:pic>
    </p:spTree>
    <p:extLst>
      <p:ext uri="{BB962C8B-B14F-4D97-AF65-F5344CB8AC3E}">
        <p14:creationId xmlns:p14="http://schemas.microsoft.com/office/powerpoint/2010/main" val="1617241478"/>
      </p:ext>
    </p:extLst>
  </p:cSld>
  <p:clrMapOvr>
    <a:masterClrMapping/>
  </p:clrMapOvr>
  <mc:AlternateContent xmlns:mc="http://schemas.openxmlformats.org/markup-compatibility/2006" xmlns:p14="http://schemas.microsoft.com/office/powerpoint/2010/main">
    <mc:Choice Requires="p14">
      <p:transition spd="slow" p14:dur="2000" advClick="0" advTm="2000">
        <p:wipe/>
      </p:transition>
    </mc:Choice>
    <mc:Fallback xmlns="">
      <p:transition spd="slow" advClick="0" advTm="2000">
        <p:wip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fade">
                                      <p:cBhvr>
                                        <p:cTn id="12" dur="1000"/>
                                        <p:tgtEl>
                                          <p:spTgt spid="15"/>
                                        </p:tgtEl>
                                      </p:cBhvr>
                                    </p:animEffect>
                                    <p:anim calcmode="lin" valueType="num">
                                      <p:cBhvr>
                                        <p:cTn id="13" dur="1000" fill="hold"/>
                                        <p:tgtEl>
                                          <p:spTgt spid="15"/>
                                        </p:tgtEl>
                                        <p:attrNameLst>
                                          <p:attrName>ppt_x</p:attrName>
                                        </p:attrNameLst>
                                      </p:cBhvr>
                                      <p:tavLst>
                                        <p:tav tm="0">
                                          <p:val>
                                            <p:strVal val="#ppt_x"/>
                                          </p:val>
                                        </p:tav>
                                        <p:tav tm="100000">
                                          <p:val>
                                            <p:strVal val="#ppt_x"/>
                                          </p:val>
                                        </p:tav>
                                      </p:tavLst>
                                    </p:anim>
                                    <p:anim calcmode="lin" valueType="num">
                                      <p:cBhvr>
                                        <p:cTn id="14"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8" name="图片 67"/>
          <p:cNvPicPr>
            <a:picLocks noChangeAspect="1"/>
          </p:cNvPicPr>
          <p:nvPr/>
        </p:nvPicPr>
        <p:blipFill rotWithShape="1">
          <a:blip r:embed="rId3">
            <a:extLst>
              <a:ext uri="{28A0092B-C50C-407E-A947-70E740481C1C}">
                <a14:useLocalDpi xmlns:a14="http://schemas.microsoft.com/office/drawing/2010/main" val="0"/>
              </a:ext>
            </a:extLst>
          </a:blip>
          <a:srcRect r="59968" b="37662"/>
          <a:stretch/>
        </p:blipFill>
        <p:spPr>
          <a:xfrm>
            <a:off x="3038" y="33957"/>
            <a:ext cx="2449064" cy="2145166"/>
          </a:xfrm>
          <a:prstGeom prst="rect">
            <a:avLst/>
          </a:prstGeom>
        </p:spPr>
      </p:pic>
      <p:sp>
        <p:nvSpPr>
          <p:cNvPr id="34" name="图文框 3"/>
          <p:cNvSpPr/>
          <p:nvPr/>
        </p:nvSpPr>
        <p:spPr>
          <a:xfrm>
            <a:off x="2527796" y="1412745"/>
            <a:ext cx="3096344" cy="3960440"/>
          </a:xfrm>
          <a:prstGeom prst="frame">
            <a:avLst>
              <a:gd name="adj1" fmla="val 3482"/>
            </a:avLst>
          </a:prstGeom>
          <a:solidFill>
            <a:srgbClr val="EEDBB0"/>
          </a:solidFill>
          <a:ln>
            <a:noFill/>
          </a:ln>
          <a:effectLst>
            <a:outerShdw blurRad="63500" dist="50800" dir="2052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pic>
        <p:nvPicPr>
          <p:cNvPr id="35" name="图片 3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584660" y="661733"/>
            <a:ext cx="3687552" cy="5143500"/>
          </a:xfrm>
          <a:prstGeom prst="rect">
            <a:avLst/>
          </a:prstGeom>
        </p:spPr>
      </p:pic>
      <p:sp>
        <p:nvSpPr>
          <p:cNvPr id="37" name="矩形 8"/>
          <p:cNvSpPr/>
          <p:nvPr/>
        </p:nvSpPr>
        <p:spPr>
          <a:xfrm>
            <a:off x="2527796" y="2745185"/>
            <a:ext cx="2196000" cy="2628000"/>
          </a:xfrm>
          <a:custGeom>
            <a:avLst/>
            <a:gdLst/>
            <a:ahLst/>
            <a:cxnLst/>
            <a:rect l="l" t="t" r="r" b="b"/>
            <a:pathLst>
              <a:path w="2232248" h="2704331">
                <a:moveTo>
                  <a:pt x="0" y="0"/>
                </a:moveTo>
                <a:lnTo>
                  <a:pt x="107815" y="0"/>
                </a:lnTo>
                <a:lnTo>
                  <a:pt x="107815" y="2596516"/>
                </a:lnTo>
                <a:lnTo>
                  <a:pt x="2232248" y="2596516"/>
                </a:lnTo>
                <a:lnTo>
                  <a:pt x="2232248" y="2704331"/>
                </a:lnTo>
                <a:lnTo>
                  <a:pt x="0" y="2704331"/>
                </a:lnTo>
                <a:close/>
              </a:path>
            </a:pathLst>
          </a:custGeom>
          <a:solidFill>
            <a:srgbClr val="EEDB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TextBox 11"/>
          <p:cNvSpPr txBox="1"/>
          <p:nvPr/>
        </p:nvSpPr>
        <p:spPr>
          <a:xfrm>
            <a:off x="6488236" y="1400170"/>
            <a:ext cx="3744416" cy="400110"/>
          </a:xfrm>
          <a:prstGeom prst="rect">
            <a:avLst/>
          </a:prstGeom>
          <a:noFill/>
        </p:spPr>
        <p:txBody>
          <a:bodyPr wrap="square" rtlCol="0">
            <a:spAutoFit/>
          </a:bodyPr>
          <a:lstStyle/>
          <a:p>
            <a:r>
              <a:rPr lang="zh-CN" altLang="en-US" sz="2000" b="1" dirty="0">
                <a:solidFill>
                  <a:srgbClr val="E96A4F"/>
                </a:solidFill>
                <a:latin typeface="STLiti" charset="-122"/>
                <a:ea typeface="STLiti" charset="-122"/>
                <a:cs typeface="STLiti" charset="-122"/>
              </a:rPr>
              <a:t>请输入您的内容</a:t>
            </a:r>
          </a:p>
        </p:txBody>
      </p:sp>
      <p:sp>
        <p:nvSpPr>
          <p:cNvPr id="44" name="TextBox 12"/>
          <p:cNvSpPr txBox="1"/>
          <p:nvPr/>
        </p:nvSpPr>
        <p:spPr>
          <a:xfrm>
            <a:off x="6488236" y="1757960"/>
            <a:ext cx="3888432" cy="830997"/>
          </a:xfrm>
          <a:prstGeom prst="rect">
            <a:avLst/>
          </a:prstGeom>
          <a:noFill/>
        </p:spPr>
        <p:txBody>
          <a:bodyPr wrap="square" rtlCol="0">
            <a:spAutoFit/>
          </a:bodyPr>
          <a:lstStyle/>
          <a:p>
            <a:r>
              <a:rPr lang="zh-CN" altLang="en-US" sz="1200" dirty="0">
                <a:solidFill>
                  <a:srgbClr val="EEDBB0"/>
                </a:solidFill>
              </a:rPr>
              <a:t>西斋向晓。窗影动、人声悄。梦中行处，数枝临水，幽花相照。把酒长歌，犹记竹间啼鸟。风流易老。更常被、闲愁恼。年年春事，大都探得，欢游多少。一夜狂风，又是海棠过了。</a:t>
            </a:r>
          </a:p>
        </p:txBody>
      </p:sp>
      <p:sp>
        <p:nvSpPr>
          <p:cNvPr id="45" name="TextBox 15"/>
          <p:cNvSpPr txBox="1"/>
          <p:nvPr/>
        </p:nvSpPr>
        <p:spPr>
          <a:xfrm>
            <a:off x="6488236" y="4165290"/>
            <a:ext cx="3744416" cy="400110"/>
          </a:xfrm>
          <a:prstGeom prst="rect">
            <a:avLst/>
          </a:prstGeom>
          <a:noFill/>
        </p:spPr>
        <p:txBody>
          <a:bodyPr wrap="square" rtlCol="0">
            <a:spAutoFit/>
          </a:bodyPr>
          <a:lstStyle/>
          <a:p>
            <a:r>
              <a:rPr lang="zh-CN" altLang="en-US" sz="2000" b="1" dirty="0">
                <a:solidFill>
                  <a:srgbClr val="E96A4F"/>
                </a:solidFill>
                <a:latin typeface="STLiti" charset="-122"/>
                <a:ea typeface="STLiti" charset="-122"/>
                <a:cs typeface="STLiti" charset="-122"/>
              </a:rPr>
              <a:t>请输入您的内容</a:t>
            </a:r>
          </a:p>
        </p:txBody>
      </p:sp>
      <p:sp>
        <p:nvSpPr>
          <p:cNvPr id="46" name="TextBox 16"/>
          <p:cNvSpPr txBox="1"/>
          <p:nvPr/>
        </p:nvSpPr>
        <p:spPr>
          <a:xfrm>
            <a:off x="6488236" y="4523080"/>
            <a:ext cx="3888432" cy="830997"/>
          </a:xfrm>
          <a:prstGeom prst="rect">
            <a:avLst/>
          </a:prstGeom>
          <a:noFill/>
        </p:spPr>
        <p:txBody>
          <a:bodyPr wrap="square" rtlCol="0">
            <a:spAutoFit/>
          </a:bodyPr>
          <a:lstStyle/>
          <a:p>
            <a:r>
              <a:rPr lang="zh-CN" altLang="en-US" sz="1200" dirty="0">
                <a:solidFill>
                  <a:srgbClr val="EEDBB0"/>
                </a:solidFill>
              </a:rPr>
              <a:t>西斋向晓。窗影动、人声悄。梦中行处，数枝临水，幽花相照。把酒长歌，犹记竹间啼鸟。风流易老。更常被、闲愁恼。年年春事，大都探得，欢游多少。一夜狂风，又是海棠过了。</a:t>
            </a:r>
          </a:p>
        </p:txBody>
      </p:sp>
      <p:sp>
        <p:nvSpPr>
          <p:cNvPr id="47" name="TextBox 17"/>
          <p:cNvSpPr txBox="1"/>
          <p:nvPr/>
        </p:nvSpPr>
        <p:spPr>
          <a:xfrm>
            <a:off x="6488236" y="2830784"/>
            <a:ext cx="3744416" cy="400110"/>
          </a:xfrm>
          <a:prstGeom prst="rect">
            <a:avLst/>
          </a:prstGeom>
          <a:noFill/>
        </p:spPr>
        <p:txBody>
          <a:bodyPr wrap="square" rtlCol="0">
            <a:spAutoFit/>
          </a:bodyPr>
          <a:lstStyle/>
          <a:p>
            <a:r>
              <a:rPr lang="zh-CN" altLang="en-US" sz="2000" b="1" dirty="0">
                <a:solidFill>
                  <a:srgbClr val="E96A4F"/>
                </a:solidFill>
                <a:latin typeface="STLiti" charset="-122"/>
                <a:ea typeface="STLiti" charset="-122"/>
                <a:cs typeface="STLiti" charset="-122"/>
              </a:rPr>
              <a:t>请输入您的内容</a:t>
            </a:r>
          </a:p>
        </p:txBody>
      </p:sp>
      <p:sp>
        <p:nvSpPr>
          <p:cNvPr id="48" name="TextBox 18"/>
          <p:cNvSpPr txBox="1"/>
          <p:nvPr/>
        </p:nvSpPr>
        <p:spPr>
          <a:xfrm>
            <a:off x="6488236" y="3188574"/>
            <a:ext cx="3888432" cy="830997"/>
          </a:xfrm>
          <a:prstGeom prst="rect">
            <a:avLst/>
          </a:prstGeom>
          <a:noFill/>
        </p:spPr>
        <p:txBody>
          <a:bodyPr wrap="square" rtlCol="0">
            <a:spAutoFit/>
          </a:bodyPr>
          <a:lstStyle/>
          <a:p>
            <a:r>
              <a:rPr lang="zh-CN" altLang="en-US" sz="1200" dirty="0">
                <a:solidFill>
                  <a:srgbClr val="EEDBB0"/>
                </a:solidFill>
              </a:rPr>
              <a:t>西斋向晓。窗影动、人声悄。梦中行处，数枝临水，幽花相照。把酒长歌，犹记竹间啼鸟。风流易老。更常被、闲愁恼。年年春事，大都探得，欢游多少。一夜狂风，又是海棠过了。</a:t>
            </a:r>
          </a:p>
        </p:txBody>
      </p:sp>
    </p:spTree>
    <p:extLst>
      <p:ext uri="{BB962C8B-B14F-4D97-AF65-F5344CB8AC3E}">
        <p14:creationId xmlns:p14="http://schemas.microsoft.com/office/powerpoint/2010/main" val="123593536"/>
      </p:ext>
    </p:extLst>
  </p:cSld>
  <p:clrMapOvr>
    <a:masterClrMapping/>
  </p:clrMapOvr>
  <mc:AlternateContent xmlns:mc="http://schemas.openxmlformats.org/markup-compatibility/2006" xmlns:p14="http://schemas.microsoft.com/office/powerpoint/2010/main">
    <mc:Choice Requires="p14">
      <p:transition spd="slow" p14:dur="2000" advClick="0" advTm="2000">
        <p:wipe/>
      </p:transition>
    </mc:Choice>
    <mc:Fallback xmlns="">
      <p:transition spd="slow" advClick="0" advTm="2000">
        <p:wip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3"/>
                                        </p:tgtEl>
                                        <p:attrNameLst>
                                          <p:attrName>style.visibility</p:attrName>
                                        </p:attrNameLst>
                                      </p:cBhvr>
                                      <p:to>
                                        <p:strVal val="visible"/>
                                      </p:to>
                                    </p:set>
                                    <p:animEffect transition="in" filter="wipe(left)">
                                      <p:cBhvr>
                                        <p:cTn id="7" dur="1000"/>
                                        <p:tgtEl>
                                          <p:spTgt spid="43"/>
                                        </p:tgtEl>
                                      </p:cBhvr>
                                    </p:animEffect>
                                  </p:childTnLst>
                                </p:cTn>
                              </p:par>
                            </p:childTnLst>
                          </p:cTn>
                        </p:par>
                        <p:par>
                          <p:cTn id="8" fill="hold">
                            <p:stCondLst>
                              <p:cond delay="1000"/>
                            </p:stCondLst>
                            <p:childTnLst>
                              <p:par>
                                <p:cTn id="9" presetID="22" presetClass="entr" presetSubtype="8" fill="hold" grpId="0" nodeType="afterEffect">
                                  <p:stCondLst>
                                    <p:cond delay="0"/>
                                  </p:stCondLst>
                                  <p:childTnLst>
                                    <p:set>
                                      <p:cBhvr>
                                        <p:cTn id="10" dur="1" fill="hold">
                                          <p:stCondLst>
                                            <p:cond delay="0"/>
                                          </p:stCondLst>
                                        </p:cTn>
                                        <p:tgtEl>
                                          <p:spTgt spid="44"/>
                                        </p:tgtEl>
                                        <p:attrNameLst>
                                          <p:attrName>style.visibility</p:attrName>
                                        </p:attrNameLst>
                                      </p:cBhvr>
                                      <p:to>
                                        <p:strVal val="visible"/>
                                      </p:to>
                                    </p:set>
                                    <p:animEffect transition="in" filter="wipe(left)">
                                      <p:cBhvr>
                                        <p:cTn id="11" dur="750"/>
                                        <p:tgtEl>
                                          <p:spTgt spid="44"/>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8" fill="hold" grpId="0" nodeType="clickEffect">
                                  <p:stCondLst>
                                    <p:cond delay="0"/>
                                  </p:stCondLst>
                                  <p:childTnLst>
                                    <p:set>
                                      <p:cBhvr>
                                        <p:cTn id="15" dur="1" fill="hold">
                                          <p:stCondLst>
                                            <p:cond delay="0"/>
                                          </p:stCondLst>
                                        </p:cTn>
                                        <p:tgtEl>
                                          <p:spTgt spid="47"/>
                                        </p:tgtEl>
                                        <p:attrNameLst>
                                          <p:attrName>style.visibility</p:attrName>
                                        </p:attrNameLst>
                                      </p:cBhvr>
                                      <p:to>
                                        <p:strVal val="visible"/>
                                      </p:to>
                                    </p:set>
                                    <p:animEffect transition="in" filter="wipe(left)">
                                      <p:cBhvr>
                                        <p:cTn id="16" dur="1000"/>
                                        <p:tgtEl>
                                          <p:spTgt spid="47"/>
                                        </p:tgtEl>
                                      </p:cBhvr>
                                    </p:animEffect>
                                  </p:childTnLst>
                                </p:cTn>
                              </p:par>
                            </p:childTnLst>
                          </p:cTn>
                        </p:par>
                        <p:par>
                          <p:cTn id="17" fill="hold">
                            <p:stCondLst>
                              <p:cond delay="1000"/>
                            </p:stCondLst>
                            <p:childTnLst>
                              <p:par>
                                <p:cTn id="18" presetID="22" presetClass="entr" presetSubtype="8" fill="hold" grpId="0" nodeType="afterEffect">
                                  <p:stCondLst>
                                    <p:cond delay="0"/>
                                  </p:stCondLst>
                                  <p:childTnLst>
                                    <p:set>
                                      <p:cBhvr>
                                        <p:cTn id="19" dur="1" fill="hold">
                                          <p:stCondLst>
                                            <p:cond delay="0"/>
                                          </p:stCondLst>
                                        </p:cTn>
                                        <p:tgtEl>
                                          <p:spTgt spid="48"/>
                                        </p:tgtEl>
                                        <p:attrNameLst>
                                          <p:attrName>style.visibility</p:attrName>
                                        </p:attrNameLst>
                                      </p:cBhvr>
                                      <p:to>
                                        <p:strVal val="visible"/>
                                      </p:to>
                                    </p:set>
                                    <p:animEffect transition="in" filter="wipe(left)">
                                      <p:cBhvr>
                                        <p:cTn id="20" dur="750"/>
                                        <p:tgtEl>
                                          <p:spTgt spid="48"/>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8" fill="hold" grpId="0" nodeType="clickEffect">
                                  <p:stCondLst>
                                    <p:cond delay="0"/>
                                  </p:stCondLst>
                                  <p:childTnLst>
                                    <p:set>
                                      <p:cBhvr>
                                        <p:cTn id="24" dur="1" fill="hold">
                                          <p:stCondLst>
                                            <p:cond delay="0"/>
                                          </p:stCondLst>
                                        </p:cTn>
                                        <p:tgtEl>
                                          <p:spTgt spid="45"/>
                                        </p:tgtEl>
                                        <p:attrNameLst>
                                          <p:attrName>style.visibility</p:attrName>
                                        </p:attrNameLst>
                                      </p:cBhvr>
                                      <p:to>
                                        <p:strVal val="visible"/>
                                      </p:to>
                                    </p:set>
                                    <p:animEffect transition="in" filter="wipe(left)">
                                      <p:cBhvr>
                                        <p:cTn id="25" dur="1000"/>
                                        <p:tgtEl>
                                          <p:spTgt spid="45"/>
                                        </p:tgtEl>
                                      </p:cBhvr>
                                    </p:animEffect>
                                  </p:childTnLst>
                                </p:cTn>
                              </p:par>
                            </p:childTnLst>
                          </p:cTn>
                        </p:par>
                        <p:par>
                          <p:cTn id="26" fill="hold">
                            <p:stCondLst>
                              <p:cond delay="1000"/>
                            </p:stCondLst>
                            <p:childTnLst>
                              <p:par>
                                <p:cTn id="27" presetID="22" presetClass="entr" presetSubtype="8" fill="hold" grpId="0" nodeType="afterEffect">
                                  <p:stCondLst>
                                    <p:cond delay="0"/>
                                  </p:stCondLst>
                                  <p:childTnLst>
                                    <p:set>
                                      <p:cBhvr>
                                        <p:cTn id="28" dur="1" fill="hold">
                                          <p:stCondLst>
                                            <p:cond delay="0"/>
                                          </p:stCondLst>
                                        </p:cTn>
                                        <p:tgtEl>
                                          <p:spTgt spid="46"/>
                                        </p:tgtEl>
                                        <p:attrNameLst>
                                          <p:attrName>style.visibility</p:attrName>
                                        </p:attrNameLst>
                                      </p:cBhvr>
                                      <p:to>
                                        <p:strVal val="visible"/>
                                      </p:to>
                                    </p:set>
                                    <p:animEffect transition="in" filter="wipe(left)">
                                      <p:cBhvr>
                                        <p:cTn id="29" dur="75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p:bldP spid="44" grpId="0"/>
      <p:bldP spid="45" grpId="0"/>
      <p:bldP spid="46" grpId="0"/>
      <p:bldP spid="47" grpId="0"/>
      <p:bldP spid="48"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8" name="图片 67"/>
          <p:cNvPicPr>
            <a:picLocks noChangeAspect="1"/>
          </p:cNvPicPr>
          <p:nvPr/>
        </p:nvPicPr>
        <p:blipFill rotWithShape="1">
          <a:blip r:embed="rId3">
            <a:extLst>
              <a:ext uri="{28A0092B-C50C-407E-A947-70E740481C1C}">
                <a14:useLocalDpi xmlns:a14="http://schemas.microsoft.com/office/drawing/2010/main" val="0"/>
              </a:ext>
            </a:extLst>
          </a:blip>
          <a:srcRect r="59968" b="37662"/>
          <a:stretch/>
        </p:blipFill>
        <p:spPr>
          <a:xfrm>
            <a:off x="3038" y="33957"/>
            <a:ext cx="2449064" cy="2145166"/>
          </a:xfrm>
          <a:prstGeom prst="rect">
            <a:avLst/>
          </a:prstGeom>
        </p:spPr>
      </p:pic>
      <p:pic>
        <p:nvPicPr>
          <p:cNvPr id="16" name="图片 15"/>
          <p:cNvPicPr>
            <a:picLocks noChangeAspect="1"/>
          </p:cNvPicPr>
          <p:nvPr/>
        </p:nvPicPr>
        <p:blipFill rotWithShape="1">
          <a:blip r:embed="rId4">
            <a:extLst>
              <a:ext uri="{28A0092B-C50C-407E-A947-70E740481C1C}">
                <a14:useLocalDpi xmlns:a14="http://schemas.microsoft.com/office/drawing/2010/main" val="0"/>
              </a:ext>
            </a:extLst>
          </a:blip>
          <a:srcRect t="38956" b="7628"/>
          <a:stretch/>
        </p:blipFill>
        <p:spPr>
          <a:xfrm>
            <a:off x="8117716" y="2283711"/>
            <a:ext cx="4336024" cy="4240912"/>
          </a:xfrm>
          <a:prstGeom prst="rect">
            <a:avLst/>
          </a:prstGeom>
        </p:spPr>
      </p:pic>
      <p:grpSp>
        <p:nvGrpSpPr>
          <p:cNvPr id="4" name="组 3"/>
          <p:cNvGrpSpPr/>
          <p:nvPr/>
        </p:nvGrpSpPr>
        <p:grpSpPr>
          <a:xfrm>
            <a:off x="4532918" y="1335443"/>
            <a:ext cx="4983875" cy="1077541"/>
            <a:chOff x="4873880" y="1552419"/>
            <a:chExt cx="4983875" cy="1077541"/>
          </a:xfrm>
        </p:grpSpPr>
        <p:sp>
          <p:nvSpPr>
            <p:cNvPr id="21" name="TextBox 16"/>
            <p:cNvSpPr txBox="1"/>
            <p:nvPr/>
          </p:nvSpPr>
          <p:spPr>
            <a:xfrm>
              <a:off x="5033219" y="1552419"/>
              <a:ext cx="2016224" cy="400110"/>
            </a:xfrm>
            <a:prstGeom prst="rect">
              <a:avLst/>
            </a:prstGeom>
            <a:noFill/>
          </p:spPr>
          <p:txBody>
            <a:bodyPr wrap="square" rtlCol="0">
              <a:spAutoFit/>
            </a:bodyPr>
            <a:lstStyle/>
            <a:p>
              <a:r>
                <a:rPr lang="zh-CN" altLang="en-US" sz="2000" b="1" dirty="0">
                  <a:solidFill>
                    <a:srgbClr val="E96A4F"/>
                  </a:solidFill>
                  <a:latin typeface="STLiti" charset="-122"/>
                  <a:ea typeface="STLiti" charset="-122"/>
                  <a:cs typeface="STLiti" charset="-122"/>
                </a:rPr>
                <a:t>请输入您的标题</a:t>
              </a:r>
            </a:p>
          </p:txBody>
        </p:sp>
        <p:sp>
          <p:nvSpPr>
            <p:cNvPr id="26" name="TextBox 30"/>
            <p:cNvSpPr txBox="1"/>
            <p:nvPr/>
          </p:nvSpPr>
          <p:spPr>
            <a:xfrm>
              <a:off x="5033219" y="1983629"/>
              <a:ext cx="4824536" cy="646331"/>
            </a:xfrm>
            <a:prstGeom prst="rect">
              <a:avLst/>
            </a:prstGeom>
            <a:noFill/>
          </p:spPr>
          <p:txBody>
            <a:bodyPr wrap="square" rtlCol="0">
              <a:spAutoFit/>
            </a:bodyPr>
            <a:lstStyle/>
            <a:p>
              <a:pPr algn="just"/>
              <a:r>
                <a:rPr lang="zh-CN" altLang="en-US" sz="1200" dirty="0">
                  <a:solidFill>
                    <a:srgbClr val="EEDBB0"/>
                  </a:solidFill>
                </a:rPr>
                <a:t>西斋向晓。窗影动、人声悄。梦中行处，数枝临水，幽花相照。把酒长歌，犹记竹间啼鸟。风流易老。更常被、闲愁恼。年年春事，大都探得，欢游多少。一夜狂风，又是海棠过了。</a:t>
              </a:r>
            </a:p>
          </p:txBody>
        </p:sp>
        <p:sp>
          <p:nvSpPr>
            <p:cNvPr id="3" name="矩形 2"/>
            <p:cNvSpPr/>
            <p:nvPr/>
          </p:nvSpPr>
          <p:spPr>
            <a:xfrm>
              <a:off x="4873880" y="1640850"/>
              <a:ext cx="122952" cy="223247"/>
            </a:xfrm>
            <a:prstGeom prst="rect">
              <a:avLst/>
            </a:prstGeom>
            <a:solidFill>
              <a:srgbClr val="EEDB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6" name="矩形 35"/>
            <p:cNvSpPr/>
            <p:nvPr/>
          </p:nvSpPr>
          <p:spPr>
            <a:xfrm>
              <a:off x="7008197" y="1640850"/>
              <a:ext cx="122952" cy="223247"/>
            </a:xfrm>
            <a:prstGeom prst="rect">
              <a:avLst/>
            </a:prstGeom>
            <a:solidFill>
              <a:srgbClr val="EEDB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grpSp>
        <p:nvGrpSpPr>
          <p:cNvPr id="38" name="组 37"/>
          <p:cNvGrpSpPr/>
          <p:nvPr/>
        </p:nvGrpSpPr>
        <p:grpSpPr>
          <a:xfrm>
            <a:off x="1436196" y="2708738"/>
            <a:ext cx="4983875" cy="1077541"/>
            <a:chOff x="4873880" y="1552419"/>
            <a:chExt cx="4983875" cy="1077541"/>
          </a:xfrm>
        </p:grpSpPr>
        <p:sp>
          <p:nvSpPr>
            <p:cNvPr id="39" name="TextBox 16"/>
            <p:cNvSpPr txBox="1"/>
            <p:nvPr/>
          </p:nvSpPr>
          <p:spPr>
            <a:xfrm>
              <a:off x="5033219" y="1552419"/>
              <a:ext cx="2016224" cy="400110"/>
            </a:xfrm>
            <a:prstGeom prst="rect">
              <a:avLst/>
            </a:prstGeom>
            <a:noFill/>
          </p:spPr>
          <p:txBody>
            <a:bodyPr wrap="square" rtlCol="0">
              <a:spAutoFit/>
            </a:bodyPr>
            <a:lstStyle/>
            <a:p>
              <a:r>
                <a:rPr lang="zh-CN" altLang="en-US" sz="2000" b="1" dirty="0">
                  <a:solidFill>
                    <a:srgbClr val="E96A4F"/>
                  </a:solidFill>
                  <a:latin typeface="STLiti" charset="-122"/>
                  <a:ea typeface="STLiti" charset="-122"/>
                  <a:cs typeface="STLiti" charset="-122"/>
                </a:rPr>
                <a:t>请输入您的标题</a:t>
              </a:r>
            </a:p>
          </p:txBody>
        </p:sp>
        <p:sp>
          <p:nvSpPr>
            <p:cNvPr id="40" name="TextBox 30"/>
            <p:cNvSpPr txBox="1"/>
            <p:nvPr/>
          </p:nvSpPr>
          <p:spPr>
            <a:xfrm>
              <a:off x="5033219" y="1983629"/>
              <a:ext cx="4824536" cy="646331"/>
            </a:xfrm>
            <a:prstGeom prst="rect">
              <a:avLst/>
            </a:prstGeom>
            <a:noFill/>
          </p:spPr>
          <p:txBody>
            <a:bodyPr wrap="square" rtlCol="0">
              <a:spAutoFit/>
            </a:bodyPr>
            <a:lstStyle/>
            <a:p>
              <a:pPr algn="just"/>
              <a:r>
                <a:rPr lang="zh-CN" altLang="en-US" sz="1200" dirty="0">
                  <a:solidFill>
                    <a:srgbClr val="EEDBB0"/>
                  </a:solidFill>
                </a:rPr>
                <a:t>西斋向晓。窗影动、人声悄。梦中行处，数枝临水，幽花相照。把酒长歌，犹记竹间啼鸟。风流易老。更常被、闲愁恼。年年春事，大都探得，欢游多少。一夜狂风，又是海棠过了。</a:t>
              </a:r>
            </a:p>
          </p:txBody>
        </p:sp>
        <p:sp>
          <p:nvSpPr>
            <p:cNvPr id="41" name="矩形 40"/>
            <p:cNvSpPr/>
            <p:nvPr/>
          </p:nvSpPr>
          <p:spPr>
            <a:xfrm>
              <a:off x="4873880" y="1640850"/>
              <a:ext cx="122952" cy="223247"/>
            </a:xfrm>
            <a:prstGeom prst="rect">
              <a:avLst/>
            </a:prstGeom>
            <a:solidFill>
              <a:srgbClr val="EEDB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50" name="矩形 49"/>
            <p:cNvSpPr/>
            <p:nvPr/>
          </p:nvSpPr>
          <p:spPr>
            <a:xfrm>
              <a:off x="7008197" y="1640850"/>
              <a:ext cx="122952" cy="223247"/>
            </a:xfrm>
            <a:prstGeom prst="rect">
              <a:avLst/>
            </a:prstGeom>
            <a:solidFill>
              <a:srgbClr val="EEDB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grpSp>
        <p:nvGrpSpPr>
          <p:cNvPr id="51" name="组 50"/>
          <p:cNvGrpSpPr/>
          <p:nvPr/>
        </p:nvGrpSpPr>
        <p:grpSpPr>
          <a:xfrm>
            <a:off x="2637800" y="4513243"/>
            <a:ext cx="4983875" cy="1077541"/>
            <a:chOff x="4873880" y="1552419"/>
            <a:chExt cx="4983875" cy="1077541"/>
          </a:xfrm>
        </p:grpSpPr>
        <p:sp>
          <p:nvSpPr>
            <p:cNvPr id="52" name="TextBox 16"/>
            <p:cNvSpPr txBox="1"/>
            <p:nvPr/>
          </p:nvSpPr>
          <p:spPr>
            <a:xfrm>
              <a:off x="5033219" y="1552419"/>
              <a:ext cx="2016224" cy="400110"/>
            </a:xfrm>
            <a:prstGeom prst="rect">
              <a:avLst/>
            </a:prstGeom>
            <a:noFill/>
          </p:spPr>
          <p:txBody>
            <a:bodyPr wrap="square" rtlCol="0">
              <a:spAutoFit/>
            </a:bodyPr>
            <a:lstStyle/>
            <a:p>
              <a:r>
                <a:rPr lang="zh-CN" altLang="en-US" sz="2000" b="1" dirty="0">
                  <a:solidFill>
                    <a:srgbClr val="E96A4F"/>
                  </a:solidFill>
                  <a:latin typeface="STLiti" charset="-122"/>
                  <a:ea typeface="STLiti" charset="-122"/>
                  <a:cs typeface="STLiti" charset="-122"/>
                </a:rPr>
                <a:t>请输入您的标题</a:t>
              </a:r>
            </a:p>
          </p:txBody>
        </p:sp>
        <p:sp>
          <p:nvSpPr>
            <p:cNvPr id="53" name="TextBox 30"/>
            <p:cNvSpPr txBox="1"/>
            <p:nvPr/>
          </p:nvSpPr>
          <p:spPr>
            <a:xfrm>
              <a:off x="5033219" y="1983629"/>
              <a:ext cx="4824536" cy="646331"/>
            </a:xfrm>
            <a:prstGeom prst="rect">
              <a:avLst/>
            </a:prstGeom>
            <a:noFill/>
          </p:spPr>
          <p:txBody>
            <a:bodyPr wrap="square" rtlCol="0">
              <a:spAutoFit/>
            </a:bodyPr>
            <a:lstStyle/>
            <a:p>
              <a:pPr algn="just"/>
              <a:r>
                <a:rPr lang="zh-CN" altLang="en-US" sz="1200" dirty="0">
                  <a:solidFill>
                    <a:srgbClr val="EEDBB0"/>
                  </a:solidFill>
                </a:rPr>
                <a:t>西斋向晓。窗影动、人声悄。梦中行处，数枝临水，幽花相照。把酒长歌，犹记竹间啼鸟。风流易老。更常被、闲愁恼。年年春事，大都探得，欢游多少。一夜狂风，又是海棠过了。</a:t>
              </a:r>
            </a:p>
          </p:txBody>
        </p:sp>
        <p:sp>
          <p:nvSpPr>
            <p:cNvPr id="54" name="矩形 53"/>
            <p:cNvSpPr/>
            <p:nvPr/>
          </p:nvSpPr>
          <p:spPr>
            <a:xfrm>
              <a:off x="4873880" y="1640850"/>
              <a:ext cx="122952" cy="223247"/>
            </a:xfrm>
            <a:prstGeom prst="rect">
              <a:avLst/>
            </a:prstGeom>
            <a:solidFill>
              <a:srgbClr val="EEDB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55" name="矩形 54"/>
            <p:cNvSpPr/>
            <p:nvPr/>
          </p:nvSpPr>
          <p:spPr>
            <a:xfrm>
              <a:off x="7008197" y="1640850"/>
              <a:ext cx="122952" cy="223247"/>
            </a:xfrm>
            <a:prstGeom prst="rect">
              <a:avLst/>
            </a:prstGeom>
            <a:solidFill>
              <a:srgbClr val="EEDB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spTree>
    <p:extLst>
      <p:ext uri="{BB962C8B-B14F-4D97-AF65-F5344CB8AC3E}">
        <p14:creationId xmlns:p14="http://schemas.microsoft.com/office/powerpoint/2010/main" val="74170928"/>
      </p:ext>
    </p:extLst>
  </p:cSld>
  <p:clrMapOvr>
    <a:masterClrMapping/>
  </p:clrMapOvr>
  <mc:AlternateContent xmlns:mc="http://schemas.openxmlformats.org/markup-compatibility/2006" xmlns:p14="http://schemas.microsoft.com/office/powerpoint/2010/main">
    <mc:Choice Requires="p14">
      <p:transition spd="slow" p14:dur="2000" advClick="0" advTm="2000">
        <p:wipe/>
      </p:transition>
    </mc:Choice>
    <mc:Fallback xmlns="">
      <p:transition spd="slow" advClick="0" advTm="2000">
        <p:wip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8"/>
                                        </p:tgtEl>
                                        <p:attrNameLst>
                                          <p:attrName>style.visibility</p:attrName>
                                        </p:attrNameLst>
                                      </p:cBhvr>
                                      <p:to>
                                        <p:strVal val="visible"/>
                                      </p:to>
                                    </p:set>
                                    <p:animEffect transition="in" filter="fade">
                                      <p:cBhvr>
                                        <p:cTn id="12" dur="500"/>
                                        <p:tgtEl>
                                          <p:spTgt spid="38"/>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51"/>
                                        </p:tgtEl>
                                        <p:attrNameLst>
                                          <p:attrName>style.visibility</p:attrName>
                                        </p:attrNameLst>
                                      </p:cBhvr>
                                      <p:to>
                                        <p:strVal val="visible"/>
                                      </p:to>
                                    </p:set>
                                    <p:animEffect transition="in" filter="fade">
                                      <p:cBhvr>
                                        <p:cTn id="17" dur="5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8" name="图片 67"/>
          <p:cNvPicPr>
            <a:picLocks noChangeAspect="1"/>
          </p:cNvPicPr>
          <p:nvPr/>
        </p:nvPicPr>
        <p:blipFill rotWithShape="1">
          <a:blip r:embed="rId3">
            <a:extLst>
              <a:ext uri="{28A0092B-C50C-407E-A947-70E740481C1C}">
                <a14:useLocalDpi xmlns:a14="http://schemas.microsoft.com/office/drawing/2010/main" val="0"/>
              </a:ext>
            </a:extLst>
          </a:blip>
          <a:srcRect r="59968" b="37662"/>
          <a:stretch/>
        </p:blipFill>
        <p:spPr>
          <a:xfrm>
            <a:off x="3038" y="33957"/>
            <a:ext cx="2449064" cy="2145166"/>
          </a:xfrm>
          <a:prstGeom prst="rect">
            <a:avLst/>
          </a:prstGeom>
        </p:spPr>
      </p:pic>
      <p:grpSp>
        <p:nvGrpSpPr>
          <p:cNvPr id="9" name="组 8"/>
          <p:cNvGrpSpPr/>
          <p:nvPr/>
        </p:nvGrpSpPr>
        <p:grpSpPr>
          <a:xfrm>
            <a:off x="1495346" y="1921650"/>
            <a:ext cx="9211964" cy="3952981"/>
            <a:chOff x="2452102" y="2038019"/>
            <a:chExt cx="7627122" cy="3272903"/>
          </a:xfrm>
        </p:grpSpPr>
        <p:pic>
          <p:nvPicPr>
            <p:cNvPr id="24" name="图片 23"/>
            <p:cNvPicPr>
              <a:picLocks noChangeAspect="1"/>
            </p:cNvPicPr>
            <p:nvPr/>
          </p:nvPicPr>
          <p:blipFill>
            <a:blip r:embed="rId4" cstate="print">
              <a:extLst>
                <a:ext uri="{BEBA8EAE-BF5A-486C-A8C5-ECC9F3942E4B}">
                  <a14:imgProps xmlns:a14="http://schemas.microsoft.com/office/drawing/2010/main">
                    <a14:imgLayer r:embed="rId5">
                      <a14:imgEffect>
                        <a14:colorTemperature colorTemp="4700"/>
                      </a14:imgEffect>
                      <a14:imgEffect>
                        <a14:saturation sat="33000"/>
                      </a14:imgEffect>
                    </a14:imgLayer>
                  </a14:imgProps>
                </a:ext>
                <a:ext uri="{28A0092B-C50C-407E-A947-70E740481C1C}">
                  <a14:useLocalDpi xmlns:a14="http://schemas.microsoft.com/office/drawing/2010/main" val="0"/>
                </a:ext>
              </a:extLst>
            </a:blip>
            <a:stretch>
              <a:fillRect/>
            </a:stretch>
          </p:blipFill>
          <p:spPr>
            <a:xfrm>
              <a:off x="4643233" y="2038019"/>
              <a:ext cx="3195339" cy="3195338"/>
            </a:xfrm>
            <a:prstGeom prst="rect">
              <a:avLst/>
            </a:prstGeom>
          </p:spPr>
        </p:pic>
        <p:sp>
          <p:nvSpPr>
            <p:cNvPr id="25" name="矩形 24"/>
            <p:cNvSpPr/>
            <p:nvPr/>
          </p:nvSpPr>
          <p:spPr>
            <a:xfrm>
              <a:off x="4458705" y="2116303"/>
              <a:ext cx="188040" cy="189701"/>
            </a:xfrm>
            <a:prstGeom prst="rect">
              <a:avLst/>
            </a:prstGeom>
            <a:solidFill>
              <a:srgbClr val="EEDBB0"/>
            </a:solidFill>
            <a:ln>
              <a:solidFill>
                <a:srgbClr val="2C3F4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TextBox 7"/>
            <p:cNvSpPr txBox="1"/>
            <p:nvPr/>
          </p:nvSpPr>
          <p:spPr>
            <a:xfrm>
              <a:off x="3149252" y="2599130"/>
              <a:ext cx="1309453" cy="535135"/>
            </a:xfrm>
            <a:prstGeom prst="rect">
              <a:avLst/>
            </a:prstGeom>
            <a:noFill/>
          </p:spPr>
          <p:txBody>
            <a:bodyPr wrap="square" rtlCol="0">
              <a:spAutoFit/>
            </a:bodyPr>
            <a:lstStyle/>
            <a:p>
              <a:r>
                <a:rPr lang="zh-CN" altLang="en-US" sz="1200" b="1" dirty="0">
                  <a:solidFill>
                    <a:srgbClr val="EEDBB0"/>
                  </a:solidFill>
                </a:rPr>
                <a:t>此处输入内容文字，此处输入内容文字。</a:t>
              </a:r>
            </a:p>
            <a:p>
              <a:endParaRPr lang="zh-CN" altLang="en-US" sz="1200" b="1" dirty="0">
                <a:solidFill>
                  <a:srgbClr val="EEDBB0"/>
                </a:solidFill>
              </a:endParaRPr>
            </a:p>
          </p:txBody>
        </p:sp>
        <p:sp>
          <p:nvSpPr>
            <p:cNvPr id="28" name="TextBox 8"/>
            <p:cNvSpPr txBox="1"/>
            <p:nvPr/>
          </p:nvSpPr>
          <p:spPr>
            <a:xfrm>
              <a:off x="3195157" y="2038019"/>
              <a:ext cx="1313867" cy="382239"/>
            </a:xfrm>
            <a:prstGeom prst="rect">
              <a:avLst/>
            </a:prstGeom>
            <a:noFill/>
          </p:spPr>
          <p:txBody>
            <a:bodyPr wrap="square" rtlCol="0">
              <a:spAutoFit/>
            </a:bodyPr>
            <a:lstStyle/>
            <a:p>
              <a:r>
                <a:rPr lang="zh-CN" altLang="en-US" sz="2400" b="1" dirty="0">
                  <a:solidFill>
                    <a:srgbClr val="E96A4F"/>
                  </a:solidFill>
                  <a:latin typeface="STLiti" charset="-122"/>
                  <a:ea typeface="STLiti" charset="-122"/>
                  <a:cs typeface="STLiti" charset="-122"/>
                </a:rPr>
                <a:t>输入标题</a:t>
              </a:r>
            </a:p>
          </p:txBody>
        </p:sp>
        <p:cxnSp>
          <p:nvCxnSpPr>
            <p:cNvPr id="6" name="直线连接符 5"/>
            <p:cNvCxnSpPr/>
            <p:nvPr/>
          </p:nvCxnSpPr>
          <p:spPr>
            <a:xfrm flipH="1">
              <a:off x="2865658" y="2452780"/>
              <a:ext cx="1828272" cy="14288"/>
            </a:xfrm>
            <a:prstGeom prst="line">
              <a:avLst/>
            </a:prstGeom>
            <a:ln w="6350">
              <a:solidFill>
                <a:srgbClr val="EEDBB0"/>
              </a:solidFill>
            </a:ln>
          </p:spPr>
          <p:style>
            <a:lnRef idx="1">
              <a:schemeClr val="accent1"/>
            </a:lnRef>
            <a:fillRef idx="0">
              <a:schemeClr val="accent1"/>
            </a:fillRef>
            <a:effectRef idx="0">
              <a:schemeClr val="accent1"/>
            </a:effectRef>
            <a:fontRef idx="minor">
              <a:schemeClr val="tx1"/>
            </a:fontRef>
          </p:style>
        </p:cxnSp>
        <p:sp>
          <p:nvSpPr>
            <p:cNvPr id="57" name="矩形 56"/>
            <p:cNvSpPr/>
            <p:nvPr/>
          </p:nvSpPr>
          <p:spPr>
            <a:xfrm>
              <a:off x="3987273" y="4262918"/>
              <a:ext cx="188040" cy="189701"/>
            </a:xfrm>
            <a:prstGeom prst="rect">
              <a:avLst/>
            </a:prstGeom>
            <a:solidFill>
              <a:srgbClr val="EEDBB0"/>
            </a:solidFill>
            <a:ln>
              <a:solidFill>
                <a:srgbClr val="2C3F4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TextBox 7"/>
            <p:cNvSpPr txBox="1"/>
            <p:nvPr/>
          </p:nvSpPr>
          <p:spPr>
            <a:xfrm>
              <a:off x="2728139" y="4707399"/>
              <a:ext cx="1309453" cy="535135"/>
            </a:xfrm>
            <a:prstGeom prst="rect">
              <a:avLst/>
            </a:prstGeom>
            <a:noFill/>
          </p:spPr>
          <p:txBody>
            <a:bodyPr wrap="square" rtlCol="0">
              <a:spAutoFit/>
            </a:bodyPr>
            <a:lstStyle/>
            <a:p>
              <a:r>
                <a:rPr lang="zh-CN" altLang="en-US" sz="1200" b="1" dirty="0">
                  <a:solidFill>
                    <a:srgbClr val="EEDBB0"/>
                  </a:solidFill>
                </a:rPr>
                <a:t>此处输入内容文字，此处输入内容文字。</a:t>
              </a:r>
            </a:p>
            <a:p>
              <a:endParaRPr lang="zh-CN" altLang="en-US" sz="1200" b="1" dirty="0">
                <a:solidFill>
                  <a:srgbClr val="EEDBB0"/>
                </a:solidFill>
              </a:endParaRPr>
            </a:p>
          </p:txBody>
        </p:sp>
        <p:sp>
          <p:nvSpPr>
            <p:cNvPr id="59" name="TextBox 8"/>
            <p:cNvSpPr txBox="1"/>
            <p:nvPr/>
          </p:nvSpPr>
          <p:spPr>
            <a:xfrm>
              <a:off x="2723725" y="4184634"/>
              <a:ext cx="1313867" cy="382239"/>
            </a:xfrm>
            <a:prstGeom prst="rect">
              <a:avLst/>
            </a:prstGeom>
            <a:noFill/>
          </p:spPr>
          <p:txBody>
            <a:bodyPr wrap="square" rtlCol="0">
              <a:spAutoFit/>
            </a:bodyPr>
            <a:lstStyle/>
            <a:p>
              <a:r>
                <a:rPr lang="zh-CN" altLang="en-US" sz="2400" b="1" dirty="0">
                  <a:solidFill>
                    <a:srgbClr val="E96A4F"/>
                  </a:solidFill>
                  <a:latin typeface="STLiti" charset="-122"/>
                  <a:ea typeface="STLiti" charset="-122"/>
                  <a:cs typeface="STLiti" charset="-122"/>
                </a:rPr>
                <a:t>输入标题</a:t>
              </a:r>
            </a:p>
          </p:txBody>
        </p:sp>
        <p:cxnSp>
          <p:nvCxnSpPr>
            <p:cNvPr id="60" name="直线连接符 59"/>
            <p:cNvCxnSpPr/>
            <p:nvPr/>
          </p:nvCxnSpPr>
          <p:spPr>
            <a:xfrm flipH="1">
              <a:off x="2452102" y="4589562"/>
              <a:ext cx="1828272" cy="14288"/>
            </a:xfrm>
            <a:prstGeom prst="line">
              <a:avLst/>
            </a:prstGeom>
            <a:ln w="6350">
              <a:solidFill>
                <a:srgbClr val="EEDBB0"/>
              </a:solidFill>
            </a:ln>
          </p:spPr>
          <p:style>
            <a:lnRef idx="1">
              <a:schemeClr val="accent1"/>
            </a:lnRef>
            <a:fillRef idx="0">
              <a:schemeClr val="accent1"/>
            </a:fillRef>
            <a:effectRef idx="0">
              <a:schemeClr val="accent1"/>
            </a:effectRef>
            <a:fontRef idx="minor">
              <a:schemeClr val="tx1"/>
            </a:fontRef>
          </p:style>
        </p:cxnSp>
        <p:sp>
          <p:nvSpPr>
            <p:cNvPr id="61" name="矩形 60"/>
            <p:cNvSpPr/>
            <p:nvPr/>
          </p:nvSpPr>
          <p:spPr>
            <a:xfrm>
              <a:off x="7855635" y="2128936"/>
              <a:ext cx="188040" cy="189701"/>
            </a:xfrm>
            <a:prstGeom prst="rect">
              <a:avLst/>
            </a:prstGeom>
            <a:solidFill>
              <a:srgbClr val="EEDBB0"/>
            </a:solidFill>
            <a:ln>
              <a:solidFill>
                <a:srgbClr val="2C3F4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TextBox 7"/>
            <p:cNvSpPr txBox="1"/>
            <p:nvPr/>
          </p:nvSpPr>
          <p:spPr>
            <a:xfrm>
              <a:off x="7806114" y="2584905"/>
              <a:ext cx="1309453" cy="535135"/>
            </a:xfrm>
            <a:prstGeom prst="rect">
              <a:avLst/>
            </a:prstGeom>
            <a:noFill/>
          </p:spPr>
          <p:txBody>
            <a:bodyPr wrap="square" rtlCol="0">
              <a:spAutoFit/>
            </a:bodyPr>
            <a:lstStyle/>
            <a:p>
              <a:r>
                <a:rPr lang="zh-CN" altLang="en-US" sz="1200" b="1" dirty="0">
                  <a:solidFill>
                    <a:srgbClr val="EEDBB0"/>
                  </a:solidFill>
                </a:rPr>
                <a:t>此处输入内容文字，此处输入内容文字。</a:t>
              </a:r>
            </a:p>
            <a:p>
              <a:endParaRPr lang="zh-CN" altLang="en-US" sz="1200" b="1" dirty="0">
                <a:solidFill>
                  <a:srgbClr val="EEDBB0"/>
                </a:solidFill>
              </a:endParaRPr>
            </a:p>
          </p:txBody>
        </p:sp>
        <p:sp>
          <p:nvSpPr>
            <p:cNvPr id="63" name="TextBox 8"/>
            <p:cNvSpPr txBox="1"/>
            <p:nvPr/>
          </p:nvSpPr>
          <p:spPr>
            <a:xfrm>
              <a:off x="8100827" y="2038019"/>
              <a:ext cx="1313867" cy="382239"/>
            </a:xfrm>
            <a:prstGeom prst="rect">
              <a:avLst/>
            </a:prstGeom>
            <a:noFill/>
          </p:spPr>
          <p:txBody>
            <a:bodyPr wrap="square" rtlCol="0">
              <a:spAutoFit/>
            </a:bodyPr>
            <a:lstStyle/>
            <a:p>
              <a:r>
                <a:rPr lang="zh-CN" altLang="en-US" sz="2400" b="1" dirty="0">
                  <a:solidFill>
                    <a:srgbClr val="E96A4F"/>
                  </a:solidFill>
                  <a:latin typeface="STLiti" charset="-122"/>
                  <a:ea typeface="STLiti" charset="-122"/>
                  <a:cs typeface="STLiti" charset="-122"/>
                </a:rPr>
                <a:t>输入标题</a:t>
              </a:r>
            </a:p>
          </p:txBody>
        </p:sp>
        <p:cxnSp>
          <p:nvCxnSpPr>
            <p:cNvPr id="64" name="直线连接符 63"/>
            <p:cNvCxnSpPr/>
            <p:nvPr/>
          </p:nvCxnSpPr>
          <p:spPr>
            <a:xfrm flipH="1">
              <a:off x="7855635" y="2452780"/>
              <a:ext cx="1828272" cy="14288"/>
            </a:xfrm>
            <a:prstGeom prst="line">
              <a:avLst/>
            </a:prstGeom>
            <a:ln w="6350">
              <a:solidFill>
                <a:srgbClr val="EEDBB0"/>
              </a:solidFill>
            </a:ln>
          </p:spPr>
          <p:style>
            <a:lnRef idx="1">
              <a:schemeClr val="accent1"/>
            </a:lnRef>
            <a:fillRef idx="0">
              <a:schemeClr val="accent1"/>
            </a:fillRef>
            <a:effectRef idx="0">
              <a:schemeClr val="accent1"/>
            </a:effectRef>
            <a:fontRef idx="minor">
              <a:schemeClr val="tx1"/>
            </a:fontRef>
          </p:style>
        </p:cxnSp>
        <p:sp>
          <p:nvSpPr>
            <p:cNvPr id="65" name="矩形 64"/>
            <p:cNvSpPr/>
            <p:nvPr/>
          </p:nvSpPr>
          <p:spPr>
            <a:xfrm>
              <a:off x="8250952" y="4277206"/>
              <a:ext cx="188040" cy="189701"/>
            </a:xfrm>
            <a:prstGeom prst="rect">
              <a:avLst/>
            </a:prstGeom>
            <a:solidFill>
              <a:srgbClr val="EEDBB0"/>
            </a:solidFill>
            <a:ln>
              <a:solidFill>
                <a:srgbClr val="2C3F4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TextBox 7"/>
            <p:cNvSpPr txBox="1"/>
            <p:nvPr/>
          </p:nvSpPr>
          <p:spPr>
            <a:xfrm>
              <a:off x="8201431" y="4775787"/>
              <a:ext cx="1309453" cy="535135"/>
            </a:xfrm>
            <a:prstGeom prst="rect">
              <a:avLst/>
            </a:prstGeom>
            <a:noFill/>
          </p:spPr>
          <p:txBody>
            <a:bodyPr wrap="square" rtlCol="0">
              <a:spAutoFit/>
            </a:bodyPr>
            <a:lstStyle/>
            <a:p>
              <a:r>
                <a:rPr lang="zh-CN" altLang="en-US" sz="1200" b="1" dirty="0">
                  <a:solidFill>
                    <a:srgbClr val="EEDBB0"/>
                  </a:solidFill>
                </a:rPr>
                <a:t>此处输入内容文字，此处输入内容文字。</a:t>
              </a:r>
            </a:p>
            <a:p>
              <a:endParaRPr lang="zh-CN" altLang="en-US" sz="1200" b="1" dirty="0">
                <a:solidFill>
                  <a:srgbClr val="EEDBB0"/>
                </a:solidFill>
              </a:endParaRPr>
            </a:p>
          </p:txBody>
        </p:sp>
        <p:sp>
          <p:nvSpPr>
            <p:cNvPr id="67" name="TextBox 8"/>
            <p:cNvSpPr txBox="1"/>
            <p:nvPr/>
          </p:nvSpPr>
          <p:spPr>
            <a:xfrm>
              <a:off x="8518359" y="4184634"/>
              <a:ext cx="1313867" cy="382239"/>
            </a:xfrm>
            <a:prstGeom prst="rect">
              <a:avLst/>
            </a:prstGeom>
            <a:noFill/>
          </p:spPr>
          <p:txBody>
            <a:bodyPr wrap="square" rtlCol="0">
              <a:spAutoFit/>
            </a:bodyPr>
            <a:lstStyle/>
            <a:p>
              <a:r>
                <a:rPr lang="zh-CN" altLang="en-US" sz="2400" b="1" dirty="0">
                  <a:solidFill>
                    <a:srgbClr val="E96A4F"/>
                  </a:solidFill>
                  <a:latin typeface="STLiti" charset="-122"/>
                  <a:ea typeface="STLiti" charset="-122"/>
                  <a:cs typeface="STLiti" charset="-122"/>
                </a:rPr>
                <a:t>输入标题</a:t>
              </a:r>
            </a:p>
          </p:txBody>
        </p:sp>
        <p:cxnSp>
          <p:nvCxnSpPr>
            <p:cNvPr id="69" name="直线连接符 68"/>
            <p:cNvCxnSpPr/>
            <p:nvPr/>
          </p:nvCxnSpPr>
          <p:spPr>
            <a:xfrm flipH="1">
              <a:off x="8250952" y="4643662"/>
              <a:ext cx="1828272" cy="14288"/>
            </a:xfrm>
            <a:prstGeom prst="line">
              <a:avLst/>
            </a:prstGeom>
            <a:ln w="6350">
              <a:solidFill>
                <a:srgbClr val="EEDBB0"/>
              </a:solidFill>
            </a:ln>
          </p:spPr>
          <p:style>
            <a:lnRef idx="1">
              <a:schemeClr val="accent1"/>
            </a:lnRef>
            <a:fillRef idx="0">
              <a:schemeClr val="accent1"/>
            </a:fillRef>
            <a:effectRef idx="0">
              <a:schemeClr val="accent1"/>
            </a:effectRef>
            <a:fontRef idx="minor">
              <a:schemeClr val="tx1"/>
            </a:fontRef>
          </p:style>
        </p:cxnSp>
      </p:grpSp>
      <p:sp>
        <p:nvSpPr>
          <p:cNvPr id="73" name="TextBox 28"/>
          <p:cNvSpPr txBox="1"/>
          <p:nvPr/>
        </p:nvSpPr>
        <p:spPr>
          <a:xfrm>
            <a:off x="5035652" y="600005"/>
            <a:ext cx="3874394" cy="461665"/>
          </a:xfrm>
          <a:prstGeom prst="rect">
            <a:avLst/>
          </a:prstGeom>
          <a:noFill/>
        </p:spPr>
        <p:txBody>
          <a:bodyPr wrap="square" rtlCol="0">
            <a:spAutoFit/>
          </a:bodyPr>
          <a:lstStyle/>
          <a:p>
            <a:r>
              <a:rPr lang="zh-CN" altLang="en-US" sz="2400" b="1" kern="0" dirty="0">
                <a:solidFill>
                  <a:srgbClr val="E96A4F"/>
                </a:solidFill>
                <a:latin typeface="隶书" panose="02010509060101010101" pitchFamily="49" charset="-122"/>
                <a:ea typeface="隶书" panose="02010509060101010101" pitchFamily="49" charset="-122"/>
              </a:rPr>
              <a:t>请输入您的标题</a:t>
            </a:r>
          </a:p>
        </p:txBody>
      </p:sp>
      <p:sp>
        <p:nvSpPr>
          <p:cNvPr id="74" name="矩形 73"/>
          <p:cNvSpPr/>
          <p:nvPr/>
        </p:nvSpPr>
        <p:spPr>
          <a:xfrm>
            <a:off x="4749175" y="738775"/>
            <a:ext cx="241524" cy="230146"/>
          </a:xfrm>
          <a:prstGeom prst="rect">
            <a:avLst/>
          </a:prstGeom>
          <a:solidFill>
            <a:srgbClr val="EAD091"/>
          </a:solidFill>
          <a:ln>
            <a:solidFill>
              <a:srgbClr val="2C3F4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TextBox 30"/>
          <p:cNvSpPr txBox="1"/>
          <p:nvPr/>
        </p:nvSpPr>
        <p:spPr>
          <a:xfrm>
            <a:off x="5035652" y="997717"/>
            <a:ext cx="3402703" cy="307777"/>
          </a:xfrm>
          <a:prstGeom prst="rect">
            <a:avLst/>
          </a:prstGeom>
          <a:noFill/>
        </p:spPr>
        <p:txBody>
          <a:bodyPr wrap="square" rtlCol="0">
            <a:spAutoFit/>
          </a:bodyPr>
          <a:lstStyle/>
          <a:p>
            <a:r>
              <a:rPr lang="en-US" altLang="zh-CN" sz="1400" b="1" kern="0" dirty="0">
                <a:solidFill>
                  <a:srgbClr val="B09262"/>
                </a:solidFill>
                <a:latin typeface="Avenir LT 65 Medium" panose="02000603020000020003" pitchFamily="2" charset="0"/>
                <a:ea typeface="隶书" panose="02010509060101010101" pitchFamily="49" charset="-122"/>
              </a:rPr>
              <a:t>ADD YOUR TITLE HERE</a:t>
            </a:r>
            <a:endParaRPr lang="zh-CN" altLang="en-US" sz="1400" b="1" kern="0" dirty="0">
              <a:solidFill>
                <a:srgbClr val="B09262"/>
              </a:solidFill>
              <a:latin typeface="Avenir LT 65 Medium" panose="02000603020000020003" pitchFamily="2" charset="0"/>
              <a:ea typeface="隶书" panose="02010509060101010101" pitchFamily="49" charset="-122"/>
            </a:endParaRPr>
          </a:p>
        </p:txBody>
      </p:sp>
    </p:spTree>
    <p:extLst>
      <p:ext uri="{BB962C8B-B14F-4D97-AF65-F5344CB8AC3E}">
        <p14:creationId xmlns:p14="http://schemas.microsoft.com/office/powerpoint/2010/main" val="526570713"/>
      </p:ext>
    </p:extLst>
  </p:cSld>
  <p:clrMapOvr>
    <a:masterClrMapping/>
  </p:clrMapOvr>
  <mc:AlternateContent xmlns:mc="http://schemas.openxmlformats.org/markup-compatibility/2006" xmlns:p14="http://schemas.microsoft.com/office/powerpoint/2010/main">
    <mc:Choice Requires="p14">
      <p:transition spd="slow" p14:dur="2000" advClick="0" advTm="2000">
        <p:wipe/>
      </p:transition>
    </mc:Choice>
    <mc:Fallback xmlns="">
      <p:transition spd="slow" advClick="0" advTm="2000">
        <p:wip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8" name="图片 67"/>
          <p:cNvPicPr>
            <a:picLocks noChangeAspect="1"/>
          </p:cNvPicPr>
          <p:nvPr/>
        </p:nvPicPr>
        <p:blipFill rotWithShape="1">
          <a:blip r:embed="rId3">
            <a:extLst>
              <a:ext uri="{28A0092B-C50C-407E-A947-70E740481C1C}">
                <a14:useLocalDpi xmlns:a14="http://schemas.microsoft.com/office/drawing/2010/main" val="0"/>
              </a:ext>
            </a:extLst>
          </a:blip>
          <a:srcRect r="59968" b="37662"/>
          <a:stretch/>
        </p:blipFill>
        <p:spPr>
          <a:xfrm>
            <a:off x="3038" y="33957"/>
            <a:ext cx="2449064" cy="2145166"/>
          </a:xfrm>
          <a:prstGeom prst="rect">
            <a:avLst/>
          </a:prstGeom>
        </p:spPr>
      </p:pic>
      <p:sp>
        <p:nvSpPr>
          <p:cNvPr id="26" name="Oval 14"/>
          <p:cNvSpPr>
            <a:spLocks noChangeAspect="1"/>
          </p:cNvSpPr>
          <p:nvPr/>
        </p:nvSpPr>
        <p:spPr>
          <a:xfrm>
            <a:off x="1519092" y="2345413"/>
            <a:ext cx="1339478" cy="1339478"/>
          </a:xfrm>
          <a:prstGeom prst="ellipse">
            <a:avLst/>
          </a:prstGeom>
          <a:solidFill>
            <a:srgbClr val="E96A4F"/>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b="1" dirty="0">
                <a:solidFill>
                  <a:schemeClr val="bg1"/>
                </a:solidFill>
                <a:latin typeface="STLiti" charset="-122"/>
                <a:ea typeface="STLiti" charset="-122"/>
                <a:cs typeface="STLiti" charset="-122"/>
              </a:rPr>
              <a:t>单击此处输入文本</a:t>
            </a:r>
          </a:p>
        </p:txBody>
      </p:sp>
      <p:sp>
        <p:nvSpPr>
          <p:cNvPr id="29" name="任意多边形 12"/>
          <p:cNvSpPr/>
          <p:nvPr/>
        </p:nvSpPr>
        <p:spPr>
          <a:xfrm>
            <a:off x="2825201" y="3277087"/>
            <a:ext cx="2829560" cy="1062355"/>
          </a:xfrm>
          <a:custGeom>
            <a:avLst/>
            <a:gdLst>
              <a:gd name="connsiteX0" fmla="*/ 0 w 2459182"/>
              <a:gd name="connsiteY0" fmla="*/ 0 h 888919"/>
              <a:gd name="connsiteX1" fmla="*/ 955964 w 2459182"/>
              <a:gd name="connsiteY1" fmla="*/ 858982 h 888919"/>
              <a:gd name="connsiteX2" fmla="*/ 2459182 w 2459182"/>
              <a:gd name="connsiteY2" fmla="*/ 609600 h 888919"/>
            </a:gdLst>
            <a:ahLst/>
            <a:cxnLst>
              <a:cxn ang="0">
                <a:pos x="connsiteX0" y="connsiteY0"/>
              </a:cxn>
              <a:cxn ang="0">
                <a:pos x="connsiteX1" y="connsiteY1"/>
              </a:cxn>
              <a:cxn ang="0">
                <a:pos x="connsiteX2" y="connsiteY2"/>
              </a:cxn>
            </a:cxnLst>
            <a:rect l="l" t="t" r="r" b="b"/>
            <a:pathLst>
              <a:path w="2459182" h="888919">
                <a:moveTo>
                  <a:pt x="0" y="0"/>
                </a:moveTo>
                <a:cubicBezTo>
                  <a:pt x="273050" y="378691"/>
                  <a:pt x="546100" y="757382"/>
                  <a:pt x="955964" y="858982"/>
                </a:cubicBezTo>
                <a:cubicBezTo>
                  <a:pt x="1365828" y="960582"/>
                  <a:pt x="1912505" y="785091"/>
                  <a:pt x="2459182" y="609600"/>
                </a:cubicBezTo>
              </a:path>
            </a:pathLst>
          </a:custGeom>
          <a:noFill/>
          <a:ln>
            <a:solidFill>
              <a:srgbClr val="EEDBB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30" name="Oval 14"/>
          <p:cNvSpPr>
            <a:spLocks noChangeAspect="1"/>
          </p:cNvSpPr>
          <p:nvPr/>
        </p:nvSpPr>
        <p:spPr>
          <a:xfrm>
            <a:off x="5439608" y="3261899"/>
            <a:ext cx="1339478" cy="1339478"/>
          </a:xfrm>
          <a:prstGeom prst="ellipse">
            <a:avLst/>
          </a:prstGeom>
          <a:solidFill>
            <a:srgbClr val="E96A4F"/>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b="1" dirty="0">
                <a:solidFill>
                  <a:schemeClr val="bg1"/>
                </a:solidFill>
                <a:latin typeface="STLiti" charset="-122"/>
                <a:ea typeface="STLiti" charset="-122"/>
                <a:cs typeface="STLiti" charset="-122"/>
                <a:sym typeface="+mn-ea"/>
              </a:rPr>
              <a:t>此处输入标题文本</a:t>
            </a:r>
            <a:endParaRPr lang="en-US" sz="1600" dirty="0">
              <a:solidFill>
                <a:schemeClr val="bg1"/>
              </a:solidFill>
              <a:latin typeface="STLiti" charset="-122"/>
              <a:ea typeface="STLiti" charset="-122"/>
              <a:cs typeface="STLiti" charset="-122"/>
            </a:endParaRPr>
          </a:p>
        </p:txBody>
      </p:sp>
      <p:sp>
        <p:nvSpPr>
          <p:cNvPr id="31" name="Oval 14"/>
          <p:cNvSpPr>
            <a:spLocks noChangeAspect="1"/>
          </p:cNvSpPr>
          <p:nvPr/>
        </p:nvSpPr>
        <p:spPr>
          <a:xfrm>
            <a:off x="9387926" y="2047144"/>
            <a:ext cx="1339478" cy="1339478"/>
          </a:xfrm>
          <a:prstGeom prst="ellipse">
            <a:avLst/>
          </a:prstGeom>
          <a:solidFill>
            <a:srgbClr val="E96A4F"/>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b="1" dirty="0">
                <a:solidFill>
                  <a:schemeClr val="bg1"/>
                </a:solidFill>
                <a:latin typeface="STLiti" charset="-122"/>
                <a:ea typeface="STLiti" charset="-122"/>
                <a:cs typeface="STLiti" charset="-122"/>
                <a:sym typeface="+mn-ea"/>
              </a:rPr>
              <a:t>单击此处输入文本</a:t>
            </a:r>
            <a:endParaRPr lang="en-US" sz="1600" b="1" dirty="0">
              <a:solidFill>
                <a:schemeClr val="bg1"/>
              </a:solidFill>
              <a:latin typeface="STLiti" charset="-122"/>
              <a:ea typeface="STLiti" charset="-122"/>
              <a:cs typeface="STLiti" charset="-122"/>
            </a:endParaRPr>
          </a:p>
        </p:txBody>
      </p:sp>
      <p:sp>
        <p:nvSpPr>
          <p:cNvPr id="32" name="任意多边形 67"/>
          <p:cNvSpPr/>
          <p:nvPr/>
        </p:nvSpPr>
        <p:spPr>
          <a:xfrm>
            <a:off x="6606626" y="2401422"/>
            <a:ext cx="2781300" cy="1007110"/>
          </a:xfrm>
          <a:custGeom>
            <a:avLst/>
            <a:gdLst>
              <a:gd name="connsiteX0" fmla="*/ 0 w 2431473"/>
              <a:gd name="connsiteY0" fmla="*/ 880693 h 880693"/>
              <a:gd name="connsiteX1" fmla="*/ 1018309 w 2431473"/>
              <a:gd name="connsiteY1" fmla="*/ 56347 h 880693"/>
              <a:gd name="connsiteX2" fmla="*/ 2431473 w 2431473"/>
              <a:gd name="connsiteY2" fmla="*/ 139474 h 880693"/>
            </a:gdLst>
            <a:ahLst/>
            <a:cxnLst>
              <a:cxn ang="0">
                <a:pos x="connsiteX0" y="connsiteY0"/>
              </a:cxn>
              <a:cxn ang="0">
                <a:pos x="connsiteX1" y="connsiteY1"/>
              </a:cxn>
              <a:cxn ang="0">
                <a:pos x="connsiteX2" y="connsiteY2"/>
              </a:cxn>
            </a:cxnLst>
            <a:rect l="l" t="t" r="r" b="b"/>
            <a:pathLst>
              <a:path w="2431473" h="880693">
                <a:moveTo>
                  <a:pt x="0" y="880693"/>
                </a:moveTo>
                <a:cubicBezTo>
                  <a:pt x="306532" y="530288"/>
                  <a:pt x="613064" y="179883"/>
                  <a:pt x="1018309" y="56347"/>
                </a:cubicBezTo>
                <a:cubicBezTo>
                  <a:pt x="1423554" y="-67189"/>
                  <a:pt x="1927513" y="36142"/>
                  <a:pt x="2431473" y="139474"/>
                </a:cubicBezTo>
              </a:path>
            </a:pathLst>
          </a:custGeom>
          <a:noFill/>
          <a:ln>
            <a:solidFill>
              <a:srgbClr val="EEDBB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33" name="TextBox 153"/>
          <p:cNvSpPr txBox="1"/>
          <p:nvPr/>
        </p:nvSpPr>
        <p:spPr>
          <a:xfrm>
            <a:off x="3106633" y="2067842"/>
            <a:ext cx="2434223" cy="1477328"/>
          </a:xfrm>
          <a:prstGeom prst="rect">
            <a:avLst/>
          </a:prstGeom>
          <a:noFill/>
        </p:spPr>
        <p:txBody>
          <a:bodyPr wrap="square" rtlCol="0">
            <a:spAutoFit/>
          </a:bodyPr>
          <a:lstStyle/>
          <a:p>
            <a:pPr>
              <a:lnSpc>
                <a:spcPct val="150000"/>
              </a:lnSpc>
            </a:pPr>
            <a:r>
              <a:rPr lang="zh-CN" altLang="en-US" sz="1200" dirty="0">
                <a:solidFill>
                  <a:srgbClr val="EEDBB0"/>
                </a:solidFill>
                <a:latin typeface="微软雅黑" panose="020B0503020204020204" charset="-122"/>
                <a:ea typeface="微软雅黑" panose="020B0503020204020204" charset="-122"/>
                <a:sym typeface="+mn-ea"/>
              </a:rPr>
              <a:t>此处输入内容文字，此处输入内容文字，此处输入内容文字，此处输入内容文字，此处输入内容文字，此处输入内容文字。</a:t>
            </a:r>
            <a:endParaRPr lang="zh-CN" altLang="en-US" sz="1200" dirty="0">
              <a:solidFill>
                <a:srgbClr val="EEDBB0"/>
              </a:solidFill>
              <a:latin typeface="微软雅黑" panose="020B0503020204020204" charset="-122"/>
              <a:ea typeface="微软雅黑" panose="020B0503020204020204" charset="-122"/>
              <a:cs typeface="+mn-ea"/>
              <a:sym typeface="+mn-ea"/>
            </a:endParaRPr>
          </a:p>
          <a:p>
            <a:pPr algn="l">
              <a:lnSpc>
                <a:spcPct val="150000"/>
              </a:lnSpc>
            </a:pPr>
            <a:endParaRPr lang="zh-CN" altLang="en-US" sz="1200" dirty="0">
              <a:solidFill>
                <a:srgbClr val="EEDBB0"/>
              </a:solidFill>
              <a:latin typeface="微软雅黑" panose="020B0503020204020204" charset="-122"/>
              <a:ea typeface="微软雅黑" panose="020B0503020204020204" charset="-122"/>
              <a:cs typeface="+mn-ea"/>
              <a:sym typeface="+mn-ea"/>
            </a:endParaRPr>
          </a:p>
        </p:txBody>
      </p:sp>
      <p:sp>
        <p:nvSpPr>
          <p:cNvPr id="36" name="TextBox 153"/>
          <p:cNvSpPr txBox="1"/>
          <p:nvPr/>
        </p:nvSpPr>
        <p:spPr>
          <a:xfrm>
            <a:off x="5035652" y="4707275"/>
            <a:ext cx="2371058" cy="1477328"/>
          </a:xfrm>
          <a:prstGeom prst="rect">
            <a:avLst/>
          </a:prstGeom>
          <a:noFill/>
        </p:spPr>
        <p:txBody>
          <a:bodyPr wrap="square" rtlCol="0">
            <a:spAutoFit/>
          </a:bodyPr>
          <a:lstStyle/>
          <a:p>
            <a:pPr>
              <a:lnSpc>
                <a:spcPct val="150000"/>
              </a:lnSpc>
            </a:pPr>
            <a:r>
              <a:rPr lang="zh-CN" altLang="en-US" sz="1200" dirty="0">
                <a:solidFill>
                  <a:srgbClr val="EEDBB0"/>
                </a:solidFill>
                <a:latin typeface="微软雅黑" panose="020B0503020204020204" charset="-122"/>
                <a:ea typeface="微软雅黑" panose="020B0503020204020204" charset="-122"/>
                <a:sym typeface="+mn-ea"/>
              </a:rPr>
              <a:t>此处输入内容文字，此处输入内容文字，此处输入内容文字，此处输入内容文字，此处输入内容文字，此处输入内容文字。</a:t>
            </a:r>
            <a:endParaRPr lang="zh-CN" altLang="en-US" sz="1200" dirty="0">
              <a:solidFill>
                <a:srgbClr val="EEDBB0"/>
              </a:solidFill>
              <a:latin typeface="微软雅黑" panose="020B0503020204020204" charset="-122"/>
              <a:ea typeface="微软雅黑" panose="020B0503020204020204" charset="-122"/>
              <a:cs typeface="+mn-ea"/>
              <a:sym typeface="+mn-ea"/>
            </a:endParaRPr>
          </a:p>
          <a:p>
            <a:pPr algn="l">
              <a:lnSpc>
                <a:spcPct val="150000"/>
              </a:lnSpc>
            </a:pPr>
            <a:endParaRPr lang="zh-CN" altLang="en-US" sz="1200" dirty="0">
              <a:solidFill>
                <a:srgbClr val="EEDBB0"/>
              </a:solidFill>
              <a:latin typeface="微软雅黑" panose="020B0503020204020204" charset="-122"/>
              <a:ea typeface="微软雅黑" panose="020B0503020204020204" charset="-122"/>
              <a:cs typeface="+mn-ea"/>
              <a:sym typeface="+mn-ea"/>
            </a:endParaRPr>
          </a:p>
        </p:txBody>
      </p:sp>
      <p:sp>
        <p:nvSpPr>
          <p:cNvPr id="37" name="TextBox 153"/>
          <p:cNvSpPr txBox="1"/>
          <p:nvPr/>
        </p:nvSpPr>
        <p:spPr>
          <a:xfrm>
            <a:off x="8910046" y="3495605"/>
            <a:ext cx="2563157" cy="1477328"/>
          </a:xfrm>
          <a:prstGeom prst="rect">
            <a:avLst/>
          </a:prstGeom>
          <a:noFill/>
        </p:spPr>
        <p:txBody>
          <a:bodyPr wrap="square" rtlCol="0">
            <a:spAutoFit/>
          </a:bodyPr>
          <a:lstStyle/>
          <a:p>
            <a:pPr>
              <a:lnSpc>
                <a:spcPct val="150000"/>
              </a:lnSpc>
            </a:pPr>
            <a:r>
              <a:rPr lang="zh-CN" altLang="en-US" sz="1200" dirty="0">
                <a:solidFill>
                  <a:srgbClr val="EEDBB0"/>
                </a:solidFill>
                <a:latin typeface="微软雅黑" panose="020B0503020204020204" charset="-122"/>
                <a:ea typeface="微软雅黑" panose="020B0503020204020204" charset="-122"/>
                <a:sym typeface="+mn-ea"/>
              </a:rPr>
              <a:t>此处输入内容文字，此处输入内容文字，此处输入内容文字，此处输入内容文字，此处输入内容文字，此处输入内容文字。</a:t>
            </a:r>
            <a:endParaRPr lang="zh-CN" altLang="en-US" sz="1200" dirty="0">
              <a:solidFill>
                <a:srgbClr val="EEDBB0"/>
              </a:solidFill>
              <a:latin typeface="微软雅黑" panose="020B0503020204020204" charset="-122"/>
              <a:ea typeface="微软雅黑" panose="020B0503020204020204" charset="-122"/>
              <a:cs typeface="+mn-ea"/>
              <a:sym typeface="+mn-ea"/>
            </a:endParaRPr>
          </a:p>
          <a:p>
            <a:pPr algn="l">
              <a:lnSpc>
                <a:spcPct val="150000"/>
              </a:lnSpc>
            </a:pPr>
            <a:endParaRPr lang="zh-CN" altLang="en-US" sz="1200" dirty="0">
              <a:solidFill>
                <a:srgbClr val="EEDBB0"/>
              </a:solidFill>
              <a:latin typeface="微软雅黑" panose="020B0503020204020204" charset="-122"/>
              <a:ea typeface="微软雅黑" panose="020B0503020204020204" charset="-122"/>
              <a:cs typeface="+mn-ea"/>
              <a:sym typeface="+mn-ea"/>
            </a:endParaRPr>
          </a:p>
        </p:txBody>
      </p:sp>
      <p:grpSp>
        <p:nvGrpSpPr>
          <p:cNvPr id="2" name="组合 1"/>
          <p:cNvGrpSpPr/>
          <p:nvPr/>
        </p:nvGrpSpPr>
        <p:grpSpPr>
          <a:xfrm>
            <a:off x="4749175" y="600005"/>
            <a:ext cx="4160871" cy="705489"/>
            <a:chOff x="4749175" y="600005"/>
            <a:chExt cx="4160871" cy="705489"/>
          </a:xfrm>
        </p:grpSpPr>
        <p:sp>
          <p:nvSpPr>
            <p:cNvPr id="14" name="TextBox 28"/>
            <p:cNvSpPr txBox="1"/>
            <p:nvPr/>
          </p:nvSpPr>
          <p:spPr>
            <a:xfrm>
              <a:off x="5035652" y="600005"/>
              <a:ext cx="3874394" cy="461665"/>
            </a:xfrm>
            <a:prstGeom prst="rect">
              <a:avLst/>
            </a:prstGeom>
            <a:noFill/>
          </p:spPr>
          <p:txBody>
            <a:bodyPr wrap="square" rtlCol="0">
              <a:spAutoFit/>
            </a:bodyPr>
            <a:lstStyle/>
            <a:p>
              <a:r>
                <a:rPr lang="zh-CN" altLang="en-US" sz="2400" b="1" kern="0" dirty="0">
                  <a:solidFill>
                    <a:srgbClr val="E96A4F"/>
                  </a:solidFill>
                  <a:latin typeface="隶书" panose="02010509060101010101" pitchFamily="49" charset="-122"/>
                  <a:ea typeface="隶书" panose="02010509060101010101" pitchFamily="49" charset="-122"/>
                </a:rPr>
                <a:t>请输入您的标题</a:t>
              </a:r>
            </a:p>
          </p:txBody>
        </p:sp>
        <p:sp>
          <p:nvSpPr>
            <p:cNvPr id="15" name="矩形 14"/>
            <p:cNvSpPr/>
            <p:nvPr/>
          </p:nvSpPr>
          <p:spPr>
            <a:xfrm>
              <a:off x="4749175" y="738775"/>
              <a:ext cx="241524" cy="230146"/>
            </a:xfrm>
            <a:prstGeom prst="rect">
              <a:avLst/>
            </a:prstGeom>
            <a:solidFill>
              <a:srgbClr val="EAD091"/>
            </a:solidFill>
            <a:ln>
              <a:solidFill>
                <a:srgbClr val="2C3F4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TextBox 30"/>
            <p:cNvSpPr txBox="1"/>
            <p:nvPr/>
          </p:nvSpPr>
          <p:spPr>
            <a:xfrm>
              <a:off x="5035652" y="997717"/>
              <a:ext cx="3402703" cy="307777"/>
            </a:xfrm>
            <a:prstGeom prst="rect">
              <a:avLst/>
            </a:prstGeom>
            <a:noFill/>
          </p:spPr>
          <p:txBody>
            <a:bodyPr wrap="square" rtlCol="0">
              <a:spAutoFit/>
            </a:bodyPr>
            <a:lstStyle/>
            <a:p>
              <a:r>
                <a:rPr lang="en-US" altLang="zh-CN" sz="1400" b="1" kern="0" dirty="0">
                  <a:solidFill>
                    <a:srgbClr val="B09262"/>
                  </a:solidFill>
                  <a:latin typeface="Avenir LT 65 Medium" panose="02000603020000020003" pitchFamily="2" charset="0"/>
                  <a:ea typeface="隶书" panose="02010509060101010101" pitchFamily="49" charset="-122"/>
                </a:rPr>
                <a:t>ADD YOUR TITLE HERE</a:t>
              </a:r>
              <a:endParaRPr lang="zh-CN" altLang="en-US" sz="1400" b="1" kern="0" dirty="0">
                <a:solidFill>
                  <a:srgbClr val="B09262"/>
                </a:solidFill>
                <a:latin typeface="Avenir LT 65 Medium" panose="02000603020000020003" pitchFamily="2" charset="0"/>
                <a:ea typeface="隶书" panose="02010509060101010101" pitchFamily="49" charset="-122"/>
              </a:endParaRPr>
            </a:p>
          </p:txBody>
        </p:sp>
      </p:grpSp>
    </p:spTree>
    <p:extLst>
      <p:ext uri="{BB962C8B-B14F-4D97-AF65-F5344CB8AC3E}">
        <p14:creationId xmlns:p14="http://schemas.microsoft.com/office/powerpoint/2010/main" val="359562034"/>
      </p:ext>
    </p:extLst>
  </p:cSld>
  <p:clrMapOvr>
    <a:masterClrMapping/>
  </p:clrMapOvr>
  <mc:AlternateContent xmlns:mc="http://schemas.openxmlformats.org/markup-compatibility/2006" xmlns:p14="http://schemas.microsoft.com/office/powerpoint/2010/main">
    <mc:Choice Requires="p14">
      <p:transition spd="slow" p14:dur="2000" advClick="0" advTm="2000">
        <p:wipe/>
      </p:transition>
    </mc:Choice>
    <mc:Fallback xmlns="">
      <p:transition spd="slow" advClick="0" advTm="2000">
        <p:wip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5" presetClass="entr" presetSubtype="0" fill="hold" grpId="0" nodeType="after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p:cTn id="7" dur="1000" fill="hold"/>
                                        <p:tgtEl>
                                          <p:spTgt spid="26"/>
                                        </p:tgtEl>
                                        <p:attrNameLst>
                                          <p:attrName>ppt_w</p:attrName>
                                        </p:attrNameLst>
                                      </p:cBhvr>
                                      <p:tavLst>
                                        <p:tav tm="0">
                                          <p:val>
                                            <p:fltVal val="0"/>
                                          </p:val>
                                        </p:tav>
                                        <p:tav tm="100000">
                                          <p:val>
                                            <p:strVal val="#ppt_w"/>
                                          </p:val>
                                        </p:tav>
                                      </p:tavLst>
                                    </p:anim>
                                    <p:anim calcmode="lin" valueType="num">
                                      <p:cBhvr>
                                        <p:cTn id="8" dur="1000" fill="hold"/>
                                        <p:tgtEl>
                                          <p:spTgt spid="26"/>
                                        </p:tgtEl>
                                        <p:attrNameLst>
                                          <p:attrName>ppt_h</p:attrName>
                                        </p:attrNameLst>
                                      </p:cBhvr>
                                      <p:tavLst>
                                        <p:tav tm="0">
                                          <p:val>
                                            <p:fltVal val="0"/>
                                          </p:val>
                                        </p:tav>
                                        <p:tav tm="100000">
                                          <p:val>
                                            <p:strVal val="#ppt_h"/>
                                          </p:val>
                                        </p:tav>
                                      </p:tavLst>
                                    </p:anim>
                                    <p:anim calcmode="lin" valueType="num">
                                      <p:cBhvr>
                                        <p:cTn id="9" dur="1000" fill="hold"/>
                                        <p:tgtEl>
                                          <p:spTgt spid="26"/>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26"/>
                                        </p:tgtEl>
                                        <p:attrNameLst>
                                          <p:attrName>ppt_y</p:attrName>
                                        </p:attrNameLst>
                                      </p:cBhvr>
                                      <p:tavLst>
                                        <p:tav tm="0" fmla="#ppt_y+(sin(-2*pi*(1-$))*-#ppt_x+cos(-2*pi*(1-$))*(1-#ppt_y))*(1-$)">
                                          <p:val>
                                            <p:fltVal val="0"/>
                                          </p:val>
                                        </p:tav>
                                        <p:tav tm="100000">
                                          <p:val>
                                            <p:fltVal val="1"/>
                                          </p:val>
                                        </p:tav>
                                      </p:tavLst>
                                    </p:anim>
                                  </p:childTnLst>
                                </p:cTn>
                              </p:par>
                            </p:childTnLst>
                          </p:cTn>
                        </p:par>
                        <p:par>
                          <p:cTn id="11" fill="hold">
                            <p:stCondLst>
                              <p:cond delay="1000"/>
                            </p:stCondLst>
                            <p:childTnLst>
                              <p:par>
                                <p:cTn id="12" presetID="10" presetClass="entr" presetSubtype="0" fill="hold" grpId="0" nodeType="afterEffect">
                                  <p:stCondLst>
                                    <p:cond delay="0"/>
                                  </p:stCondLst>
                                  <p:childTnLst>
                                    <p:set>
                                      <p:cBhvr>
                                        <p:cTn id="13" dur="1" fill="hold">
                                          <p:stCondLst>
                                            <p:cond delay="0"/>
                                          </p:stCondLst>
                                        </p:cTn>
                                        <p:tgtEl>
                                          <p:spTgt spid="33"/>
                                        </p:tgtEl>
                                        <p:attrNameLst>
                                          <p:attrName>style.visibility</p:attrName>
                                        </p:attrNameLst>
                                      </p:cBhvr>
                                      <p:to>
                                        <p:strVal val="visible"/>
                                      </p:to>
                                    </p:set>
                                    <p:animEffect transition="in" filter="fade">
                                      <p:cBhvr>
                                        <p:cTn id="14" dur="1000"/>
                                        <p:tgtEl>
                                          <p:spTgt spid="33"/>
                                        </p:tgtEl>
                                      </p:cBhvr>
                                    </p:animEffect>
                                  </p:childTnLst>
                                </p:cTn>
                              </p:par>
                              <p:par>
                                <p:cTn id="15" presetID="22" presetClass="entr" presetSubtype="8" fill="hold" grpId="0" nodeType="withEffect">
                                  <p:stCondLst>
                                    <p:cond delay="0"/>
                                  </p:stCondLst>
                                  <p:childTnLst>
                                    <p:set>
                                      <p:cBhvr>
                                        <p:cTn id="16" dur="1" fill="hold">
                                          <p:stCondLst>
                                            <p:cond delay="0"/>
                                          </p:stCondLst>
                                        </p:cTn>
                                        <p:tgtEl>
                                          <p:spTgt spid="29"/>
                                        </p:tgtEl>
                                        <p:attrNameLst>
                                          <p:attrName>style.visibility</p:attrName>
                                        </p:attrNameLst>
                                      </p:cBhvr>
                                      <p:to>
                                        <p:strVal val="visible"/>
                                      </p:to>
                                    </p:set>
                                    <p:animEffect transition="in" filter="wipe(left)">
                                      <p:cBhvr>
                                        <p:cTn id="17" dur="1000"/>
                                        <p:tgtEl>
                                          <p:spTgt spid="29"/>
                                        </p:tgtEl>
                                      </p:cBhvr>
                                    </p:animEffect>
                                  </p:childTnLst>
                                </p:cTn>
                              </p:par>
                            </p:childTnLst>
                          </p:cTn>
                        </p:par>
                        <p:par>
                          <p:cTn id="18" fill="hold">
                            <p:stCondLst>
                              <p:cond delay="2000"/>
                            </p:stCondLst>
                            <p:childTnLst>
                              <p:par>
                                <p:cTn id="19" presetID="15" presetClass="entr" presetSubtype="0" fill="hold" grpId="0" nodeType="afterEffect">
                                  <p:stCondLst>
                                    <p:cond delay="0"/>
                                  </p:stCondLst>
                                  <p:childTnLst>
                                    <p:set>
                                      <p:cBhvr>
                                        <p:cTn id="20" dur="1" fill="hold">
                                          <p:stCondLst>
                                            <p:cond delay="0"/>
                                          </p:stCondLst>
                                        </p:cTn>
                                        <p:tgtEl>
                                          <p:spTgt spid="30"/>
                                        </p:tgtEl>
                                        <p:attrNameLst>
                                          <p:attrName>style.visibility</p:attrName>
                                        </p:attrNameLst>
                                      </p:cBhvr>
                                      <p:to>
                                        <p:strVal val="visible"/>
                                      </p:to>
                                    </p:set>
                                    <p:anim calcmode="lin" valueType="num">
                                      <p:cBhvr>
                                        <p:cTn id="21" dur="1000" fill="hold"/>
                                        <p:tgtEl>
                                          <p:spTgt spid="30"/>
                                        </p:tgtEl>
                                        <p:attrNameLst>
                                          <p:attrName>ppt_w</p:attrName>
                                        </p:attrNameLst>
                                      </p:cBhvr>
                                      <p:tavLst>
                                        <p:tav tm="0">
                                          <p:val>
                                            <p:fltVal val="0"/>
                                          </p:val>
                                        </p:tav>
                                        <p:tav tm="100000">
                                          <p:val>
                                            <p:strVal val="#ppt_w"/>
                                          </p:val>
                                        </p:tav>
                                      </p:tavLst>
                                    </p:anim>
                                    <p:anim calcmode="lin" valueType="num">
                                      <p:cBhvr>
                                        <p:cTn id="22" dur="1000" fill="hold"/>
                                        <p:tgtEl>
                                          <p:spTgt spid="30"/>
                                        </p:tgtEl>
                                        <p:attrNameLst>
                                          <p:attrName>ppt_h</p:attrName>
                                        </p:attrNameLst>
                                      </p:cBhvr>
                                      <p:tavLst>
                                        <p:tav tm="0">
                                          <p:val>
                                            <p:fltVal val="0"/>
                                          </p:val>
                                        </p:tav>
                                        <p:tav tm="100000">
                                          <p:val>
                                            <p:strVal val="#ppt_h"/>
                                          </p:val>
                                        </p:tav>
                                      </p:tavLst>
                                    </p:anim>
                                    <p:anim calcmode="lin" valueType="num">
                                      <p:cBhvr>
                                        <p:cTn id="23" dur="1000" fill="hold"/>
                                        <p:tgtEl>
                                          <p:spTgt spid="30"/>
                                        </p:tgtEl>
                                        <p:attrNameLst>
                                          <p:attrName>ppt_x</p:attrName>
                                        </p:attrNameLst>
                                      </p:cBhvr>
                                      <p:tavLst>
                                        <p:tav tm="0" fmla="#ppt_x+(cos(-2*pi*(1-$))*-#ppt_x-sin(-2*pi*(1-$))*(1-#ppt_y))*(1-$)">
                                          <p:val>
                                            <p:fltVal val="0"/>
                                          </p:val>
                                        </p:tav>
                                        <p:tav tm="100000">
                                          <p:val>
                                            <p:fltVal val="1"/>
                                          </p:val>
                                        </p:tav>
                                      </p:tavLst>
                                    </p:anim>
                                    <p:anim calcmode="lin" valueType="num">
                                      <p:cBhvr>
                                        <p:cTn id="24" dur="1000" fill="hold"/>
                                        <p:tgtEl>
                                          <p:spTgt spid="30"/>
                                        </p:tgtEl>
                                        <p:attrNameLst>
                                          <p:attrName>ppt_y</p:attrName>
                                        </p:attrNameLst>
                                      </p:cBhvr>
                                      <p:tavLst>
                                        <p:tav tm="0" fmla="#ppt_y+(sin(-2*pi*(1-$))*-#ppt_x+cos(-2*pi*(1-$))*(1-#ppt_y))*(1-$)">
                                          <p:val>
                                            <p:fltVal val="0"/>
                                          </p:val>
                                        </p:tav>
                                        <p:tav tm="100000">
                                          <p:val>
                                            <p:fltVal val="1"/>
                                          </p:val>
                                        </p:tav>
                                      </p:tavLst>
                                    </p:anim>
                                  </p:childTnLst>
                                </p:cTn>
                              </p:par>
                              <p:par>
                                <p:cTn id="25" presetID="22" presetClass="entr" presetSubtype="8" fill="hold" grpId="0" nodeType="withEffect">
                                  <p:stCondLst>
                                    <p:cond delay="0"/>
                                  </p:stCondLst>
                                  <p:childTnLst>
                                    <p:set>
                                      <p:cBhvr>
                                        <p:cTn id="26" dur="1" fill="hold">
                                          <p:stCondLst>
                                            <p:cond delay="0"/>
                                          </p:stCondLst>
                                        </p:cTn>
                                        <p:tgtEl>
                                          <p:spTgt spid="32"/>
                                        </p:tgtEl>
                                        <p:attrNameLst>
                                          <p:attrName>style.visibility</p:attrName>
                                        </p:attrNameLst>
                                      </p:cBhvr>
                                      <p:to>
                                        <p:strVal val="visible"/>
                                      </p:to>
                                    </p:set>
                                    <p:animEffect transition="in" filter="wipe(left)">
                                      <p:cBhvr>
                                        <p:cTn id="27" dur="1000"/>
                                        <p:tgtEl>
                                          <p:spTgt spid="32"/>
                                        </p:tgtEl>
                                      </p:cBhvr>
                                    </p:animEffect>
                                  </p:childTnLst>
                                </p:cTn>
                              </p:par>
                            </p:childTnLst>
                          </p:cTn>
                        </p:par>
                        <p:par>
                          <p:cTn id="28" fill="hold">
                            <p:stCondLst>
                              <p:cond delay="3000"/>
                            </p:stCondLst>
                            <p:childTnLst>
                              <p:par>
                                <p:cTn id="29" presetID="15" presetClass="entr" presetSubtype="0" fill="hold" grpId="0" nodeType="afterEffect">
                                  <p:stCondLst>
                                    <p:cond delay="0"/>
                                  </p:stCondLst>
                                  <p:childTnLst>
                                    <p:set>
                                      <p:cBhvr>
                                        <p:cTn id="30" dur="1" fill="hold">
                                          <p:stCondLst>
                                            <p:cond delay="0"/>
                                          </p:stCondLst>
                                        </p:cTn>
                                        <p:tgtEl>
                                          <p:spTgt spid="31"/>
                                        </p:tgtEl>
                                        <p:attrNameLst>
                                          <p:attrName>style.visibility</p:attrName>
                                        </p:attrNameLst>
                                      </p:cBhvr>
                                      <p:to>
                                        <p:strVal val="visible"/>
                                      </p:to>
                                    </p:set>
                                    <p:anim calcmode="lin" valueType="num">
                                      <p:cBhvr>
                                        <p:cTn id="31" dur="1000" fill="hold"/>
                                        <p:tgtEl>
                                          <p:spTgt spid="31"/>
                                        </p:tgtEl>
                                        <p:attrNameLst>
                                          <p:attrName>ppt_w</p:attrName>
                                        </p:attrNameLst>
                                      </p:cBhvr>
                                      <p:tavLst>
                                        <p:tav tm="0">
                                          <p:val>
                                            <p:fltVal val="0"/>
                                          </p:val>
                                        </p:tav>
                                        <p:tav tm="100000">
                                          <p:val>
                                            <p:strVal val="#ppt_w"/>
                                          </p:val>
                                        </p:tav>
                                      </p:tavLst>
                                    </p:anim>
                                    <p:anim calcmode="lin" valueType="num">
                                      <p:cBhvr>
                                        <p:cTn id="32" dur="1000" fill="hold"/>
                                        <p:tgtEl>
                                          <p:spTgt spid="31"/>
                                        </p:tgtEl>
                                        <p:attrNameLst>
                                          <p:attrName>ppt_h</p:attrName>
                                        </p:attrNameLst>
                                      </p:cBhvr>
                                      <p:tavLst>
                                        <p:tav tm="0">
                                          <p:val>
                                            <p:fltVal val="0"/>
                                          </p:val>
                                        </p:tav>
                                        <p:tav tm="100000">
                                          <p:val>
                                            <p:strVal val="#ppt_h"/>
                                          </p:val>
                                        </p:tav>
                                      </p:tavLst>
                                    </p:anim>
                                    <p:anim calcmode="lin" valueType="num">
                                      <p:cBhvr>
                                        <p:cTn id="33" dur="1000" fill="hold"/>
                                        <p:tgtEl>
                                          <p:spTgt spid="31"/>
                                        </p:tgtEl>
                                        <p:attrNameLst>
                                          <p:attrName>ppt_x</p:attrName>
                                        </p:attrNameLst>
                                      </p:cBhvr>
                                      <p:tavLst>
                                        <p:tav tm="0" fmla="#ppt_x+(cos(-2*pi*(1-$))*-#ppt_x-sin(-2*pi*(1-$))*(1-#ppt_y))*(1-$)">
                                          <p:val>
                                            <p:fltVal val="0"/>
                                          </p:val>
                                        </p:tav>
                                        <p:tav tm="100000">
                                          <p:val>
                                            <p:fltVal val="1"/>
                                          </p:val>
                                        </p:tav>
                                      </p:tavLst>
                                    </p:anim>
                                    <p:anim calcmode="lin" valueType="num">
                                      <p:cBhvr>
                                        <p:cTn id="34" dur="1000" fill="hold"/>
                                        <p:tgtEl>
                                          <p:spTgt spid="31"/>
                                        </p:tgtEl>
                                        <p:attrNameLst>
                                          <p:attrName>ppt_y</p:attrName>
                                        </p:attrNameLst>
                                      </p:cBhvr>
                                      <p:tavLst>
                                        <p:tav tm="0" fmla="#ppt_y+(sin(-2*pi*(1-$))*-#ppt_x+cos(-2*pi*(1-$))*(1-#ppt_y))*(1-$)">
                                          <p:val>
                                            <p:fltVal val="0"/>
                                          </p:val>
                                        </p:tav>
                                        <p:tav tm="100000">
                                          <p:val>
                                            <p:fltVal val="1"/>
                                          </p:val>
                                        </p:tav>
                                      </p:tavLst>
                                    </p:anim>
                                  </p:childTnLst>
                                </p:cTn>
                              </p:par>
                            </p:childTnLst>
                          </p:cTn>
                        </p:par>
                        <p:par>
                          <p:cTn id="35" fill="hold">
                            <p:stCondLst>
                              <p:cond delay="4000"/>
                            </p:stCondLst>
                            <p:childTnLst>
                              <p:par>
                                <p:cTn id="36" presetID="10" presetClass="entr" presetSubtype="0" fill="hold" grpId="0" nodeType="afterEffect">
                                  <p:stCondLst>
                                    <p:cond delay="0"/>
                                  </p:stCondLst>
                                  <p:childTnLst>
                                    <p:set>
                                      <p:cBhvr>
                                        <p:cTn id="37" dur="1" fill="hold">
                                          <p:stCondLst>
                                            <p:cond delay="0"/>
                                          </p:stCondLst>
                                        </p:cTn>
                                        <p:tgtEl>
                                          <p:spTgt spid="36"/>
                                        </p:tgtEl>
                                        <p:attrNameLst>
                                          <p:attrName>style.visibility</p:attrName>
                                        </p:attrNameLst>
                                      </p:cBhvr>
                                      <p:to>
                                        <p:strVal val="visible"/>
                                      </p:to>
                                    </p:set>
                                    <p:animEffect transition="in" filter="fade">
                                      <p:cBhvr>
                                        <p:cTn id="38" dur="1000"/>
                                        <p:tgtEl>
                                          <p:spTgt spid="36"/>
                                        </p:tgtEl>
                                      </p:cBhvr>
                                    </p:animEffect>
                                  </p:childTnLst>
                                </p:cTn>
                              </p:par>
                            </p:childTnLst>
                          </p:cTn>
                        </p:par>
                        <p:par>
                          <p:cTn id="39" fill="hold">
                            <p:stCondLst>
                              <p:cond delay="5000"/>
                            </p:stCondLst>
                            <p:childTnLst>
                              <p:par>
                                <p:cTn id="40" presetID="10" presetClass="entr" presetSubtype="0" fill="hold" grpId="0" nodeType="afterEffect">
                                  <p:stCondLst>
                                    <p:cond delay="0"/>
                                  </p:stCondLst>
                                  <p:childTnLst>
                                    <p:set>
                                      <p:cBhvr>
                                        <p:cTn id="41" dur="1" fill="hold">
                                          <p:stCondLst>
                                            <p:cond delay="0"/>
                                          </p:stCondLst>
                                        </p:cTn>
                                        <p:tgtEl>
                                          <p:spTgt spid="37"/>
                                        </p:tgtEl>
                                        <p:attrNameLst>
                                          <p:attrName>style.visibility</p:attrName>
                                        </p:attrNameLst>
                                      </p:cBhvr>
                                      <p:to>
                                        <p:strVal val="visible"/>
                                      </p:to>
                                    </p:set>
                                    <p:animEffect transition="in" filter="fade">
                                      <p:cBhvr>
                                        <p:cTn id="42" dur="10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bldLvl="0" animBg="1"/>
      <p:bldP spid="29" grpId="0" bldLvl="0" animBg="1"/>
      <p:bldP spid="30" grpId="0" bldLvl="0" animBg="1"/>
      <p:bldP spid="31" grpId="0" bldLvl="0" animBg="1"/>
      <p:bldP spid="32" grpId="0" bldLvl="0" animBg="1"/>
      <p:bldP spid="33" grpId="0"/>
      <p:bldP spid="36" grpId="0"/>
      <p:bldP spid="37"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8" name="图片 67"/>
          <p:cNvPicPr>
            <a:picLocks noChangeAspect="1"/>
          </p:cNvPicPr>
          <p:nvPr/>
        </p:nvPicPr>
        <p:blipFill rotWithShape="1">
          <a:blip r:embed="rId3">
            <a:extLst>
              <a:ext uri="{28A0092B-C50C-407E-A947-70E740481C1C}">
                <a14:useLocalDpi xmlns:a14="http://schemas.microsoft.com/office/drawing/2010/main" val="0"/>
              </a:ext>
            </a:extLst>
          </a:blip>
          <a:srcRect r="59968" b="37662"/>
          <a:stretch/>
        </p:blipFill>
        <p:spPr>
          <a:xfrm>
            <a:off x="3038" y="33957"/>
            <a:ext cx="2449064" cy="2145166"/>
          </a:xfrm>
          <a:prstGeom prst="rect">
            <a:avLst/>
          </a:prstGeom>
        </p:spPr>
      </p:pic>
      <p:sp>
        <p:nvSpPr>
          <p:cNvPr id="14" name="矩形 13">
            <a:extLst>
              <a:ext uri="{FF2B5EF4-FFF2-40B4-BE49-F238E27FC236}">
                <a16:creationId xmlns:a16="http://schemas.microsoft.com/office/drawing/2014/main" id="{29097F75-CFB9-421E-83A8-B40D43AC0D18}"/>
              </a:ext>
            </a:extLst>
          </p:cNvPr>
          <p:cNvSpPr/>
          <p:nvPr/>
        </p:nvSpPr>
        <p:spPr>
          <a:xfrm>
            <a:off x="4784840" y="3774288"/>
            <a:ext cx="6175580" cy="2369417"/>
          </a:xfrm>
          <a:prstGeom prst="rect">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B09262"/>
              </a:solidFill>
              <a:latin typeface="WenYue GuDianMingChaoTi (Non-Commercial Use)" pitchFamily="50" charset="-122"/>
              <a:ea typeface="WenYue GuDianMingChaoTi (Non-Commercial Use)" pitchFamily="50" charset="-122"/>
              <a:sym typeface="WenYue GuDianMingChaoTi (Non-Commercial Use)" pitchFamily="50" charset="-122"/>
            </a:endParaRPr>
          </a:p>
        </p:txBody>
      </p:sp>
      <p:sp>
        <p:nvSpPr>
          <p:cNvPr id="15" name="文本框 26">
            <a:extLst>
              <a:ext uri="{FF2B5EF4-FFF2-40B4-BE49-F238E27FC236}">
                <a16:creationId xmlns:a16="http://schemas.microsoft.com/office/drawing/2014/main" id="{11F72871-360C-4BBC-9F0E-77E04D132AD9}"/>
              </a:ext>
            </a:extLst>
          </p:cNvPr>
          <p:cNvSpPr txBox="1">
            <a:spLocks noChangeArrowheads="1"/>
          </p:cNvSpPr>
          <p:nvPr/>
        </p:nvSpPr>
        <p:spPr bwMode="auto">
          <a:xfrm>
            <a:off x="5114724" y="3975418"/>
            <a:ext cx="5670442"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nSpc>
                <a:spcPct val="150000"/>
              </a:lnSpc>
              <a:defRPr/>
            </a:pPr>
            <a:r>
              <a:rPr lang="zh-CN" altLang="en-US" sz="1400" kern="0" dirty="0">
                <a:solidFill>
                  <a:srgbClr val="B09262"/>
                </a:solidFill>
                <a:latin typeface="隶书" panose="02010509060101010101" pitchFamily="49" charset="-122"/>
                <a:ea typeface="隶书" panose="02010509060101010101" pitchFamily="49" charset="-122"/>
                <a:sym typeface="WenYue GuDianMingChaoTi (Non-Commercial Use)" pitchFamily="50" charset="-122"/>
              </a:rPr>
              <a:t>单击此处输入文本内容，单击此处输入文本内容，单击此处输入文本内容，单击此处输入文本内容</a:t>
            </a:r>
            <a:endParaRPr lang="en-US" altLang="zh-CN" sz="1400" kern="0" dirty="0">
              <a:solidFill>
                <a:srgbClr val="B09262"/>
              </a:solidFill>
              <a:latin typeface="隶书" panose="02010509060101010101" pitchFamily="49" charset="-122"/>
              <a:ea typeface="隶书" panose="02010509060101010101" pitchFamily="49" charset="-122"/>
              <a:sym typeface="WenYue GuDianMingChaoTi (Non-Commercial Use)" pitchFamily="50" charset="-122"/>
            </a:endParaRPr>
          </a:p>
        </p:txBody>
      </p:sp>
      <p:sp>
        <p:nvSpPr>
          <p:cNvPr id="16" name="文本框 15">
            <a:extLst>
              <a:ext uri="{FF2B5EF4-FFF2-40B4-BE49-F238E27FC236}">
                <a16:creationId xmlns:a16="http://schemas.microsoft.com/office/drawing/2014/main" id="{79BF1B99-031A-430A-B837-C6126CBE06C2}"/>
              </a:ext>
            </a:extLst>
          </p:cNvPr>
          <p:cNvSpPr txBox="1">
            <a:spLocks noChangeArrowheads="1"/>
          </p:cNvSpPr>
          <p:nvPr/>
        </p:nvSpPr>
        <p:spPr bwMode="auto">
          <a:xfrm>
            <a:off x="1657081" y="1846313"/>
            <a:ext cx="3631763" cy="16210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a:spAutoFit/>
          </a:bodyPr>
          <a:lstStyle>
            <a:lvl1pPr>
              <a:defRPr sz="1500">
                <a:solidFill>
                  <a:schemeClr val="tx1"/>
                </a:solidFill>
                <a:latin typeface="Calibri" panose="020F0502020204030204" pitchFamily="34" charset="0"/>
                <a:ea typeface="宋体" panose="02010600030101010101" pitchFamily="2" charset="-122"/>
              </a:defRPr>
            </a:lvl1pPr>
            <a:lvl2pPr marL="742950" indent="-285750">
              <a:defRPr sz="1500">
                <a:solidFill>
                  <a:schemeClr val="tx1"/>
                </a:solidFill>
                <a:latin typeface="Calibri" panose="020F0502020204030204" pitchFamily="34" charset="0"/>
                <a:ea typeface="宋体" panose="02010600030101010101" pitchFamily="2" charset="-122"/>
              </a:defRPr>
            </a:lvl2pPr>
            <a:lvl3pPr marL="1143000" indent="-228600">
              <a:defRPr sz="1500">
                <a:solidFill>
                  <a:schemeClr val="tx1"/>
                </a:solidFill>
                <a:latin typeface="Calibri" panose="020F0502020204030204" pitchFamily="34" charset="0"/>
                <a:ea typeface="宋体" panose="02010600030101010101" pitchFamily="2" charset="-122"/>
              </a:defRPr>
            </a:lvl3pPr>
            <a:lvl4pPr marL="1600200" indent="-228600">
              <a:defRPr sz="1500">
                <a:solidFill>
                  <a:schemeClr val="tx1"/>
                </a:solidFill>
                <a:latin typeface="Calibri" panose="020F0502020204030204" pitchFamily="34" charset="0"/>
                <a:ea typeface="宋体" panose="02010600030101010101" pitchFamily="2" charset="-122"/>
              </a:defRPr>
            </a:lvl4pPr>
            <a:lvl5pPr marL="2057400" indent="-228600">
              <a:defRPr sz="1500">
                <a:solidFill>
                  <a:schemeClr val="tx1"/>
                </a:solidFill>
                <a:latin typeface="Calibri" panose="020F0502020204030204" pitchFamily="34" charset="0"/>
                <a:ea typeface="宋体" panose="02010600030101010101" pitchFamily="2" charset="-122"/>
              </a:defRPr>
            </a:lvl5pPr>
            <a:lvl6pPr marL="2514600" indent="-228600" defTabSz="776288" fontAlgn="base">
              <a:spcBef>
                <a:spcPct val="0"/>
              </a:spcBef>
              <a:spcAft>
                <a:spcPct val="0"/>
              </a:spcAft>
              <a:defRPr sz="1500">
                <a:solidFill>
                  <a:schemeClr val="tx1"/>
                </a:solidFill>
                <a:latin typeface="Calibri" panose="020F0502020204030204" pitchFamily="34" charset="0"/>
                <a:ea typeface="宋体" panose="02010600030101010101" pitchFamily="2" charset="-122"/>
              </a:defRPr>
            </a:lvl6pPr>
            <a:lvl7pPr marL="2971800" indent="-228600" defTabSz="776288" fontAlgn="base">
              <a:spcBef>
                <a:spcPct val="0"/>
              </a:spcBef>
              <a:spcAft>
                <a:spcPct val="0"/>
              </a:spcAft>
              <a:defRPr sz="1500">
                <a:solidFill>
                  <a:schemeClr val="tx1"/>
                </a:solidFill>
                <a:latin typeface="Calibri" panose="020F0502020204030204" pitchFamily="34" charset="0"/>
                <a:ea typeface="宋体" panose="02010600030101010101" pitchFamily="2" charset="-122"/>
              </a:defRPr>
            </a:lvl7pPr>
            <a:lvl8pPr marL="3429000" indent="-228600" defTabSz="776288" fontAlgn="base">
              <a:spcBef>
                <a:spcPct val="0"/>
              </a:spcBef>
              <a:spcAft>
                <a:spcPct val="0"/>
              </a:spcAft>
              <a:defRPr sz="1500">
                <a:solidFill>
                  <a:schemeClr val="tx1"/>
                </a:solidFill>
                <a:latin typeface="Calibri" panose="020F0502020204030204" pitchFamily="34" charset="0"/>
                <a:ea typeface="宋体" panose="02010600030101010101" pitchFamily="2" charset="-122"/>
              </a:defRPr>
            </a:lvl8pPr>
            <a:lvl9pPr marL="3886200" indent="-228600" defTabSz="776288" fontAlgn="base">
              <a:spcBef>
                <a:spcPct val="0"/>
              </a:spcBef>
              <a:spcAft>
                <a:spcPct val="0"/>
              </a:spcAft>
              <a:defRPr sz="1500">
                <a:solidFill>
                  <a:schemeClr val="tx1"/>
                </a:solidFill>
                <a:latin typeface="Calibri" panose="020F0502020204030204" pitchFamily="34" charset="0"/>
                <a:ea typeface="宋体" panose="02010600030101010101" pitchFamily="2" charset="-122"/>
              </a:defRPr>
            </a:lvl9pPr>
          </a:lstStyle>
          <a:p>
            <a:pPr>
              <a:lnSpc>
                <a:spcPct val="200000"/>
              </a:lnSpc>
            </a:pPr>
            <a:r>
              <a:rPr lang="zh-CN" altLang="en-US" sz="1600" kern="0" dirty="0">
                <a:solidFill>
                  <a:srgbClr val="B09262"/>
                </a:solidFill>
                <a:latin typeface="隶书" panose="02010509060101010101" pitchFamily="49" charset="-122"/>
                <a:ea typeface="隶书" panose="02010509060101010101" pitchFamily="49" charset="-122"/>
                <a:sym typeface="WenYue GuDianMingChaoTi (Non-Commercial Use)" pitchFamily="50" charset="-122"/>
              </a:rPr>
              <a:t>请单击此处输入文本内容，单击此处输入文本内容，单击此处输入文本内容，单击此处输入文本内容。</a:t>
            </a:r>
            <a:endParaRPr lang="zh-CN" altLang="en-US" sz="1600" dirty="0">
              <a:solidFill>
                <a:srgbClr val="B09262"/>
              </a:solidFill>
              <a:latin typeface="隶书" panose="02010509060101010101" pitchFamily="49" charset="-122"/>
              <a:ea typeface="隶书" panose="02010509060101010101" pitchFamily="49" charset="-122"/>
              <a:sym typeface="WenYue GuDianMingChaoTi (Non-Commercial Use)" pitchFamily="50" charset="-122"/>
            </a:endParaRPr>
          </a:p>
        </p:txBody>
      </p:sp>
      <p:sp>
        <p:nvSpPr>
          <p:cNvPr id="17" name="文本框 16">
            <a:extLst>
              <a:ext uri="{FF2B5EF4-FFF2-40B4-BE49-F238E27FC236}">
                <a16:creationId xmlns:a16="http://schemas.microsoft.com/office/drawing/2014/main" id="{4E9002B8-EA84-4708-A332-8B6CB54B1847}"/>
              </a:ext>
            </a:extLst>
          </p:cNvPr>
          <p:cNvSpPr txBox="1"/>
          <p:nvPr/>
        </p:nvSpPr>
        <p:spPr>
          <a:xfrm>
            <a:off x="5288844" y="2198868"/>
            <a:ext cx="689242" cy="584775"/>
          </a:xfrm>
          <a:prstGeom prst="rect">
            <a:avLst/>
          </a:prstGeom>
          <a:noFill/>
        </p:spPr>
        <p:txBody>
          <a:bodyPr wrap="square" rtlCol="0">
            <a:spAutoFit/>
          </a:bodyPr>
          <a:lstStyle/>
          <a:p>
            <a:pPr algn="ctr"/>
            <a:r>
              <a:rPr lang="en-US" altLang="zh-CN" sz="3200" b="1" dirty="0">
                <a:solidFill>
                  <a:srgbClr val="B09262"/>
                </a:solidFill>
                <a:latin typeface="华文新魏" panose="02010800040101010101" pitchFamily="2" charset="-122"/>
                <a:ea typeface="华文新魏" panose="02010800040101010101" pitchFamily="2" charset="-122"/>
                <a:sym typeface="WenYue GuDianMingChaoTi (Non-Commercial Use)" pitchFamily="50" charset="-122"/>
              </a:rPr>
              <a:t>01</a:t>
            </a:r>
            <a:endParaRPr lang="zh-CN" altLang="en-US" sz="3200" b="1" dirty="0">
              <a:solidFill>
                <a:srgbClr val="B09262"/>
              </a:solidFill>
              <a:latin typeface="华文新魏" panose="02010800040101010101" pitchFamily="2" charset="-122"/>
              <a:ea typeface="华文新魏" panose="02010800040101010101" pitchFamily="2" charset="-122"/>
              <a:sym typeface="WenYue GuDianMingChaoTi (Non-Commercial Use)" pitchFamily="50" charset="-122"/>
            </a:endParaRPr>
          </a:p>
        </p:txBody>
      </p:sp>
      <p:sp>
        <p:nvSpPr>
          <p:cNvPr id="18" name="文本框 17">
            <a:extLst>
              <a:ext uri="{FF2B5EF4-FFF2-40B4-BE49-F238E27FC236}">
                <a16:creationId xmlns:a16="http://schemas.microsoft.com/office/drawing/2014/main" id="{9F59C059-A6E9-4B3E-B25F-4F39E8CDCDFC}"/>
              </a:ext>
            </a:extLst>
          </p:cNvPr>
          <p:cNvSpPr txBox="1">
            <a:spLocks noChangeArrowheads="1"/>
          </p:cNvSpPr>
          <p:nvPr/>
        </p:nvSpPr>
        <p:spPr bwMode="auto">
          <a:xfrm>
            <a:off x="6456350" y="1821376"/>
            <a:ext cx="3631763" cy="16210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a:spAutoFit/>
          </a:bodyPr>
          <a:lstStyle>
            <a:lvl1pPr>
              <a:defRPr sz="1500">
                <a:solidFill>
                  <a:schemeClr val="tx1"/>
                </a:solidFill>
                <a:latin typeface="Calibri" panose="020F0502020204030204" pitchFamily="34" charset="0"/>
                <a:ea typeface="宋体" panose="02010600030101010101" pitchFamily="2" charset="-122"/>
              </a:defRPr>
            </a:lvl1pPr>
            <a:lvl2pPr marL="742950" indent="-285750">
              <a:defRPr sz="1500">
                <a:solidFill>
                  <a:schemeClr val="tx1"/>
                </a:solidFill>
                <a:latin typeface="Calibri" panose="020F0502020204030204" pitchFamily="34" charset="0"/>
                <a:ea typeface="宋体" panose="02010600030101010101" pitchFamily="2" charset="-122"/>
              </a:defRPr>
            </a:lvl2pPr>
            <a:lvl3pPr marL="1143000" indent="-228600">
              <a:defRPr sz="1500">
                <a:solidFill>
                  <a:schemeClr val="tx1"/>
                </a:solidFill>
                <a:latin typeface="Calibri" panose="020F0502020204030204" pitchFamily="34" charset="0"/>
                <a:ea typeface="宋体" panose="02010600030101010101" pitchFamily="2" charset="-122"/>
              </a:defRPr>
            </a:lvl3pPr>
            <a:lvl4pPr marL="1600200" indent="-228600">
              <a:defRPr sz="1500">
                <a:solidFill>
                  <a:schemeClr val="tx1"/>
                </a:solidFill>
                <a:latin typeface="Calibri" panose="020F0502020204030204" pitchFamily="34" charset="0"/>
                <a:ea typeface="宋体" panose="02010600030101010101" pitchFamily="2" charset="-122"/>
              </a:defRPr>
            </a:lvl4pPr>
            <a:lvl5pPr marL="2057400" indent="-228600">
              <a:defRPr sz="1500">
                <a:solidFill>
                  <a:schemeClr val="tx1"/>
                </a:solidFill>
                <a:latin typeface="Calibri" panose="020F0502020204030204" pitchFamily="34" charset="0"/>
                <a:ea typeface="宋体" panose="02010600030101010101" pitchFamily="2" charset="-122"/>
              </a:defRPr>
            </a:lvl5pPr>
            <a:lvl6pPr marL="2514600" indent="-228600" defTabSz="776288" fontAlgn="base">
              <a:spcBef>
                <a:spcPct val="0"/>
              </a:spcBef>
              <a:spcAft>
                <a:spcPct val="0"/>
              </a:spcAft>
              <a:defRPr sz="1500">
                <a:solidFill>
                  <a:schemeClr val="tx1"/>
                </a:solidFill>
                <a:latin typeface="Calibri" panose="020F0502020204030204" pitchFamily="34" charset="0"/>
                <a:ea typeface="宋体" panose="02010600030101010101" pitchFamily="2" charset="-122"/>
              </a:defRPr>
            </a:lvl6pPr>
            <a:lvl7pPr marL="2971800" indent="-228600" defTabSz="776288" fontAlgn="base">
              <a:spcBef>
                <a:spcPct val="0"/>
              </a:spcBef>
              <a:spcAft>
                <a:spcPct val="0"/>
              </a:spcAft>
              <a:defRPr sz="1500">
                <a:solidFill>
                  <a:schemeClr val="tx1"/>
                </a:solidFill>
                <a:latin typeface="Calibri" panose="020F0502020204030204" pitchFamily="34" charset="0"/>
                <a:ea typeface="宋体" panose="02010600030101010101" pitchFamily="2" charset="-122"/>
              </a:defRPr>
            </a:lvl7pPr>
            <a:lvl8pPr marL="3429000" indent="-228600" defTabSz="776288" fontAlgn="base">
              <a:spcBef>
                <a:spcPct val="0"/>
              </a:spcBef>
              <a:spcAft>
                <a:spcPct val="0"/>
              </a:spcAft>
              <a:defRPr sz="1500">
                <a:solidFill>
                  <a:schemeClr val="tx1"/>
                </a:solidFill>
                <a:latin typeface="Calibri" panose="020F0502020204030204" pitchFamily="34" charset="0"/>
                <a:ea typeface="宋体" panose="02010600030101010101" pitchFamily="2" charset="-122"/>
              </a:defRPr>
            </a:lvl8pPr>
            <a:lvl9pPr marL="3886200" indent="-228600" defTabSz="776288" fontAlgn="base">
              <a:spcBef>
                <a:spcPct val="0"/>
              </a:spcBef>
              <a:spcAft>
                <a:spcPct val="0"/>
              </a:spcAft>
              <a:defRPr sz="1500">
                <a:solidFill>
                  <a:schemeClr val="tx1"/>
                </a:solidFill>
                <a:latin typeface="Calibri" panose="020F0502020204030204" pitchFamily="34" charset="0"/>
                <a:ea typeface="宋体" panose="02010600030101010101" pitchFamily="2" charset="-122"/>
              </a:defRPr>
            </a:lvl9pPr>
          </a:lstStyle>
          <a:p>
            <a:pPr>
              <a:lnSpc>
                <a:spcPct val="200000"/>
              </a:lnSpc>
            </a:pPr>
            <a:r>
              <a:rPr lang="zh-CN" altLang="en-US" sz="1600" kern="0" dirty="0">
                <a:solidFill>
                  <a:srgbClr val="B09262"/>
                </a:solidFill>
                <a:latin typeface="隶书" panose="02010509060101010101" pitchFamily="49" charset="-122"/>
                <a:ea typeface="隶书" panose="02010509060101010101" pitchFamily="49" charset="-122"/>
                <a:sym typeface="WenYue GuDianMingChaoTi (Non-Commercial Use)" pitchFamily="50" charset="-122"/>
              </a:rPr>
              <a:t>请单击此处输入文本内容，单击此处输入文本内容，单击此处输入文本内容，单击此处输入文本内容。</a:t>
            </a:r>
            <a:endParaRPr lang="zh-CN" altLang="en-US" sz="1600" dirty="0">
              <a:solidFill>
                <a:srgbClr val="B09262"/>
              </a:solidFill>
              <a:latin typeface="隶书" panose="02010509060101010101" pitchFamily="49" charset="-122"/>
              <a:ea typeface="隶书" panose="02010509060101010101" pitchFamily="49" charset="-122"/>
              <a:sym typeface="WenYue GuDianMingChaoTi (Non-Commercial Use)" pitchFamily="50" charset="-122"/>
            </a:endParaRPr>
          </a:p>
        </p:txBody>
      </p:sp>
      <p:sp>
        <p:nvSpPr>
          <p:cNvPr id="19" name="文本框 18">
            <a:extLst>
              <a:ext uri="{FF2B5EF4-FFF2-40B4-BE49-F238E27FC236}">
                <a16:creationId xmlns:a16="http://schemas.microsoft.com/office/drawing/2014/main" id="{6E4A36F9-FDFB-41A7-83DC-8C89EE496E12}"/>
              </a:ext>
            </a:extLst>
          </p:cNvPr>
          <p:cNvSpPr txBox="1"/>
          <p:nvPr/>
        </p:nvSpPr>
        <p:spPr>
          <a:xfrm>
            <a:off x="10088113" y="2115186"/>
            <a:ext cx="689242" cy="584775"/>
          </a:xfrm>
          <a:prstGeom prst="rect">
            <a:avLst/>
          </a:prstGeom>
          <a:noFill/>
        </p:spPr>
        <p:txBody>
          <a:bodyPr wrap="square" rtlCol="0">
            <a:spAutoFit/>
          </a:bodyPr>
          <a:lstStyle/>
          <a:p>
            <a:pPr algn="ctr"/>
            <a:r>
              <a:rPr lang="en-US" altLang="zh-CN" sz="3200" b="1" dirty="0">
                <a:solidFill>
                  <a:srgbClr val="B09262"/>
                </a:solidFill>
                <a:latin typeface="华文新魏" panose="02010800040101010101" pitchFamily="2" charset="-122"/>
                <a:ea typeface="华文新魏" panose="02010800040101010101" pitchFamily="2" charset="-122"/>
                <a:sym typeface="WenYue GuDianMingChaoTi (Non-Commercial Use)" pitchFamily="50" charset="-122"/>
              </a:rPr>
              <a:t>02</a:t>
            </a:r>
            <a:endParaRPr lang="zh-CN" altLang="en-US" sz="3200" b="1" dirty="0">
              <a:solidFill>
                <a:srgbClr val="B09262"/>
              </a:solidFill>
              <a:latin typeface="华文新魏" panose="02010800040101010101" pitchFamily="2" charset="-122"/>
              <a:ea typeface="华文新魏" panose="02010800040101010101" pitchFamily="2" charset="-122"/>
              <a:sym typeface="WenYue GuDianMingChaoTi (Non-Commercial Use)" pitchFamily="50" charset="-122"/>
            </a:endParaRPr>
          </a:p>
        </p:txBody>
      </p:sp>
      <p:pic>
        <p:nvPicPr>
          <p:cNvPr id="20" name="图片 19" descr="图片包含 建筑物, 水, 房屋, 船&#10;&#10;已生成极高可信度的说明">
            <a:extLst>
              <a:ext uri="{FF2B5EF4-FFF2-40B4-BE49-F238E27FC236}">
                <a16:creationId xmlns:a16="http://schemas.microsoft.com/office/drawing/2014/main" id="{415EE3E3-3F79-4283-AA6D-6D3407E29A6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628817" y="3774289"/>
            <a:ext cx="3156023" cy="2369416"/>
          </a:xfrm>
          <a:prstGeom prst="rect">
            <a:avLst/>
          </a:prstGeom>
        </p:spPr>
      </p:pic>
      <p:sp>
        <p:nvSpPr>
          <p:cNvPr id="21" name="文本框 26">
            <a:extLst>
              <a:ext uri="{FF2B5EF4-FFF2-40B4-BE49-F238E27FC236}">
                <a16:creationId xmlns:a16="http://schemas.microsoft.com/office/drawing/2014/main" id="{41C72C2B-D5E3-47C1-9DDA-AAF827B46B50}"/>
              </a:ext>
            </a:extLst>
          </p:cNvPr>
          <p:cNvSpPr txBox="1">
            <a:spLocks noChangeArrowheads="1"/>
          </p:cNvSpPr>
          <p:nvPr/>
        </p:nvSpPr>
        <p:spPr bwMode="auto">
          <a:xfrm>
            <a:off x="5114724" y="4760195"/>
            <a:ext cx="5670442" cy="10618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nSpc>
                <a:spcPct val="150000"/>
              </a:lnSpc>
              <a:defRPr/>
            </a:pPr>
            <a:r>
              <a:rPr lang="zh-CN" altLang="en-US" sz="1400" kern="0" dirty="0">
                <a:solidFill>
                  <a:srgbClr val="B09262"/>
                </a:solidFill>
                <a:latin typeface="隶书" panose="02010509060101010101" pitchFamily="49" charset="-122"/>
                <a:ea typeface="隶书" panose="02010509060101010101" pitchFamily="49" charset="-122"/>
                <a:sym typeface="WenYue GuDianMingChaoTi (Non-Commercial Use)" pitchFamily="50" charset="-122"/>
              </a:rPr>
              <a:t>单击此处输入文本内容，单击此处输入文本内容，单击此处输入文本内容，单击此处输入文本内容，单击此处输入文本内容，单击此处输入文本内容，单击此处输入文本内容，单击此处输入文本内容</a:t>
            </a:r>
            <a:endParaRPr lang="en-US" altLang="zh-CN" sz="1400" kern="0" dirty="0">
              <a:solidFill>
                <a:srgbClr val="B09262"/>
              </a:solidFill>
              <a:latin typeface="隶书" panose="02010509060101010101" pitchFamily="49" charset="-122"/>
              <a:ea typeface="隶书" panose="02010509060101010101" pitchFamily="49" charset="-122"/>
              <a:sym typeface="WenYue GuDianMingChaoTi (Non-Commercial Use)" pitchFamily="50" charset="-122"/>
            </a:endParaRPr>
          </a:p>
        </p:txBody>
      </p:sp>
      <p:sp>
        <p:nvSpPr>
          <p:cNvPr id="22" name="TextBox 28"/>
          <p:cNvSpPr txBox="1"/>
          <p:nvPr/>
        </p:nvSpPr>
        <p:spPr>
          <a:xfrm>
            <a:off x="5035652" y="600005"/>
            <a:ext cx="3874394" cy="461665"/>
          </a:xfrm>
          <a:prstGeom prst="rect">
            <a:avLst/>
          </a:prstGeom>
          <a:noFill/>
        </p:spPr>
        <p:txBody>
          <a:bodyPr wrap="square" rtlCol="0">
            <a:spAutoFit/>
          </a:bodyPr>
          <a:lstStyle/>
          <a:p>
            <a:r>
              <a:rPr lang="zh-CN" altLang="en-US" sz="2400" b="1" kern="0" dirty="0">
                <a:solidFill>
                  <a:srgbClr val="E96A4F"/>
                </a:solidFill>
                <a:latin typeface="隶书" panose="02010509060101010101" pitchFamily="49" charset="-122"/>
                <a:ea typeface="隶书" panose="02010509060101010101" pitchFamily="49" charset="-122"/>
              </a:rPr>
              <a:t>请输入您的标题</a:t>
            </a:r>
          </a:p>
        </p:txBody>
      </p:sp>
      <p:sp>
        <p:nvSpPr>
          <p:cNvPr id="23" name="矩形 22"/>
          <p:cNvSpPr/>
          <p:nvPr/>
        </p:nvSpPr>
        <p:spPr>
          <a:xfrm>
            <a:off x="4749175" y="738775"/>
            <a:ext cx="241524" cy="230146"/>
          </a:xfrm>
          <a:prstGeom prst="rect">
            <a:avLst/>
          </a:prstGeom>
          <a:solidFill>
            <a:srgbClr val="EAD091"/>
          </a:solidFill>
          <a:ln>
            <a:solidFill>
              <a:srgbClr val="2C3F4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TextBox 30"/>
          <p:cNvSpPr txBox="1"/>
          <p:nvPr/>
        </p:nvSpPr>
        <p:spPr>
          <a:xfrm>
            <a:off x="5035652" y="997717"/>
            <a:ext cx="3402703" cy="307777"/>
          </a:xfrm>
          <a:prstGeom prst="rect">
            <a:avLst/>
          </a:prstGeom>
          <a:noFill/>
        </p:spPr>
        <p:txBody>
          <a:bodyPr wrap="square" rtlCol="0">
            <a:spAutoFit/>
          </a:bodyPr>
          <a:lstStyle/>
          <a:p>
            <a:r>
              <a:rPr lang="en-US" altLang="zh-CN" sz="1400" b="1" kern="0" dirty="0">
                <a:solidFill>
                  <a:srgbClr val="B09262"/>
                </a:solidFill>
                <a:latin typeface="Avenir LT 65 Medium" panose="02000603020000020003" pitchFamily="2" charset="0"/>
                <a:ea typeface="隶书" panose="02010509060101010101" pitchFamily="49" charset="-122"/>
              </a:rPr>
              <a:t>ADD YOUR TITLE HERE</a:t>
            </a:r>
            <a:endParaRPr lang="zh-CN" altLang="en-US" sz="1400" b="1" kern="0" dirty="0">
              <a:solidFill>
                <a:srgbClr val="B09262"/>
              </a:solidFill>
              <a:latin typeface="Avenir LT 65 Medium" panose="02000603020000020003" pitchFamily="2" charset="0"/>
              <a:ea typeface="隶书" panose="02010509060101010101" pitchFamily="49" charset="-122"/>
            </a:endParaRPr>
          </a:p>
        </p:txBody>
      </p:sp>
    </p:spTree>
    <p:extLst>
      <p:ext uri="{BB962C8B-B14F-4D97-AF65-F5344CB8AC3E}">
        <p14:creationId xmlns:p14="http://schemas.microsoft.com/office/powerpoint/2010/main" val="188267171"/>
      </p:ext>
    </p:extLst>
  </p:cSld>
  <p:clrMapOvr>
    <a:masterClrMapping/>
  </p:clrMapOvr>
  <mc:AlternateContent xmlns:mc="http://schemas.openxmlformats.org/markup-compatibility/2006" xmlns:p14="http://schemas.microsoft.com/office/powerpoint/2010/main">
    <mc:Choice Requires="p14">
      <p:transition spd="slow" p14:dur="2000" advClick="0" advTm="2000">
        <p:wipe/>
      </p:transition>
    </mc:Choice>
    <mc:Fallback xmlns="">
      <p:transition spd="slow" advClick="0" advTm="2000">
        <p:wip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anim calcmode="lin" valueType="num">
                                      <p:cBhvr>
                                        <p:cTn id="8" dur="500" fill="hold"/>
                                        <p:tgtEl>
                                          <p:spTgt spid="16"/>
                                        </p:tgtEl>
                                        <p:attrNameLst>
                                          <p:attrName>ppt_x</p:attrName>
                                        </p:attrNameLst>
                                      </p:cBhvr>
                                      <p:tavLst>
                                        <p:tav tm="0">
                                          <p:val>
                                            <p:strVal val="#ppt_x"/>
                                          </p:val>
                                        </p:tav>
                                        <p:tav tm="100000">
                                          <p:val>
                                            <p:strVal val="#ppt_x"/>
                                          </p:val>
                                        </p:tav>
                                      </p:tavLst>
                                    </p:anim>
                                    <p:anim calcmode="lin" valueType="num">
                                      <p:cBhvr>
                                        <p:cTn id="9" dur="500" fill="hold"/>
                                        <p:tgtEl>
                                          <p:spTgt spid="16"/>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17"/>
                                        </p:tgtEl>
                                        <p:attrNameLst>
                                          <p:attrName>style.visibility</p:attrName>
                                        </p:attrNameLst>
                                      </p:cBhvr>
                                      <p:to>
                                        <p:strVal val="visible"/>
                                      </p:to>
                                    </p:set>
                                    <p:animEffect transition="in" filter="fade">
                                      <p:cBhvr>
                                        <p:cTn id="13" dur="500"/>
                                        <p:tgtEl>
                                          <p:spTgt spid="17"/>
                                        </p:tgtEl>
                                      </p:cBhvr>
                                    </p:animEffect>
                                    <p:anim calcmode="lin" valueType="num">
                                      <p:cBhvr>
                                        <p:cTn id="14" dur="500" fill="hold"/>
                                        <p:tgtEl>
                                          <p:spTgt spid="17"/>
                                        </p:tgtEl>
                                        <p:attrNameLst>
                                          <p:attrName>ppt_x</p:attrName>
                                        </p:attrNameLst>
                                      </p:cBhvr>
                                      <p:tavLst>
                                        <p:tav tm="0">
                                          <p:val>
                                            <p:strVal val="#ppt_x"/>
                                          </p:val>
                                        </p:tav>
                                        <p:tav tm="100000">
                                          <p:val>
                                            <p:strVal val="#ppt_x"/>
                                          </p:val>
                                        </p:tav>
                                      </p:tavLst>
                                    </p:anim>
                                    <p:anim calcmode="lin" valueType="num">
                                      <p:cBhvr>
                                        <p:cTn id="15" dur="500" fill="hold"/>
                                        <p:tgtEl>
                                          <p:spTgt spid="17"/>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grpId="0" nodeType="after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fade">
                                      <p:cBhvr>
                                        <p:cTn id="19" dur="500"/>
                                        <p:tgtEl>
                                          <p:spTgt spid="18"/>
                                        </p:tgtEl>
                                      </p:cBhvr>
                                    </p:animEffect>
                                    <p:anim calcmode="lin" valueType="num">
                                      <p:cBhvr>
                                        <p:cTn id="20" dur="500" fill="hold"/>
                                        <p:tgtEl>
                                          <p:spTgt spid="18"/>
                                        </p:tgtEl>
                                        <p:attrNameLst>
                                          <p:attrName>ppt_x</p:attrName>
                                        </p:attrNameLst>
                                      </p:cBhvr>
                                      <p:tavLst>
                                        <p:tav tm="0">
                                          <p:val>
                                            <p:strVal val="#ppt_x"/>
                                          </p:val>
                                        </p:tav>
                                        <p:tav tm="100000">
                                          <p:val>
                                            <p:strVal val="#ppt_x"/>
                                          </p:val>
                                        </p:tav>
                                      </p:tavLst>
                                    </p:anim>
                                    <p:anim calcmode="lin" valueType="num">
                                      <p:cBhvr>
                                        <p:cTn id="21" dur="500" fill="hold"/>
                                        <p:tgtEl>
                                          <p:spTgt spid="18"/>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grpId="0" nodeType="afterEffect">
                                  <p:stCondLst>
                                    <p:cond delay="0"/>
                                  </p:stCondLst>
                                  <p:childTnLst>
                                    <p:set>
                                      <p:cBhvr>
                                        <p:cTn id="24" dur="1" fill="hold">
                                          <p:stCondLst>
                                            <p:cond delay="0"/>
                                          </p:stCondLst>
                                        </p:cTn>
                                        <p:tgtEl>
                                          <p:spTgt spid="19"/>
                                        </p:tgtEl>
                                        <p:attrNameLst>
                                          <p:attrName>style.visibility</p:attrName>
                                        </p:attrNameLst>
                                      </p:cBhvr>
                                      <p:to>
                                        <p:strVal val="visible"/>
                                      </p:to>
                                    </p:set>
                                    <p:animEffect transition="in" filter="fade">
                                      <p:cBhvr>
                                        <p:cTn id="25" dur="500"/>
                                        <p:tgtEl>
                                          <p:spTgt spid="19"/>
                                        </p:tgtEl>
                                      </p:cBhvr>
                                    </p:animEffect>
                                    <p:anim calcmode="lin" valueType="num">
                                      <p:cBhvr>
                                        <p:cTn id="26" dur="500" fill="hold"/>
                                        <p:tgtEl>
                                          <p:spTgt spid="19"/>
                                        </p:tgtEl>
                                        <p:attrNameLst>
                                          <p:attrName>ppt_x</p:attrName>
                                        </p:attrNameLst>
                                      </p:cBhvr>
                                      <p:tavLst>
                                        <p:tav tm="0">
                                          <p:val>
                                            <p:strVal val="#ppt_x"/>
                                          </p:val>
                                        </p:tav>
                                        <p:tav tm="100000">
                                          <p:val>
                                            <p:strVal val="#ppt_x"/>
                                          </p:val>
                                        </p:tav>
                                      </p:tavLst>
                                    </p:anim>
                                    <p:anim calcmode="lin" valueType="num">
                                      <p:cBhvr>
                                        <p:cTn id="27" dur="500" fill="hold"/>
                                        <p:tgtEl>
                                          <p:spTgt spid="19"/>
                                        </p:tgtEl>
                                        <p:attrNameLst>
                                          <p:attrName>ppt_y</p:attrName>
                                        </p:attrNameLst>
                                      </p:cBhvr>
                                      <p:tavLst>
                                        <p:tav tm="0">
                                          <p:val>
                                            <p:strVal val="#ppt_y+.1"/>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1" presetClass="entr" presetSubtype="0" fill="hold" nodeType="clickEffect">
                                  <p:stCondLst>
                                    <p:cond delay="0"/>
                                  </p:stCondLst>
                                  <p:childTnLst>
                                    <p:set>
                                      <p:cBhvr>
                                        <p:cTn id="31" dur="1" fill="hold">
                                          <p:stCondLst>
                                            <p:cond delay="0"/>
                                          </p:stCondLst>
                                        </p:cTn>
                                        <p:tgtEl>
                                          <p:spTgt spid="20"/>
                                        </p:tgtEl>
                                        <p:attrNameLst>
                                          <p:attrName>style.visibility</p:attrName>
                                        </p:attrNameLst>
                                      </p:cBhvr>
                                      <p:to>
                                        <p:strVal val="visible"/>
                                      </p:to>
                                    </p:set>
                                  </p:childTnLst>
                                </p:cTn>
                              </p:par>
                              <p:par>
                                <p:cTn id="32" presetID="1" presetClass="entr" presetSubtype="0" fill="hold" grpId="0" nodeType="withEffect">
                                  <p:stCondLst>
                                    <p:cond delay="0"/>
                                  </p:stCondLst>
                                  <p:childTnLst>
                                    <p:set>
                                      <p:cBhvr>
                                        <p:cTn id="33" dur="1" fill="hold">
                                          <p:stCondLst>
                                            <p:cond delay="0"/>
                                          </p:stCondLst>
                                        </p:cTn>
                                        <p:tgtEl>
                                          <p:spTgt spid="14"/>
                                        </p:tgtEl>
                                        <p:attrNameLst>
                                          <p:attrName>style.visibility</p:attrName>
                                        </p:attrNameLst>
                                      </p:cBhvr>
                                      <p:to>
                                        <p:strVal val="visible"/>
                                      </p:to>
                                    </p:set>
                                  </p:childTnLst>
                                </p:cTn>
                              </p:par>
                            </p:childTnLst>
                          </p:cTn>
                        </p:par>
                      </p:childTnLst>
                    </p:cTn>
                  </p:par>
                  <p:par>
                    <p:cTn id="34" fill="hold">
                      <p:stCondLst>
                        <p:cond delay="indefinite"/>
                      </p:stCondLst>
                      <p:childTnLst>
                        <p:par>
                          <p:cTn id="35" fill="hold">
                            <p:stCondLst>
                              <p:cond delay="0"/>
                            </p:stCondLst>
                            <p:childTnLst>
                              <p:par>
                                <p:cTn id="36" presetID="16" presetClass="entr" presetSubtype="21" fill="hold" grpId="0" nodeType="clickEffect">
                                  <p:stCondLst>
                                    <p:cond delay="0"/>
                                  </p:stCondLst>
                                  <p:childTnLst>
                                    <p:set>
                                      <p:cBhvr>
                                        <p:cTn id="37" dur="1" fill="hold">
                                          <p:stCondLst>
                                            <p:cond delay="0"/>
                                          </p:stCondLst>
                                        </p:cTn>
                                        <p:tgtEl>
                                          <p:spTgt spid="15"/>
                                        </p:tgtEl>
                                        <p:attrNameLst>
                                          <p:attrName>style.visibility</p:attrName>
                                        </p:attrNameLst>
                                      </p:cBhvr>
                                      <p:to>
                                        <p:strVal val="visible"/>
                                      </p:to>
                                    </p:set>
                                    <p:animEffect transition="in" filter="barn(inVertical)">
                                      <p:cBhvr>
                                        <p:cTn id="38" dur="500"/>
                                        <p:tgtEl>
                                          <p:spTgt spid="15"/>
                                        </p:tgtEl>
                                      </p:cBhvr>
                                    </p:animEffect>
                                  </p:childTnLst>
                                </p:cTn>
                              </p:par>
                              <p:par>
                                <p:cTn id="39" presetID="16" presetClass="entr" presetSubtype="21" fill="hold" grpId="0" nodeType="withEffect">
                                  <p:stCondLst>
                                    <p:cond delay="0"/>
                                  </p:stCondLst>
                                  <p:childTnLst>
                                    <p:set>
                                      <p:cBhvr>
                                        <p:cTn id="40" dur="1" fill="hold">
                                          <p:stCondLst>
                                            <p:cond delay="0"/>
                                          </p:stCondLst>
                                        </p:cTn>
                                        <p:tgtEl>
                                          <p:spTgt spid="21"/>
                                        </p:tgtEl>
                                        <p:attrNameLst>
                                          <p:attrName>style.visibility</p:attrName>
                                        </p:attrNameLst>
                                      </p:cBhvr>
                                      <p:to>
                                        <p:strVal val="visible"/>
                                      </p:to>
                                    </p:set>
                                    <p:animEffect transition="in" filter="barn(inVertical)">
                                      <p:cBhvr>
                                        <p:cTn id="41"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p:bldP spid="16" grpId="0"/>
      <p:bldP spid="17" grpId="0"/>
      <p:bldP spid="18" grpId="0"/>
      <p:bldP spid="19" grpId="0"/>
      <p:bldP spid="21"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Box 30"/>
          <p:cNvSpPr txBox="1"/>
          <p:nvPr/>
        </p:nvSpPr>
        <p:spPr>
          <a:xfrm>
            <a:off x="5529974" y="4044616"/>
            <a:ext cx="1200329" cy="1019883"/>
          </a:xfrm>
          <a:prstGeom prst="rect">
            <a:avLst/>
          </a:prstGeom>
          <a:noFill/>
        </p:spPr>
        <p:txBody>
          <a:bodyPr vert="eaVert" wrap="square" rtlCol="0">
            <a:spAutoFit/>
          </a:bodyPr>
          <a:lstStyle/>
          <a:p>
            <a:r>
              <a:rPr lang="zh-CN" altLang="en-US" sz="6600" dirty="0">
                <a:solidFill>
                  <a:srgbClr val="D3CDB7"/>
                </a:solidFill>
                <a:latin typeface="STLiti" charset="-122"/>
                <a:ea typeface="STLiti" charset="-122"/>
                <a:cs typeface="STLiti" charset="-122"/>
              </a:rPr>
              <a:t>贰</a:t>
            </a:r>
          </a:p>
        </p:txBody>
      </p:sp>
      <p:sp>
        <p:nvSpPr>
          <p:cNvPr id="15" name="等腰三角形 38"/>
          <p:cNvSpPr/>
          <p:nvPr/>
        </p:nvSpPr>
        <p:spPr>
          <a:xfrm flipV="1">
            <a:off x="5506167" y="5277099"/>
            <a:ext cx="1224136" cy="1055290"/>
          </a:xfrm>
          <a:prstGeom prst="triangle">
            <a:avLst/>
          </a:prstGeom>
          <a:solidFill>
            <a:srgbClr val="D3CD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6" name="图片 15"/>
          <p:cNvPicPr>
            <a:picLocks noChangeAspect="1"/>
          </p:cNvPicPr>
          <p:nvPr/>
        </p:nvPicPr>
        <p:blipFill rotWithShape="1">
          <a:blip r:embed="rId3">
            <a:extLst>
              <a:ext uri="{28A0092B-C50C-407E-A947-70E740481C1C}">
                <a14:useLocalDpi xmlns:a14="http://schemas.microsoft.com/office/drawing/2010/main" val="0"/>
              </a:ext>
            </a:extLst>
          </a:blip>
          <a:srcRect t="50000"/>
          <a:stretch/>
        </p:blipFill>
        <p:spPr>
          <a:xfrm>
            <a:off x="3125721" y="0"/>
            <a:ext cx="6018278" cy="2938612"/>
          </a:xfrm>
          <a:prstGeom prst="rect">
            <a:avLst/>
          </a:prstGeom>
        </p:spPr>
      </p:pic>
    </p:spTree>
    <p:extLst>
      <p:ext uri="{BB962C8B-B14F-4D97-AF65-F5344CB8AC3E}">
        <p14:creationId xmlns:p14="http://schemas.microsoft.com/office/powerpoint/2010/main" val="533182388"/>
      </p:ext>
    </p:extLst>
  </p:cSld>
  <p:clrMapOvr>
    <a:masterClrMapping/>
  </p:clrMapOvr>
  <mc:AlternateContent xmlns:mc="http://schemas.openxmlformats.org/markup-compatibility/2006" xmlns:p14="http://schemas.microsoft.com/office/powerpoint/2010/main">
    <mc:Choice Requires="p14">
      <p:transition spd="slow" p14:dur="2000" advClick="0" advTm="2000">
        <p:wipe/>
      </p:transition>
    </mc:Choice>
    <mc:Fallback xmlns="">
      <p:transition spd="slow" advClick="0" advTm="2000">
        <p:wip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fade">
                                      <p:cBhvr>
                                        <p:cTn id="12" dur="1000"/>
                                        <p:tgtEl>
                                          <p:spTgt spid="15"/>
                                        </p:tgtEl>
                                      </p:cBhvr>
                                    </p:animEffect>
                                    <p:anim calcmode="lin" valueType="num">
                                      <p:cBhvr>
                                        <p:cTn id="13" dur="1000" fill="hold"/>
                                        <p:tgtEl>
                                          <p:spTgt spid="15"/>
                                        </p:tgtEl>
                                        <p:attrNameLst>
                                          <p:attrName>ppt_x</p:attrName>
                                        </p:attrNameLst>
                                      </p:cBhvr>
                                      <p:tavLst>
                                        <p:tav tm="0">
                                          <p:val>
                                            <p:strVal val="#ppt_x"/>
                                          </p:val>
                                        </p:tav>
                                        <p:tav tm="100000">
                                          <p:val>
                                            <p:strVal val="#ppt_x"/>
                                          </p:val>
                                        </p:tav>
                                      </p:tavLst>
                                    </p:anim>
                                    <p:anim calcmode="lin" valueType="num">
                                      <p:cBhvr>
                                        <p:cTn id="14"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DengXian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DengXian"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DengXian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DengXian"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5975</TotalTime>
  <Words>1784</Words>
  <Application>Microsoft Office PowerPoint</Application>
  <PresentationFormat>宽屏</PresentationFormat>
  <Paragraphs>134</Paragraphs>
  <Slides>24</Slides>
  <Notes>24</Notes>
  <HiddenSlides>0</HiddenSlides>
  <MMClips>1</MMClips>
  <ScaleCrop>false</ScaleCrop>
  <HeadingPairs>
    <vt:vector size="6" baseType="variant">
      <vt:variant>
        <vt:lpstr>已用的字体</vt:lpstr>
      </vt:variant>
      <vt:variant>
        <vt:i4>13</vt:i4>
      </vt:variant>
      <vt:variant>
        <vt:lpstr>主题</vt:lpstr>
      </vt:variant>
      <vt:variant>
        <vt:i4>1</vt:i4>
      </vt:variant>
      <vt:variant>
        <vt:lpstr>幻灯片标题</vt:lpstr>
      </vt:variant>
      <vt:variant>
        <vt:i4>24</vt:i4>
      </vt:variant>
    </vt:vector>
  </HeadingPairs>
  <TitlesOfParts>
    <vt:vector size="38" baseType="lpstr">
      <vt:lpstr>STSong</vt:lpstr>
      <vt:lpstr>STLiti</vt:lpstr>
      <vt:lpstr>Arial</vt:lpstr>
      <vt:lpstr>WenYue GuDianMingChaoTi (Non-Commercial Use)</vt:lpstr>
      <vt:lpstr>微软雅黑</vt:lpstr>
      <vt:lpstr>Baoli SC</vt:lpstr>
      <vt:lpstr>微软雅黑 Light</vt:lpstr>
      <vt:lpstr>隶书</vt:lpstr>
      <vt:lpstr>华文新魏</vt:lpstr>
      <vt:lpstr>DengXian Light</vt:lpstr>
      <vt:lpstr>Avenir LT 65 Medium</vt:lpstr>
      <vt:lpstr>Book Antiqua</vt:lpstr>
      <vt:lpstr>DengXian</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杨琪雯</dc:creator>
  <cp:lastModifiedBy>Administrator</cp:lastModifiedBy>
  <cp:revision>31</cp:revision>
  <dcterms:created xsi:type="dcterms:W3CDTF">2018-08-09T01:02:29Z</dcterms:created>
  <dcterms:modified xsi:type="dcterms:W3CDTF">2018-08-29T06:36:09Z</dcterms:modified>
</cp:coreProperties>
</file>