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6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3" r:id="rId2"/>
    <p:sldId id="257" r:id="rId3"/>
    <p:sldId id="258" r:id="rId4"/>
    <p:sldId id="291" r:id="rId5"/>
    <p:sldId id="294" r:id="rId6"/>
    <p:sldId id="292" r:id="rId7"/>
    <p:sldId id="263" r:id="rId8"/>
    <p:sldId id="265" r:id="rId9"/>
    <p:sldId id="285" r:id="rId10"/>
    <p:sldId id="295" r:id="rId11"/>
    <p:sldId id="284" r:id="rId12"/>
    <p:sldId id="293" r:id="rId13"/>
    <p:sldId id="267" r:id="rId14"/>
    <p:sldId id="269" r:id="rId15"/>
    <p:sldId id="270" r:id="rId16"/>
    <p:sldId id="286" r:id="rId17"/>
    <p:sldId id="289" r:id="rId18"/>
    <p:sldId id="272" r:id="rId19"/>
    <p:sldId id="296" r:id="rId20"/>
    <p:sldId id="273" r:id="rId21"/>
    <p:sldId id="275" r:id="rId22"/>
    <p:sldId id="287" r:id="rId23"/>
    <p:sldId id="278" r:id="rId24"/>
    <p:sldId id="280" r:id="rId25"/>
    <p:sldId id="279" r:id="rId26"/>
    <p:sldId id="277" r:id="rId27"/>
    <p:sldId id="28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4230"/>
    <a:srgbClr val="968C8C"/>
    <a:srgbClr val="FCFAF2"/>
    <a:srgbClr val="F8F8F8"/>
    <a:srgbClr val="BDC1C2"/>
    <a:srgbClr val="D4D2D3"/>
    <a:srgbClr val="F5F3EB"/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72"/>
      </p:cViewPr>
      <p:guideLst>
        <p:guide orient="horz" pos="206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312375032107298"/>
          <c:y val="6.8343749999999995E-2"/>
          <c:w val="0.53055128190928202"/>
          <c:h val="0.89456249999999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rgbClr val="91423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24-4495-BEA2-B10CEA236D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24-4495-BEA2-B10CEA236DC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spPr>
            <a:solidFill>
              <a:srgbClr val="91423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24-4495-BEA2-B10CEA236DC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24-4495-BEA2-B10CEA236DC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91423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24-4495-BEA2-B10CEA236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-100"/>
        <c:axId val="611703648"/>
        <c:axId val="611704208"/>
      </c:barChart>
      <c:catAx>
        <c:axId val="6117036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11704208"/>
        <c:crosses val="autoZero"/>
        <c:auto val="1"/>
        <c:lblAlgn val="ctr"/>
        <c:lblOffset val="100"/>
        <c:noMultiLvlLbl val="0"/>
      </c:catAx>
      <c:valAx>
        <c:axId val="611704208"/>
        <c:scaling>
          <c:orientation val="minMax"/>
        </c:scaling>
        <c:delete val="0"/>
        <c:axPos val="l"/>
        <c:majorGridlines/>
        <c:numFmt formatCode="[$$-540A]#,##0.000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11703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36D1-488E-A265-3057FDB59E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36D1-488E-A265-3057FDB59E9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D1-488E-A265-3057FDB59E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34A-456F-A435-2E922005FD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E34A-456F-A435-2E922005FD0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4A-456F-A435-2E922005F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B22-4E65-9899-35396FF52E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AB22-4E65-9899-35396FF52E3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22-4E65-9899-35396FF52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F69-4745-9957-341E654044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8F69-4745-9957-341E6540443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69-4745-9957-341E65404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14230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E0-4AAF-971B-206F462029F5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E0-4AAF-971B-206F462029F5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DE0-4AAF-971B-206F462029F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DE0-4AAF-971B-206F462029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DE0-4AAF-971B-206F46202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DE0-4AAF-971B-206F462029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DE0-4AAF-971B-206F46202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axId val="728145440"/>
        <c:axId val="728146000"/>
      </c:barChart>
      <c:catAx>
        <c:axId val="728145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8146000"/>
        <c:crosses val="autoZero"/>
        <c:auto val="1"/>
        <c:lblAlgn val="ctr"/>
        <c:lblOffset val="100"/>
        <c:noMultiLvlLbl val="0"/>
      </c:catAx>
      <c:valAx>
        <c:axId val="7281460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28145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200" b="1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#1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B1E492-A4D0-4B8A-B2BB-CCBD8608A718}" type="doc">
      <dgm:prSet loTypeId="urn:microsoft.com/office/officeart/2005/8/layout/cycle8#1" loCatId="cycle" qsTypeId="urn:microsoft.com/office/officeart/2005/8/quickstyle/simple1#1" qsCatId="simple" csTypeId="urn:microsoft.com/office/officeart/2005/8/colors/accent0_3#1" csCatId="mainScheme" phldr="1"/>
      <dgm:spPr/>
    </dgm:pt>
    <dgm:pt modelId="{70D34FAF-6018-47B9-A048-126267BD4355}">
      <dgm:prSet phldrT="[文本]"/>
      <dgm:spPr>
        <a:solidFill>
          <a:srgbClr val="914230"/>
        </a:solidFill>
      </dgm:spPr>
      <dgm:t>
        <a:bodyPr/>
        <a:lstStyle/>
        <a:p>
          <a:r>
            <a:rPr lang="en-US" altLang="zh-CN" dirty="0">
              <a:latin typeface="+mn-lt"/>
              <a:ea typeface="+mn-ea"/>
              <a:cs typeface="+mn-ea"/>
              <a:sym typeface="+mn-lt"/>
            </a:rPr>
            <a:t>2</a:t>
          </a:r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E359C5C0-A273-4804-90B1-412EA992F94D}" type="parTrans" cxnId="{A153417B-6D09-48DD-812D-3CC4A5FF212D}">
      <dgm:prSet/>
      <dgm:spPr/>
      <dgm:t>
        <a:bodyPr/>
        <a:lstStyle/>
        <a:p>
          <a:endParaRPr lang="zh-CN" altLang="en-US"/>
        </a:p>
      </dgm:t>
    </dgm:pt>
    <dgm:pt modelId="{02DE51FA-6595-4123-8ED8-A7352534FD04}" type="sibTrans" cxnId="{A153417B-6D09-48DD-812D-3CC4A5FF212D}">
      <dgm:prSet/>
      <dgm:spPr/>
      <dgm:t>
        <a:bodyPr/>
        <a:lstStyle/>
        <a:p>
          <a:endParaRPr lang="zh-CN" altLang="en-US"/>
        </a:p>
      </dgm:t>
    </dgm:pt>
    <dgm:pt modelId="{7783108A-F94E-48DB-9B6B-DF3CF84BC510}">
      <dgm:prSet phldrT="[文本]"/>
      <dgm:spPr>
        <a:solidFill>
          <a:srgbClr val="914230"/>
        </a:solidFill>
      </dgm:spPr>
      <dgm:t>
        <a:bodyPr/>
        <a:lstStyle/>
        <a:p>
          <a:r>
            <a:rPr lang="en-US" altLang="zh-CN" dirty="0">
              <a:latin typeface="+mn-lt"/>
              <a:ea typeface="+mn-ea"/>
              <a:cs typeface="+mn-ea"/>
              <a:sym typeface="+mn-lt"/>
            </a:rPr>
            <a:t>3</a:t>
          </a:r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20691E69-8E89-4BA6-ADC2-BBEEE1ACA9E8}" type="parTrans" cxnId="{60C362B6-4E18-44C8-909A-BE9665E8EF97}">
      <dgm:prSet/>
      <dgm:spPr/>
      <dgm:t>
        <a:bodyPr/>
        <a:lstStyle/>
        <a:p>
          <a:endParaRPr lang="zh-CN" altLang="en-US"/>
        </a:p>
      </dgm:t>
    </dgm:pt>
    <dgm:pt modelId="{1501FB19-A0DB-4A67-A338-4F42F2670BAD}" type="sibTrans" cxnId="{60C362B6-4E18-44C8-909A-BE9665E8EF97}">
      <dgm:prSet/>
      <dgm:spPr/>
      <dgm:t>
        <a:bodyPr/>
        <a:lstStyle/>
        <a:p>
          <a:endParaRPr lang="zh-CN" altLang="en-US"/>
        </a:p>
      </dgm:t>
    </dgm:pt>
    <dgm:pt modelId="{2F455F7F-085D-436B-876B-C33232ED1402}">
      <dgm:prSet phldrT="[文本]"/>
      <dgm:spPr>
        <a:solidFill>
          <a:srgbClr val="914230"/>
        </a:solidFill>
      </dgm:spPr>
      <dgm:t>
        <a:bodyPr/>
        <a:lstStyle/>
        <a:p>
          <a:r>
            <a:rPr lang="en-US" altLang="zh-CN" dirty="0">
              <a:latin typeface="+mn-lt"/>
              <a:ea typeface="+mn-ea"/>
              <a:cs typeface="+mn-ea"/>
              <a:sym typeface="+mn-lt"/>
            </a:rPr>
            <a:t>1</a:t>
          </a:r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3E6C5E3E-250B-4063-AFB1-B190544F41D7}" type="parTrans" cxnId="{A3117DF4-5E6B-4403-A610-40F5D1B5B13A}">
      <dgm:prSet/>
      <dgm:spPr/>
      <dgm:t>
        <a:bodyPr/>
        <a:lstStyle/>
        <a:p>
          <a:endParaRPr lang="zh-CN" altLang="en-US"/>
        </a:p>
      </dgm:t>
    </dgm:pt>
    <dgm:pt modelId="{C5DAB24D-7F4F-4228-A1B6-2078B1C01379}" type="sibTrans" cxnId="{A3117DF4-5E6B-4403-A610-40F5D1B5B13A}">
      <dgm:prSet/>
      <dgm:spPr/>
      <dgm:t>
        <a:bodyPr/>
        <a:lstStyle/>
        <a:p>
          <a:endParaRPr lang="zh-CN" altLang="en-US"/>
        </a:p>
      </dgm:t>
    </dgm:pt>
    <dgm:pt modelId="{1AD1E206-192F-4139-BCD7-21C129911167}" type="pres">
      <dgm:prSet presAssocID="{2AB1E492-A4D0-4B8A-B2BB-CCBD8608A718}" presName="compositeShape" presStyleCnt="0">
        <dgm:presLayoutVars>
          <dgm:chMax val="7"/>
          <dgm:dir/>
          <dgm:resizeHandles val="exact"/>
        </dgm:presLayoutVars>
      </dgm:prSet>
      <dgm:spPr/>
    </dgm:pt>
    <dgm:pt modelId="{53311CF3-CF3C-4DCF-952E-BE30FDD6626B}" type="pres">
      <dgm:prSet presAssocID="{2AB1E492-A4D0-4B8A-B2BB-CCBD8608A718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4160BA16-9C41-4559-8863-2BFA6CB8179E}" type="pres">
      <dgm:prSet presAssocID="{2AB1E492-A4D0-4B8A-B2BB-CCBD8608A718}" presName="dummy1a" presStyleCnt="0"/>
      <dgm:spPr/>
    </dgm:pt>
    <dgm:pt modelId="{4E390FD3-7E46-4716-89EA-B86C4139E17B}" type="pres">
      <dgm:prSet presAssocID="{2AB1E492-A4D0-4B8A-B2BB-CCBD8608A718}" presName="dummy1b" presStyleCnt="0"/>
      <dgm:spPr/>
    </dgm:pt>
    <dgm:pt modelId="{067D1C5F-4150-467F-B591-DBC0FF63C978}" type="pres">
      <dgm:prSet presAssocID="{2AB1E492-A4D0-4B8A-B2BB-CCBD8608A718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A0666-8EB4-4A9D-8B4D-9B2122699188}" type="pres">
      <dgm:prSet presAssocID="{2AB1E492-A4D0-4B8A-B2BB-CCBD8608A718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1F393CD4-0A94-4F07-911E-2D7169C89600}" type="pres">
      <dgm:prSet presAssocID="{2AB1E492-A4D0-4B8A-B2BB-CCBD8608A718}" presName="dummy2a" presStyleCnt="0"/>
      <dgm:spPr/>
    </dgm:pt>
    <dgm:pt modelId="{E95CB3A4-427D-4A25-B1AE-D35F09AD0F20}" type="pres">
      <dgm:prSet presAssocID="{2AB1E492-A4D0-4B8A-B2BB-CCBD8608A718}" presName="dummy2b" presStyleCnt="0"/>
      <dgm:spPr/>
    </dgm:pt>
    <dgm:pt modelId="{9B9A0CEB-2169-4E4D-91AD-97DB9896A814}" type="pres">
      <dgm:prSet presAssocID="{2AB1E492-A4D0-4B8A-B2BB-CCBD8608A718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1AEB36-0888-45F8-B15F-B1677C647E44}" type="pres">
      <dgm:prSet presAssocID="{2AB1E492-A4D0-4B8A-B2BB-CCBD8608A718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0F96766A-992D-4EFA-98D4-6B079BE0C953}" type="pres">
      <dgm:prSet presAssocID="{2AB1E492-A4D0-4B8A-B2BB-CCBD8608A718}" presName="dummy3a" presStyleCnt="0"/>
      <dgm:spPr/>
    </dgm:pt>
    <dgm:pt modelId="{DF3B5D69-7EE5-437E-9057-BA1C2CD63631}" type="pres">
      <dgm:prSet presAssocID="{2AB1E492-A4D0-4B8A-B2BB-CCBD8608A718}" presName="dummy3b" presStyleCnt="0"/>
      <dgm:spPr/>
    </dgm:pt>
    <dgm:pt modelId="{4F5BD171-8132-4746-B9EA-9E91D51B150C}" type="pres">
      <dgm:prSet presAssocID="{2AB1E492-A4D0-4B8A-B2BB-CCBD8608A718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73CDBB-B967-47B2-8F97-3F6AD52A3247}" type="pres">
      <dgm:prSet presAssocID="{02DE51FA-6595-4123-8ED8-A7352534FD04}" presName="arrowWedge1" presStyleLbl="fgSibTrans2D1" presStyleIdx="0" presStyleCnt="3"/>
      <dgm:spPr/>
    </dgm:pt>
    <dgm:pt modelId="{BCE7E022-CB99-4A6B-B147-EF861C849B1E}" type="pres">
      <dgm:prSet presAssocID="{1501FB19-A0DB-4A67-A338-4F42F2670BAD}" presName="arrowWedge2" presStyleLbl="fgSibTrans2D1" presStyleIdx="1" presStyleCnt="3"/>
      <dgm:spPr/>
    </dgm:pt>
    <dgm:pt modelId="{88C8481B-49FC-4BB7-9593-DE4106FCF5B9}" type="pres">
      <dgm:prSet presAssocID="{C5DAB24D-7F4F-4228-A1B6-2078B1C01379}" presName="arrowWedge3" presStyleLbl="fgSibTrans2D1" presStyleIdx="2" presStyleCnt="3"/>
      <dgm:spPr/>
    </dgm:pt>
  </dgm:ptLst>
  <dgm:cxnLst>
    <dgm:cxn modelId="{6CF1D1C0-1D20-4A7E-AED6-A19614ED1A3E}" type="presOf" srcId="{7783108A-F94E-48DB-9B6B-DF3CF84BC510}" destId="{9B9A0CEB-2169-4E4D-91AD-97DB9896A814}" srcOrd="1" destOrd="0" presId="urn:microsoft.com/office/officeart/2005/8/layout/cycle8#1"/>
    <dgm:cxn modelId="{A3117DF4-5E6B-4403-A610-40F5D1B5B13A}" srcId="{2AB1E492-A4D0-4B8A-B2BB-CCBD8608A718}" destId="{2F455F7F-085D-436B-876B-C33232ED1402}" srcOrd="2" destOrd="0" parTransId="{3E6C5E3E-250B-4063-AFB1-B190544F41D7}" sibTransId="{C5DAB24D-7F4F-4228-A1B6-2078B1C01379}"/>
    <dgm:cxn modelId="{7A7D7DDD-2CB5-4D1F-9B91-3DA0A56B7B23}" type="presOf" srcId="{2F455F7F-085D-436B-876B-C33232ED1402}" destId="{4F5BD171-8132-4746-B9EA-9E91D51B150C}" srcOrd="1" destOrd="0" presId="urn:microsoft.com/office/officeart/2005/8/layout/cycle8#1"/>
    <dgm:cxn modelId="{7CAABADF-6ABE-4915-8F7D-7503F9611628}" type="presOf" srcId="{7783108A-F94E-48DB-9B6B-DF3CF84BC510}" destId="{A11A0666-8EB4-4A9D-8B4D-9B2122699188}" srcOrd="0" destOrd="0" presId="urn:microsoft.com/office/officeart/2005/8/layout/cycle8#1"/>
    <dgm:cxn modelId="{164B37AE-90C7-4106-A374-8C6EAC89F594}" type="presOf" srcId="{2F455F7F-085D-436B-876B-C33232ED1402}" destId="{6F1AEB36-0888-45F8-B15F-B1677C647E44}" srcOrd="0" destOrd="0" presId="urn:microsoft.com/office/officeart/2005/8/layout/cycle8#1"/>
    <dgm:cxn modelId="{5810AB39-D1CB-4191-AEEC-D290014A0521}" type="presOf" srcId="{2AB1E492-A4D0-4B8A-B2BB-CCBD8608A718}" destId="{1AD1E206-192F-4139-BCD7-21C129911167}" srcOrd="0" destOrd="0" presId="urn:microsoft.com/office/officeart/2005/8/layout/cycle8#1"/>
    <dgm:cxn modelId="{A153417B-6D09-48DD-812D-3CC4A5FF212D}" srcId="{2AB1E492-A4D0-4B8A-B2BB-CCBD8608A718}" destId="{70D34FAF-6018-47B9-A048-126267BD4355}" srcOrd="0" destOrd="0" parTransId="{E359C5C0-A273-4804-90B1-412EA992F94D}" sibTransId="{02DE51FA-6595-4123-8ED8-A7352534FD04}"/>
    <dgm:cxn modelId="{791C034E-EC4D-4E0C-9C35-0A64A93C767C}" type="presOf" srcId="{70D34FAF-6018-47B9-A048-126267BD4355}" destId="{53311CF3-CF3C-4DCF-952E-BE30FDD6626B}" srcOrd="0" destOrd="0" presId="urn:microsoft.com/office/officeart/2005/8/layout/cycle8#1"/>
    <dgm:cxn modelId="{F0FC789C-3EA3-4556-915F-196A03CC2BE9}" type="presOf" srcId="{70D34FAF-6018-47B9-A048-126267BD4355}" destId="{067D1C5F-4150-467F-B591-DBC0FF63C978}" srcOrd="1" destOrd="0" presId="urn:microsoft.com/office/officeart/2005/8/layout/cycle8#1"/>
    <dgm:cxn modelId="{60C362B6-4E18-44C8-909A-BE9665E8EF97}" srcId="{2AB1E492-A4D0-4B8A-B2BB-CCBD8608A718}" destId="{7783108A-F94E-48DB-9B6B-DF3CF84BC510}" srcOrd="1" destOrd="0" parTransId="{20691E69-8E89-4BA6-ADC2-BBEEE1ACA9E8}" sibTransId="{1501FB19-A0DB-4A67-A338-4F42F2670BAD}"/>
    <dgm:cxn modelId="{12206E53-2DD2-4359-AE1D-31E1A6726B18}" type="presParOf" srcId="{1AD1E206-192F-4139-BCD7-21C129911167}" destId="{53311CF3-CF3C-4DCF-952E-BE30FDD6626B}" srcOrd="0" destOrd="0" presId="urn:microsoft.com/office/officeart/2005/8/layout/cycle8#1"/>
    <dgm:cxn modelId="{ABA3E757-0295-4DC2-A7F0-F151D8294A7D}" type="presParOf" srcId="{1AD1E206-192F-4139-BCD7-21C129911167}" destId="{4160BA16-9C41-4559-8863-2BFA6CB8179E}" srcOrd="1" destOrd="0" presId="urn:microsoft.com/office/officeart/2005/8/layout/cycle8#1"/>
    <dgm:cxn modelId="{D88A1C21-D3E1-41C0-903D-066495FC6738}" type="presParOf" srcId="{1AD1E206-192F-4139-BCD7-21C129911167}" destId="{4E390FD3-7E46-4716-89EA-B86C4139E17B}" srcOrd="2" destOrd="0" presId="urn:microsoft.com/office/officeart/2005/8/layout/cycle8#1"/>
    <dgm:cxn modelId="{418699A7-2703-4A04-AD0F-7BFBB60D3CB1}" type="presParOf" srcId="{1AD1E206-192F-4139-BCD7-21C129911167}" destId="{067D1C5F-4150-467F-B591-DBC0FF63C978}" srcOrd="3" destOrd="0" presId="urn:microsoft.com/office/officeart/2005/8/layout/cycle8#1"/>
    <dgm:cxn modelId="{6EB45C3F-FD5D-4C1C-8418-B556E494DF81}" type="presParOf" srcId="{1AD1E206-192F-4139-BCD7-21C129911167}" destId="{A11A0666-8EB4-4A9D-8B4D-9B2122699188}" srcOrd="4" destOrd="0" presId="urn:microsoft.com/office/officeart/2005/8/layout/cycle8#1"/>
    <dgm:cxn modelId="{1DC8B3D5-798C-4BE4-AD8E-38CEECF48C56}" type="presParOf" srcId="{1AD1E206-192F-4139-BCD7-21C129911167}" destId="{1F393CD4-0A94-4F07-911E-2D7169C89600}" srcOrd="5" destOrd="0" presId="urn:microsoft.com/office/officeart/2005/8/layout/cycle8#1"/>
    <dgm:cxn modelId="{6324C8D8-9A62-4B5A-8D19-F2AA9063236C}" type="presParOf" srcId="{1AD1E206-192F-4139-BCD7-21C129911167}" destId="{E95CB3A4-427D-4A25-B1AE-D35F09AD0F20}" srcOrd="6" destOrd="0" presId="urn:microsoft.com/office/officeart/2005/8/layout/cycle8#1"/>
    <dgm:cxn modelId="{642DBAE9-0EF6-4BD3-B6A4-61208A855493}" type="presParOf" srcId="{1AD1E206-192F-4139-BCD7-21C129911167}" destId="{9B9A0CEB-2169-4E4D-91AD-97DB9896A814}" srcOrd="7" destOrd="0" presId="urn:microsoft.com/office/officeart/2005/8/layout/cycle8#1"/>
    <dgm:cxn modelId="{BF84439D-DDFB-4272-AC0C-E1F718820B64}" type="presParOf" srcId="{1AD1E206-192F-4139-BCD7-21C129911167}" destId="{6F1AEB36-0888-45F8-B15F-B1677C647E44}" srcOrd="8" destOrd="0" presId="urn:microsoft.com/office/officeart/2005/8/layout/cycle8#1"/>
    <dgm:cxn modelId="{82A7A61B-0EC9-4D80-B566-6CD3174DED3E}" type="presParOf" srcId="{1AD1E206-192F-4139-BCD7-21C129911167}" destId="{0F96766A-992D-4EFA-98D4-6B079BE0C953}" srcOrd="9" destOrd="0" presId="urn:microsoft.com/office/officeart/2005/8/layout/cycle8#1"/>
    <dgm:cxn modelId="{BBD34A7E-BE61-490C-85A9-49EF3B7896C2}" type="presParOf" srcId="{1AD1E206-192F-4139-BCD7-21C129911167}" destId="{DF3B5D69-7EE5-437E-9057-BA1C2CD63631}" srcOrd="10" destOrd="0" presId="urn:microsoft.com/office/officeart/2005/8/layout/cycle8#1"/>
    <dgm:cxn modelId="{18D2C1FB-6236-447D-9EF1-9A2113F2A331}" type="presParOf" srcId="{1AD1E206-192F-4139-BCD7-21C129911167}" destId="{4F5BD171-8132-4746-B9EA-9E91D51B150C}" srcOrd="11" destOrd="0" presId="urn:microsoft.com/office/officeart/2005/8/layout/cycle8#1"/>
    <dgm:cxn modelId="{FD747634-D6D2-47D4-A11C-F407D3FA192B}" type="presParOf" srcId="{1AD1E206-192F-4139-BCD7-21C129911167}" destId="{FE73CDBB-B967-47B2-8F97-3F6AD52A3247}" srcOrd="12" destOrd="0" presId="urn:microsoft.com/office/officeart/2005/8/layout/cycle8#1"/>
    <dgm:cxn modelId="{54130ED1-6474-43B7-A969-93C22C106DEA}" type="presParOf" srcId="{1AD1E206-192F-4139-BCD7-21C129911167}" destId="{BCE7E022-CB99-4A6B-B147-EF861C849B1E}" srcOrd="13" destOrd="0" presId="urn:microsoft.com/office/officeart/2005/8/layout/cycle8#1"/>
    <dgm:cxn modelId="{BEAA774A-7F05-469B-8782-139F985BB4E2}" type="presParOf" srcId="{1AD1E206-192F-4139-BCD7-21C129911167}" destId="{88C8481B-49FC-4BB7-9593-DE4106FCF5B9}" srcOrd="14" destOrd="0" presId="urn:microsoft.com/office/officeart/2005/8/layout/cycle8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11CF3-CF3C-4DCF-952E-BE30FDD6626B}">
      <dsp:nvSpPr>
        <dsp:cNvPr id="0" name=""/>
        <dsp:cNvSpPr/>
      </dsp:nvSpPr>
      <dsp:spPr>
        <a:xfrm>
          <a:off x="1214682" y="184030"/>
          <a:ext cx="2378241" cy="2378241"/>
        </a:xfrm>
        <a:prstGeom prst="pie">
          <a:avLst>
            <a:gd name="adj1" fmla="val 16200000"/>
            <a:gd name="adj2" fmla="val 1800000"/>
          </a:avLst>
        </a:prstGeom>
        <a:solidFill>
          <a:srgbClr val="91423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>
              <a:latin typeface="+mn-lt"/>
              <a:ea typeface="+mn-ea"/>
              <a:cs typeface="+mn-ea"/>
              <a:sym typeface="+mn-lt"/>
            </a:rPr>
            <a:t>2</a:t>
          </a:r>
          <a:endParaRPr lang="zh-CN" altLang="en-US" sz="32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468072" y="687991"/>
        <a:ext cx="849372" cy="707810"/>
      </dsp:txXfrm>
    </dsp:sp>
    <dsp:sp modelId="{A11A0666-8EB4-4A9D-8B4D-9B2122699188}">
      <dsp:nvSpPr>
        <dsp:cNvPr id="0" name=""/>
        <dsp:cNvSpPr/>
      </dsp:nvSpPr>
      <dsp:spPr>
        <a:xfrm>
          <a:off x="1165701" y="268967"/>
          <a:ext cx="2378241" cy="2378241"/>
        </a:xfrm>
        <a:prstGeom prst="pie">
          <a:avLst>
            <a:gd name="adj1" fmla="val 1800000"/>
            <a:gd name="adj2" fmla="val 9000000"/>
          </a:avLst>
        </a:prstGeom>
        <a:solidFill>
          <a:srgbClr val="91423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>
              <a:latin typeface="+mn-lt"/>
              <a:ea typeface="+mn-ea"/>
              <a:cs typeface="+mn-ea"/>
              <a:sym typeface="+mn-lt"/>
            </a:rPr>
            <a:t>3</a:t>
          </a:r>
          <a:endParaRPr lang="zh-CN" altLang="en-US" sz="32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731949" y="1811993"/>
        <a:ext cx="1274058" cy="622872"/>
      </dsp:txXfrm>
    </dsp:sp>
    <dsp:sp modelId="{6F1AEB36-0888-45F8-B15F-B1677C647E44}">
      <dsp:nvSpPr>
        <dsp:cNvPr id="0" name=""/>
        <dsp:cNvSpPr/>
      </dsp:nvSpPr>
      <dsp:spPr>
        <a:xfrm>
          <a:off x="1116721" y="184030"/>
          <a:ext cx="2378241" cy="2378241"/>
        </a:xfrm>
        <a:prstGeom prst="pie">
          <a:avLst>
            <a:gd name="adj1" fmla="val 9000000"/>
            <a:gd name="adj2" fmla="val 16200000"/>
          </a:avLst>
        </a:prstGeom>
        <a:solidFill>
          <a:srgbClr val="91423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>
              <a:latin typeface="+mn-lt"/>
              <a:ea typeface="+mn-ea"/>
              <a:cs typeface="+mn-ea"/>
              <a:sym typeface="+mn-lt"/>
            </a:rPr>
            <a:t>1</a:t>
          </a:r>
          <a:endParaRPr lang="zh-CN" altLang="en-US" sz="32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392200" y="687991"/>
        <a:ext cx="849372" cy="707810"/>
      </dsp:txXfrm>
    </dsp:sp>
    <dsp:sp modelId="{FE73CDBB-B967-47B2-8F97-3F6AD52A3247}">
      <dsp:nvSpPr>
        <dsp:cNvPr id="0" name=""/>
        <dsp:cNvSpPr/>
      </dsp:nvSpPr>
      <dsp:spPr>
        <a:xfrm>
          <a:off x="1067653" y="36806"/>
          <a:ext cx="2672690" cy="267269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7E022-CB99-4A6B-B147-EF861C849B1E}">
      <dsp:nvSpPr>
        <dsp:cNvPr id="0" name=""/>
        <dsp:cNvSpPr/>
      </dsp:nvSpPr>
      <dsp:spPr>
        <a:xfrm>
          <a:off x="1018477" y="121592"/>
          <a:ext cx="2672690" cy="267269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8481B-49FC-4BB7-9593-DE4106FCF5B9}">
      <dsp:nvSpPr>
        <dsp:cNvPr id="0" name=""/>
        <dsp:cNvSpPr/>
      </dsp:nvSpPr>
      <dsp:spPr>
        <a:xfrm>
          <a:off x="969300" y="36806"/>
          <a:ext cx="2672690" cy="267269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#1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longCurve"/>
                  <dgm:param type="begPts" val="tL"/>
                  <dgm:param type="endPts" val="tR"/>
                </dgm:alg>
              </dgm:if>
              <dgm:else name="Name175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longCurve"/>
                  <dgm:param type="begPts" val="tL"/>
                  <dgm:param type="endPts" val="t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curve"/>
                  <dgm:param type="begPts" val="tL"/>
                  <dgm:param type="endPts" val="tL"/>
                </dgm:alg>
              </dgm:if>
              <dgm:else name="Name180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curve"/>
                  <dgm:param type="begPts" val="tL"/>
                  <dgm:param type="endPts" val="tL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srcNode" val="dummy2a"/>
              <dgm:param type="dstNode" val="dummy2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5">
            <dgm:alg type="conn">
              <dgm:param type="srcNode" val="dummy2a"/>
              <dgm:param type="dstNode" val="dummy2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srcNode" val="dummy3a"/>
              <dgm:param type="dstNode" val="dummy3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9">
            <dgm:alg type="conn">
              <dgm:param type="srcNode" val="dummy3a"/>
              <dgm:param type="dstNode" val="dummy3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srcNode" val="dummy4a"/>
              <dgm:param type="dstNode" val="dummy4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3">
            <dgm:alg type="conn">
              <dgm:param type="srcNode" val="dummy4a"/>
              <dgm:param type="dstNode" val="dummy4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srcNode" val="dummy5a"/>
              <dgm:param type="dstNode" val="dummy5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7">
            <dgm:alg type="conn">
              <dgm:param type="srcNode" val="dummy5a"/>
              <dgm:param type="dstNode" val="dummy5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srcNode" val="dummy6a"/>
              <dgm:param type="dstNode" val="dummy6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1">
            <dgm:alg type="conn">
              <dgm:param type="srcNode" val="dummy6a"/>
              <dgm:param type="dstNode" val="dummy6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srcNode" val="dummy7a"/>
              <dgm:param type="dstNode" val="dummy7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5">
            <dgm:alg type="conn">
              <dgm:param type="srcNode" val="dummy7a"/>
              <dgm:param type="dstNode" val="dummy7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7E909-7EA2-4DAC-B1EC-6EC09556CA13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76B16-CE87-4164-A3A8-D8D60127C3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576B16-CE87-4164-A3A8-D8D60127C33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D3AA5-A9A6-494B-BB4F-F60FB814947B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AAED2-05AC-43A6-8F9A-3604A772A1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5104525" y="2274398"/>
            <a:ext cx="1992913" cy="343011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83723" y="1898227"/>
            <a:ext cx="3234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猫咪主题 </a:t>
            </a:r>
            <a:r>
              <a:rPr lang="en-US" altLang="zh-CN" sz="2000" dirty="0">
                <a:cs typeface="+mn-ea"/>
                <a:sym typeface="+mn-lt"/>
              </a:rPr>
              <a:t>KITTY THEME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8785" y="2298337"/>
            <a:ext cx="30843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 smtClean="0">
                <a:cs typeface="+mn-ea"/>
                <a:sym typeface="+mn-lt"/>
              </a:rPr>
              <a:t>Xz</a:t>
            </a:r>
            <a:r>
              <a:rPr lang="en-US" altLang="zh-CN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02439" y="482456"/>
            <a:ext cx="7397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ADD YOUR TITLE HERE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8433" y="1375007"/>
            <a:ext cx="6105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This power-point is a multipurpose power-point template perfect for your business report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972050"/>
            <a:ext cx="12192000" cy="2305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idan-Ulys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-117218"/>
            <a:ext cx="609600" cy="60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550209">
            <a:off x="3995361" y="1793937"/>
            <a:ext cx="801596" cy="6999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3147954">
            <a:off x="7490300" y="2205270"/>
            <a:ext cx="801596" cy="69998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990377" y="1251897"/>
            <a:ext cx="61050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xit" presetSubtype="4" ac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37" fill="hold">
                                          <p:stCondLst>
                                            <p:cond delay="1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7" decel="50000" autoRev="1" fill="hold">
                                          <p:stCondLst>
                                            <p:cond delay="1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50"/>
                            </p:stCondLst>
                            <p:childTnLst>
                              <p:par>
                                <p:cTn id="7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37" fill="hold">
                                          <p:stCondLst>
                                            <p:cond delay="1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7" decel="50000" autoRev="1" fill="hold">
                                          <p:stCondLst>
                                            <p:cond delay="1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1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5446216">
            <a:off x="462217" y="2378571"/>
            <a:ext cx="2926109" cy="3092831"/>
            <a:chOff x="181792" y="2856872"/>
            <a:chExt cx="2926109" cy="3092831"/>
          </a:xfrm>
        </p:grpSpPr>
        <p:sp>
          <p:nvSpPr>
            <p:cNvPr id="18" name="Oval 82"/>
            <p:cNvSpPr/>
            <p:nvPr/>
          </p:nvSpPr>
          <p:spPr>
            <a:xfrm>
              <a:off x="347640" y="2856872"/>
              <a:ext cx="2438400" cy="2438400"/>
            </a:xfrm>
            <a:prstGeom prst="ellipse">
              <a:avLst/>
            </a:prstGeom>
            <a:solidFill>
              <a:schemeClr val="accent6"/>
            </a:solidFill>
            <a:ln w="1238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1792" y="4879729"/>
              <a:ext cx="2926109" cy="1069974"/>
              <a:chOff x="181792" y="4879729"/>
              <a:chExt cx="2926109" cy="1069974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81792" y="511259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33348" y="5483973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911985" y="539651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642171" y="4879729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31808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20" name="TextBox 83"/>
          <p:cNvSpPr txBox="1"/>
          <p:nvPr/>
        </p:nvSpPr>
        <p:spPr>
          <a:xfrm>
            <a:off x="491510" y="3605007"/>
            <a:ext cx="2150661" cy="13049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SMALL TITLE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Designed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By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PPT </a:t>
            </a:r>
            <a:r>
              <a:rPr lang="en-US" altLang="zh-CN" dirty="0" err="1">
                <a:solidFill>
                  <a:schemeClr val="bg1"/>
                </a:solidFill>
                <a:cs typeface="+mn-ea"/>
                <a:sym typeface="+mn-lt"/>
              </a:rPr>
              <a:t>miao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44062" y="3910363"/>
            <a:ext cx="15059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87"/>
          <p:cNvSpPr txBox="1"/>
          <p:nvPr/>
        </p:nvSpPr>
        <p:spPr>
          <a:xfrm>
            <a:off x="2844096" y="2363782"/>
            <a:ext cx="4204823" cy="356100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600" spc="300" dirty="0">
                <a:ea typeface="微软雅黑" panose="020B0503020204020204" pitchFamily="34" charset="-122"/>
              </a:rPr>
              <a:t>Click here to modify the text.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3495958" y="3018732"/>
            <a:ext cx="4204823" cy="356100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600" spc="300" dirty="0">
                <a:ea typeface="微软雅黑" panose="020B0503020204020204" pitchFamily="34" charset="-122"/>
              </a:rPr>
              <a:t>Click here to modify the text.</a:t>
            </a:r>
          </a:p>
        </p:txBody>
      </p:sp>
      <p:sp>
        <p:nvSpPr>
          <p:cNvPr id="56" name="TextBox 87"/>
          <p:cNvSpPr txBox="1"/>
          <p:nvPr/>
        </p:nvSpPr>
        <p:spPr>
          <a:xfrm>
            <a:off x="3691095" y="3858925"/>
            <a:ext cx="4204823" cy="356100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600" spc="300" dirty="0">
                <a:ea typeface="微软雅黑" panose="020B0503020204020204" pitchFamily="34" charset="-122"/>
              </a:rPr>
              <a:t>Click here to modify the text.</a:t>
            </a:r>
          </a:p>
        </p:txBody>
      </p:sp>
      <p:sp>
        <p:nvSpPr>
          <p:cNvPr id="57" name="TextBox 87"/>
          <p:cNvSpPr txBox="1"/>
          <p:nvPr/>
        </p:nvSpPr>
        <p:spPr>
          <a:xfrm>
            <a:off x="3446349" y="4742737"/>
            <a:ext cx="4204823" cy="356100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600" spc="300" dirty="0">
                <a:ea typeface="微软雅黑" panose="020B0503020204020204" pitchFamily="34" charset="-122"/>
              </a:rPr>
              <a:t>Click here to modify the text.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4718" y="-2669282"/>
            <a:ext cx="6862564" cy="12192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925" y="710723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YOU TITLE HERE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25" y="1295498"/>
            <a:ext cx="109785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  <a:r>
              <a:rPr lang="zh-CN" altLang="en-US" sz="1600" dirty="0">
                <a:cs typeface="+mn-ea"/>
                <a:sym typeface="+mn-lt"/>
              </a:rPr>
              <a:t> 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>
              <a:cs typeface="+mn-ea"/>
              <a:sym typeface="+mn-lt"/>
            </a:endParaRPr>
          </a:p>
          <a:p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5750" y="710723"/>
            <a:ext cx="0" cy="17181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4495800" y="-838200"/>
            <a:ext cx="3200400" cy="12192000"/>
          </a:xfrm>
          <a:prstGeom prst="rect">
            <a:avLst/>
          </a:prstGeom>
        </p:spPr>
      </p:pic>
      <p:graphicFrame>
        <p:nvGraphicFramePr>
          <p:cNvPr id="7" name="图示 6"/>
          <p:cNvGraphicFramePr/>
          <p:nvPr/>
        </p:nvGraphicFramePr>
        <p:xfrm>
          <a:off x="3741177" y="68825"/>
          <a:ext cx="4709645" cy="2831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矩形 2"/>
          <p:cNvSpPr/>
          <p:nvPr/>
        </p:nvSpPr>
        <p:spPr>
          <a:xfrm>
            <a:off x="8147613" y="992315"/>
            <a:ext cx="3071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Click here to modify the text ,</a:t>
            </a:r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 you may post text here . </a:t>
            </a:r>
          </a:p>
        </p:txBody>
      </p:sp>
      <p:sp>
        <p:nvSpPr>
          <p:cNvPr id="9" name="矩形 8"/>
          <p:cNvSpPr/>
          <p:nvPr/>
        </p:nvSpPr>
        <p:spPr>
          <a:xfrm>
            <a:off x="1649570" y="992315"/>
            <a:ext cx="3071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Click here to modify the text ,</a:t>
            </a:r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 you may post text here . </a:t>
            </a:r>
          </a:p>
        </p:txBody>
      </p:sp>
      <p:sp>
        <p:nvSpPr>
          <p:cNvPr id="10" name="矩形 9"/>
          <p:cNvSpPr/>
          <p:nvPr/>
        </p:nvSpPr>
        <p:spPr>
          <a:xfrm>
            <a:off x="4797445" y="3010222"/>
            <a:ext cx="3071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Click here to modify the text ,</a:t>
            </a:r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 you may post text here . </a:t>
            </a:r>
          </a:p>
        </p:txBody>
      </p:sp>
      <p:sp>
        <p:nvSpPr>
          <p:cNvPr id="11" name="椭圆 10"/>
          <p:cNvSpPr/>
          <p:nvPr/>
        </p:nvSpPr>
        <p:spPr>
          <a:xfrm>
            <a:off x="1250083" y="1084958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748126" y="1084958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71128" y="3088388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5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/>
      <p:bldP spid="9" grpId="0"/>
      <p:bldP spid="10" grpId="0"/>
      <p:bldP spid="11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27345" y="3835400"/>
            <a:ext cx="12419345" cy="3708400"/>
            <a:chOff x="72637" y="3149600"/>
            <a:chExt cx="12419345" cy="37084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7" y="3153309"/>
              <a:ext cx="2781300" cy="370469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4821" y="3149600"/>
              <a:ext cx="2781300" cy="370469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3441" y="3149600"/>
              <a:ext cx="2781300" cy="370469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2062" y="3149600"/>
              <a:ext cx="2781300" cy="37046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0682" y="3149600"/>
              <a:ext cx="2781300" cy="3704691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923676" y="1228438"/>
            <a:ext cx="51532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1866" y="1255820"/>
            <a:ext cx="57401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793704" y="0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2274865" y="3976689"/>
            <a:ext cx="3425575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auto">
          <a:xfrm>
            <a:off x="2274865" y="3714752"/>
            <a:ext cx="3648659" cy="261938"/>
          </a:xfrm>
          <a:prstGeom prst="rect">
            <a:avLst/>
          </a:prstGeom>
          <a:solidFill>
            <a:srgbClr val="91423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2274865" y="4800602"/>
            <a:ext cx="2772848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2274865" y="4540252"/>
            <a:ext cx="3318164" cy="260350"/>
          </a:xfrm>
          <a:prstGeom prst="rect">
            <a:avLst/>
          </a:prstGeom>
          <a:solidFill>
            <a:srgbClr val="91423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Rectangle 29"/>
          <p:cNvSpPr>
            <a:spLocks noChangeArrowheads="1"/>
          </p:cNvSpPr>
          <p:nvPr/>
        </p:nvSpPr>
        <p:spPr bwMode="auto">
          <a:xfrm>
            <a:off x="2274865" y="3176589"/>
            <a:ext cx="4109698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2274865" y="2914652"/>
            <a:ext cx="2624125" cy="261938"/>
          </a:xfrm>
          <a:prstGeom prst="rect">
            <a:avLst/>
          </a:prstGeom>
          <a:solidFill>
            <a:srgbClr val="91423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2274865" y="2374902"/>
            <a:ext cx="3779205" cy="2619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2274865" y="2114552"/>
            <a:ext cx="4522816" cy="260350"/>
          </a:xfrm>
          <a:prstGeom prst="rect">
            <a:avLst/>
          </a:prstGeom>
          <a:solidFill>
            <a:srgbClr val="914230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42111" y="2114552"/>
            <a:ext cx="4954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YOU TITLE HERE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2111" y="2821030"/>
            <a:ext cx="4523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263742" y="2637772"/>
            <a:ext cx="2496457" cy="0"/>
          </a:xfrm>
          <a:prstGeom prst="line">
            <a:avLst/>
          </a:prstGeom>
          <a:ln w="6350">
            <a:solidFill>
              <a:srgbClr val="914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880373" y="2180113"/>
            <a:ext cx="598714" cy="415563"/>
            <a:chOff x="9880373" y="2180113"/>
            <a:chExt cx="598714" cy="415563"/>
          </a:xfrm>
        </p:grpSpPr>
        <p:sp>
          <p:nvSpPr>
            <p:cNvPr id="18" name="椭圆 17"/>
            <p:cNvSpPr/>
            <p:nvPr/>
          </p:nvSpPr>
          <p:spPr>
            <a:xfrm>
              <a:off x="10079600" y="2196189"/>
              <a:ext cx="399487" cy="399487"/>
            </a:xfrm>
            <a:prstGeom prst="ellipse">
              <a:avLst/>
            </a:prstGeom>
            <a:solidFill>
              <a:srgbClr val="914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880373" y="2180113"/>
              <a:ext cx="399487" cy="399487"/>
            </a:xfrm>
            <a:prstGeom prst="ellipse">
              <a:avLst/>
            </a:prstGeom>
            <a:noFill/>
            <a:ln>
              <a:solidFill>
                <a:srgbClr val="914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793704" y="0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7" name="Oval 22"/>
          <p:cNvSpPr>
            <a:spLocks noChangeArrowheads="1"/>
          </p:cNvSpPr>
          <p:nvPr/>
        </p:nvSpPr>
        <p:spPr bwMode="auto">
          <a:xfrm>
            <a:off x="4979225" y="1567513"/>
            <a:ext cx="1887563" cy="1886348"/>
          </a:xfrm>
          <a:prstGeom prst="ellipse">
            <a:avLst/>
          </a:prstGeom>
          <a:solidFill>
            <a:srgbClr val="914230"/>
          </a:solidFill>
          <a:ln w="76200">
            <a:solidFill>
              <a:schemeClr val="bg1"/>
            </a:solidFill>
          </a:ln>
        </p:spPr>
        <p:txBody>
          <a:bodyPr vert="horz" wrap="square" lIns="75493" tIns="37747" rIns="75493" bIns="37747" numCol="1" anchor="ctr" anchorCtr="0" compatLnSpc="1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单击此处添加主题</a:t>
            </a:r>
            <a:endParaRPr lang="zh-CN" altLang="en-US" sz="2800" b="1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flipH="1">
            <a:off x="2080606" y="2594502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4287806" y="2416491"/>
            <a:ext cx="367084" cy="36591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25"/>
          <p:cNvSpPr>
            <a:spLocks noEditPoints="1"/>
          </p:cNvSpPr>
          <p:nvPr/>
        </p:nvSpPr>
        <p:spPr bwMode="auto">
          <a:xfrm>
            <a:off x="3427973" y="2416491"/>
            <a:ext cx="370391" cy="36591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914230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2571447" y="2416491"/>
            <a:ext cx="373697" cy="36591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27"/>
          <p:cNvSpPr/>
          <p:nvPr/>
        </p:nvSpPr>
        <p:spPr bwMode="auto">
          <a:xfrm>
            <a:off x="4396939" y="2696698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28"/>
          <p:cNvSpPr/>
          <p:nvPr/>
        </p:nvSpPr>
        <p:spPr bwMode="auto">
          <a:xfrm>
            <a:off x="3513957" y="2696696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914230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29"/>
          <p:cNvSpPr/>
          <p:nvPr/>
        </p:nvSpPr>
        <p:spPr bwMode="auto">
          <a:xfrm>
            <a:off x="2657430" y="2696698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1194" y="3564155"/>
            <a:ext cx="790456" cy="768729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00" dirty="0">
                <a:solidFill>
                  <a:schemeClr val="tx2"/>
                </a:solidFill>
                <a:cs typeface="+mn-ea"/>
                <a:sym typeface="+mn-lt"/>
              </a:rPr>
              <a:t>01</a:t>
            </a:r>
            <a:endParaRPr lang="zh-CN" altLang="en-US" sz="45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01193" y="4426411"/>
            <a:ext cx="790456" cy="768729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>
            <a:defPPr>
              <a:defRPr lang="zh-CN"/>
            </a:defPPr>
            <a:lvl1pPr>
              <a:defRPr sz="4500">
                <a:solidFill>
                  <a:schemeClr val="tx2"/>
                </a:solidFill>
                <a:latin typeface="Vivaldi" panose="03020602050506090804" pitchFamily="66" charset="0"/>
                <a:ea typeface="微软雅黑" panose="020B0503020204020204" pitchFamily="34" charset="-122"/>
                <a:cs typeface="Vijaya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01193" y="5316760"/>
            <a:ext cx="790456" cy="768729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>
            <a:defPPr>
              <a:defRPr lang="zh-CN"/>
            </a:defPPr>
            <a:lvl1pPr>
              <a:defRPr sz="4500">
                <a:solidFill>
                  <a:schemeClr val="tx2"/>
                </a:solidFill>
                <a:latin typeface="Vivaldi" panose="03020602050506090804" pitchFamily="66" charset="0"/>
                <a:ea typeface="微软雅黑" panose="020B0503020204020204" pitchFamily="34" charset="-122"/>
                <a:cs typeface="Vijaya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53854" y="3610399"/>
            <a:ext cx="3878125" cy="640809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53854" y="4529355"/>
            <a:ext cx="3878125" cy="640809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600">
                <a:solidFill>
                  <a:schemeClr val="accent6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Click here to modify the text , you may post text here 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53854" y="5429375"/>
            <a:ext cx="3878125" cy="640809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600">
                <a:solidFill>
                  <a:schemeClr val="accent6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Click here to modify the text , you may post text here . </a:t>
            </a:r>
          </a:p>
        </p:txBody>
      </p:sp>
      <p:sp>
        <p:nvSpPr>
          <p:cNvPr id="24" name="椭圆 23"/>
          <p:cNvSpPr/>
          <p:nvPr/>
        </p:nvSpPr>
        <p:spPr>
          <a:xfrm>
            <a:off x="10365350" y="6155856"/>
            <a:ext cx="399487" cy="399487"/>
          </a:xfrm>
          <a:prstGeom prst="ellipse">
            <a:avLst/>
          </a:prstGeom>
          <a:solidFill>
            <a:srgbClr val="914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166123" y="6139780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38112" y="-36478"/>
            <a:ext cx="3276600" cy="4133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59463" y="857251"/>
            <a:ext cx="2569679" cy="258354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378557" y="3556185"/>
            <a:ext cx="2569679" cy="25835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6016354"/>
            <a:ext cx="12192000" cy="95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82514" y="3233561"/>
            <a:ext cx="1509486" cy="25980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8164" y="2233274"/>
            <a:ext cx="4209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PART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0" y="1558658"/>
            <a:ext cx="3673231" cy="2336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00" y="2065202"/>
            <a:ext cx="1028700" cy="285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14680" y="3109232"/>
            <a:ext cx="1616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THREE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62" y="1809750"/>
            <a:ext cx="1619250" cy="16192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42726" y="2228671"/>
            <a:ext cx="3780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YOU </a:t>
            </a:r>
          </a:p>
          <a:p>
            <a:r>
              <a:rPr lang="en-US" altLang="zh-CN" sz="3600" dirty="0">
                <a:cs typeface="+mn-ea"/>
                <a:sym typeface="+mn-lt"/>
              </a:rPr>
              <a:t>TITLE HERE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2726" y="3579852"/>
            <a:ext cx="4523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03302"/>
            <a:ext cx="4600575" cy="575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03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1166174" y="4947301"/>
            <a:ext cx="2162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</a:t>
            </a:r>
          </a:p>
          <a:p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0834" y="4947301"/>
            <a:ext cx="2162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</a:t>
            </a:r>
          </a:p>
          <a:p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46696" y="4947301"/>
            <a:ext cx="21623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</a:t>
            </a:r>
          </a:p>
          <a:p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61" y="1023808"/>
            <a:ext cx="3189922" cy="39890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049" y="1111669"/>
            <a:ext cx="3189922" cy="39890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911" y="1111669"/>
            <a:ext cx="3189922" cy="3989054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766687" y="510181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51573" y="509657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90060" y="5096571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18" grpId="0" animBg="1"/>
      <p:bldP spid="19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2729"/>
            <a:ext cx="4810935" cy="42853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EEE9E6"/>
              </a:clrFrom>
              <a:clrTo>
                <a:srgbClr val="EEE9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8006" y="4631093"/>
            <a:ext cx="5023119" cy="2196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94714" y="1104900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YOU TITLE HERE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2076548"/>
            <a:ext cx="49968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  <a:r>
              <a:rPr lang="zh-CN" altLang="en-US" sz="1600" dirty="0">
                <a:cs typeface="+mn-ea"/>
                <a:sym typeface="+mn-lt"/>
              </a:rPr>
              <a:t> 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endParaRPr lang="en-US" altLang="zh-CN" sz="1600" dirty="0">
              <a:cs typeface="+mn-ea"/>
              <a:sym typeface="+mn-lt"/>
            </a:endParaRPr>
          </a:p>
          <a:p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95227" y="1197176"/>
            <a:ext cx="399487" cy="399487"/>
          </a:xfrm>
          <a:prstGeom prst="ellipse">
            <a:avLst/>
          </a:prstGeom>
          <a:solidFill>
            <a:srgbClr val="914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96000" y="1181100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3" grpId="0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23" grpId="0"/>
          <p:bldP spid="8" grpId="0" animBg="1"/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 flipH="1">
            <a:off x="7684049" y="1949611"/>
            <a:ext cx="4126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684049" y="2894564"/>
            <a:ext cx="4126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7632315" y="3839517"/>
            <a:ext cx="4126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7632314" y="4853426"/>
            <a:ext cx="4126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7635372" y="5745827"/>
            <a:ext cx="41260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96000" y="901304"/>
            <a:ext cx="5872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——CONTENTS——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28948" y="1897934"/>
            <a:ext cx="1603365" cy="4586557"/>
            <a:chOff x="6028948" y="1897934"/>
            <a:chExt cx="1603365" cy="4586557"/>
          </a:xfrm>
        </p:grpSpPr>
        <p:sp>
          <p:nvSpPr>
            <p:cNvPr id="18" name="文本框 17"/>
            <p:cNvSpPr txBox="1"/>
            <p:nvPr/>
          </p:nvSpPr>
          <p:spPr>
            <a:xfrm>
              <a:off x="6064004" y="1897934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028948" y="2909953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28948" y="3854906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064004" y="4805602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048006" y="5756298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858028" y="1933207"/>
              <a:ext cx="774285" cy="4551284"/>
            </a:xfrm>
            <a:prstGeom prst="rect">
              <a:avLst/>
            </a:prstGeom>
          </p:spPr>
        </p:pic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435" y="1346"/>
            <a:ext cx="514864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4039 -0.000196 E" pathEditMode="relative" ptsTypes="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5" grpId="0"/>
      <p:bldP spid="28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37882" y="1030121"/>
            <a:ext cx="7912596" cy="3059780"/>
          </a:xfrm>
          <a:prstGeom prst="roundRect">
            <a:avLst/>
          </a:prstGeom>
          <a:solidFill>
            <a:srgbClr val="914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03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6755904" y="1809750"/>
            <a:ext cx="0" cy="1714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632454" y="1809750"/>
            <a:ext cx="0" cy="1714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819220" y="1809750"/>
            <a:ext cx="337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44925" y="1809750"/>
            <a:ext cx="337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¥267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51"/>
          <p:cNvSpPr txBox="1">
            <a:spLocks noChangeArrowheads="1"/>
          </p:cNvSpPr>
          <p:nvPr/>
        </p:nvSpPr>
        <p:spPr bwMode="auto">
          <a:xfrm>
            <a:off x="4663316" y="3062585"/>
            <a:ext cx="1628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51"/>
          <p:cNvSpPr txBox="1">
            <a:spLocks noChangeArrowheads="1"/>
          </p:cNvSpPr>
          <p:nvPr/>
        </p:nvSpPr>
        <p:spPr bwMode="auto">
          <a:xfrm>
            <a:off x="7514498" y="3062584"/>
            <a:ext cx="1628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51"/>
          <p:cNvSpPr txBox="1">
            <a:spLocks noChangeArrowheads="1"/>
          </p:cNvSpPr>
          <p:nvPr/>
        </p:nvSpPr>
        <p:spPr bwMode="auto">
          <a:xfrm>
            <a:off x="10256672" y="3062584"/>
            <a:ext cx="1628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279404" y="4343400"/>
            <a:ext cx="0" cy="1477044"/>
          </a:xfrm>
          <a:prstGeom prst="line">
            <a:avLst/>
          </a:prstGeom>
          <a:ln>
            <a:solidFill>
              <a:srgbClr val="914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51"/>
          <p:cNvSpPr txBox="1">
            <a:spLocks noChangeArrowheads="1"/>
          </p:cNvSpPr>
          <p:nvPr/>
        </p:nvSpPr>
        <p:spPr bwMode="auto">
          <a:xfrm>
            <a:off x="4395963" y="4185731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YOU TITLE HERE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7172" y="4743226"/>
            <a:ext cx="7448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report. Click here to modify the text , you may post text here . </a:t>
            </a:r>
          </a:p>
          <a:p>
            <a:endParaRPr lang="en-US" altLang="zh-CN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Click here to modify the text , you may post text here . 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55314" y="1809749"/>
            <a:ext cx="3374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1076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CFDED"/>
              </a:clrFrom>
              <a:clrTo>
                <a:srgbClr val="FCF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67" y="1210952"/>
            <a:ext cx="3821350" cy="3198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31808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03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7471" y="2211997"/>
            <a:ext cx="1962872" cy="2077537"/>
            <a:chOff x="417471" y="2211997"/>
            <a:chExt cx="1962872" cy="2077537"/>
          </a:xfrm>
        </p:grpSpPr>
        <p:graphicFrame>
          <p:nvGraphicFramePr>
            <p:cNvPr id="7" name="Chart 178"/>
            <p:cNvGraphicFramePr/>
            <p:nvPr/>
          </p:nvGraphicFramePr>
          <p:xfrm>
            <a:off x="417471" y="2211997"/>
            <a:ext cx="1962872" cy="2077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TextBox 186"/>
            <p:cNvSpPr txBox="1"/>
            <p:nvPr/>
          </p:nvSpPr>
          <p:spPr>
            <a:xfrm>
              <a:off x="865869" y="2893541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accent1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15307" y="2209800"/>
            <a:ext cx="1962872" cy="2077537"/>
            <a:chOff x="417471" y="2211997"/>
            <a:chExt cx="1962872" cy="2077537"/>
          </a:xfrm>
        </p:grpSpPr>
        <p:graphicFrame>
          <p:nvGraphicFramePr>
            <p:cNvPr id="18" name="Chart 178"/>
            <p:cNvGraphicFramePr/>
            <p:nvPr/>
          </p:nvGraphicFramePr>
          <p:xfrm>
            <a:off x="417471" y="2211997"/>
            <a:ext cx="1962872" cy="2077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" name="TextBox 186"/>
            <p:cNvSpPr txBox="1"/>
            <p:nvPr/>
          </p:nvSpPr>
          <p:spPr>
            <a:xfrm>
              <a:off x="865869" y="2893541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accent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11514" y="2209800"/>
            <a:ext cx="1962872" cy="2077537"/>
            <a:chOff x="417471" y="2211997"/>
            <a:chExt cx="1962872" cy="2077537"/>
          </a:xfrm>
        </p:grpSpPr>
        <p:graphicFrame>
          <p:nvGraphicFramePr>
            <p:cNvPr id="21" name="Chart 178"/>
            <p:cNvGraphicFramePr/>
            <p:nvPr/>
          </p:nvGraphicFramePr>
          <p:xfrm>
            <a:off x="417471" y="2211997"/>
            <a:ext cx="1962872" cy="2077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2" name="TextBox 186"/>
            <p:cNvSpPr txBox="1"/>
            <p:nvPr/>
          </p:nvSpPr>
          <p:spPr>
            <a:xfrm>
              <a:off x="865869" y="2893541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accent1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07720" y="2209800"/>
            <a:ext cx="1962872" cy="2077537"/>
            <a:chOff x="417471" y="2211997"/>
            <a:chExt cx="1962872" cy="2077537"/>
          </a:xfrm>
        </p:grpSpPr>
        <p:graphicFrame>
          <p:nvGraphicFramePr>
            <p:cNvPr id="24" name="Chart 178"/>
            <p:cNvGraphicFramePr/>
            <p:nvPr/>
          </p:nvGraphicFramePr>
          <p:xfrm>
            <a:off x="417471" y="2211997"/>
            <a:ext cx="1962872" cy="2077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5" name="TextBox 186"/>
            <p:cNvSpPr txBox="1"/>
            <p:nvPr/>
          </p:nvSpPr>
          <p:spPr>
            <a:xfrm>
              <a:off x="865869" y="2893541"/>
              <a:ext cx="1088760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accent1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sp>
        <p:nvSpPr>
          <p:cNvPr id="26" name="TextBox 51"/>
          <p:cNvSpPr txBox="1">
            <a:spLocks noChangeArrowheads="1"/>
          </p:cNvSpPr>
          <p:nvPr/>
        </p:nvSpPr>
        <p:spPr bwMode="auto">
          <a:xfrm>
            <a:off x="477106" y="4222354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YOU TITLE HERE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8315" y="4836999"/>
            <a:ext cx="7448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This power-point is a multipurpose power-point template perfect for your business report. Click here to modify the text , you may post text here . 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en-US" altLang="zh-CN" sz="1600" dirty="0">
                <a:cs typeface="+mn-ea"/>
                <a:sym typeface="+mn-lt"/>
              </a:rPr>
              <a:t>Click here to modify the text , you may post text here .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29745" y="4284532"/>
            <a:ext cx="399487" cy="399487"/>
          </a:xfrm>
          <a:prstGeom prst="ellipse">
            <a:avLst/>
          </a:prstGeom>
          <a:solidFill>
            <a:srgbClr val="914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30518" y="4268456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2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59463" y="857251"/>
            <a:ext cx="2569679" cy="258354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378557" y="3556185"/>
            <a:ext cx="2569679" cy="25835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6016354"/>
            <a:ext cx="12192000" cy="95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82514" y="3233561"/>
            <a:ext cx="1509486" cy="25980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8164" y="2233274"/>
            <a:ext cx="4209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PART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0" y="1558658"/>
            <a:ext cx="3673231" cy="2336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00" y="2065202"/>
            <a:ext cx="1028700" cy="285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59564" y="3109232"/>
            <a:ext cx="1526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FOUR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YOU TITLE HERE</a:t>
              </a:r>
              <a:endParaRPr lang="zh-CN" altLang="en-US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 flipH="1">
            <a:off x="6045872" y="2132543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This power-point is a multipurpose power-point template perfect for your business report or personal use.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010026" y="4181476"/>
            <a:ext cx="1119532" cy="1170006"/>
            <a:chOff x="6452945" y="4219576"/>
            <a:chExt cx="1119532" cy="1170006"/>
          </a:xfrm>
        </p:grpSpPr>
        <p:grpSp>
          <p:nvGrpSpPr>
            <p:cNvPr id="30" name="组合 29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5479933"/>
                  </a:avLst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rPr>
                  <a:t>50%</a:t>
                </a:r>
                <a:endParaRPr lang="zh-CN" altLang="en-US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Your text</a:t>
              </a:r>
              <a:endParaRPr lang="zh-CN" altLang="en-US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45605" y="4181476"/>
            <a:ext cx="1119532" cy="1170006"/>
            <a:chOff x="6452945" y="4219576"/>
            <a:chExt cx="1119532" cy="1170006"/>
          </a:xfrm>
        </p:grpSpPr>
        <p:grpSp>
          <p:nvGrpSpPr>
            <p:cNvPr id="51" name="组合 50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0751724"/>
                  </a:avLst>
                </a:prstGeom>
                <a:ln w="762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文本框 53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rPr>
                  <a:t>75%</a:t>
                </a:r>
                <a:endParaRPr lang="zh-CN" altLang="en-US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Your text</a:t>
              </a:r>
              <a:endParaRPr lang="zh-CN" altLang="en-US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481184" y="4181476"/>
            <a:ext cx="1119532" cy="1170006"/>
            <a:chOff x="6452945" y="4219576"/>
            <a:chExt cx="1119532" cy="1170006"/>
          </a:xfrm>
        </p:grpSpPr>
        <p:grpSp>
          <p:nvGrpSpPr>
            <p:cNvPr id="58" name="组合 57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7240140"/>
                  </a:avLst>
                </a:prstGeom>
                <a:ln w="762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文本框 60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zh-CN" altLang="en-US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Your text</a:t>
              </a:r>
              <a:endParaRPr lang="zh-CN" altLang="en-US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716764" y="4181476"/>
            <a:ext cx="1119532" cy="1170006"/>
            <a:chOff x="6452945" y="4219576"/>
            <a:chExt cx="1119532" cy="1170006"/>
          </a:xfrm>
        </p:grpSpPr>
        <p:grpSp>
          <p:nvGrpSpPr>
            <p:cNvPr id="65" name="组合 64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2350613"/>
                  </a:avLst>
                </a:prstGeom>
                <a:ln w="762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8" name="文本框 67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accent6">
                        <a:lumMod val="50000"/>
                      </a:schemeClr>
                    </a:solidFill>
                    <a:cs typeface="+mn-ea"/>
                    <a:sym typeface="+mn-lt"/>
                  </a:rPr>
                  <a:t>80%</a:t>
                </a:r>
                <a:endParaRPr lang="zh-CN" altLang="en-US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6">
                      <a:lumMod val="50000"/>
                    </a:schemeClr>
                  </a:solidFill>
                  <a:cs typeface="+mn-ea"/>
                  <a:sym typeface="+mn-lt"/>
                </a:rPr>
                <a:t>Your text</a:t>
              </a:r>
              <a:endParaRPr lang="zh-CN" altLang="en-US" sz="14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092658" y="1561221"/>
            <a:ext cx="5989910" cy="4438650"/>
            <a:chOff x="0" y="1504950"/>
            <a:chExt cx="5989910" cy="44386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260" y="1504950"/>
              <a:ext cx="4438650" cy="443865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1504950"/>
              <a:ext cx="1722710" cy="4438650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6121403" y="2541327"/>
            <a:ext cx="17860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000" y="1274557"/>
            <a:ext cx="1619250" cy="1619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793704" y="0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04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 flipH="1">
            <a:off x="4722573" y="1368363"/>
            <a:ext cx="375920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Title Goes Here</a:t>
            </a:r>
          </a:p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10" name="TextBox 14"/>
          <p:cNvSpPr txBox="1"/>
          <p:nvPr/>
        </p:nvSpPr>
        <p:spPr>
          <a:xfrm flipH="1">
            <a:off x="4722573" y="2943163"/>
            <a:ext cx="375920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cs typeface="+mn-ea"/>
                <a:sym typeface="+mn-lt"/>
              </a:rPr>
              <a:t>Title Goes Here</a:t>
            </a:r>
          </a:p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There are many variations of passages Lorem Ipsum available, but the majority have suffered alteration in some form, by injected humour.</a:t>
            </a:r>
          </a:p>
        </p:txBody>
      </p:sp>
      <p:sp>
        <p:nvSpPr>
          <p:cNvPr id="15" name="TextBox 21"/>
          <p:cNvSpPr txBox="1"/>
          <p:nvPr/>
        </p:nvSpPr>
        <p:spPr>
          <a:xfrm flipH="1">
            <a:off x="4722573" y="4517963"/>
            <a:ext cx="375920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  <a:cs typeface="+mn-ea"/>
                <a:sym typeface="+mn-lt"/>
              </a:rPr>
              <a:t>Title Goes Here</a:t>
            </a:r>
          </a:p>
          <a:p>
            <a:r>
              <a:rPr 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There are many variations of passages Lorem Ipsum available, but the majority have suffered alteration in some form, by injected humour.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EEE9E6"/>
              </a:clrFrom>
              <a:clrTo>
                <a:srgbClr val="EEE9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53256" y="4801115"/>
            <a:ext cx="5023119" cy="2196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980440" y="1273113"/>
            <a:ext cx="774285" cy="8103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832550" y="2809626"/>
            <a:ext cx="941225" cy="73348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056833" y="4457626"/>
            <a:ext cx="818140" cy="94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793704" y="0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04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aphicFrame>
        <p:nvGraphicFramePr>
          <p:cNvPr id="7" name="Chart 3"/>
          <p:cNvGraphicFramePr/>
          <p:nvPr/>
        </p:nvGraphicFramePr>
        <p:xfrm>
          <a:off x="2092723" y="1276865"/>
          <a:ext cx="10073269" cy="3246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51"/>
          <p:cNvSpPr txBox="1">
            <a:spLocks noChangeArrowheads="1"/>
          </p:cNvSpPr>
          <p:nvPr/>
        </p:nvSpPr>
        <p:spPr bwMode="auto">
          <a:xfrm>
            <a:off x="2330555" y="4520120"/>
            <a:ext cx="2359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YOU TITLE HERE</a:t>
            </a:r>
            <a:endParaRPr lang="zh-CN" altLang="en-US" sz="24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71764" y="5230015"/>
            <a:ext cx="7448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This power-point is a multipurpose power-point template perfect for your business report. Click here to modify the text , you may post text here . </a:t>
            </a:r>
          </a:p>
          <a:p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Click here to modify the text , you may post text here . 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90496" y="4582878"/>
            <a:ext cx="598714" cy="415563"/>
            <a:chOff x="4690496" y="4582878"/>
            <a:chExt cx="598714" cy="415563"/>
          </a:xfrm>
        </p:grpSpPr>
        <p:sp>
          <p:nvSpPr>
            <p:cNvPr id="10" name="椭圆 9"/>
            <p:cNvSpPr/>
            <p:nvPr/>
          </p:nvSpPr>
          <p:spPr>
            <a:xfrm>
              <a:off x="4889723" y="4598954"/>
              <a:ext cx="399487" cy="399487"/>
            </a:xfrm>
            <a:prstGeom prst="ellipse">
              <a:avLst/>
            </a:prstGeom>
            <a:solidFill>
              <a:srgbClr val="914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690496" y="4582878"/>
              <a:ext cx="399487" cy="399487"/>
            </a:xfrm>
            <a:prstGeom prst="ellipse">
              <a:avLst/>
            </a:prstGeom>
            <a:noFill/>
            <a:ln>
              <a:solidFill>
                <a:srgbClr val="914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04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1198" y="1630474"/>
            <a:ext cx="2995293" cy="2137909"/>
            <a:chOff x="201198" y="1630474"/>
            <a:chExt cx="2995293" cy="2137909"/>
          </a:xfrm>
        </p:grpSpPr>
        <p:sp>
          <p:nvSpPr>
            <p:cNvPr id="5" name="圆角矩形 4"/>
            <p:cNvSpPr/>
            <p:nvPr/>
          </p:nvSpPr>
          <p:spPr>
            <a:xfrm>
              <a:off x="201198" y="1630474"/>
              <a:ext cx="2995293" cy="213790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797994" y="2619971"/>
              <a:ext cx="333393" cy="143381"/>
            </a:xfrm>
            <a:prstGeom prst="triangle">
              <a:avLst/>
            </a:prstGeom>
            <a:solidFill>
              <a:srgbClr val="F5F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flipH="1">
              <a:off x="373122" y="1914524"/>
              <a:ext cx="2290133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This power-point is a multipurpose power-point template perfect for your business report or personal use. 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64690" y="3770481"/>
            <a:ext cx="2995293" cy="2137909"/>
            <a:chOff x="2964690" y="3770481"/>
            <a:chExt cx="2995293" cy="2137909"/>
          </a:xfrm>
        </p:grpSpPr>
        <p:sp>
          <p:nvSpPr>
            <p:cNvPr id="23" name="圆角矩形 22"/>
            <p:cNvSpPr/>
            <p:nvPr/>
          </p:nvSpPr>
          <p:spPr>
            <a:xfrm>
              <a:off x="2964690" y="3770481"/>
              <a:ext cx="2995293" cy="2137909"/>
            </a:xfrm>
            <a:prstGeom prst="roundRect">
              <a:avLst/>
            </a:prstGeom>
            <a:solidFill>
              <a:srgbClr val="914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2956867" y="4773416"/>
              <a:ext cx="333393" cy="143381"/>
            </a:xfrm>
            <a:prstGeom prst="triangle">
              <a:avLst/>
            </a:prstGeom>
            <a:solidFill>
              <a:srgbClr val="F5F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flipH="1">
              <a:off x="3425206" y="4067016"/>
              <a:ext cx="2290133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Your text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This power-point is a multipurpose power-point template perfect for your business report or personal use. 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80509" y="3770481"/>
            <a:ext cx="2995293" cy="2137909"/>
            <a:chOff x="9080509" y="3770481"/>
            <a:chExt cx="2995293" cy="2137909"/>
          </a:xfrm>
        </p:grpSpPr>
        <p:sp>
          <p:nvSpPr>
            <p:cNvPr id="25" name="圆角矩形 24"/>
            <p:cNvSpPr/>
            <p:nvPr/>
          </p:nvSpPr>
          <p:spPr>
            <a:xfrm>
              <a:off x="9080509" y="3770481"/>
              <a:ext cx="2995293" cy="2137909"/>
            </a:xfrm>
            <a:prstGeom prst="roundRect">
              <a:avLst/>
            </a:prstGeom>
            <a:solidFill>
              <a:srgbClr val="914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9060613" y="4773416"/>
              <a:ext cx="333393" cy="143381"/>
            </a:xfrm>
            <a:prstGeom prst="triangle">
              <a:avLst/>
            </a:prstGeom>
            <a:solidFill>
              <a:srgbClr val="F5F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flipH="1">
              <a:off x="9528742" y="4067016"/>
              <a:ext cx="2290133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Your text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This power-point is a multipurpose power-point template perfect for your business report or personal use.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76050" y="1622705"/>
            <a:ext cx="2995293" cy="2137909"/>
            <a:chOff x="6276050" y="1622705"/>
            <a:chExt cx="2995293" cy="2137909"/>
          </a:xfrm>
        </p:grpSpPr>
        <p:sp>
          <p:nvSpPr>
            <p:cNvPr id="24" name="圆角矩形 23"/>
            <p:cNvSpPr/>
            <p:nvPr/>
          </p:nvSpPr>
          <p:spPr>
            <a:xfrm>
              <a:off x="6276050" y="1622705"/>
              <a:ext cx="2995293" cy="213790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6200000">
              <a:off x="8901740" y="2619970"/>
              <a:ext cx="333393" cy="143381"/>
            </a:xfrm>
            <a:prstGeom prst="triangle">
              <a:avLst/>
            </a:prstGeom>
            <a:solidFill>
              <a:srgbClr val="F5F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 flipH="1">
              <a:off x="6476869" y="1914524"/>
              <a:ext cx="2290133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This power-point is a multipurpose power-point template perfect for your business report or personal use. 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9961" y="588753"/>
            <a:ext cx="11732594" cy="5319637"/>
            <a:chOff x="199961" y="588753"/>
            <a:chExt cx="11732594" cy="53196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961" y="3899268"/>
              <a:ext cx="2526651" cy="18897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1363" y="588753"/>
              <a:ext cx="2482614" cy="342900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8539" y="4018622"/>
              <a:ext cx="2526651" cy="1889768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9941" y="708107"/>
              <a:ext cx="2482614" cy="3429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5104525" y="1993044"/>
            <a:ext cx="1992913" cy="343011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83723" y="1898227"/>
            <a:ext cx="3234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猫咪主题 </a:t>
            </a:r>
            <a:r>
              <a:rPr lang="en-US" altLang="zh-CN" sz="2000" dirty="0">
                <a:cs typeface="+mn-ea"/>
                <a:sym typeface="+mn-lt"/>
              </a:rPr>
              <a:t>KITTY THEME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8785" y="2298337"/>
            <a:ext cx="30843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在行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02439" y="482456"/>
            <a:ext cx="7397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THANK YOU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8433" y="1375007"/>
            <a:ext cx="6105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This power-point is a multipurpose power-point template perfect for your business report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547823"/>
            <a:ext cx="12192000" cy="23863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Ridan-Ulys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-117218"/>
            <a:ext cx="60960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550209">
            <a:off x="3995361" y="1793937"/>
            <a:ext cx="801596" cy="6999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3147954">
            <a:off x="7490300" y="2205270"/>
            <a:ext cx="801596" cy="699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xit" presetSubtype="4" ac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59463" y="857251"/>
            <a:ext cx="2569679" cy="258354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378557" y="3556185"/>
            <a:ext cx="2569679" cy="25835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6016354"/>
            <a:ext cx="12192000" cy="95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82514" y="3233561"/>
            <a:ext cx="1509486" cy="25980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8164" y="2233274"/>
            <a:ext cx="4209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PART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0" y="1558658"/>
            <a:ext cx="3673231" cy="2336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00" y="2065202"/>
            <a:ext cx="1028700" cy="285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79789" y="3109232"/>
            <a:ext cx="12859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ONE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4"/>
          <p:cNvSpPr/>
          <p:nvPr/>
        </p:nvSpPr>
        <p:spPr>
          <a:xfrm>
            <a:off x="0" y="1989195"/>
            <a:ext cx="12222401" cy="2276412"/>
          </a:xfrm>
          <a:custGeom>
            <a:avLst/>
            <a:gdLst>
              <a:gd name="connsiteX0" fmla="*/ 0 w 7473950"/>
              <a:gd name="connsiteY0" fmla="*/ 1390650 h 1392017"/>
              <a:gd name="connsiteX1" fmla="*/ 2197100 w 7473950"/>
              <a:gd name="connsiteY1" fmla="*/ 279400 h 1392017"/>
              <a:gd name="connsiteX2" fmla="*/ 4756150 w 7473950"/>
              <a:gd name="connsiteY2" fmla="*/ 1390650 h 1392017"/>
              <a:gd name="connsiteX3" fmla="*/ 7473950 w 7473950"/>
              <a:gd name="connsiteY3" fmla="*/ 0 h 139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3950" h="1392017">
                <a:moveTo>
                  <a:pt x="0" y="1390650"/>
                </a:moveTo>
                <a:cubicBezTo>
                  <a:pt x="702204" y="835025"/>
                  <a:pt x="1404408" y="279400"/>
                  <a:pt x="2197100" y="279400"/>
                </a:cubicBezTo>
                <a:cubicBezTo>
                  <a:pt x="2989792" y="279400"/>
                  <a:pt x="3876675" y="1437217"/>
                  <a:pt x="4756150" y="1390650"/>
                </a:cubicBezTo>
                <a:cubicBezTo>
                  <a:pt x="5635625" y="1344083"/>
                  <a:pt x="6968067" y="250825"/>
                  <a:pt x="7473950" y="0"/>
                </a:cubicBezTo>
              </a:path>
            </a:pathLst>
          </a:custGeom>
          <a:ln w="12700" cmpd="sng">
            <a:solidFill>
              <a:srgbClr val="91423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10403" y="3564119"/>
            <a:ext cx="2187084" cy="877311"/>
            <a:chOff x="5710403" y="3564119"/>
            <a:chExt cx="2187084" cy="87731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5710403" y="3741445"/>
              <a:ext cx="801596" cy="69998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7095891" y="3564119"/>
              <a:ext cx="801596" cy="69998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9765026" y="2395188"/>
            <a:ext cx="2326222" cy="811274"/>
            <a:chOff x="9765026" y="2395188"/>
            <a:chExt cx="2326222" cy="81127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9765026" y="2395188"/>
              <a:ext cx="801596" cy="69998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11289652" y="2506477"/>
              <a:ext cx="801596" cy="699985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1884296" y="2964845"/>
            <a:ext cx="33679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cs typeface="+mn-ea"/>
                <a:sym typeface="+mn-lt"/>
              </a:rPr>
              <a:t>2013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 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75253" y="657708"/>
            <a:ext cx="33679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cs typeface="+mn-ea"/>
                <a:sym typeface="+mn-lt"/>
              </a:rPr>
              <a:t>2014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 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44666" y="3708030"/>
            <a:ext cx="33679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cs typeface="+mn-ea"/>
                <a:sym typeface="+mn-lt"/>
              </a:rPr>
              <a:t>2017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 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3460" y="733963"/>
            <a:ext cx="33679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cs typeface="+mn-ea"/>
                <a:sym typeface="+mn-lt"/>
              </a:rPr>
              <a:t>2017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 </a:t>
            </a: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7201" y="3034523"/>
            <a:ext cx="1786716" cy="916821"/>
            <a:chOff x="187201" y="3034523"/>
            <a:chExt cx="1786716" cy="9168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1222369" y="3295063"/>
              <a:ext cx="751548" cy="65628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187201" y="3034523"/>
              <a:ext cx="751548" cy="65628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444490" y="1745112"/>
            <a:ext cx="1863794" cy="1438723"/>
            <a:chOff x="2444490" y="1745112"/>
            <a:chExt cx="1863794" cy="143872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2444490" y="1745112"/>
              <a:ext cx="801596" cy="69998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550209">
              <a:off x="3506688" y="2483850"/>
              <a:ext cx="801596" cy="699985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6016354"/>
            <a:ext cx="121920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01" y="-105298"/>
            <a:ext cx="121920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816206" y="1216811"/>
            <a:ext cx="3306634" cy="3080129"/>
            <a:chOff x="1816206" y="1216811"/>
            <a:chExt cx="3306634" cy="3080129"/>
          </a:xfrm>
        </p:grpSpPr>
        <p:sp>
          <p:nvSpPr>
            <p:cNvPr id="22" name="Oval 87"/>
            <p:cNvSpPr/>
            <p:nvPr/>
          </p:nvSpPr>
          <p:spPr>
            <a:xfrm>
              <a:off x="2684440" y="1858540"/>
              <a:ext cx="2438400" cy="2438400"/>
            </a:xfrm>
            <a:prstGeom prst="ellipse">
              <a:avLst/>
            </a:prstGeom>
            <a:solidFill>
              <a:srgbClr val="914230"/>
            </a:solidFill>
            <a:ln w="12382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 rot="9453617">
              <a:off x="1816206" y="1216811"/>
              <a:ext cx="2926109" cy="1069974"/>
              <a:chOff x="181792" y="4879729"/>
              <a:chExt cx="2926109" cy="1069974"/>
            </a:xfrm>
            <a:solidFill>
              <a:srgbClr val="914230"/>
            </a:solidFill>
          </p:grpSpPr>
          <p:sp>
            <p:nvSpPr>
              <p:cNvPr id="37" name="椭圆 36"/>
              <p:cNvSpPr/>
              <p:nvPr/>
            </p:nvSpPr>
            <p:spPr>
              <a:xfrm>
                <a:off x="181792" y="5112594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33348" y="5483973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911985" y="5396514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642171" y="4879729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034488" y="2856872"/>
            <a:ext cx="3199787" cy="3081632"/>
            <a:chOff x="5034488" y="2856872"/>
            <a:chExt cx="3199787" cy="3081632"/>
          </a:xfrm>
        </p:grpSpPr>
        <p:sp>
          <p:nvSpPr>
            <p:cNvPr id="11" name="Oval 91"/>
            <p:cNvSpPr/>
            <p:nvPr/>
          </p:nvSpPr>
          <p:spPr>
            <a:xfrm>
              <a:off x="5034488" y="2856872"/>
              <a:ext cx="2438400" cy="2438400"/>
            </a:xfrm>
            <a:prstGeom prst="ellipse">
              <a:avLst/>
            </a:prstGeom>
            <a:solidFill>
              <a:schemeClr val="accent6"/>
            </a:solidFill>
            <a:ln w="1238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 rot="20651909">
              <a:off x="5308166" y="4868530"/>
              <a:ext cx="2926109" cy="1069974"/>
              <a:chOff x="181792" y="4879729"/>
              <a:chExt cx="2926109" cy="1069974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81792" y="511259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033348" y="5483973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911985" y="539651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642171" y="4879729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28005" y="1249979"/>
            <a:ext cx="3181683" cy="3046961"/>
            <a:chOff x="6628005" y="1249979"/>
            <a:chExt cx="3181683" cy="3046961"/>
          </a:xfrm>
        </p:grpSpPr>
        <p:sp>
          <p:nvSpPr>
            <p:cNvPr id="7" name="Oval 95"/>
            <p:cNvSpPr/>
            <p:nvPr/>
          </p:nvSpPr>
          <p:spPr>
            <a:xfrm>
              <a:off x="7371288" y="1858540"/>
              <a:ext cx="2438400" cy="2438400"/>
            </a:xfrm>
            <a:prstGeom prst="ellipse">
              <a:avLst/>
            </a:prstGeom>
            <a:solidFill>
              <a:srgbClr val="914230"/>
            </a:solidFill>
            <a:ln w="123825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9710281">
              <a:off x="6628005" y="1249979"/>
              <a:ext cx="2926109" cy="1069974"/>
              <a:chOff x="181792" y="4879729"/>
              <a:chExt cx="2926109" cy="1069974"/>
            </a:xfrm>
            <a:solidFill>
              <a:srgbClr val="914230"/>
            </a:solidFill>
          </p:grpSpPr>
          <p:sp>
            <p:nvSpPr>
              <p:cNvPr id="47" name="椭圆 46"/>
              <p:cNvSpPr/>
              <p:nvPr/>
            </p:nvSpPr>
            <p:spPr>
              <a:xfrm>
                <a:off x="181792" y="5112594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033348" y="5483973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911985" y="5396514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642171" y="4879729"/>
                <a:ext cx="465730" cy="46573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81792" y="2856872"/>
            <a:ext cx="2926109" cy="3092831"/>
            <a:chOff x="181792" y="2856872"/>
            <a:chExt cx="2926109" cy="3092831"/>
          </a:xfrm>
        </p:grpSpPr>
        <p:sp>
          <p:nvSpPr>
            <p:cNvPr id="18" name="Oval 82"/>
            <p:cNvSpPr/>
            <p:nvPr/>
          </p:nvSpPr>
          <p:spPr>
            <a:xfrm>
              <a:off x="347640" y="2856872"/>
              <a:ext cx="2438400" cy="2438400"/>
            </a:xfrm>
            <a:prstGeom prst="ellipse">
              <a:avLst/>
            </a:prstGeom>
            <a:solidFill>
              <a:schemeClr val="accent6"/>
            </a:solidFill>
            <a:ln w="1238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1792" y="4879729"/>
              <a:ext cx="2926109" cy="1069974"/>
              <a:chOff x="181792" y="4879729"/>
              <a:chExt cx="2926109" cy="1069974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81792" y="511259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33348" y="5483973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911985" y="5396514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642171" y="4879729"/>
                <a:ext cx="465730" cy="465730"/>
              </a:xfrm>
              <a:prstGeom prst="ellipse">
                <a:avLst/>
              </a:prstGeom>
              <a:solidFill>
                <a:srgbClr val="968C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31808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pSp>
        <p:nvGrpSpPr>
          <p:cNvPr id="8" name="Group 134"/>
          <p:cNvGrpSpPr/>
          <p:nvPr/>
        </p:nvGrpSpPr>
        <p:grpSpPr>
          <a:xfrm>
            <a:off x="7515158" y="1999897"/>
            <a:ext cx="2150661" cy="1919642"/>
            <a:chOff x="6399370" y="1803117"/>
            <a:chExt cx="1612996" cy="1439732"/>
          </a:xfrm>
        </p:grpSpPr>
        <p:sp>
          <p:nvSpPr>
            <p:cNvPr id="9" name="TextBox 96"/>
            <p:cNvSpPr txBox="1"/>
            <p:nvPr/>
          </p:nvSpPr>
          <p:spPr>
            <a:xfrm>
              <a:off x="6399370" y="2258204"/>
              <a:ext cx="1612996" cy="9846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Title Goes Here 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of passages lorem ipsum available, but the majority suffered alteration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some form</a:t>
              </a:r>
            </a:p>
          </p:txBody>
        </p:sp>
        <p:sp>
          <p:nvSpPr>
            <p:cNvPr id="10" name="TextBox 97"/>
            <p:cNvSpPr txBox="1"/>
            <p:nvPr/>
          </p:nvSpPr>
          <p:spPr>
            <a:xfrm>
              <a:off x="6939449" y="1803117"/>
              <a:ext cx="537647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5" name="Group 133"/>
          <p:cNvGrpSpPr/>
          <p:nvPr/>
        </p:nvGrpSpPr>
        <p:grpSpPr>
          <a:xfrm>
            <a:off x="5178358" y="2998228"/>
            <a:ext cx="2150661" cy="1919642"/>
            <a:chOff x="4646770" y="2551866"/>
            <a:chExt cx="1612996" cy="1439732"/>
          </a:xfrm>
        </p:grpSpPr>
        <p:sp>
          <p:nvSpPr>
            <p:cNvPr id="16" name="TextBox 92"/>
            <p:cNvSpPr txBox="1"/>
            <p:nvPr/>
          </p:nvSpPr>
          <p:spPr>
            <a:xfrm>
              <a:off x="4646770" y="3006953"/>
              <a:ext cx="1612996" cy="9846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Title Goes Here 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of passages lorem ipsum available, but the majority suffered alteration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some form</a:t>
              </a:r>
            </a:p>
          </p:txBody>
        </p:sp>
        <p:sp>
          <p:nvSpPr>
            <p:cNvPr id="17" name="TextBox 93"/>
            <p:cNvSpPr txBox="1"/>
            <p:nvPr/>
          </p:nvSpPr>
          <p:spPr>
            <a:xfrm>
              <a:off x="5186849" y="2551866"/>
              <a:ext cx="537647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9" name="Group 131"/>
          <p:cNvGrpSpPr/>
          <p:nvPr/>
        </p:nvGrpSpPr>
        <p:grpSpPr>
          <a:xfrm>
            <a:off x="491510" y="2998228"/>
            <a:ext cx="2150661" cy="1919642"/>
            <a:chOff x="1131634" y="2551866"/>
            <a:chExt cx="1612996" cy="1439732"/>
          </a:xfrm>
        </p:grpSpPr>
        <p:sp>
          <p:nvSpPr>
            <p:cNvPr id="20" name="TextBox 83"/>
            <p:cNvSpPr txBox="1"/>
            <p:nvPr/>
          </p:nvSpPr>
          <p:spPr>
            <a:xfrm>
              <a:off x="1131634" y="3006953"/>
              <a:ext cx="1612996" cy="9846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Title Goes Here 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of passages lorem ipsum available, but the majority suffered alteration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some form</a:t>
              </a:r>
            </a:p>
          </p:txBody>
        </p:sp>
        <p:sp>
          <p:nvSpPr>
            <p:cNvPr id="21" name="TextBox 84"/>
            <p:cNvSpPr txBox="1"/>
            <p:nvPr/>
          </p:nvSpPr>
          <p:spPr>
            <a:xfrm>
              <a:off x="1669308" y="2551866"/>
              <a:ext cx="537647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23" name="Group 132"/>
          <p:cNvGrpSpPr/>
          <p:nvPr/>
        </p:nvGrpSpPr>
        <p:grpSpPr>
          <a:xfrm>
            <a:off x="2828310" y="1999897"/>
            <a:ext cx="2150661" cy="1919642"/>
            <a:chOff x="2884234" y="1803117"/>
            <a:chExt cx="1612996" cy="1439732"/>
          </a:xfrm>
        </p:grpSpPr>
        <p:sp>
          <p:nvSpPr>
            <p:cNvPr id="24" name="TextBox 88"/>
            <p:cNvSpPr txBox="1"/>
            <p:nvPr/>
          </p:nvSpPr>
          <p:spPr>
            <a:xfrm>
              <a:off x="2884234" y="2258204"/>
              <a:ext cx="1612996" cy="9846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Title Goes Here 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of passages lorem ipsum available, but the majority suffered alteration</a:t>
              </a:r>
              <a:b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en-US" sz="1335" dirty="0">
                  <a:solidFill>
                    <a:schemeClr val="bg1"/>
                  </a:solidFill>
                  <a:cs typeface="+mn-ea"/>
                  <a:sym typeface="+mn-lt"/>
                </a:rPr>
                <a:t>some form</a:t>
              </a:r>
            </a:p>
          </p:txBody>
        </p:sp>
        <p:sp>
          <p:nvSpPr>
            <p:cNvPr id="25" name="TextBox 89"/>
            <p:cNvSpPr txBox="1"/>
            <p:nvPr/>
          </p:nvSpPr>
          <p:spPr>
            <a:xfrm>
              <a:off x="3424313" y="1803117"/>
              <a:ext cx="537647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5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EEE9E6"/>
              </a:clrFrom>
              <a:clrTo>
                <a:srgbClr val="EEE9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4440" y="4433350"/>
            <a:ext cx="5023119" cy="21960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-19050" y="2748458"/>
            <a:ext cx="12192000" cy="0"/>
          </a:xfrm>
          <a:prstGeom prst="lin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组合 1"/>
          <p:cNvGrpSpPr/>
          <p:nvPr/>
        </p:nvGrpSpPr>
        <p:grpSpPr>
          <a:xfrm>
            <a:off x="4671888" y="1133846"/>
            <a:ext cx="2848224" cy="3038724"/>
            <a:chOff x="4671888" y="1133846"/>
            <a:chExt cx="2848224" cy="3038724"/>
          </a:xfrm>
        </p:grpSpPr>
        <p:sp>
          <p:nvSpPr>
            <p:cNvPr id="12" name="椭圆 11"/>
            <p:cNvSpPr/>
            <p:nvPr/>
          </p:nvSpPr>
          <p:spPr>
            <a:xfrm>
              <a:off x="4671888" y="1133846"/>
              <a:ext cx="2848224" cy="2848224"/>
            </a:xfrm>
            <a:prstGeom prst="ellipse">
              <a:avLst/>
            </a:prstGeom>
            <a:solidFill>
              <a:srgbClr val="914230"/>
            </a:solidFill>
            <a:ln>
              <a:solidFill>
                <a:srgbClr val="914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71888" y="1324346"/>
              <a:ext cx="2848224" cy="2848224"/>
            </a:xfrm>
            <a:prstGeom prst="ellipse">
              <a:avLst/>
            </a:prstGeom>
            <a:solidFill>
              <a:srgbClr val="F8F8F8"/>
            </a:solidFill>
            <a:ln>
              <a:solidFill>
                <a:srgbClr val="914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100589" y="1726119"/>
            <a:ext cx="19908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  <a:r>
              <a:rPr lang="zh-CN" altLang="en-US" sz="1600" dirty="0">
                <a:cs typeface="+mn-ea"/>
                <a:sym typeface="+mn-lt"/>
              </a:rPr>
              <a:t> 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26" y="961738"/>
            <a:ext cx="4457700" cy="5715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999140" y="1562915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YOU TITLE HERE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99140" y="2267048"/>
            <a:ext cx="61928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  <a:r>
              <a:rPr lang="zh-CN" altLang="en-US" sz="1600" dirty="0">
                <a:cs typeface="+mn-ea"/>
                <a:sym typeface="+mn-lt"/>
              </a:rPr>
              <a:t> 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This power-point is a multipurpose power-point template perfect for your business report</a:t>
            </a:r>
            <a:r>
              <a:rPr lang="en-US" altLang="zh-CN" sz="1600" dirty="0"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426" y="1639482"/>
            <a:ext cx="598714" cy="415563"/>
            <a:chOff x="5400426" y="1639482"/>
            <a:chExt cx="598714" cy="415563"/>
          </a:xfrm>
        </p:grpSpPr>
        <p:sp>
          <p:nvSpPr>
            <p:cNvPr id="25" name="椭圆 24"/>
            <p:cNvSpPr/>
            <p:nvPr/>
          </p:nvSpPr>
          <p:spPr>
            <a:xfrm>
              <a:off x="5599653" y="1655558"/>
              <a:ext cx="399487" cy="399487"/>
            </a:xfrm>
            <a:prstGeom prst="ellipse">
              <a:avLst/>
            </a:prstGeom>
            <a:solidFill>
              <a:srgbClr val="914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400426" y="1639482"/>
              <a:ext cx="399487" cy="399487"/>
            </a:xfrm>
            <a:prstGeom prst="ellipse">
              <a:avLst/>
            </a:prstGeom>
            <a:noFill/>
            <a:ln>
              <a:solidFill>
                <a:srgbClr val="914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31808" y="0"/>
            <a:ext cx="3860192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2135" y="134241"/>
            <a:ext cx="6796591" cy="769441"/>
            <a:chOff x="1137485" y="305691"/>
            <a:chExt cx="6796591" cy="769441"/>
          </a:xfrm>
        </p:grpSpPr>
        <p:sp>
          <p:nvSpPr>
            <p:cNvPr id="12" name="文本框 11"/>
            <p:cNvSpPr txBox="1"/>
            <p:nvPr/>
          </p:nvSpPr>
          <p:spPr>
            <a:xfrm>
              <a:off x="1137485" y="305691"/>
              <a:ext cx="244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38076" y="363747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YOU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2590" y="671017"/>
              <a:ext cx="23727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Designed by PPT miao</a:t>
              </a:r>
            </a:p>
          </p:txBody>
        </p:sp>
      </p:grpSp>
      <p:graphicFrame>
        <p:nvGraphicFramePr>
          <p:cNvPr id="22" name="Chart 3"/>
          <p:cNvGraphicFramePr/>
          <p:nvPr/>
        </p:nvGraphicFramePr>
        <p:xfrm>
          <a:off x="-1911379" y="2358945"/>
          <a:ext cx="7583948" cy="3060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096000" y="2358945"/>
            <a:ext cx="4954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YOU TITLE HERE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3065423"/>
            <a:ext cx="4523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This power-point is a multipurpose power-point template perfect for your business report</a:t>
            </a:r>
            <a:endParaRPr lang="en-US" altLang="zh-CN" dirty="0">
              <a:cs typeface="+mn-ea"/>
              <a:sym typeface="+mn-lt"/>
            </a:endParaRPr>
          </a:p>
          <a:p>
            <a:endParaRPr lang="en-US" altLang="zh-CN" dirty="0">
              <a:cs typeface="+mn-ea"/>
              <a:sym typeface="+mn-lt"/>
            </a:endParaRPr>
          </a:p>
          <a:p>
            <a:r>
              <a:rPr lang="en-US" altLang="zh-CN" dirty="0">
                <a:cs typeface="+mn-ea"/>
                <a:sym typeface="+mn-lt"/>
              </a:rPr>
              <a:t>Click here to modify the text , you may post text here . Click here to modify the text , you may post text here . </a:t>
            </a:r>
          </a:p>
          <a:p>
            <a:endParaRPr lang="en-US" altLang="zh-CN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217631" y="2882165"/>
            <a:ext cx="2496457" cy="0"/>
          </a:xfrm>
          <a:prstGeom prst="line">
            <a:avLst/>
          </a:prstGeom>
          <a:ln w="6350">
            <a:solidFill>
              <a:srgbClr val="914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59463" y="857251"/>
            <a:ext cx="2569679" cy="258354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378557" y="3556185"/>
            <a:ext cx="2569679" cy="25835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6016354"/>
            <a:ext cx="12192000" cy="95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82514" y="3233561"/>
            <a:ext cx="1509486" cy="25980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18164" y="2233274"/>
            <a:ext cx="4209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PART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>
            <a:off x="0" y="1558658"/>
            <a:ext cx="3673231" cy="2336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00" y="2065202"/>
            <a:ext cx="1028700" cy="2857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52537" y="3109232"/>
            <a:ext cx="1340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TWO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xit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xit" presetSubtype="8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xit" presetSubtype="1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xit" presetSubtype="4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在行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Temp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1423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Microsoft Office PowerPoint</Application>
  <PresentationFormat>宽屏</PresentationFormat>
  <Paragraphs>236</Paragraphs>
  <Slides>27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华文细黑</vt:lpstr>
      <vt:lpstr>宋体</vt:lpstr>
      <vt:lpstr>微软雅黑</vt:lpstr>
      <vt:lpstr>Arial</vt:lpstr>
      <vt:lpstr>Calibri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1</cp:revision>
  <dcterms:created xsi:type="dcterms:W3CDTF">2018-05-17T07:24:15Z</dcterms:created>
  <dcterms:modified xsi:type="dcterms:W3CDTF">2020-11-13T09:29:14Z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