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1" r:id="rId2"/>
    <p:sldId id="294" r:id="rId3"/>
    <p:sldId id="286" r:id="rId4"/>
    <p:sldId id="263" r:id="rId5"/>
    <p:sldId id="279" r:id="rId6"/>
    <p:sldId id="277" r:id="rId7"/>
    <p:sldId id="285" r:id="rId8"/>
    <p:sldId id="292" r:id="rId9"/>
    <p:sldId id="293" r:id="rId10"/>
    <p:sldId id="283" r:id="rId11"/>
    <p:sldId id="299" r:id="rId12"/>
    <p:sldId id="321" r:id="rId13"/>
    <p:sldId id="316" r:id="rId14"/>
    <p:sldId id="302" r:id="rId15"/>
    <p:sldId id="275" r:id="rId16"/>
    <p:sldId id="291" r:id="rId17"/>
    <p:sldId id="284" r:id="rId18"/>
    <p:sldId id="317" r:id="rId19"/>
    <p:sldId id="323" r:id="rId20"/>
    <p:sldId id="324" r:id="rId21"/>
    <p:sldId id="276" r:id="rId22"/>
    <p:sldId id="297" r:id="rId23"/>
    <p:sldId id="313" r:id="rId24"/>
    <p:sldId id="311" r:id="rId25"/>
    <p:sldId id="310" r:id="rId26"/>
    <p:sldId id="344" r:id="rId27"/>
  </p:sldIdLst>
  <p:sldSz cx="12192000" cy="6858000"/>
  <p:notesSz cx="6858000" cy="9144000"/>
  <p:custDataLst>
    <p:tags r:id="rId29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2469"/>
    <a:srgbClr val="2A1B4D"/>
    <a:srgbClr val="F8F8F8"/>
    <a:srgbClr val="7C50D9"/>
    <a:srgbClr val="D0459E"/>
    <a:srgbClr val="EA4FAD"/>
    <a:srgbClr val="7048C9"/>
    <a:srgbClr val="46B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2" autoAdjust="0"/>
    <p:restoredTop sz="94004" autoAdjust="0"/>
  </p:normalViewPr>
  <p:slideViewPr>
    <p:cSldViewPr snapToGrid="0">
      <p:cViewPr varScale="1">
        <p:scale>
          <a:sx n="84" d="100"/>
          <a:sy n="84" d="100"/>
        </p:scale>
        <p:origin x="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93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952DD-E347-4E5D-A9C5-FBF5EEF4F79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17381-B995-48C7-A1F4-83209846D0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4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03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53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05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04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9462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50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10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1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81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93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55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18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728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369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2213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856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119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814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00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693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5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25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034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53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719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03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xmlns="" id="{A74AA6ED-368A-46B5-BD96-D6300B8995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99458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A8AAFC4-3C8E-46D7-B40F-A3F0F4AB7940}"/>
              </a:ext>
            </a:extLst>
          </p:cNvPr>
          <p:cNvSpPr/>
          <p:nvPr userDrawn="1"/>
        </p:nvSpPr>
        <p:spPr>
          <a:xfrm>
            <a:off x="0" y="1190625"/>
            <a:ext cx="10610850" cy="447675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37F9BC9-DCE9-4CB8-B51F-042F5C19C5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8076" flipH="1">
            <a:off x="5746658" y="339661"/>
            <a:ext cx="1807606" cy="3012676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xmlns="" id="{3259F1F2-5F6B-41CE-ACC0-29B98E028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1287747">
            <a:off x="6119934" y="784237"/>
            <a:ext cx="1276152" cy="2125866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" fmla="*/ 0 w 2754630"/>
              <a:gd name="connsiteY0" fmla="*/ 0 h 5486400"/>
              <a:gd name="connsiteX1" fmla="*/ 2754630 w 2754630"/>
              <a:gd name="connsiteY1" fmla="*/ 15240 h 5486400"/>
              <a:gd name="connsiteX2" fmla="*/ 2571750 w 2754630"/>
              <a:gd name="connsiteY2" fmla="*/ 5486400 h 5486400"/>
              <a:gd name="connsiteX3" fmla="*/ 0 w 2754630"/>
              <a:gd name="connsiteY3" fmla="*/ 5486400 h 5486400"/>
              <a:gd name="connsiteX4" fmla="*/ 0 w 2754630"/>
              <a:gd name="connsiteY4" fmla="*/ 0 h 5486400"/>
              <a:gd name="connsiteX0" fmla="*/ 0 w 2945130"/>
              <a:gd name="connsiteY0" fmla="*/ 0 h 5486400"/>
              <a:gd name="connsiteX1" fmla="*/ 2945130 w 2945130"/>
              <a:gd name="connsiteY1" fmla="*/ 68580 h 5486400"/>
              <a:gd name="connsiteX2" fmla="*/ 2571750 w 2945130"/>
              <a:gd name="connsiteY2" fmla="*/ 5486400 h 5486400"/>
              <a:gd name="connsiteX3" fmla="*/ 0 w 2945130"/>
              <a:gd name="connsiteY3" fmla="*/ 5486400 h 5486400"/>
              <a:gd name="connsiteX4" fmla="*/ 0 w 2945130"/>
              <a:gd name="connsiteY4" fmla="*/ 0 h 5486400"/>
              <a:gd name="connsiteX0" fmla="*/ 0 w 2922270"/>
              <a:gd name="connsiteY0" fmla="*/ 0 h 5486400"/>
              <a:gd name="connsiteX1" fmla="*/ 2922270 w 2922270"/>
              <a:gd name="connsiteY1" fmla="*/ 68580 h 5486400"/>
              <a:gd name="connsiteX2" fmla="*/ 2571750 w 2922270"/>
              <a:gd name="connsiteY2" fmla="*/ 5486400 h 5486400"/>
              <a:gd name="connsiteX3" fmla="*/ 0 w 2922270"/>
              <a:gd name="connsiteY3" fmla="*/ 5486400 h 5486400"/>
              <a:gd name="connsiteX4" fmla="*/ 0 w 2922270"/>
              <a:gd name="connsiteY4" fmla="*/ 0 h 5486400"/>
              <a:gd name="connsiteX0" fmla="*/ 0 w 2945130"/>
              <a:gd name="connsiteY0" fmla="*/ 0 h 5478780"/>
              <a:gd name="connsiteX1" fmla="*/ 2945130 w 2945130"/>
              <a:gd name="connsiteY1" fmla="*/ 60960 h 5478780"/>
              <a:gd name="connsiteX2" fmla="*/ 2594610 w 2945130"/>
              <a:gd name="connsiteY2" fmla="*/ 5478780 h 5478780"/>
              <a:gd name="connsiteX3" fmla="*/ 22860 w 2945130"/>
              <a:gd name="connsiteY3" fmla="*/ 5478780 h 5478780"/>
              <a:gd name="connsiteX4" fmla="*/ 0 w 2945130"/>
              <a:gd name="connsiteY4" fmla="*/ 0 h 5478780"/>
              <a:gd name="connsiteX0" fmla="*/ 0 w 2975610"/>
              <a:gd name="connsiteY0" fmla="*/ 0 h 5509260"/>
              <a:gd name="connsiteX1" fmla="*/ 2975610 w 2975610"/>
              <a:gd name="connsiteY1" fmla="*/ 91440 h 5509260"/>
              <a:gd name="connsiteX2" fmla="*/ 2625090 w 2975610"/>
              <a:gd name="connsiteY2" fmla="*/ 5509260 h 5509260"/>
              <a:gd name="connsiteX3" fmla="*/ 53340 w 2975610"/>
              <a:gd name="connsiteY3" fmla="*/ 5509260 h 5509260"/>
              <a:gd name="connsiteX4" fmla="*/ 0 w 2975610"/>
              <a:gd name="connsiteY4" fmla="*/ 0 h 5509260"/>
              <a:gd name="connsiteX0" fmla="*/ 0 w 2967990"/>
              <a:gd name="connsiteY0" fmla="*/ 0 h 5486400"/>
              <a:gd name="connsiteX1" fmla="*/ 2967990 w 2967990"/>
              <a:gd name="connsiteY1" fmla="*/ 68580 h 5486400"/>
              <a:gd name="connsiteX2" fmla="*/ 2617470 w 2967990"/>
              <a:gd name="connsiteY2" fmla="*/ 5486400 h 5486400"/>
              <a:gd name="connsiteX3" fmla="*/ 45720 w 2967990"/>
              <a:gd name="connsiteY3" fmla="*/ 5486400 h 5486400"/>
              <a:gd name="connsiteX4" fmla="*/ 0 w 2967990"/>
              <a:gd name="connsiteY4" fmla="*/ 0 h 5486400"/>
              <a:gd name="connsiteX0" fmla="*/ 0 w 3097530"/>
              <a:gd name="connsiteY0" fmla="*/ 0 h 5486400"/>
              <a:gd name="connsiteX1" fmla="*/ 2967990 w 3097530"/>
              <a:gd name="connsiteY1" fmla="*/ 68580 h 5486400"/>
              <a:gd name="connsiteX2" fmla="*/ 3097530 w 3097530"/>
              <a:gd name="connsiteY2" fmla="*/ 5242560 h 5486400"/>
              <a:gd name="connsiteX3" fmla="*/ 45720 w 3097530"/>
              <a:gd name="connsiteY3" fmla="*/ 5486400 h 5486400"/>
              <a:gd name="connsiteX4" fmla="*/ 0 w 3097530"/>
              <a:gd name="connsiteY4" fmla="*/ 0 h 5486400"/>
              <a:gd name="connsiteX0" fmla="*/ 0 w 3166110"/>
              <a:gd name="connsiteY0" fmla="*/ 0 h 5486400"/>
              <a:gd name="connsiteX1" fmla="*/ 2967990 w 3166110"/>
              <a:gd name="connsiteY1" fmla="*/ 68580 h 5486400"/>
              <a:gd name="connsiteX2" fmla="*/ 3166110 w 3166110"/>
              <a:gd name="connsiteY2" fmla="*/ 5128260 h 5486400"/>
              <a:gd name="connsiteX3" fmla="*/ 45720 w 3166110"/>
              <a:gd name="connsiteY3" fmla="*/ 5486400 h 5486400"/>
              <a:gd name="connsiteX4" fmla="*/ 0 w 3166110"/>
              <a:gd name="connsiteY4" fmla="*/ 0 h 5486400"/>
              <a:gd name="connsiteX0" fmla="*/ 0 w 3128010"/>
              <a:gd name="connsiteY0" fmla="*/ 0 h 5486400"/>
              <a:gd name="connsiteX1" fmla="*/ 2967990 w 3128010"/>
              <a:gd name="connsiteY1" fmla="*/ 68580 h 5486400"/>
              <a:gd name="connsiteX2" fmla="*/ 3128010 w 3128010"/>
              <a:gd name="connsiteY2" fmla="*/ 5113020 h 5486400"/>
              <a:gd name="connsiteX3" fmla="*/ 45720 w 3128010"/>
              <a:gd name="connsiteY3" fmla="*/ 5486400 h 5486400"/>
              <a:gd name="connsiteX4" fmla="*/ 0 w 312801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10540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09016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8254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6730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364480"/>
              <a:gd name="connsiteX1" fmla="*/ 2967990 w 3143250"/>
              <a:gd name="connsiteY1" fmla="*/ 68580 h 5364480"/>
              <a:gd name="connsiteX2" fmla="*/ 3143250 w 3143250"/>
              <a:gd name="connsiteY2" fmla="*/ 5067300 h 5364480"/>
              <a:gd name="connsiteX3" fmla="*/ 137160 w 3143250"/>
              <a:gd name="connsiteY3" fmla="*/ 5364480 h 5364480"/>
              <a:gd name="connsiteX4" fmla="*/ 0 w 3143250"/>
              <a:gd name="connsiteY4" fmla="*/ 0 h 5364480"/>
              <a:gd name="connsiteX0" fmla="*/ 0 w 3143250"/>
              <a:gd name="connsiteY0" fmla="*/ 0 h 5212080"/>
              <a:gd name="connsiteX1" fmla="*/ 2967990 w 3143250"/>
              <a:gd name="connsiteY1" fmla="*/ 68580 h 5212080"/>
              <a:gd name="connsiteX2" fmla="*/ 3143250 w 3143250"/>
              <a:gd name="connsiteY2" fmla="*/ 5067300 h 5212080"/>
              <a:gd name="connsiteX3" fmla="*/ 152400 w 3143250"/>
              <a:gd name="connsiteY3" fmla="*/ 5212080 h 5212080"/>
              <a:gd name="connsiteX4" fmla="*/ 0 w 3143250"/>
              <a:gd name="connsiteY4" fmla="*/ 0 h 5212080"/>
              <a:gd name="connsiteX0" fmla="*/ 0 w 3143250"/>
              <a:gd name="connsiteY0" fmla="*/ 0 h 5113020"/>
              <a:gd name="connsiteX1" fmla="*/ 2967990 w 3143250"/>
              <a:gd name="connsiteY1" fmla="*/ 68580 h 5113020"/>
              <a:gd name="connsiteX2" fmla="*/ 3143250 w 3143250"/>
              <a:gd name="connsiteY2" fmla="*/ 5067300 h 5113020"/>
              <a:gd name="connsiteX3" fmla="*/ 198120 w 3143250"/>
              <a:gd name="connsiteY3" fmla="*/ 5113020 h 5113020"/>
              <a:gd name="connsiteX4" fmla="*/ 0 w 3143250"/>
              <a:gd name="connsiteY4" fmla="*/ 0 h 5113020"/>
              <a:gd name="connsiteX0" fmla="*/ 0 w 3143250"/>
              <a:gd name="connsiteY0" fmla="*/ 0 h 5097780"/>
              <a:gd name="connsiteX1" fmla="*/ 2967990 w 3143250"/>
              <a:gd name="connsiteY1" fmla="*/ 68580 h 5097780"/>
              <a:gd name="connsiteX2" fmla="*/ 3143250 w 3143250"/>
              <a:gd name="connsiteY2" fmla="*/ 5067300 h 5097780"/>
              <a:gd name="connsiteX3" fmla="*/ 236220 w 3143250"/>
              <a:gd name="connsiteY3" fmla="*/ 5097780 h 5097780"/>
              <a:gd name="connsiteX4" fmla="*/ 0 w 3143250"/>
              <a:gd name="connsiteY4" fmla="*/ 0 h 509778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36220 w 3143250"/>
              <a:gd name="connsiteY3" fmla="*/ 50292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66700 w 3143250"/>
              <a:gd name="connsiteY3" fmla="*/ 50673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59080 w 3143250"/>
              <a:gd name="connsiteY3" fmla="*/ 5067300 h 5067300"/>
              <a:gd name="connsiteX4" fmla="*/ 0 w 3143250"/>
              <a:gd name="connsiteY4" fmla="*/ 0 h 5067300"/>
              <a:gd name="connsiteX0" fmla="*/ 0 w 3128010"/>
              <a:gd name="connsiteY0" fmla="*/ 0 h 5067300"/>
              <a:gd name="connsiteX1" fmla="*/ 2967990 w 3128010"/>
              <a:gd name="connsiteY1" fmla="*/ 68580 h 5067300"/>
              <a:gd name="connsiteX2" fmla="*/ 3128010 w 3128010"/>
              <a:gd name="connsiteY2" fmla="*/ 5067300 h 5067300"/>
              <a:gd name="connsiteX3" fmla="*/ 259080 w 3128010"/>
              <a:gd name="connsiteY3" fmla="*/ 5067300 h 5067300"/>
              <a:gd name="connsiteX4" fmla="*/ 0 w 3128010"/>
              <a:gd name="connsiteY4" fmla="*/ 0 h 5067300"/>
              <a:gd name="connsiteX0" fmla="*/ 0 w 3105150"/>
              <a:gd name="connsiteY0" fmla="*/ 0 h 5074920"/>
              <a:gd name="connsiteX1" fmla="*/ 2967990 w 3105150"/>
              <a:gd name="connsiteY1" fmla="*/ 68580 h 5074920"/>
              <a:gd name="connsiteX2" fmla="*/ 3105150 w 3105150"/>
              <a:gd name="connsiteY2" fmla="*/ 5074920 h 5074920"/>
              <a:gd name="connsiteX3" fmla="*/ 259080 w 3105150"/>
              <a:gd name="connsiteY3" fmla="*/ 5067300 h 5074920"/>
              <a:gd name="connsiteX4" fmla="*/ 0 w 3105150"/>
              <a:gd name="connsiteY4" fmla="*/ 0 h 5074920"/>
              <a:gd name="connsiteX0" fmla="*/ 0 w 3082290"/>
              <a:gd name="connsiteY0" fmla="*/ 0 h 5074920"/>
              <a:gd name="connsiteX1" fmla="*/ 2967990 w 3082290"/>
              <a:gd name="connsiteY1" fmla="*/ 68580 h 5074920"/>
              <a:gd name="connsiteX2" fmla="*/ 3082290 w 3082290"/>
              <a:gd name="connsiteY2" fmla="*/ 5074920 h 5074920"/>
              <a:gd name="connsiteX3" fmla="*/ 259080 w 3082290"/>
              <a:gd name="connsiteY3" fmla="*/ 5067300 h 5074920"/>
              <a:gd name="connsiteX4" fmla="*/ 0 w 3082290"/>
              <a:gd name="connsiteY4" fmla="*/ 0 h 5074920"/>
              <a:gd name="connsiteX0" fmla="*/ 0 w 3059430"/>
              <a:gd name="connsiteY0" fmla="*/ 0 h 5074920"/>
              <a:gd name="connsiteX1" fmla="*/ 2967990 w 3059430"/>
              <a:gd name="connsiteY1" fmla="*/ 68580 h 5074920"/>
              <a:gd name="connsiteX2" fmla="*/ 3059430 w 3059430"/>
              <a:gd name="connsiteY2" fmla="*/ 5074920 h 5074920"/>
              <a:gd name="connsiteX3" fmla="*/ 259080 w 3059430"/>
              <a:gd name="connsiteY3" fmla="*/ 5067300 h 5074920"/>
              <a:gd name="connsiteX4" fmla="*/ 0 w 3059430"/>
              <a:gd name="connsiteY4" fmla="*/ 0 h 5074920"/>
              <a:gd name="connsiteX0" fmla="*/ 0 w 3105150"/>
              <a:gd name="connsiteY0" fmla="*/ 0 h 5052060"/>
              <a:gd name="connsiteX1" fmla="*/ 3013710 w 3105150"/>
              <a:gd name="connsiteY1" fmla="*/ 45720 h 5052060"/>
              <a:gd name="connsiteX2" fmla="*/ 3105150 w 3105150"/>
              <a:gd name="connsiteY2" fmla="*/ 5052060 h 5052060"/>
              <a:gd name="connsiteX3" fmla="*/ 304800 w 3105150"/>
              <a:gd name="connsiteY3" fmla="*/ 5044440 h 5052060"/>
              <a:gd name="connsiteX4" fmla="*/ 0 w 3105150"/>
              <a:gd name="connsiteY4" fmla="*/ 0 h 5052060"/>
              <a:gd name="connsiteX0" fmla="*/ 0 w 3120390"/>
              <a:gd name="connsiteY0" fmla="*/ 0 h 5052060"/>
              <a:gd name="connsiteX1" fmla="*/ 3028950 w 3120390"/>
              <a:gd name="connsiteY1" fmla="*/ 4572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90850 w 3120390"/>
              <a:gd name="connsiteY1" fmla="*/ 533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5275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914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50870"/>
              <a:gd name="connsiteY0" fmla="*/ 0 h 5052060"/>
              <a:gd name="connsiteX1" fmla="*/ 2922270 w 3150870"/>
              <a:gd name="connsiteY1" fmla="*/ 91440 h 5052060"/>
              <a:gd name="connsiteX2" fmla="*/ 3150870 w 3150870"/>
              <a:gd name="connsiteY2" fmla="*/ 5052060 h 5052060"/>
              <a:gd name="connsiteX3" fmla="*/ 320040 w 3150870"/>
              <a:gd name="connsiteY3" fmla="*/ 5044440 h 5052060"/>
              <a:gd name="connsiteX4" fmla="*/ 0 w 3150870"/>
              <a:gd name="connsiteY4" fmla="*/ 0 h 5052060"/>
              <a:gd name="connsiteX0" fmla="*/ 0 w 3150870"/>
              <a:gd name="connsiteY0" fmla="*/ 0 h 5268723"/>
              <a:gd name="connsiteX1" fmla="*/ 2922270 w 3150870"/>
              <a:gd name="connsiteY1" fmla="*/ 91440 h 5268723"/>
              <a:gd name="connsiteX2" fmla="*/ 3150870 w 3150870"/>
              <a:gd name="connsiteY2" fmla="*/ 5052060 h 5268723"/>
              <a:gd name="connsiteX3" fmla="*/ 362586 w 3150870"/>
              <a:gd name="connsiteY3" fmla="*/ 5268724 h 5268723"/>
              <a:gd name="connsiteX4" fmla="*/ 0 w 3150870"/>
              <a:gd name="connsiteY4" fmla="*/ 0 h 5268723"/>
              <a:gd name="connsiteX0" fmla="*/ 0 w 3150870"/>
              <a:gd name="connsiteY0" fmla="*/ 0 h 5268728"/>
              <a:gd name="connsiteX1" fmla="*/ 2922270 w 3150870"/>
              <a:gd name="connsiteY1" fmla="*/ 91440 h 5268728"/>
              <a:gd name="connsiteX2" fmla="*/ 3150870 w 3150870"/>
              <a:gd name="connsiteY2" fmla="*/ 5052060 h 5268728"/>
              <a:gd name="connsiteX3" fmla="*/ 362585 w 3150870"/>
              <a:gd name="connsiteY3" fmla="*/ 5268727 h 5268728"/>
              <a:gd name="connsiteX4" fmla="*/ 0 w 3150870"/>
              <a:gd name="connsiteY4" fmla="*/ 0 h 5268728"/>
              <a:gd name="connsiteX0" fmla="*/ 0 w 3150870"/>
              <a:gd name="connsiteY0" fmla="*/ 0 h 5190657"/>
              <a:gd name="connsiteX1" fmla="*/ 2922270 w 3150870"/>
              <a:gd name="connsiteY1" fmla="*/ 91440 h 5190657"/>
              <a:gd name="connsiteX2" fmla="*/ 3150870 w 3150870"/>
              <a:gd name="connsiteY2" fmla="*/ 5052060 h 5190657"/>
              <a:gd name="connsiteX3" fmla="*/ 369696 w 3150870"/>
              <a:gd name="connsiteY3" fmla="*/ 5190658 h 5190657"/>
              <a:gd name="connsiteX4" fmla="*/ 0 w 3150870"/>
              <a:gd name="connsiteY4" fmla="*/ 0 h 5190657"/>
              <a:gd name="connsiteX0" fmla="*/ 0 w 3150870"/>
              <a:gd name="connsiteY0" fmla="*/ 0 h 5238922"/>
              <a:gd name="connsiteX1" fmla="*/ 2922270 w 3150870"/>
              <a:gd name="connsiteY1" fmla="*/ 91440 h 5238922"/>
              <a:gd name="connsiteX2" fmla="*/ 3150870 w 3150870"/>
              <a:gd name="connsiteY2" fmla="*/ 5052060 h 5238922"/>
              <a:gd name="connsiteX3" fmla="*/ 381045 w 3150870"/>
              <a:gd name="connsiteY3" fmla="*/ 5238922 h 5238922"/>
              <a:gd name="connsiteX4" fmla="*/ 0 w 3150870"/>
              <a:gd name="connsiteY4" fmla="*/ 0 h 5238922"/>
              <a:gd name="connsiteX0" fmla="*/ 0 w 3150870"/>
              <a:gd name="connsiteY0" fmla="*/ 0 h 5248848"/>
              <a:gd name="connsiteX1" fmla="*/ 2922270 w 3150870"/>
              <a:gd name="connsiteY1" fmla="*/ 91440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835666 w 3150870"/>
              <a:gd name="connsiteY1" fmla="*/ 178013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879661 w 3150870"/>
              <a:gd name="connsiteY1" fmla="*/ 213507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925080 w 3150870"/>
              <a:gd name="connsiteY1" fmla="*/ 233387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870" h="5248848">
                <a:moveTo>
                  <a:pt x="0" y="0"/>
                </a:moveTo>
                <a:lnTo>
                  <a:pt x="2925080" y="233387"/>
                </a:lnTo>
                <a:lnTo>
                  <a:pt x="3150870" y="5052060"/>
                </a:lnTo>
                <a:lnTo>
                  <a:pt x="317167" y="52488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427DCA1-34CC-4E59-99B7-FB83F18CD4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0539" flipH="1">
            <a:off x="7226801" y="1260572"/>
            <a:ext cx="3222204" cy="5370338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4D4A56EC-26A4-4EC3-945D-4A2A9D9718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2159736">
            <a:off x="7867519" y="2191745"/>
            <a:ext cx="2280427" cy="3734949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" fmla="*/ 0 w 2754630"/>
              <a:gd name="connsiteY0" fmla="*/ 0 h 5486400"/>
              <a:gd name="connsiteX1" fmla="*/ 2754630 w 2754630"/>
              <a:gd name="connsiteY1" fmla="*/ 15240 h 5486400"/>
              <a:gd name="connsiteX2" fmla="*/ 2571750 w 2754630"/>
              <a:gd name="connsiteY2" fmla="*/ 5486400 h 5486400"/>
              <a:gd name="connsiteX3" fmla="*/ 0 w 2754630"/>
              <a:gd name="connsiteY3" fmla="*/ 5486400 h 5486400"/>
              <a:gd name="connsiteX4" fmla="*/ 0 w 2754630"/>
              <a:gd name="connsiteY4" fmla="*/ 0 h 5486400"/>
              <a:gd name="connsiteX0" fmla="*/ 0 w 2945130"/>
              <a:gd name="connsiteY0" fmla="*/ 0 h 5486400"/>
              <a:gd name="connsiteX1" fmla="*/ 2945130 w 2945130"/>
              <a:gd name="connsiteY1" fmla="*/ 68580 h 5486400"/>
              <a:gd name="connsiteX2" fmla="*/ 2571750 w 2945130"/>
              <a:gd name="connsiteY2" fmla="*/ 5486400 h 5486400"/>
              <a:gd name="connsiteX3" fmla="*/ 0 w 2945130"/>
              <a:gd name="connsiteY3" fmla="*/ 5486400 h 5486400"/>
              <a:gd name="connsiteX4" fmla="*/ 0 w 2945130"/>
              <a:gd name="connsiteY4" fmla="*/ 0 h 5486400"/>
              <a:gd name="connsiteX0" fmla="*/ 0 w 2922270"/>
              <a:gd name="connsiteY0" fmla="*/ 0 h 5486400"/>
              <a:gd name="connsiteX1" fmla="*/ 2922270 w 2922270"/>
              <a:gd name="connsiteY1" fmla="*/ 68580 h 5486400"/>
              <a:gd name="connsiteX2" fmla="*/ 2571750 w 2922270"/>
              <a:gd name="connsiteY2" fmla="*/ 5486400 h 5486400"/>
              <a:gd name="connsiteX3" fmla="*/ 0 w 2922270"/>
              <a:gd name="connsiteY3" fmla="*/ 5486400 h 5486400"/>
              <a:gd name="connsiteX4" fmla="*/ 0 w 2922270"/>
              <a:gd name="connsiteY4" fmla="*/ 0 h 5486400"/>
              <a:gd name="connsiteX0" fmla="*/ 0 w 2945130"/>
              <a:gd name="connsiteY0" fmla="*/ 0 h 5478780"/>
              <a:gd name="connsiteX1" fmla="*/ 2945130 w 2945130"/>
              <a:gd name="connsiteY1" fmla="*/ 60960 h 5478780"/>
              <a:gd name="connsiteX2" fmla="*/ 2594610 w 2945130"/>
              <a:gd name="connsiteY2" fmla="*/ 5478780 h 5478780"/>
              <a:gd name="connsiteX3" fmla="*/ 22860 w 2945130"/>
              <a:gd name="connsiteY3" fmla="*/ 5478780 h 5478780"/>
              <a:gd name="connsiteX4" fmla="*/ 0 w 2945130"/>
              <a:gd name="connsiteY4" fmla="*/ 0 h 5478780"/>
              <a:gd name="connsiteX0" fmla="*/ 0 w 2975610"/>
              <a:gd name="connsiteY0" fmla="*/ 0 h 5509260"/>
              <a:gd name="connsiteX1" fmla="*/ 2975610 w 2975610"/>
              <a:gd name="connsiteY1" fmla="*/ 91440 h 5509260"/>
              <a:gd name="connsiteX2" fmla="*/ 2625090 w 2975610"/>
              <a:gd name="connsiteY2" fmla="*/ 5509260 h 5509260"/>
              <a:gd name="connsiteX3" fmla="*/ 53340 w 2975610"/>
              <a:gd name="connsiteY3" fmla="*/ 5509260 h 5509260"/>
              <a:gd name="connsiteX4" fmla="*/ 0 w 2975610"/>
              <a:gd name="connsiteY4" fmla="*/ 0 h 5509260"/>
              <a:gd name="connsiteX0" fmla="*/ 0 w 2967990"/>
              <a:gd name="connsiteY0" fmla="*/ 0 h 5486400"/>
              <a:gd name="connsiteX1" fmla="*/ 2967990 w 2967990"/>
              <a:gd name="connsiteY1" fmla="*/ 68580 h 5486400"/>
              <a:gd name="connsiteX2" fmla="*/ 2617470 w 2967990"/>
              <a:gd name="connsiteY2" fmla="*/ 5486400 h 5486400"/>
              <a:gd name="connsiteX3" fmla="*/ 45720 w 2967990"/>
              <a:gd name="connsiteY3" fmla="*/ 5486400 h 5486400"/>
              <a:gd name="connsiteX4" fmla="*/ 0 w 2967990"/>
              <a:gd name="connsiteY4" fmla="*/ 0 h 5486400"/>
              <a:gd name="connsiteX0" fmla="*/ 0 w 3097530"/>
              <a:gd name="connsiteY0" fmla="*/ 0 h 5486400"/>
              <a:gd name="connsiteX1" fmla="*/ 2967990 w 3097530"/>
              <a:gd name="connsiteY1" fmla="*/ 68580 h 5486400"/>
              <a:gd name="connsiteX2" fmla="*/ 3097530 w 3097530"/>
              <a:gd name="connsiteY2" fmla="*/ 5242560 h 5486400"/>
              <a:gd name="connsiteX3" fmla="*/ 45720 w 3097530"/>
              <a:gd name="connsiteY3" fmla="*/ 5486400 h 5486400"/>
              <a:gd name="connsiteX4" fmla="*/ 0 w 3097530"/>
              <a:gd name="connsiteY4" fmla="*/ 0 h 5486400"/>
              <a:gd name="connsiteX0" fmla="*/ 0 w 3166110"/>
              <a:gd name="connsiteY0" fmla="*/ 0 h 5486400"/>
              <a:gd name="connsiteX1" fmla="*/ 2967990 w 3166110"/>
              <a:gd name="connsiteY1" fmla="*/ 68580 h 5486400"/>
              <a:gd name="connsiteX2" fmla="*/ 3166110 w 3166110"/>
              <a:gd name="connsiteY2" fmla="*/ 5128260 h 5486400"/>
              <a:gd name="connsiteX3" fmla="*/ 45720 w 3166110"/>
              <a:gd name="connsiteY3" fmla="*/ 5486400 h 5486400"/>
              <a:gd name="connsiteX4" fmla="*/ 0 w 3166110"/>
              <a:gd name="connsiteY4" fmla="*/ 0 h 5486400"/>
              <a:gd name="connsiteX0" fmla="*/ 0 w 3128010"/>
              <a:gd name="connsiteY0" fmla="*/ 0 h 5486400"/>
              <a:gd name="connsiteX1" fmla="*/ 2967990 w 3128010"/>
              <a:gd name="connsiteY1" fmla="*/ 68580 h 5486400"/>
              <a:gd name="connsiteX2" fmla="*/ 3128010 w 3128010"/>
              <a:gd name="connsiteY2" fmla="*/ 5113020 h 5486400"/>
              <a:gd name="connsiteX3" fmla="*/ 45720 w 3128010"/>
              <a:gd name="connsiteY3" fmla="*/ 5486400 h 5486400"/>
              <a:gd name="connsiteX4" fmla="*/ 0 w 312801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10540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09016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8254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6730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364480"/>
              <a:gd name="connsiteX1" fmla="*/ 2967990 w 3143250"/>
              <a:gd name="connsiteY1" fmla="*/ 68580 h 5364480"/>
              <a:gd name="connsiteX2" fmla="*/ 3143250 w 3143250"/>
              <a:gd name="connsiteY2" fmla="*/ 5067300 h 5364480"/>
              <a:gd name="connsiteX3" fmla="*/ 137160 w 3143250"/>
              <a:gd name="connsiteY3" fmla="*/ 5364480 h 5364480"/>
              <a:gd name="connsiteX4" fmla="*/ 0 w 3143250"/>
              <a:gd name="connsiteY4" fmla="*/ 0 h 5364480"/>
              <a:gd name="connsiteX0" fmla="*/ 0 w 3143250"/>
              <a:gd name="connsiteY0" fmla="*/ 0 h 5212080"/>
              <a:gd name="connsiteX1" fmla="*/ 2967990 w 3143250"/>
              <a:gd name="connsiteY1" fmla="*/ 68580 h 5212080"/>
              <a:gd name="connsiteX2" fmla="*/ 3143250 w 3143250"/>
              <a:gd name="connsiteY2" fmla="*/ 5067300 h 5212080"/>
              <a:gd name="connsiteX3" fmla="*/ 152400 w 3143250"/>
              <a:gd name="connsiteY3" fmla="*/ 5212080 h 5212080"/>
              <a:gd name="connsiteX4" fmla="*/ 0 w 3143250"/>
              <a:gd name="connsiteY4" fmla="*/ 0 h 5212080"/>
              <a:gd name="connsiteX0" fmla="*/ 0 w 3143250"/>
              <a:gd name="connsiteY0" fmla="*/ 0 h 5113020"/>
              <a:gd name="connsiteX1" fmla="*/ 2967990 w 3143250"/>
              <a:gd name="connsiteY1" fmla="*/ 68580 h 5113020"/>
              <a:gd name="connsiteX2" fmla="*/ 3143250 w 3143250"/>
              <a:gd name="connsiteY2" fmla="*/ 5067300 h 5113020"/>
              <a:gd name="connsiteX3" fmla="*/ 198120 w 3143250"/>
              <a:gd name="connsiteY3" fmla="*/ 5113020 h 5113020"/>
              <a:gd name="connsiteX4" fmla="*/ 0 w 3143250"/>
              <a:gd name="connsiteY4" fmla="*/ 0 h 5113020"/>
              <a:gd name="connsiteX0" fmla="*/ 0 w 3143250"/>
              <a:gd name="connsiteY0" fmla="*/ 0 h 5097780"/>
              <a:gd name="connsiteX1" fmla="*/ 2967990 w 3143250"/>
              <a:gd name="connsiteY1" fmla="*/ 68580 h 5097780"/>
              <a:gd name="connsiteX2" fmla="*/ 3143250 w 3143250"/>
              <a:gd name="connsiteY2" fmla="*/ 5067300 h 5097780"/>
              <a:gd name="connsiteX3" fmla="*/ 236220 w 3143250"/>
              <a:gd name="connsiteY3" fmla="*/ 5097780 h 5097780"/>
              <a:gd name="connsiteX4" fmla="*/ 0 w 3143250"/>
              <a:gd name="connsiteY4" fmla="*/ 0 h 509778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36220 w 3143250"/>
              <a:gd name="connsiteY3" fmla="*/ 50292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66700 w 3143250"/>
              <a:gd name="connsiteY3" fmla="*/ 50673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59080 w 3143250"/>
              <a:gd name="connsiteY3" fmla="*/ 5067300 h 5067300"/>
              <a:gd name="connsiteX4" fmla="*/ 0 w 3143250"/>
              <a:gd name="connsiteY4" fmla="*/ 0 h 5067300"/>
              <a:gd name="connsiteX0" fmla="*/ 0 w 3128010"/>
              <a:gd name="connsiteY0" fmla="*/ 0 h 5067300"/>
              <a:gd name="connsiteX1" fmla="*/ 2967990 w 3128010"/>
              <a:gd name="connsiteY1" fmla="*/ 68580 h 5067300"/>
              <a:gd name="connsiteX2" fmla="*/ 3128010 w 3128010"/>
              <a:gd name="connsiteY2" fmla="*/ 5067300 h 5067300"/>
              <a:gd name="connsiteX3" fmla="*/ 259080 w 3128010"/>
              <a:gd name="connsiteY3" fmla="*/ 5067300 h 5067300"/>
              <a:gd name="connsiteX4" fmla="*/ 0 w 3128010"/>
              <a:gd name="connsiteY4" fmla="*/ 0 h 5067300"/>
              <a:gd name="connsiteX0" fmla="*/ 0 w 3105150"/>
              <a:gd name="connsiteY0" fmla="*/ 0 h 5074920"/>
              <a:gd name="connsiteX1" fmla="*/ 2967990 w 3105150"/>
              <a:gd name="connsiteY1" fmla="*/ 68580 h 5074920"/>
              <a:gd name="connsiteX2" fmla="*/ 3105150 w 3105150"/>
              <a:gd name="connsiteY2" fmla="*/ 5074920 h 5074920"/>
              <a:gd name="connsiteX3" fmla="*/ 259080 w 3105150"/>
              <a:gd name="connsiteY3" fmla="*/ 5067300 h 5074920"/>
              <a:gd name="connsiteX4" fmla="*/ 0 w 3105150"/>
              <a:gd name="connsiteY4" fmla="*/ 0 h 5074920"/>
              <a:gd name="connsiteX0" fmla="*/ 0 w 3082290"/>
              <a:gd name="connsiteY0" fmla="*/ 0 h 5074920"/>
              <a:gd name="connsiteX1" fmla="*/ 2967990 w 3082290"/>
              <a:gd name="connsiteY1" fmla="*/ 68580 h 5074920"/>
              <a:gd name="connsiteX2" fmla="*/ 3082290 w 3082290"/>
              <a:gd name="connsiteY2" fmla="*/ 5074920 h 5074920"/>
              <a:gd name="connsiteX3" fmla="*/ 259080 w 3082290"/>
              <a:gd name="connsiteY3" fmla="*/ 5067300 h 5074920"/>
              <a:gd name="connsiteX4" fmla="*/ 0 w 3082290"/>
              <a:gd name="connsiteY4" fmla="*/ 0 h 5074920"/>
              <a:gd name="connsiteX0" fmla="*/ 0 w 3059430"/>
              <a:gd name="connsiteY0" fmla="*/ 0 h 5074920"/>
              <a:gd name="connsiteX1" fmla="*/ 2967990 w 3059430"/>
              <a:gd name="connsiteY1" fmla="*/ 68580 h 5074920"/>
              <a:gd name="connsiteX2" fmla="*/ 3059430 w 3059430"/>
              <a:gd name="connsiteY2" fmla="*/ 5074920 h 5074920"/>
              <a:gd name="connsiteX3" fmla="*/ 259080 w 3059430"/>
              <a:gd name="connsiteY3" fmla="*/ 5067300 h 5074920"/>
              <a:gd name="connsiteX4" fmla="*/ 0 w 3059430"/>
              <a:gd name="connsiteY4" fmla="*/ 0 h 5074920"/>
              <a:gd name="connsiteX0" fmla="*/ 0 w 3105150"/>
              <a:gd name="connsiteY0" fmla="*/ 0 h 5052060"/>
              <a:gd name="connsiteX1" fmla="*/ 3013710 w 3105150"/>
              <a:gd name="connsiteY1" fmla="*/ 45720 h 5052060"/>
              <a:gd name="connsiteX2" fmla="*/ 3105150 w 3105150"/>
              <a:gd name="connsiteY2" fmla="*/ 5052060 h 5052060"/>
              <a:gd name="connsiteX3" fmla="*/ 304800 w 3105150"/>
              <a:gd name="connsiteY3" fmla="*/ 5044440 h 5052060"/>
              <a:gd name="connsiteX4" fmla="*/ 0 w 3105150"/>
              <a:gd name="connsiteY4" fmla="*/ 0 h 5052060"/>
              <a:gd name="connsiteX0" fmla="*/ 0 w 3120390"/>
              <a:gd name="connsiteY0" fmla="*/ 0 h 5052060"/>
              <a:gd name="connsiteX1" fmla="*/ 3028950 w 3120390"/>
              <a:gd name="connsiteY1" fmla="*/ 4572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90850 w 3120390"/>
              <a:gd name="connsiteY1" fmla="*/ 533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5275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914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50870"/>
              <a:gd name="connsiteY0" fmla="*/ 0 h 5052060"/>
              <a:gd name="connsiteX1" fmla="*/ 2922270 w 3150870"/>
              <a:gd name="connsiteY1" fmla="*/ 91440 h 5052060"/>
              <a:gd name="connsiteX2" fmla="*/ 3150870 w 3150870"/>
              <a:gd name="connsiteY2" fmla="*/ 5052060 h 5052060"/>
              <a:gd name="connsiteX3" fmla="*/ 320040 w 3150870"/>
              <a:gd name="connsiteY3" fmla="*/ 5044440 h 5052060"/>
              <a:gd name="connsiteX4" fmla="*/ 0 w 3150870"/>
              <a:gd name="connsiteY4" fmla="*/ 0 h 5052060"/>
              <a:gd name="connsiteX0" fmla="*/ 0 w 3150870"/>
              <a:gd name="connsiteY0" fmla="*/ 0 h 5108081"/>
              <a:gd name="connsiteX1" fmla="*/ 2922270 w 3150870"/>
              <a:gd name="connsiteY1" fmla="*/ 91440 h 5108081"/>
              <a:gd name="connsiteX2" fmla="*/ 3150870 w 3150870"/>
              <a:gd name="connsiteY2" fmla="*/ 5052060 h 5108081"/>
              <a:gd name="connsiteX3" fmla="*/ 340180 w 3150870"/>
              <a:gd name="connsiteY3" fmla="*/ 5108082 h 5108081"/>
              <a:gd name="connsiteX4" fmla="*/ 0 w 3150870"/>
              <a:gd name="connsiteY4" fmla="*/ 0 h 5108081"/>
              <a:gd name="connsiteX0" fmla="*/ 0 w 3186557"/>
              <a:gd name="connsiteY0" fmla="*/ 0 h 5108082"/>
              <a:gd name="connsiteX1" fmla="*/ 2922270 w 3186557"/>
              <a:gd name="connsiteY1" fmla="*/ 91440 h 5108082"/>
              <a:gd name="connsiteX2" fmla="*/ 3186557 w 3186557"/>
              <a:gd name="connsiteY2" fmla="*/ 5065272 h 5108082"/>
              <a:gd name="connsiteX3" fmla="*/ 340180 w 3186557"/>
              <a:gd name="connsiteY3" fmla="*/ 5108082 h 5108082"/>
              <a:gd name="connsiteX4" fmla="*/ 0 w 3186557"/>
              <a:gd name="connsiteY4" fmla="*/ 0 h 5108082"/>
              <a:gd name="connsiteX0" fmla="*/ 0 w 3186557"/>
              <a:gd name="connsiteY0" fmla="*/ 0 h 5139900"/>
              <a:gd name="connsiteX1" fmla="*/ 2922270 w 3186557"/>
              <a:gd name="connsiteY1" fmla="*/ 91440 h 5139900"/>
              <a:gd name="connsiteX2" fmla="*/ 3186557 w 3186557"/>
              <a:gd name="connsiteY2" fmla="*/ 5065272 h 5139900"/>
              <a:gd name="connsiteX3" fmla="*/ 350250 w 3186557"/>
              <a:gd name="connsiteY3" fmla="*/ 5139901 h 5139900"/>
              <a:gd name="connsiteX4" fmla="*/ 0 w 3186557"/>
              <a:gd name="connsiteY4" fmla="*/ 0 h 5139900"/>
              <a:gd name="connsiteX0" fmla="*/ 0 w 3200494"/>
              <a:gd name="connsiteY0" fmla="*/ -1 h 5195002"/>
              <a:gd name="connsiteX1" fmla="*/ 2936207 w 3200494"/>
              <a:gd name="connsiteY1" fmla="*/ 146540 h 5195002"/>
              <a:gd name="connsiteX2" fmla="*/ 3200494 w 3200494"/>
              <a:gd name="connsiteY2" fmla="*/ 5120372 h 5195002"/>
              <a:gd name="connsiteX3" fmla="*/ 364187 w 3200494"/>
              <a:gd name="connsiteY3" fmla="*/ 5195001 h 5195002"/>
              <a:gd name="connsiteX4" fmla="*/ 0 w 3200494"/>
              <a:gd name="connsiteY4" fmla="*/ -1 h 5195002"/>
              <a:gd name="connsiteX0" fmla="*/ 1 w 3158605"/>
              <a:gd name="connsiteY0" fmla="*/ 0 h 5173251"/>
              <a:gd name="connsiteX1" fmla="*/ 2894318 w 3158605"/>
              <a:gd name="connsiteY1" fmla="*/ 124790 h 5173251"/>
              <a:gd name="connsiteX2" fmla="*/ 3158605 w 3158605"/>
              <a:gd name="connsiteY2" fmla="*/ 5098622 h 5173251"/>
              <a:gd name="connsiteX3" fmla="*/ 322298 w 3158605"/>
              <a:gd name="connsiteY3" fmla="*/ 5173251 h 5173251"/>
              <a:gd name="connsiteX4" fmla="*/ 1 w 3158605"/>
              <a:gd name="connsiteY4" fmla="*/ 0 h 5173251"/>
              <a:gd name="connsiteX0" fmla="*/ 0 w 3158604"/>
              <a:gd name="connsiteY0" fmla="*/ 0 h 5173251"/>
              <a:gd name="connsiteX1" fmla="*/ 2936208 w 3158604"/>
              <a:gd name="connsiteY1" fmla="*/ 146540 h 5173251"/>
              <a:gd name="connsiteX2" fmla="*/ 3158604 w 3158604"/>
              <a:gd name="connsiteY2" fmla="*/ 5098622 h 5173251"/>
              <a:gd name="connsiteX3" fmla="*/ 322297 w 3158604"/>
              <a:gd name="connsiteY3" fmla="*/ 5173251 h 5173251"/>
              <a:gd name="connsiteX4" fmla="*/ 0 w 3158604"/>
              <a:gd name="connsiteY4" fmla="*/ 0 h 5173251"/>
              <a:gd name="connsiteX0" fmla="*/ 0 w 3158604"/>
              <a:gd name="connsiteY0" fmla="*/ 0 h 5173251"/>
              <a:gd name="connsiteX1" fmla="*/ 2922996 w 3158604"/>
              <a:gd name="connsiteY1" fmla="*/ 182227 h 5173251"/>
              <a:gd name="connsiteX2" fmla="*/ 3158604 w 3158604"/>
              <a:gd name="connsiteY2" fmla="*/ 5098622 h 5173251"/>
              <a:gd name="connsiteX3" fmla="*/ 322297 w 3158604"/>
              <a:gd name="connsiteY3" fmla="*/ 5173251 h 5173251"/>
              <a:gd name="connsiteX4" fmla="*/ 0 w 3158604"/>
              <a:gd name="connsiteY4" fmla="*/ 0 h 517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604" h="5173251">
                <a:moveTo>
                  <a:pt x="0" y="0"/>
                </a:moveTo>
                <a:lnTo>
                  <a:pt x="2922996" y="182227"/>
                </a:lnTo>
                <a:lnTo>
                  <a:pt x="3158604" y="5098622"/>
                </a:lnTo>
                <a:lnTo>
                  <a:pt x="322297" y="517325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476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xmlns="" id="{272ED7E3-299C-4AE8-A82E-FBED86BE2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6229" y="5152673"/>
            <a:ext cx="784844" cy="78363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80307314-AE86-40DA-B50D-5F9E3FD062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1455" y="5152673"/>
            <a:ext cx="784844" cy="78363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4924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C93A517C-1B03-4E98-9726-E08B5CDB56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xmlns="" id="{6A11F5F7-2F08-4957-83C7-B6AB0BE7B4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63848" y="4630101"/>
            <a:ext cx="950728" cy="9492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75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50A5723E-2575-46C6-B86A-7FFB161A96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352424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79767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054048E7-BA97-40CD-A5CF-206059B6DD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7409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xmlns="" id="{DD0E1B49-5417-4A40-AADF-6860C23DD2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1736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511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E9CE0B80-B926-4C70-8D6B-F5252934B3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EB63A75-3830-44B6-99B8-CE5310E6539E}"/>
              </a:ext>
            </a:extLst>
          </p:cNvPr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37D3245D-8E5C-43E9-8260-E9F51B358E90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>
                <a:extLst>
                  <a:ext uri="{FF2B5EF4-FFF2-40B4-BE49-F238E27FC236}">
                    <a16:creationId xmlns:a16="http://schemas.microsoft.com/office/drawing/2014/main" xmlns="" id="{8218786E-EB80-483B-B6FA-C3483700475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xmlns="" id="{7C763E47-5078-4C5B-8A40-C3A88CEC3279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xmlns="" id="{3060D55E-3D04-4C89-B704-EB10ACE8B6AB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xmlns="" id="{606E60B9-3561-4A43-B2ED-8B2E052FD236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xmlns="" id="{14343623-E58B-4701-B445-00DA090B6A27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>
              <a:extLst>
                <a:ext uri="{FF2B5EF4-FFF2-40B4-BE49-F238E27FC236}">
                  <a16:creationId xmlns:a16="http://schemas.microsoft.com/office/drawing/2014/main" xmlns="" id="{9F2CA092-79B5-452C-BE9C-8D9A3C85CDEA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http://WWW.IBAOTU.COM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2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782111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9387275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176947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901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534F8F1-9755-470B-BCC8-3DF6BD04FC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6716" y="1116441"/>
            <a:ext cx="5543667" cy="4846843"/>
          </a:xfrm>
          <a:custGeom>
            <a:avLst/>
            <a:gdLst>
              <a:gd name="connsiteX0" fmla="*/ 1456042 w 5543667"/>
              <a:gd name="connsiteY0" fmla="*/ 61 h 4846843"/>
              <a:gd name="connsiteX1" fmla="*/ 2254209 w 5543667"/>
              <a:gd name="connsiteY1" fmla="*/ 234962 h 4846843"/>
              <a:gd name="connsiteX2" fmla="*/ 3353395 w 5543667"/>
              <a:gd name="connsiteY2" fmla="*/ 478574 h 4846843"/>
              <a:gd name="connsiteX3" fmla="*/ 3480149 w 5543667"/>
              <a:gd name="connsiteY3" fmla="*/ 493116 h 4846843"/>
              <a:gd name="connsiteX4" fmla="*/ 4685255 w 5543667"/>
              <a:gd name="connsiteY4" fmla="*/ 1074150 h 4846843"/>
              <a:gd name="connsiteX5" fmla="*/ 5481485 w 5543667"/>
              <a:gd name="connsiteY5" fmla="*/ 2246976 h 4846843"/>
              <a:gd name="connsiteX6" fmla="*/ 5395406 w 5543667"/>
              <a:gd name="connsiteY6" fmla="*/ 3817917 h 4846843"/>
              <a:gd name="connsiteX7" fmla="*/ 3802945 w 5543667"/>
              <a:gd name="connsiteY7" fmla="*/ 4829345 h 4846843"/>
              <a:gd name="connsiteX8" fmla="*/ 2006047 w 5543667"/>
              <a:gd name="connsiteY8" fmla="*/ 3153077 h 4846843"/>
              <a:gd name="connsiteX9" fmla="*/ 118689 w 5543667"/>
              <a:gd name="connsiteY9" fmla="*/ 2055653 h 4846843"/>
              <a:gd name="connsiteX10" fmla="*/ 792416 w 5543667"/>
              <a:gd name="connsiteY10" fmla="*/ 134255 h 4846843"/>
              <a:gd name="connsiteX11" fmla="*/ 1456042 w 5543667"/>
              <a:gd name="connsiteY11" fmla="*/ 61 h 48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3667" h="4846843">
                <a:moveTo>
                  <a:pt x="1456042" y="61"/>
                </a:moveTo>
                <a:cubicBezTo>
                  <a:pt x="1830281" y="3860"/>
                  <a:pt x="2000678" y="185530"/>
                  <a:pt x="2254209" y="234962"/>
                </a:cubicBezTo>
                <a:cubicBezTo>
                  <a:pt x="2676920" y="317380"/>
                  <a:pt x="3149071" y="435549"/>
                  <a:pt x="3353395" y="478574"/>
                </a:cubicBezTo>
                <a:cubicBezTo>
                  <a:pt x="3395218" y="479808"/>
                  <a:pt x="3437558" y="484375"/>
                  <a:pt x="3480149" y="493116"/>
                </a:cubicBezTo>
                <a:cubicBezTo>
                  <a:pt x="3820878" y="563056"/>
                  <a:pt x="4348111" y="789012"/>
                  <a:pt x="4685255" y="1074150"/>
                </a:cubicBezTo>
                <a:cubicBezTo>
                  <a:pt x="5022397" y="1359287"/>
                  <a:pt x="5363126" y="1789682"/>
                  <a:pt x="5481485" y="2246976"/>
                </a:cubicBezTo>
                <a:cubicBezTo>
                  <a:pt x="5599843" y="2704270"/>
                  <a:pt x="5537077" y="3405455"/>
                  <a:pt x="5395406" y="3817917"/>
                </a:cubicBezTo>
                <a:cubicBezTo>
                  <a:pt x="5115649" y="4248312"/>
                  <a:pt x="4900520" y="4968188"/>
                  <a:pt x="3802945" y="4829345"/>
                </a:cubicBezTo>
                <a:cubicBezTo>
                  <a:pt x="2705370" y="4690502"/>
                  <a:pt x="2704197" y="3587322"/>
                  <a:pt x="2006047" y="3153077"/>
                </a:cubicBezTo>
                <a:cubicBezTo>
                  <a:pt x="1307896" y="2718831"/>
                  <a:pt x="320961" y="2558790"/>
                  <a:pt x="118689" y="2055653"/>
                </a:cubicBezTo>
                <a:cubicBezTo>
                  <a:pt x="-83583" y="1552515"/>
                  <a:pt x="-122900" y="462571"/>
                  <a:pt x="792416" y="134255"/>
                </a:cubicBezTo>
                <a:cubicBezTo>
                  <a:pt x="1073708" y="33357"/>
                  <a:pt x="1285933" y="-1666"/>
                  <a:pt x="1456042" y="61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545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9380BA31-BD86-494F-9D04-4761C2A9F5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958348" cy="685799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00349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xmlns="" id="{1D2B3794-312C-4C54-9423-7DC457921E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0921" y="3429000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xmlns="" id="{744F856A-D096-4B4F-B9E5-7094817A90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7356" y="3429000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xmlns="" id="{261A49B0-A812-4752-A9E4-BC3490B58F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57783" y="1286192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xmlns="" id="{235B4617-4C17-4927-9D71-AA854CCDD3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34218" y="1286192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5652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54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xmlns="" id="{B16AAED0-2BD0-4675-83E6-6EF9CE4C1D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4BD77933-FA7C-46B8-ABC6-0568A08C2C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1900" y="1143000"/>
            <a:ext cx="6571586" cy="410527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xmlns="" id="{C6ABDE59-761B-4D7B-9A8B-18ADD63A09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31786" y="2767725"/>
            <a:ext cx="1624764" cy="2832976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7664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6F2074AE-0324-4ACC-B4B4-45C7ACE4C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53075" y="1162050"/>
            <a:ext cx="5429250" cy="33909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1028700" dir="8100000" sx="90000" sy="90000" algn="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0104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xmlns="" id="{14B99191-26BF-4513-BA54-3E4A7B1309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8313" y="3534737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xmlns="" id="{28EB83AA-CD39-4383-B8CF-CAB708783A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20592" y="3402509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xmlns="" id="{6B240361-6445-45EF-B67A-3A18F949BE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71215" y="1648047"/>
            <a:ext cx="1369708" cy="13675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xmlns="" id="{0EF2DBB2-286F-4FF4-ADD9-795086C527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8430" y="142518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xmlns="" id="{F3AB4189-DBAA-45FE-95B5-A5BDAFC815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34814" y="394103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xmlns="" id="{648D7782-D456-484F-B895-E4E237BD4E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64996" y="2625521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xmlns="" id="{375100FE-3655-4388-9817-9CD9060A1A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02700" y="1515996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xmlns="" id="{BEEF7453-3A11-487C-BECF-7C71C88300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5244" y="5043388"/>
            <a:ext cx="482210" cy="48146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52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2D4CECBB-7ED8-4DF8-892B-77C5F7C9EA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39948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2DA3179-D375-4896-8168-9BF45BA586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5872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651068B1-47B7-41CA-A31A-076A05E75D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2848204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7363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F1AE3FE-CE95-4F81-AA63-94AF328FAE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56556" y="1161143"/>
            <a:ext cx="2816243" cy="4535714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838200" dir="10800000" sx="75000" sy="75000" algn="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1188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4372DAE4-B69D-4977-A88B-35B575F673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48228" y="1132114"/>
            <a:ext cx="4934858" cy="4593772"/>
          </a:xfrm>
          <a:custGeom>
            <a:avLst/>
            <a:gdLst>
              <a:gd name="connsiteX0" fmla="*/ 24714 w 4934858"/>
              <a:gd name="connsiteY0" fmla="*/ 0 h 4593772"/>
              <a:gd name="connsiteX1" fmla="*/ 4910144 w 4934858"/>
              <a:gd name="connsiteY1" fmla="*/ 0 h 4593772"/>
              <a:gd name="connsiteX2" fmla="*/ 4934858 w 4934858"/>
              <a:gd name="connsiteY2" fmla="*/ 24714 h 4593772"/>
              <a:gd name="connsiteX3" fmla="*/ 4934858 w 4934858"/>
              <a:gd name="connsiteY3" fmla="*/ 4569058 h 4593772"/>
              <a:gd name="connsiteX4" fmla="*/ 4910144 w 4934858"/>
              <a:gd name="connsiteY4" fmla="*/ 4593772 h 4593772"/>
              <a:gd name="connsiteX5" fmla="*/ 24714 w 4934858"/>
              <a:gd name="connsiteY5" fmla="*/ 4593772 h 4593772"/>
              <a:gd name="connsiteX6" fmla="*/ 0 w 4934858"/>
              <a:gd name="connsiteY6" fmla="*/ 4569058 h 4593772"/>
              <a:gd name="connsiteX7" fmla="*/ 0 w 4934858"/>
              <a:gd name="connsiteY7" fmla="*/ 24714 h 4593772"/>
              <a:gd name="connsiteX8" fmla="*/ 24714 w 4934858"/>
              <a:gd name="connsiteY8" fmla="*/ 0 h 459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4858" h="4593772">
                <a:moveTo>
                  <a:pt x="24714" y="0"/>
                </a:moveTo>
                <a:lnTo>
                  <a:pt x="4910144" y="0"/>
                </a:lnTo>
                <a:cubicBezTo>
                  <a:pt x="4923793" y="0"/>
                  <a:pt x="4934858" y="11065"/>
                  <a:pt x="4934858" y="24714"/>
                </a:cubicBezTo>
                <a:lnTo>
                  <a:pt x="4934858" y="4569058"/>
                </a:lnTo>
                <a:cubicBezTo>
                  <a:pt x="4934858" y="4582707"/>
                  <a:pt x="4923793" y="4593772"/>
                  <a:pt x="4910144" y="4593772"/>
                </a:cubicBezTo>
                <a:lnTo>
                  <a:pt x="24714" y="4593772"/>
                </a:lnTo>
                <a:cubicBezTo>
                  <a:pt x="11065" y="4593772"/>
                  <a:pt x="0" y="4582707"/>
                  <a:pt x="0" y="4569058"/>
                </a:cubicBezTo>
                <a:lnTo>
                  <a:pt x="0" y="24714"/>
                </a:lnTo>
                <a:cubicBezTo>
                  <a:pt x="0" y="11065"/>
                  <a:pt x="11065" y="0"/>
                  <a:pt x="24714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  <a:effectLst>
            <a:outerShdw blurRad="1270000" dist="1143000" sx="80000" sy="80000" algn="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22493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0852E0FE-51FF-4E20-8C44-3CFC65FC54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1155" y="2660214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BD9B4A99-9C5C-495C-B23C-610C7D6A5B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51155" y="4273292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C35913B-1BB2-4FEC-AC92-5636BDEE28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155" y="1047135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4180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13">
            <a:extLst>
              <a:ext uri="{FF2B5EF4-FFF2-40B4-BE49-F238E27FC236}">
                <a16:creationId xmlns:a16="http://schemas.microsoft.com/office/drawing/2014/main" xmlns="" id="{8B4AC146-7252-4390-9765-FF584EFAE5B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6" name="Picture Placeholder 13">
            <a:extLst>
              <a:ext uri="{FF2B5EF4-FFF2-40B4-BE49-F238E27FC236}">
                <a16:creationId xmlns:a16="http://schemas.microsoft.com/office/drawing/2014/main" xmlns="" id="{7D4E63B8-6B58-48DA-A2BA-CA773DC2FF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A710757-ABCF-4164-ABB9-1598554D2E36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F0F82A1-AAE5-45D5-A626-A672E0884B0A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2648065A-3802-42DF-A43C-61F3B25E65AD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A0D21534-85A2-4BEA-A604-4072D18C1361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1446A65A-5B8B-42F1-8202-17D395AE73A6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22DCB44A-D2FC-4299-8BAC-F0FFBA7A8921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37574E8B-77C6-49F1-A73B-AD86329BE10A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37" name="Freeform 85">
                <a:extLst>
                  <a:ext uri="{FF2B5EF4-FFF2-40B4-BE49-F238E27FC236}">
                    <a16:creationId xmlns:a16="http://schemas.microsoft.com/office/drawing/2014/main" xmlns="" id="{D92A6335-42F5-4DBF-9E14-8120DF1AA6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xmlns="" id="{9D47EB33-12A7-4289-9076-73858818ACFF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40" name="Freeform 5">
                  <a:extLst>
                    <a:ext uri="{FF2B5EF4-FFF2-40B4-BE49-F238E27FC236}">
                      <a16:creationId xmlns:a16="http://schemas.microsoft.com/office/drawing/2014/main" xmlns="" id="{E24298C2-66BE-4942-A052-BC89336ACAC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41" name="Freeform 6">
                  <a:extLst>
                    <a:ext uri="{FF2B5EF4-FFF2-40B4-BE49-F238E27FC236}">
                      <a16:creationId xmlns:a16="http://schemas.microsoft.com/office/drawing/2014/main" xmlns="" id="{85008F95-A6DB-4A27-ACFB-64942616592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39" name="Freeform 75">
                <a:extLst>
                  <a:ext uri="{FF2B5EF4-FFF2-40B4-BE49-F238E27FC236}">
                    <a16:creationId xmlns:a16="http://schemas.microsoft.com/office/drawing/2014/main" xmlns="" id="{FB9135FC-A637-456A-8AD5-97EA6234CC7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5C4453FD-32E5-41C3-B0D4-A27BDF3F3C62}"/>
              </a:ext>
            </a:extLst>
          </p:cNvPr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4680735C-E35C-4CAB-97FB-A343383F6CCA}"/>
                </a:ext>
              </a:extLst>
            </p:cNvPr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F945004A-E6F4-4CA3-B683-85E8D977D8FA}"/>
                </a:ext>
              </a:extLst>
            </p:cNvPr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B20AFE7E-9CAC-45A3-8BA6-26150E7C218B}"/>
                </a:ext>
              </a:extLst>
            </p:cNvPr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836E24F2-5DFB-4B9D-A9DA-E6B75832A06B}"/>
                </a:ext>
              </a:extLst>
            </p:cNvPr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5B692366-B324-45D9-88F0-BE544972F70A}"/>
                </a:ext>
              </a:extLst>
            </p:cNvPr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87911424-AF87-4047-9CCF-0E2F1DD0F8CA}"/>
                </a:ext>
              </a:extLst>
            </p:cNvPr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39191A1F-90C7-471F-B44B-90B97517B2C8}"/>
                </a:ext>
              </a:extLst>
            </p:cNvPr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288F2CE7-2AA0-4A01-9EB0-9D6A253C631D}"/>
                </a:ext>
              </a:extLst>
            </p:cNvPr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93FBFF56-4542-4620-A64A-238958EA0221}"/>
                </a:ext>
              </a:extLst>
            </p:cNvPr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Teardrop 53">
              <a:extLst>
                <a:ext uri="{FF2B5EF4-FFF2-40B4-BE49-F238E27FC236}">
                  <a16:creationId xmlns:a16="http://schemas.microsoft.com/office/drawing/2014/main" xmlns="" id="{CF519ECC-357A-4220-BCA0-63E96422A883}"/>
                </a:ext>
              </a:extLst>
            </p:cNvPr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82792FAC-D54E-4758-8902-FAFDB30557D8}"/>
                </a:ext>
              </a:extLst>
            </p:cNvPr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56" name="Rectangle 47">
                <a:extLst>
                  <a:ext uri="{FF2B5EF4-FFF2-40B4-BE49-F238E27FC236}">
                    <a16:creationId xmlns:a16="http://schemas.microsoft.com/office/drawing/2014/main" xmlns="" id="{7978597A-EE6E-4FAD-9EFC-18F4696816B4}"/>
                  </a:ext>
                </a:extLst>
              </p:cNvPr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288143"/>
                  <a:gd name="connsiteY0" fmla="*/ 68362 h 280864"/>
                  <a:gd name="connsiteX1" fmla="*/ 288143 w 288143"/>
                  <a:gd name="connsiteY1" fmla="*/ 0 h 280864"/>
                  <a:gd name="connsiteX2" fmla="*/ 288143 w 288143"/>
                  <a:gd name="connsiteY2" fmla="*/ 280864 h 280864"/>
                  <a:gd name="connsiteX3" fmla="*/ 106877 w 288143"/>
                  <a:gd name="connsiteY3" fmla="*/ 280864 h 280864"/>
                  <a:gd name="connsiteX4" fmla="*/ 0 w 288143"/>
                  <a:gd name="connsiteY4" fmla="*/ 68362 h 280864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17556"/>
                  <a:gd name="connsiteY0" fmla="*/ 0 h 212502"/>
                  <a:gd name="connsiteX1" fmla="*/ 417557 w 417556"/>
                  <a:gd name="connsiteY1" fmla="*/ 7506 h 212502"/>
                  <a:gd name="connsiteX2" fmla="*/ 288143 w 417556"/>
                  <a:gd name="connsiteY2" fmla="*/ 212502 h 212502"/>
                  <a:gd name="connsiteX3" fmla="*/ 106877 w 417556"/>
                  <a:gd name="connsiteY3" fmla="*/ 212502 h 212502"/>
                  <a:gd name="connsiteX4" fmla="*/ 0 w 417556"/>
                  <a:gd name="connsiteY4" fmla="*/ 0 h 212502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49495"/>
                  <a:gd name="connsiteY0" fmla="*/ 4859 h 204996"/>
                  <a:gd name="connsiteX1" fmla="*/ 449496 w 449495"/>
                  <a:gd name="connsiteY1" fmla="*/ 0 h 204996"/>
                  <a:gd name="connsiteX2" fmla="*/ 320082 w 449495"/>
                  <a:gd name="connsiteY2" fmla="*/ 204996 h 204996"/>
                  <a:gd name="connsiteX3" fmla="*/ 138816 w 449495"/>
                  <a:gd name="connsiteY3" fmla="*/ 204996 h 204996"/>
                  <a:gd name="connsiteX4" fmla="*/ 0 w 449495"/>
                  <a:gd name="connsiteY4" fmla="*/ 4859 h 204996"/>
                  <a:gd name="connsiteX0" fmla="*/ 0 w 456584"/>
                  <a:gd name="connsiteY0" fmla="*/ 0 h 200137"/>
                  <a:gd name="connsiteX1" fmla="*/ 456583 w 456584"/>
                  <a:gd name="connsiteY1" fmla="*/ 16690 h 200137"/>
                  <a:gd name="connsiteX2" fmla="*/ 320082 w 456584"/>
                  <a:gd name="connsiteY2" fmla="*/ 200137 h 200137"/>
                  <a:gd name="connsiteX3" fmla="*/ 138816 w 456584"/>
                  <a:gd name="connsiteY3" fmla="*/ 200137 h 200137"/>
                  <a:gd name="connsiteX4" fmla="*/ 0 w 456584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05440 w 446466"/>
                  <a:gd name="connsiteY3" fmla="*/ 190564 h 200137"/>
                  <a:gd name="connsiteX4" fmla="*/ 0 w 446466"/>
                  <a:gd name="connsiteY4" fmla="*/ 0 h 200137"/>
                  <a:gd name="connsiteX0" fmla="*/ 0 w 446468"/>
                  <a:gd name="connsiteY0" fmla="*/ 0 h 190564"/>
                  <a:gd name="connsiteX1" fmla="*/ 446467 w 446468"/>
                  <a:gd name="connsiteY1" fmla="*/ 8909 h 190564"/>
                  <a:gd name="connsiteX2" fmla="*/ 369632 w 446468"/>
                  <a:gd name="connsiteY2" fmla="*/ 189954 h 190564"/>
                  <a:gd name="connsiteX3" fmla="*/ 105440 w 446468"/>
                  <a:gd name="connsiteY3" fmla="*/ 190564 h 190564"/>
                  <a:gd name="connsiteX4" fmla="*/ 0 w 446468"/>
                  <a:gd name="connsiteY4" fmla="*/ 0 h 190564"/>
                  <a:gd name="connsiteX0" fmla="*/ 0 w 446466"/>
                  <a:gd name="connsiteY0" fmla="*/ 0 h 189954"/>
                  <a:gd name="connsiteX1" fmla="*/ 446467 w 446466"/>
                  <a:gd name="connsiteY1" fmla="*/ 8909 h 189954"/>
                  <a:gd name="connsiteX2" fmla="*/ 369632 w 446466"/>
                  <a:gd name="connsiteY2" fmla="*/ 189954 h 189954"/>
                  <a:gd name="connsiteX3" fmla="*/ 75874 w 446466"/>
                  <a:gd name="connsiteY3" fmla="*/ 185813 h 189954"/>
                  <a:gd name="connsiteX4" fmla="*/ 0 w 446466"/>
                  <a:gd name="connsiteY4" fmla="*/ 0 h 189954"/>
                  <a:gd name="connsiteX0" fmla="*/ 0 w 446468"/>
                  <a:gd name="connsiteY0" fmla="*/ 0 h 189954"/>
                  <a:gd name="connsiteX1" fmla="*/ 446467 w 446468"/>
                  <a:gd name="connsiteY1" fmla="*/ 8909 h 189954"/>
                  <a:gd name="connsiteX2" fmla="*/ 369632 w 446468"/>
                  <a:gd name="connsiteY2" fmla="*/ 189954 h 189954"/>
                  <a:gd name="connsiteX3" fmla="*/ 75874 w 446468"/>
                  <a:gd name="connsiteY3" fmla="*/ 185813 h 189954"/>
                  <a:gd name="connsiteX4" fmla="*/ 0 w 446468"/>
                  <a:gd name="connsiteY4" fmla="*/ 0 h 189954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-1 w 364324"/>
                  <a:gd name="connsiteY0" fmla="*/ 0 h 193130"/>
                  <a:gd name="connsiteX1" fmla="*/ 364324 w 364324"/>
                  <a:gd name="connsiteY1" fmla="*/ 28108 h 193130"/>
                  <a:gd name="connsiteX2" fmla="*/ 298667 w 364324"/>
                  <a:gd name="connsiteY2" fmla="*/ 193130 h 193130"/>
                  <a:gd name="connsiteX3" fmla="*/ 4909 w 364324"/>
                  <a:gd name="connsiteY3" fmla="*/ 188989 h 193130"/>
                  <a:gd name="connsiteX4" fmla="*/ -1 w 364324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4911 w 315838"/>
                  <a:gd name="connsiteY3" fmla="*/ 188989 h 193130"/>
                  <a:gd name="connsiteX4" fmla="*/ 1 w 315838"/>
                  <a:gd name="connsiteY4" fmla="*/ 0 h 193130"/>
                  <a:gd name="connsiteX0" fmla="*/ -1 w 315838"/>
                  <a:gd name="connsiteY0" fmla="*/ 0 h 193130"/>
                  <a:gd name="connsiteX1" fmla="*/ 315837 w 315838"/>
                  <a:gd name="connsiteY1" fmla="*/ 14487 h 193130"/>
                  <a:gd name="connsiteX2" fmla="*/ 298667 w 315838"/>
                  <a:gd name="connsiteY2" fmla="*/ 193130 h 193130"/>
                  <a:gd name="connsiteX3" fmla="*/ 78904 w 315838"/>
                  <a:gd name="connsiteY3" fmla="*/ 172040 h 193130"/>
                  <a:gd name="connsiteX4" fmla="*/ -1 w 315838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78906 w 315838"/>
                  <a:gd name="connsiteY3" fmla="*/ 172040 h 193130"/>
                  <a:gd name="connsiteX4" fmla="*/ 1 w 315838"/>
                  <a:gd name="connsiteY4" fmla="*/ 0 h 193130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1764"/>
                  <a:gd name="connsiteX1" fmla="*/ 315839 w 315838"/>
                  <a:gd name="connsiteY1" fmla="*/ 14487 h 181764"/>
                  <a:gd name="connsiteX2" fmla="*/ 242033 w 315838"/>
                  <a:gd name="connsiteY2" fmla="*/ 181764 h 181764"/>
                  <a:gd name="connsiteX3" fmla="*/ 78906 w 315838"/>
                  <a:gd name="connsiteY3" fmla="*/ 172040 h 181764"/>
                  <a:gd name="connsiteX4" fmla="*/ 1 w 315838"/>
                  <a:gd name="connsiteY4" fmla="*/ 0 h 181764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7750"/>
                  <a:gd name="connsiteX1" fmla="*/ 315839 w 315838"/>
                  <a:gd name="connsiteY1" fmla="*/ 14487 h 187750"/>
                  <a:gd name="connsiteX2" fmla="*/ 242033 w 315838"/>
                  <a:gd name="connsiteY2" fmla="*/ 181764 h 187750"/>
                  <a:gd name="connsiteX3" fmla="*/ 47623 w 315838"/>
                  <a:gd name="connsiteY3" fmla="*/ 187750 h 187750"/>
                  <a:gd name="connsiteX4" fmla="*/ 1 w 315838"/>
                  <a:gd name="connsiteY4" fmla="*/ 0 h 187750"/>
                  <a:gd name="connsiteX0" fmla="*/ -1 w 315838"/>
                  <a:gd name="connsiteY0" fmla="*/ 0 h 195459"/>
                  <a:gd name="connsiteX1" fmla="*/ 315837 w 315838"/>
                  <a:gd name="connsiteY1" fmla="*/ 14487 h 195459"/>
                  <a:gd name="connsiteX2" fmla="*/ 264763 w 315838"/>
                  <a:gd name="connsiteY2" fmla="*/ 195459 h 195459"/>
                  <a:gd name="connsiteX3" fmla="*/ 47621 w 315838"/>
                  <a:gd name="connsiteY3" fmla="*/ 187750 h 195459"/>
                  <a:gd name="connsiteX4" fmla="*/ -1 w 315838"/>
                  <a:gd name="connsiteY4" fmla="*/ 0 h 195459"/>
                  <a:gd name="connsiteX0" fmla="*/ 77765 w 393602"/>
                  <a:gd name="connsiteY0" fmla="*/ 0 h 220092"/>
                  <a:gd name="connsiteX1" fmla="*/ 393603 w 393602"/>
                  <a:gd name="connsiteY1" fmla="*/ 14487 h 220092"/>
                  <a:gd name="connsiteX2" fmla="*/ 342529 w 393602"/>
                  <a:gd name="connsiteY2" fmla="*/ 195459 h 220092"/>
                  <a:gd name="connsiteX3" fmla="*/ 0 w 393602"/>
                  <a:gd name="connsiteY3" fmla="*/ 220092 h 220092"/>
                  <a:gd name="connsiteX4" fmla="*/ 77765 w 393602"/>
                  <a:gd name="connsiteY4" fmla="*/ 0 h 220092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7" name="Teardrop 56">
                <a:extLst>
                  <a:ext uri="{FF2B5EF4-FFF2-40B4-BE49-F238E27FC236}">
                    <a16:creationId xmlns:a16="http://schemas.microsoft.com/office/drawing/2014/main" xmlns="" id="{32354CE2-A15F-4ACB-A0C3-8E77FB995B1D}"/>
                  </a:ext>
                </a:extLst>
              </p:cNvPr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070790BC-E6B4-4E8C-B245-11C276F7B064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59" name="Freeform 62">
              <a:extLst>
                <a:ext uri="{FF2B5EF4-FFF2-40B4-BE49-F238E27FC236}">
                  <a16:creationId xmlns:a16="http://schemas.microsoft.com/office/drawing/2014/main" xmlns="" id="{518F1262-FD06-4958-9D00-F4DD7B450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098D3726-2676-4382-B93F-D3F48A62D6D7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853105BC-C02F-47D4-B903-10E03EB1A18E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8608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7D2CE9-2889-4AE6-8EE6-DC6B7BA421CF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09EA4DA-3C7D-4A25-B667-11DD51CAFF4D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A6F93CC-CD4D-4306-9DFF-C5AB312DFD23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F196BF75-6D1E-4C23-B094-1C2D509DBB18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115C4214-AD41-4F1D-9BE8-B82C79EB4172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D48D6A8F-CAC1-4C59-B045-8A05C3D52310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4F121935-3632-4250-B6B6-755604E418B7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>
                <a:extLst>
                  <a:ext uri="{FF2B5EF4-FFF2-40B4-BE49-F238E27FC236}">
                    <a16:creationId xmlns:a16="http://schemas.microsoft.com/office/drawing/2014/main" xmlns="" id="{2028D35A-F110-4A84-B36F-BE07429ADEA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D1BA7612-A35E-4448-A00E-F9872F96E971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xmlns="" id="{7BCF9784-D71B-4214-A93D-693CC570C14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xmlns="" id="{BC7B895F-16F1-4A38-A466-3BC3A680ADF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>
                <a:extLst>
                  <a:ext uri="{FF2B5EF4-FFF2-40B4-BE49-F238E27FC236}">
                    <a16:creationId xmlns:a16="http://schemas.microsoft.com/office/drawing/2014/main" xmlns="" id="{7E39B2CD-0531-4A07-A23D-1064721485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DEB1A832-9B8C-4E82-BB3C-2E0679FE9BD1}"/>
              </a:ext>
            </a:extLst>
          </p:cNvPr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0597FDC9-4271-4E55-B0D7-A5A8BDD29EA3}"/>
                </a:ext>
              </a:extLst>
            </p:cNvPr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8C0A6720-7782-4F9F-A518-BF19DA66F0C1}"/>
                </a:ext>
              </a:extLst>
            </p:cNvPr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79AF0E4F-2AAA-4E6F-96D8-DC683B342990}"/>
                </a:ext>
              </a:extLst>
            </p:cNvPr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EAED9358-E53D-4B0F-BBD1-4821BFC6D75E}"/>
                </a:ext>
              </a:extLst>
            </p:cNvPr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AB70A33B-B433-4249-A3C1-8457BE5B72CF}"/>
                </a:ext>
              </a:extLst>
            </p:cNvPr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A6E16686-FBD4-4745-ACD6-7A6D362A141A}"/>
                </a:ext>
              </a:extLst>
            </p:cNvPr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8EE5B341-F1D8-43C7-82C2-B66CE43B2013}"/>
                </a:ext>
              </a:extLst>
            </p:cNvPr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6078E848-359F-4C45-B3C7-46010B54A7A1}"/>
                </a:ext>
              </a:extLst>
            </p:cNvPr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CD3325B-95FF-4CA6-99BC-403BDEFF1562}"/>
                </a:ext>
              </a:extLst>
            </p:cNvPr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xmlns="" id="{B24058A9-14FF-464C-828B-FD1513A0162A}"/>
                </a:ext>
              </a:extLst>
            </p:cNvPr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61FA26D2-BD25-40A2-BAEB-1E8CA277CE6E}"/>
                </a:ext>
              </a:extLst>
            </p:cNvPr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26" name="Rectangle 47">
                <a:extLst>
                  <a:ext uri="{FF2B5EF4-FFF2-40B4-BE49-F238E27FC236}">
                    <a16:creationId xmlns:a16="http://schemas.microsoft.com/office/drawing/2014/main" xmlns="" id="{CA87A5CA-62B8-41B3-9462-D09438F3403F}"/>
                  </a:ext>
                </a:extLst>
              </p:cNvPr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288143"/>
                  <a:gd name="connsiteY0" fmla="*/ 68362 h 280864"/>
                  <a:gd name="connsiteX1" fmla="*/ 288143 w 288143"/>
                  <a:gd name="connsiteY1" fmla="*/ 0 h 280864"/>
                  <a:gd name="connsiteX2" fmla="*/ 288143 w 288143"/>
                  <a:gd name="connsiteY2" fmla="*/ 280864 h 280864"/>
                  <a:gd name="connsiteX3" fmla="*/ 106877 w 288143"/>
                  <a:gd name="connsiteY3" fmla="*/ 280864 h 280864"/>
                  <a:gd name="connsiteX4" fmla="*/ 0 w 288143"/>
                  <a:gd name="connsiteY4" fmla="*/ 68362 h 280864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17556"/>
                  <a:gd name="connsiteY0" fmla="*/ 0 h 212502"/>
                  <a:gd name="connsiteX1" fmla="*/ 417557 w 417556"/>
                  <a:gd name="connsiteY1" fmla="*/ 7506 h 212502"/>
                  <a:gd name="connsiteX2" fmla="*/ 288143 w 417556"/>
                  <a:gd name="connsiteY2" fmla="*/ 212502 h 212502"/>
                  <a:gd name="connsiteX3" fmla="*/ 106877 w 417556"/>
                  <a:gd name="connsiteY3" fmla="*/ 212502 h 212502"/>
                  <a:gd name="connsiteX4" fmla="*/ 0 w 417556"/>
                  <a:gd name="connsiteY4" fmla="*/ 0 h 212502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49495"/>
                  <a:gd name="connsiteY0" fmla="*/ 4859 h 204996"/>
                  <a:gd name="connsiteX1" fmla="*/ 449496 w 449495"/>
                  <a:gd name="connsiteY1" fmla="*/ 0 h 204996"/>
                  <a:gd name="connsiteX2" fmla="*/ 320082 w 449495"/>
                  <a:gd name="connsiteY2" fmla="*/ 204996 h 204996"/>
                  <a:gd name="connsiteX3" fmla="*/ 138816 w 449495"/>
                  <a:gd name="connsiteY3" fmla="*/ 204996 h 204996"/>
                  <a:gd name="connsiteX4" fmla="*/ 0 w 449495"/>
                  <a:gd name="connsiteY4" fmla="*/ 4859 h 204996"/>
                  <a:gd name="connsiteX0" fmla="*/ 0 w 456584"/>
                  <a:gd name="connsiteY0" fmla="*/ 0 h 200137"/>
                  <a:gd name="connsiteX1" fmla="*/ 456583 w 456584"/>
                  <a:gd name="connsiteY1" fmla="*/ 16690 h 200137"/>
                  <a:gd name="connsiteX2" fmla="*/ 320082 w 456584"/>
                  <a:gd name="connsiteY2" fmla="*/ 200137 h 200137"/>
                  <a:gd name="connsiteX3" fmla="*/ 138816 w 456584"/>
                  <a:gd name="connsiteY3" fmla="*/ 200137 h 200137"/>
                  <a:gd name="connsiteX4" fmla="*/ 0 w 456584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05440 w 446466"/>
                  <a:gd name="connsiteY3" fmla="*/ 190564 h 200137"/>
                  <a:gd name="connsiteX4" fmla="*/ 0 w 446466"/>
                  <a:gd name="connsiteY4" fmla="*/ 0 h 200137"/>
                  <a:gd name="connsiteX0" fmla="*/ 0 w 446468"/>
                  <a:gd name="connsiteY0" fmla="*/ 0 h 190564"/>
                  <a:gd name="connsiteX1" fmla="*/ 446467 w 446468"/>
                  <a:gd name="connsiteY1" fmla="*/ 8909 h 190564"/>
                  <a:gd name="connsiteX2" fmla="*/ 369632 w 446468"/>
                  <a:gd name="connsiteY2" fmla="*/ 189954 h 190564"/>
                  <a:gd name="connsiteX3" fmla="*/ 105440 w 446468"/>
                  <a:gd name="connsiteY3" fmla="*/ 190564 h 190564"/>
                  <a:gd name="connsiteX4" fmla="*/ 0 w 446468"/>
                  <a:gd name="connsiteY4" fmla="*/ 0 h 190564"/>
                  <a:gd name="connsiteX0" fmla="*/ 0 w 446466"/>
                  <a:gd name="connsiteY0" fmla="*/ 0 h 189954"/>
                  <a:gd name="connsiteX1" fmla="*/ 446467 w 446466"/>
                  <a:gd name="connsiteY1" fmla="*/ 8909 h 189954"/>
                  <a:gd name="connsiteX2" fmla="*/ 369632 w 446466"/>
                  <a:gd name="connsiteY2" fmla="*/ 189954 h 189954"/>
                  <a:gd name="connsiteX3" fmla="*/ 75874 w 446466"/>
                  <a:gd name="connsiteY3" fmla="*/ 185813 h 189954"/>
                  <a:gd name="connsiteX4" fmla="*/ 0 w 446466"/>
                  <a:gd name="connsiteY4" fmla="*/ 0 h 189954"/>
                  <a:gd name="connsiteX0" fmla="*/ 0 w 446468"/>
                  <a:gd name="connsiteY0" fmla="*/ 0 h 189954"/>
                  <a:gd name="connsiteX1" fmla="*/ 446467 w 446468"/>
                  <a:gd name="connsiteY1" fmla="*/ 8909 h 189954"/>
                  <a:gd name="connsiteX2" fmla="*/ 369632 w 446468"/>
                  <a:gd name="connsiteY2" fmla="*/ 189954 h 189954"/>
                  <a:gd name="connsiteX3" fmla="*/ 75874 w 446468"/>
                  <a:gd name="connsiteY3" fmla="*/ 185813 h 189954"/>
                  <a:gd name="connsiteX4" fmla="*/ 0 w 446468"/>
                  <a:gd name="connsiteY4" fmla="*/ 0 h 189954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-1 w 364324"/>
                  <a:gd name="connsiteY0" fmla="*/ 0 h 193130"/>
                  <a:gd name="connsiteX1" fmla="*/ 364324 w 364324"/>
                  <a:gd name="connsiteY1" fmla="*/ 28108 h 193130"/>
                  <a:gd name="connsiteX2" fmla="*/ 298667 w 364324"/>
                  <a:gd name="connsiteY2" fmla="*/ 193130 h 193130"/>
                  <a:gd name="connsiteX3" fmla="*/ 4909 w 364324"/>
                  <a:gd name="connsiteY3" fmla="*/ 188989 h 193130"/>
                  <a:gd name="connsiteX4" fmla="*/ -1 w 364324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4911 w 315838"/>
                  <a:gd name="connsiteY3" fmla="*/ 188989 h 193130"/>
                  <a:gd name="connsiteX4" fmla="*/ 1 w 315838"/>
                  <a:gd name="connsiteY4" fmla="*/ 0 h 193130"/>
                  <a:gd name="connsiteX0" fmla="*/ -1 w 315838"/>
                  <a:gd name="connsiteY0" fmla="*/ 0 h 193130"/>
                  <a:gd name="connsiteX1" fmla="*/ 315837 w 315838"/>
                  <a:gd name="connsiteY1" fmla="*/ 14487 h 193130"/>
                  <a:gd name="connsiteX2" fmla="*/ 298667 w 315838"/>
                  <a:gd name="connsiteY2" fmla="*/ 193130 h 193130"/>
                  <a:gd name="connsiteX3" fmla="*/ 78904 w 315838"/>
                  <a:gd name="connsiteY3" fmla="*/ 172040 h 193130"/>
                  <a:gd name="connsiteX4" fmla="*/ -1 w 315838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78906 w 315838"/>
                  <a:gd name="connsiteY3" fmla="*/ 172040 h 193130"/>
                  <a:gd name="connsiteX4" fmla="*/ 1 w 315838"/>
                  <a:gd name="connsiteY4" fmla="*/ 0 h 193130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1764"/>
                  <a:gd name="connsiteX1" fmla="*/ 315839 w 315838"/>
                  <a:gd name="connsiteY1" fmla="*/ 14487 h 181764"/>
                  <a:gd name="connsiteX2" fmla="*/ 242033 w 315838"/>
                  <a:gd name="connsiteY2" fmla="*/ 181764 h 181764"/>
                  <a:gd name="connsiteX3" fmla="*/ 78906 w 315838"/>
                  <a:gd name="connsiteY3" fmla="*/ 172040 h 181764"/>
                  <a:gd name="connsiteX4" fmla="*/ 1 w 315838"/>
                  <a:gd name="connsiteY4" fmla="*/ 0 h 181764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7750"/>
                  <a:gd name="connsiteX1" fmla="*/ 315839 w 315838"/>
                  <a:gd name="connsiteY1" fmla="*/ 14487 h 187750"/>
                  <a:gd name="connsiteX2" fmla="*/ 242033 w 315838"/>
                  <a:gd name="connsiteY2" fmla="*/ 181764 h 187750"/>
                  <a:gd name="connsiteX3" fmla="*/ 47623 w 315838"/>
                  <a:gd name="connsiteY3" fmla="*/ 187750 h 187750"/>
                  <a:gd name="connsiteX4" fmla="*/ 1 w 315838"/>
                  <a:gd name="connsiteY4" fmla="*/ 0 h 187750"/>
                  <a:gd name="connsiteX0" fmla="*/ -1 w 315838"/>
                  <a:gd name="connsiteY0" fmla="*/ 0 h 195459"/>
                  <a:gd name="connsiteX1" fmla="*/ 315837 w 315838"/>
                  <a:gd name="connsiteY1" fmla="*/ 14487 h 195459"/>
                  <a:gd name="connsiteX2" fmla="*/ 264763 w 315838"/>
                  <a:gd name="connsiteY2" fmla="*/ 195459 h 195459"/>
                  <a:gd name="connsiteX3" fmla="*/ 47621 w 315838"/>
                  <a:gd name="connsiteY3" fmla="*/ 187750 h 195459"/>
                  <a:gd name="connsiteX4" fmla="*/ -1 w 315838"/>
                  <a:gd name="connsiteY4" fmla="*/ 0 h 195459"/>
                  <a:gd name="connsiteX0" fmla="*/ 77765 w 393602"/>
                  <a:gd name="connsiteY0" fmla="*/ 0 h 220092"/>
                  <a:gd name="connsiteX1" fmla="*/ 393603 w 393602"/>
                  <a:gd name="connsiteY1" fmla="*/ 14487 h 220092"/>
                  <a:gd name="connsiteX2" fmla="*/ 342529 w 393602"/>
                  <a:gd name="connsiteY2" fmla="*/ 195459 h 220092"/>
                  <a:gd name="connsiteX3" fmla="*/ 0 w 393602"/>
                  <a:gd name="connsiteY3" fmla="*/ 220092 h 220092"/>
                  <a:gd name="connsiteX4" fmla="*/ 77765 w 393602"/>
                  <a:gd name="connsiteY4" fmla="*/ 0 h 220092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Teardrop 26">
                <a:extLst>
                  <a:ext uri="{FF2B5EF4-FFF2-40B4-BE49-F238E27FC236}">
                    <a16:creationId xmlns:a16="http://schemas.microsoft.com/office/drawing/2014/main" xmlns="" id="{A236D7B3-3175-48FC-958A-18D4E050B95F}"/>
                  </a:ext>
                </a:extLst>
              </p:cNvPr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5A7DBBA1-E284-41E8-B432-78FC31B9800E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8EB582C7-F97D-46A6-8E23-A087C7B92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209C405-32A8-45F0-AC5F-63A396F4D63E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F604947E-ABE9-40AD-B0EE-B334172B3ED6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79E13FA-7059-4517-8163-49B96E913F88}"/>
              </a:ext>
            </a:extLst>
          </p:cNvPr>
          <p:cNvGrpSpPr/>
          <p:nvPr userDrawn="1"/>
        </p:nvGrpSpPr>
        <p:grpSpPr>
          <a:xfrm>
            <a:off x="103976" y="861561"/>
            <a:ext cx="11984048" cy="11984048"/>
            <a:chOff x="3727902" y="-2563024"/>
            <a:chExt cx="11984048" cy="1198404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891A4018-6C45-4BB0-BFD1-8CF277F49260}"/>
                </a:ext>
              </a:extLst>
            </p:cNvPr>
            <p:cNvSpPr/>
            <p:nvPr userDrawn="1"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773D82B9-3284-40D7-B03B-1BB3704F2211}"/>
                </a:ext>
              </a:extLst>
            </p:cNvPr>
            <p:cNvSpPr/>
            <p:nvPr userDrawn="1"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9401D599-2BBC-448D-9C02-82C4115223BB}"/>
                </a:ext>
              </a:extLst>
            </p:cNvPr>
            <p:cNvSpPr/>
            <p:nvPr userDrawn="1"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879786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7D2CE9-2889-4AE6-8EE6-DC6B7BA421CF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09EA4DA-3C7D-4A25-B667-11DD51CAFF4D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A6F93CC-CD4D-4306-9DFF-C5AB312DFD23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F196BF75-6D1E-4C23-B094-1C2D509DBB18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115C4214-AD41-4F1D-9BE8-B82C79EB4172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D48D6A8F-CAC1-4C59-B045-8A05C3D52310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4F121935-3632-4250-B6B6-755604E418B7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>
                <a:extLst>
                  <a:ext uri="{FF2B5EF4-FFF2-40B4-BE49-F238E27FC236}">
                    <a16:creationId xmlns:a16="http://schemas.microsoft.com/office/drawing/2014/main" xmlns="" id="{2028D35A-F110-4A84-B36F-BE07429ADEA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D1BA7612-A35E-4448-A00E-F9872F96E971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xmlns="" id="{7BCF9784-D71B-4214-A93D-693CC570C14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xmlns="" id="{BC7B895F-16F1-4A38-A466-3BC3A680ADF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>
                <a:extLst>
                  <a:ext uri="{FF2B5EF4-FFF2-40B4-BE49-F238E27FC236}">
                    <a16:creationId xmlns:a16="http://schemas.microsoft.com/office/drawing/2014/main" xmlns="" id="{7E39B2CD-0531-4A07-A23D-1064721485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DEB1A832-9B8C-4E82-BB3C-2E0679FE9BD1}"/>
              </a:ext>
            </a:extLst>
          </p:cNvPr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0597FDC9-4271-4E55-B0D7-A5A8BDD29EA3}"/>
                </a:ext>
              </a:extLst>
            </p:cNvPr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8C0A6720-7782-4F9F-A518-BF19DA66F0C1}"/>
                </a:ext>
              </a:extLst>
            </p:cNvPr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79AF0E4F-2AAA-4E6F-96D8-DC683B342990}"/>
                </a:ext>
              </a:extLst>
            </p:cNvPr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EAED9358-E53D-4B0F-BBD1-4821BFC6D75E}"/>
                </a:ext>
              </a:extLst>
            </p:cNvPr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AB70A33B-B433-4249-A3C1-8457BE5B72CF}"/>
                </a:ext>
              </a:extLst>
            </p:cNvPr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A6E16686-FBD4-4745-ACD6-7A6D362A141A}"/>
                </a:ext>
              </a:extLst>
            </p:cNvPr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8EE5B341-F1D8-43C7-82C2-B66CE43B2013}"/>
                </a:ext>
              </a:extLst>
            </p:cNvPr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6078E848-359F-4C45-B3C7-46010B54A7A1}"/>
                </a:ext>
              </a:extLst>
            </p:cNvPr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CD3325B-95FF-4CA6-99BC-403BDEFF1562}"/>
                </a:ext>
              </a:extLst>
            </p:cNvPr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xmlns="" id="{B24058A9-14FF-464C-828B-FD1513A0162A}"/>
                </a:ext>
              </a:extLst>
            </p:cNvPr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61FA26D2-BD25-40A2-BAEB-1E8CA277CE6E}"/>
                </a:ext>
              </a:extLst>
            </p:cNvPr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26" name="Rectangle 47">
                <a:extLst>
                  <a:ext uri="{FF2B5EF4-FFF2-40B4-BE49-F238E27FC236}">
                    <a16:creationId xmlns:a16="http://schemas.microsoft.com/office/drawing/2014/main" xmlns="" id="{CA87A5CA-62B8-41B3-9462-D09438F3403F}"/>
                  </a:ext>
                </a:extLst>
              </p:cNvPr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288143"/>
                  <a:gd name="connsiteY0" fmla="*/ 68362 h 280864"/>
                  <a:gd name="connsiteX1" fmla="*/ 288143 w 288143"/>
                  <a:gd name="connsiteY1" fmla="*/ 0 h 280864"/>
                  <a:gd name="connsiteX2" fmla="*/ 288143 w 288143"/>
                  <a:gd name="connsiteY2" fmla="*/ 280864 h 280864"/>
                  <a:gd name="connsiteX3" fmla="*/ 106877 w 288143"/>
                  <a:gd name="connsiteY3" fmla="*/ 280864 h 280864"/>
                  <a:gd name="connsiteX4" fmla="*/ 0 w 288143"/>
                  <a:gd name="connsiteY4" fmla="*/ 68362 h 280864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17556"/>
                  <a:gd name="connsiteY0" fmla="*/ 0 h 212502"/>
                  <a:gd name="connsiteX1" fmla="*/ 417557 w 417556"/>
                  <a:gd name="connsiteY1" fmla="*/ 7506 h 212502"/>
                  <a:gd name="connsiteX2" fmla="*/ 288143 w 417556"/>
                  <a:gd name="connsiteY2" fmla="*/ 212502 h 212502"/>
                  <a:gd name="connsiteX3" fmla="*/ 106877 w 417556"/>
                  <a:gd name="connsiteY3" fmla="*/ 212502 h 212502"/>
                  <a:gd name="connsiteX4" fmla="*/ 0 w 417556"/>
                  <a:gd name="connsiteY4" fmla="*/ 0 h 212502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49495"/>
                  <a:gd name="connsiteY0" fmla="*/ 4859 h 204996"/>
                  <a:gd name="connsiteX1" fmla="*/ 449496 w 449495"/>
                  <a:gd name="connsiteY1" fmla="*/ 0 h 204996"/>
                  <a:gd name="connsiteX2" fmla="*/ 320082 w 449495"/>
                  <a:gd name="connsiteY2" fmla="*/ 204996 h 204996"/>
                  <a:gd name="connsiteX3" fmla="*/ 138816 w 449495"/>
                  <a:gd name="connsiteY3" fmla="*/ 204996 h 204996"/>
                  <a:gd name="connsiteX4" fmla="*/ 0 w 449495"/>
                  <a:gd name="connsiteY4" fmla="*/ 4859 h 204996"/>
                  <a:gd name="connsiteX0" fmla="*/ 0 w 456584"/>
                  <a:gd name="connsiteY0" fmla="*/ 0 h 200137"/>
                  <a:gd name="connsiteX1" fmla="*/ 456583 w 456584"/>
                  <a:gd name="connsiteY1" fmla="*/ 16690 h 200137"/>
                  <a:gd name="connsiteX2" fmla="*/ 320082 w 456584"/>
                  <a:gd name="connsiteY2" fmla="*/ 200137 h 200137"/>
                  <a:gd name="connsiteX3" fmla="*/ 138816 w 456584"/>
                  <a:gd name="connsiteY3" fmla="*/ 200137 h 200137"/>
                  <a:gd name="connsiteX4" fmla="*/ 0 w 456584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05440 w 446466"/>
                  <a:gd name="connsiteY3" fmla="*/ 190564 h 200137"/>
                  <a:gd name="connsiteX4" fmla="*/ 0 w 446466"/>
                  <a:gd name="connsiteY4" fmla="*/ 0 h 200137"/>
                  <a:gd name="connsiteX0" fmla="*/ 0 w 446468"/>
                  <a:gd name="connsiteY0" fmla="*/ 0 h 190564"/>
                  <a:gd name="connsiteX1" fmla="*/ 446467 w 446468"/>
                  <a:gd name="connsiteY1" fmla="*/ 8909 h 190564"/>
                  <a:gd name="connsiteX2" fmla="*/ 369632 w 446468"/>
                  <a:gd name="connsiteY2" fmla="*/ 189954 h 190564"/>
                  <a:gd name="connsiteX3" fmla="*/ 105440 w 446468"/>
                  <a:gd name="connsiteY3" fmla="*/ 190564 h 190564"/>
                  <a:gd name="connsiteX4" fmla="*/ 0 w 446468"/>
                  <a:gd name="connsiteY4" fmla="*/ 0 h 190564"/>
                  <a:gd name="connsiteX0" fmla="*/ 0 w 446466"/>
                  <a:gd name="connsiteY0" fmla="*/ 0 h 189954"/>
                  <a:gd name="connsiteX1" fmla="*/ 446467 w 446466"/>
                  <a:gd name="connsiteY1" fmla="*/ 8909 h 189954"/>
                  <a:gd name="connsiteX2" fmla="*/ 369632 w 446466"/>
                  <a:gd name="connsiteY2" fmla="*/ 189954 h 189954"/>
                  <a:gd name="connsiteX3" fmla="*/ 75874 w 446466"/>
                  <a:gd name="connsiteY3" fmla="*/ 185813 h 189954"/>
                  <a:gd name="connsiteX4" fmla="*/ 0 w 446466"/>
                  <a:gd name="connsiteY4" fmla="*/ 0 h 189954"/>
                  <a:gd name="connsiteX0" fmla="*/ 0 w 446468"/>
                  <a:gd name="connsiteY0" fmla="*/ 0 h 189954"/>
                  <a:gd name="connsiteX1" fmla="*/ 446467 w 446468"/>
                  <a:gd name="connsiteY1" fmla="*/ 8909 h 189954"/>
                  <a:gd name="connsiteX2" fmla="*/ 369632 w 446468"/>
                  <a:gd name="connsiteY2" fmla="*/ 189954 h 189954"/>
                  <a:gd name="connsiteX3" fmla="*/ 75874 w 446468"/>
                  <a:gd name="connsiteY3" fmla="*/ 185813 h 189954"/>
                  <a:gd name="connsiteX4" fmla="*/ 0 w 446468"/>
                  <a:gd name="connsiteY4" fmla="*/ 0 h 189954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-1 w 364324"/>
                  <a:gd name="connsiteY0" fmla="*/ 0 h 193130"/>
                  <a:gd name="connsiteX1" fmla="*/ 364324 w 364324"/>
                  <a:gd name="connsiteY1" fmla="*/ 28108 h 193130"/>
                  <a:gd name="connsiteX2" fmla="*/ 298667 w 364324"/>
                  <a:gd name="connsiteY2" fmla="*/ 193130 h 193130"/>
                  <a:gd name="connsiteX3" fmla="*/ 4909 w 364324"/>
                  <a:gd name="connsiteY3" fmla="*/ 188989 h 193130"/>
                  <a:gd name="connsiteX4" fmla="*/ -1 w 364324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4911 w 315838"/>
                  <a:gd name="connsiteY3" fmla="*/ 188989 h 193130"/>
                  <a:gd name="connsiteX4" fmla="*/ 1 w 315838"/>
                  <a:gd name="connsiteY4" fmla="*/ 0 h 193130"/>
                  <a:gd name="connsiteX0" fmla="*/ -1 w 315838"/>
                  <a:gd name="connsiteY0" fmla="*/ 0 h 193130"/>
                  <a:gd name="connsiteX1" fmla="*/ 315837 w 315838"/>
                  <a:gd name="connsiteY1" fmla="*/ 14487 h 193130"/>
                  <a:gd name="connsiteX2" fmla="*/ 298667 w 315838"/>
                  <a:gd name="connsiteY2" fmla="*/ 193130 h 193130"/>
                  <a:gd name="connsiteX3" fmla="*/ 78904 w 315838"/>
                  <a:gd name="connsiteY3" fmla="*/ 172040 h 193130"/>
                  <a:gd name="connsiteX4" fmla="*/ -1 w 315838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78906 w 315838"/>
                  <a:gd name="connsiteY3" fmla="*/ 172040 h 193130"/>
                  <a:gd name="connsiteX4" fmla="*/ 1 w 315838"/>
                  <a:gd name="connsiteY4" fmla="*/ 0 h 193130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1764"/>
                  <a:gd name="connsiteX1" fmla="*/ 315839 w 315838"/>
                  <a:gd name="connsiteY1" fmla="*/ 14487 h 181764"/>
                  <a:gd name="connsiteX2" fmla="*/ 242033 w 315838"/>
                  <a:gd name="connsiteY2" fmla="*/ 181764 h 181764"/>
                  <a:gd name="connsiteX3" fmla="*/ 78906 w 315838"/>
                  <a:gd name="connsiteY3" fmla="*/ 172040 h 181764"/>
                  <a:gd name="connsiteX4" fmla="*/ 1 w 315838"/>
                  <a:gd name="connsiteY4" fmla="*/ 0 h 181764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7750"/>
                  <a:gd name="connsiteX1" fmla="*/ 315839 w 315838"/>
                  <a:gd name="connsiteY1" fmla="*/ 14487 h 187750"/>
                  <a:gd name="connsiteX2" fmla="*/ 242033 w 315838"/>
                  <a:gd name="connsiteY2" fmla="*/ 181764 h 187750"/>
                  <a:gd name="connsiteX3" fmla="*/ 47623 w 315838"/>
                  <a:gd name="connsiteY3" fmla="*/ 187750 h 187750"/>
                  <a:gd name="connsiteX4" fmla="*/ 1 w 315838"/>
                  <a:gd name="connsiteY4" fmla="*/ 0 h 187750"/>
                  <a:gd name="connsiteX0" fmla="*/ -1 w 315838"/>
                  <a:gd name="connsiteY0" fmla="*/ 0 h 195459"/>
                  <a:gd name="connsiteX1" fmla="*/ 315837 w 315838"/>
                  <a:gd name="connsiteY1" fmla="*/ 14487 h 195459"/>
                  <a:gd name="connsiteX2" fmla="*/ 264763 w 315838"/>
                  <a:gd name="connsiteY2" fmla="*/ 195459 h 195459"/>
                  <a:gd name="connsiteX3" fmla="*/ 47621 w 315838"/>
                  <a:gd name="connsiteY3" fmla="*/ 187750 h 195459"/>
                  <a:gd name="connsiteX4" fmla="*/ -1 w 315838"/>
                  <a:gd name="connsiteY4" fmla="*/ 0 h 195459"/>
                  <a:gd name="connsiteX0" fmla="*/ 77765 w 393602"/>
                  <a:gd name="connsiteY0" fmla="*/ 0 h 220092"/>
                  <a:gd name="connsiteX1" fmla="*/ 393603 w 393602"/>
                  <a:gd name="connsiteY1" fmla="*/ 14487 h 220092"/>
                  <a:gd name="connsiteX2" fmla="*/ 342529 w 393602"/>
                  <a:gd name="connsiteY2" fmla="*/ 195459 h 220092"/>
                  <a:gd name="connsiteX3" fmla="*/ 0 w 393602"/>
                  <a:gd name="connsiteY3" fmla="*/ 220092 h 220092"/>
                  <a:gd name="connsiteX4" fmla="*/ 77765 w 393602"/>
                  <a:gd name="connsiteY4" fmla="*/ 0 h 220092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Teardrop 26">
                <a:extLst>
                  <a:ext uri="{FF2B5EF4-FFF2-40B4-BE49-F238E27FC236}">
                    <a16:creationId xmlns:a16="http://schemas.microsoft.com/office/drawing/2014/main" xmlns="" id="{A236D7B3-3175-48FC-958A-18D4E050B95F}"/>
                  </a:ext>
                </a:extLst>
              </p:cNvPr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5A7DBBA1-E284-41E8-B432-78FC31B9800E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8EB582C7-F97D-46A6-8E23-A087C7B92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209C405-32A8-45F0-AC5F-63A396F4D63E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F604947E-ABE9-40AD-B0EE-B334172B3ED6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79E13FA-7059-4517-8163-49B96E913F88}"/>
              </a:ext>
            </a:extLst>
          </p:cNvPr>
          <p:cNvGrpSpPr/>
          <p:nvPr userDrawn="1"/>
        </p:nvGrpSpPr>
        <p:grpSpPr>
          <a:xfrm>
            <a:off x="103976" y="-5977034"/>
            <a:ext cx="11984048" cy="11984048"/>
            <a:chOff x="3727902" y="-2563024"/>
            <a:chExt cx="11984048" cy="1198404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891A4018-6C45-4BB0-BFD1-8CF277F49260}"/>
                </a:ext>
              </a:extLst>
            </p:cNvPr>
            <p:cNvSpPr/>
            <p:nvPr userDrawn="1"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773D82B9-3284-40D7-B03B-1BB3704F2211}"/>
                </a:ext>
              </a:extLst>
            </p:cNvPr>
            <p:cNvSpPr/>
            <p:nvPr userDrawn="1"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9401D599-2BBC-448D-9C02-82C4115223BB}"/>
                </a:ext>
              </a:extLst>
            </p:cNvPr>
            <p:cNvSpPr/>
            <p:nvPr userDrawn="1"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08237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A21E28B5-A66B-45C9-BB39-2D1D74430332}"/>
              </a:ext>
            </a:extLst>
          </p:cNvPr>
          <p:cNvSpPr/>
          <p:nvPr userDrawn="1"/>
        </p:nvSpPr>
        <p:spPr>
          <a:xfrm>
            <a:off x="10460716" y="514649"/>
            <a:ext cx="1015152" cy="2609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sx="90000" sy="9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C7D89FBE-8F61-4449-B44F-3E7DF625D663}"/>
              </a:ext>
            </a:extLst>
          </p:cNvPr>
          <p:cNvSpPr/>
          <p:nvPr userDrawn="1"/>
        </p:nvSpPr>
        <p:spPr>
          <a:xfrm>
            <a:off x="10144960" y="514648"/>
            <a:ext cx="260998" cy="2609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A6C08F5-0434-4B6B-A119-33131BECC7C8}"/>
              </a:ext>
            </a:extLst>
          </p:cNvPr>
          <p:cNvGrpSpPr/>
          <p:nvPr userDrawn="1"/>
        </p:nvGrpSpPr>
        <p:grpSpPr>
          <a:xfrm>
            <a:off x="10618101" y="579445"/>
            <a:ext cx="714668" cy="131402"/>
            <a:chOff x="16154665" y="10189581"/>
            <a:chExt cx="1457228" cy="267933"/>
          </a:xfrm>
          <a:solidFill>
            <a:schemeClr val="bg1"/>
          </a:solidFill>
        </p:grpSpPr>
        <p:sp>
          <p:nvSpPr>
            <p:cNvPr id="5" name="Freeform 85">
              <a:extLst>
                <a:ext uri="{FF2B5EF4-FFF2-40B4-BE49-F238E27FC236}">
                  <a16:creationId xmlns:a16="http://schemas.microsoft.com/office/drawing/2014/main" xmlns="" id="{935A0415-5067-4E37-AE12-837F172C3A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655090" y="10209366"/>
              <a:ext cx="284104" cy="228363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E68AA937-2C73-43BE-84FB-3D1D77B5D0B1}"/>
                </a:ext>
              </a:extLst>
            </p:cNvPr>
            <p:cNvGrpSpPr/>
            <p:nvPr userDrawn="1"/>
          </p:nvGrpSpPr>
          <p:grpSpPr>
            <a:xfrm>
              <a:off x="17295349" y="10202688"/>
              <a:ext cx="316544" cy="241718"/>
              <a:chOff x="10541000" y="3240088"/>
              <a:chExt cx="1282701" cy="979487"/>
            </a:xfrm>
            <a:grpFill/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xmlns="" id="{FA634CB7-8575-4EE1-9A25-177DAE5FE6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xmlns="" id="{AB429FF0-5393-40DB-A39F-5FC9FFF339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  <p:sp>
          <p:nvSpPr>
            <p:cNvPr id="7" name="Freeform 75">
              <a:extLst>
                <a:ext uri="{FF2B5EF4-FFF2-40B4-BE49-F238E27FC236}">
                  <a16:creationId xmlns:a16="http://schemas.microsoft.com/office/drawing/2014/main" xmlns="" id="{6E1406B7-BBC6-4BF4-B43F-E88D2414F7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154665" y="10189581"/>
              <a:ext cx="144271" cy="267933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6C785DD2-B7F0-4455-9C11-FBCF14C01FFB}"/>
              </a:ext>
            </a:extLst>
          </p:cNvPr>
          <p:cNvGrpSpPr/>
          <p:nvPr userDrawn="1"/>
        </p:nvGrpSpPr>
        <p:grpSpPr>
          <a:xfrm>
            <a:off x="704875" y="6101704"/>
            <a:ext cx="1871286" cy="253916"/>
            <a:chOff x="1021995" y="9934119"/>
            <a:chExt cx="2994058" cy="406266"/>
          </a:xfrm>
        </p:grpSpPr>
        <p:sp>
          <p:nvSpPr>
            <p:cNvPr id="25" name="Freeform 62">
              <a:extLst>
                <a:ext uri="{FF2B5EF4-FFF2-40B4-BE49-F238E27FC236}">
                  <a16:creationId xmlns:a16="http://schemas.microsoft.com/office/drawing/2014/main" xmlns="" id="{CFBF4A20-ACCC-4B9E-BAED-7700295712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427D9AA7-FABE-4401-8231-AB652C7C0819}"/>
                </a:ext>
              </a:extLst>
            </p:cNvPr>
            <p:cNvSpPr txBox="1"/>
            <p:nvPr/>
          </p:nvSpPr>
          <p:spPr>
            <a:xfrm>
              <a:off x="1301976" y="9934119"/>
              <a:ext cx="2714077" cy="406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5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5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826B64C8-7BDF-4190-AA9D-D28C02FB41B5}"/>
              </a:ext>
            </a:extLst>
          </p:cNvPr>
          <p:cNvSpPr txBox="1"/>
          <p:nvPr userDrawn="1"/>
        </p:nvSpPr>
        <p:spPr>
          <a:xfrm>
            <a:off x="7941385" y="6101704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08B385D-014E-4E4A-90AA-86C75FD7520B}"/>
              </a:ext>
            </a:extLst>
          </p:cNvPr>
          <p:cNvSpPr txBox="1"/>
          <p:nvPr userDrawn="1"/>
        </p:nvSpPr>
        <p:spPr>
          <a:xfrm rot="10800000" flipV="1">
            <a:off x="10859975" y="5901649"/>
            <a:ext cx="116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0" i="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1500" b="0" i="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6696426-DB35-4F0D-BB82-5CB9055CF706}"/>
              </a:ext>
            </a:extLst>
          </p:cNvPr>
          <p:cNvSpPr txBox="1"/>
          <p:nvPr userDrawn="1"/>
        </p:nvSpPr>
        <p:spPr>
          <a:xfrm>
            <a:off x="472640" y="372293"/>
            <a:ext cx="84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IBAOTU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9338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>
            <a:extLst>
              <a:ext uri="{FF2B5EF4-FFF2-40B4-BE49-F238E27FC236}">
                <a16:creationId xmlns:a16="http://schemas.microsoft.com/office/drawing/2014/main" xmlns="" id="{987CD777-D14B-4673-87AC-F8A0324E3D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xmlns="" id="{2D1E8549-F4C6-4330-88D8-9214C8980B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30774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65C280A7-401F-480E-A152-30615E4F03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5637" y="1220164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xmlns="" id="{8A56A75A-BDF2-4ECE-B28F-BBEF308DE4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66472" y="2614876"/>
            <a:ext cx="1484286" cy="14819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326E40A2-7B45-41C9-BCE8-4557318845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5637" y="4526943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296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5516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5D2646AF-9518-49E7-BE8B-7A5870366AF5}"/>
              </a:ext>
            </a:extLst>
          </p:cNvPr>
          <p:cNvGrpSpPr/>
          <p:nvPr userDrawn="1"/>
        </p:nvGrpSpPr>
        <p:grpSpPr>
          <a:xfrm>
            <a:off x="103976" y="-2563024"/>
            <a:ext cx="11984048" cy="11984048"/>
            <a:chOff x="3727902" y="-2563024"/>
            <a:chExt cx="11984048" cy="1198404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55136723-CD7F-4FE3-AE85-6506A5F102DF}"/>
                </a:ext>
              </a:extLst>
            </p:cNvPr>
            <p:cNvSpPr/>
            <p:nvPr userDrawn="1"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50A0BA76-D2AB-4BF6-BA2C-3EAE492BBEB3}"/>
                </a:ext>
              </a:extLst>
            </p:cNvPr>
            <p:cNvSpPr/>
            <p:nvPr userDrawn="1"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FC0C484B-0B4E-409F-83FC-AADD9CA05A86}"/>
                </a:ext>
              </a:extLst>
            </p:cNvPr>
            <p:cNvSpPr/>
            <p:nvPr userDrawn="1"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A75FD8-CE48-4DF8-887E-C0A1B08A2DAE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929F863-4779-42CA-8F1E-FE3F622AC562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6EF4323-90DC-46F5-A31B-21D15DA87E7B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F896C3BD-72B7-49A1-963B-802108BEB18F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xmlns="" id="{FE00B7BC-FDBD-4CD6-AF43-4401D54AA822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E60F0077-5516-45D6-BDC6-E89E1949C79C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AB7027B6-AF9A-43C0-81B4-A71704E794F8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11" name="Freeform 85">
                <a:extLst>
                  <a:ext uri="{FF2B5EF4-FFF2-40B4-BE49-F238E27FC236}">
                    <a16:creationId xmlns:a16="http://schemas.microsoft.com/office/drawing/2014/main" xmlns="" id="{B49E19B8-08C1-4A38-8B88-3E4B924D21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xmlns="" id="{1250CD75-66F8-44CB-9D22-30CCD8310845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4" name="Freeform 5">
                  <a:extLst>
                    <a:ext uri="{FF2B5EF4-FFF2-40B4-BE49-F238E27FC236}">
                      <a16:creationId xmlns:a16="http://schemas.microsoft.com/office/drawing/2014/main" xmlns="" id="{1750CAD2-C01C-4512-AC48-ACE4C9AA357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xmlns="" id="{18C99B39-34CB-44F0-A5CF-26358002561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13" name="Freeform 75">
                <a:extLst>
                  <a:ext uri="{FF2B5EF4-FFF2-40B4-BE49-F238E27FC236}">
                    <a16:creationId xmlns:a16="http://schemas.microsoft.com/office/drawing/2014/main" xmlns="" id="{E3758A3E-E825-42A7-8A06-54F644D9861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984D63A0-7BDB-46AD-8A74-2120D4F76E59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3" name="Freeform 62">
              <a:extLst>
                <a:ext uri="{FF2B5EF4-FFF2-40B4-BE49-F238E27FC236}">
                  <a16:creationId xmlns:a16="http://schemas.microsoft.com/office/drawing/2014/main" xmlns="" id="{DF81CAF7-4D06-46AC-944E-E3F0F383B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3EB38110-8138-4A58-9C7F-850A4F02F633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432586EE-F66A-4341-85D0-E3046FCCB86B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A78F556-AF1A-4C93-BABE-91E748FD83CF}"/>
              </a:ext>
            </a:extLst>
          </p:cNvPr>
          <p:cNvSpPr txBox="1"/>
          <p:nvPr userDrawn="1"/>
        </p:nvSpPr>
        <p:spPr>
          <a:xfrm>
            <a:off x="1315116" y="372293"/>
            <a:ext cx="84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IBAOTU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216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xmlns="" id="{1D71DA06-B44E-44E5-91C5-969461172EB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21658" y="1562100"/>
            <a:ext cx="9733936" cy="3733800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887729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9380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539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15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6823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925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xmlns="" id="{7205892D-C61E-469D-96D5-A6B03603F2FA}"/>
              </a:ext>
            </a:extLst>
          </p:cNvPr>
          <p:cNvSpPr/>
          <p:nvPr userDrawn="1"/>
        </p:nvSpPr>
        <p:spPr>
          <a:xfrm>
            <a:off x="372790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BC2F7969-1F72-4DE3-B068-53819A2C8067}"/>
              </a:ext>
            </a:extLst>
          </p:cNvPr>
          <p:cNvSpPr/>
          <p:nvPr userDrawn="1"/>
        </p:nvSpPr>
        <p:spPr>
          <a:xfrm>
            <a:off x="5865558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03C14084-4CF7-4B32-B74D-63B93CFE9EB2}"/>
              </a:ext>
            </a:extLst>
          </p:cNvPr>
          <p:cNvSpPr/>
          <p:nvPr userDrawn="1"/>
        </p:nvSpPr>
        <p:spPr>
          <a:xfrm>
            <a:off x="7720665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43F2C0F4-00C0-471E-8DDD-826C0577E90B}"/>
              </a:ext>
            </a:extLst>
          </p:cNvPr>
          <p:cNvGrpSpPr/>
          <p:nvPr userDrawn="1"/>
        </p:nvGrpSpPr>
        <p:grpSpPr>
          <a:xfrm>
            <a:off x="8542568" y="115386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Группа 84">
              <a:extLst>
                <a:ext uri="{FF2B5EF4-FFF2-40B4-BE49-F238E27FC236}">
                  <a16:creationId xmlns:a16="http://schemas.microsoft.com/office/drawing/2014/main" xmlns="" id="{DE882109-A7AC-44A8-838C-A2D1BE2D108A}"/>
                </a:ext>
              </a:extLst>
            </p:cNvPr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23" name="Скругленный прямоугольник 85">
                <a:extLst>
                  <a:ext uri="{FF2B5EF4-FFF2-40B4-BE49-F238E27FC236}">
                    <a16:creationId xmlns:a16="http://schemas.microsoft.com/office/drawing/2014/main" xmlns="" id="{F79F1C5B-C715-4350-8AAF-A23739E339AD}"/>
                  </a:ext>
                </a:extLst>
              </p:cNvPr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4" name="Скругленный прямоугольник 86">
                <a:extLst>
                  <a:ext uri="{FF2B5EF4-FFF2-40B4-BE49-F238E27FC236}">
                    <a16:creationId xmlns:a16="http://schemas.microsoft.com/office/drawing/2014/main" xmlns="" id="{B385F9FD-DF61-46ED-95C8-03E265D0ED57}"/>
                  </a:ext>
                </a:extLst>
              </p:cNvPr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5" name="Скругленный прямоугольник 87">
                <a:extLst>
                  <a:ext uri="{FF2B5EF4-FFF2-40B4-BE49-F238E27FC236}">
                    <a16:creationId xmlns:a16="http://schemas.microsoft.com/office/drawing/2014/main" xmlns="" id="{E7BC8304-1FAD-45F6-993E-D5999AACAC3F}"/>
                  </a:ext>
                </a:extLst>
              </p:cNvPr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7" name="Скругленный прямоугольник 88">
                <a:extLst>
                  <a:ext uri="{FF2B5EF4-FFF2-40B4-BE49-F238E27FC236}">
                    <a16:creationId xmlns:a16="http://schemas.microsoft.com/office/drawing/2014/main" xmlns="" id="{C7178621-B0B2-462F-A990-7BA3A3C6A716}"/>
                  </a:ext>
                </a:extLst>
              </p:cNvPr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8" name="Скругленный прямоугольник 89">
                <a:extLst>
                  <a:ext uri="{FF2B5EF4-FFF2-40B4-BE49-F238E27FC236}">
                    <a16:creationId xmlns:a16="http://schemas.microsoft.com/office/drawing/2014/main" xmlns="" id="{83D0FFCF-F95C-410F-AA4A-13C7B853753C}"/>
                  </a:ext>
                </a:extLst>
              </p:cNvPr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29" name="Овал 90">
                <a:extLst>
                  <a:ext uri="{FF2B5EF4-FFF2-40B4-BE49-F238E27FC236}">
                    <a16:creationId xmlns:a16="http://schemas.microsoft.com/office/drawing/2014/main" xmlns="" id="{99102669-7C7B-4E22-A496-64D2727BED4B}"/>
                  </a:ext>
                </a:extLst>
              </p:cNvPr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0" name="Скругленный прямоугольник 91">
                <a:extLst>
                  <a:ext uri="{FF2B5EF4-FFF2-40B4-BE49-F238E27FC236}">
                    <a16:creationId xmlns:a16="http://schemas.microsoft.com/office/drawing/2014/main" xmlns="" id="{AAB2D5F8-5B8E-4678-930F-0F95D566FAF8}"/>
                  </a:ext>
                </a:extLst>
              </p:cNvPr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1" name="Овал 92">
                <a:extLst>
                  <a:ext uri="{FF2B5EF4-FFF2-40B4-BE49-F238E27FC236}">
                    <a16:creationId xmlns:a16="http://schemas.microsoft.com/office/drawing/2014/main" xmlns="" id="{9F54E56B-77CF-44FD-AA77-91DAD6E96DD2}"/>
                  </a:ext>
                </a:extLst>
              </p:cNvPr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2" name="Овал 93">
                <a:extLst>
                  <a:ext uri="{FF2B5EF4-FFF2-40B4-BE49-F238E27FC236}">
                    <a16:creationId xmlns:a16="http://schemas.microsoft.com/office/drawing/2014/main" xmlns="" id="{B5C836F3-B922-4B83-99B1-FFDC894ACD10}"/>
                  </a:ext>
                </a:extLst>
              </p:cNvPr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503512AE-773D-41A5-B8F0-D614A36F269C}"/>
                </a:ext>
              </a:extLst>
            </p:cNvPr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2DFA4FCD-B710-4CC8-89DB-7F161A271F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32243" y="163195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0AF142A0-B0B2-4134-A564-E4A08EA1EA88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231A9B32-EAED-4132-A89C-979C57DA60A7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6226FB63-B166-4CC1-884B-8EFE6D9058D5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xmlns="" id="{657A9C2B-6FBC-4471-BECA-A58D686DE920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xmlns="" id="{A672649E-0A00-4983-8540-D45913D4C689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xmlns="" id="{88FD1C5E-2157-43C8-AB5E-59D8EAB8E39F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804BC237-AF96-4F11-A07B-7C5577A5E99A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3" name="Freeform 85">
                <a:extLst>
                  <a:ext uri="{FF2B5EF4-FFF2-40B4-BE49-F238E27FC236}">
                    <a16:creationId xmlns:a16="http://schemas.microsoft.com/office/drawing/2014/main" xmlns="" id="{53BE523B-31D5-4114-8933-A7177CD19D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xmlns="" id="{B533CF56-CBB6-44F4-9170-D81E9AFF6AB0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6" name="Freeform 5">
                  <a:extLst>
                    <a:ext uri="{FF2B5EF4-FFF2-40B4-BE49-F238E27FC236}">
                      <a16:creationId xmlns:a16="http://schemas.microsoft.com/office/drawing/2014/main" xmlns="" id="{815B2F2A-4F46-4866-8A67-54DDBC88A8C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77" name="Freeform 6">
                  <a:extLst>
                    <a:ext uri="{FF2B5EF4-FFF2-40B4-BE49-F238E27FC236}">
                      <a16:creationId xmlns:a16="http://schemas.microsoft.com/office/drawing/2014/main" xmlns="" id="{1DFEFF6D-443F-4C74-8D30-A0D7A63F40A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75" name="Freeform 75">
                <a:extLst>
                  <a:ext uri="{FF2B5EF4-FFF2-40B4-BE49-F238E27FC236}">
                    <a16:creationId xmlns:a16="http://schemas.microsoft.com/office/drawing/2014/main" xmlns="" id="{79B64D5B-3418-446B-B9FF-F6300C33CCE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8D3CE890-3C3F-416F-82BB-C99F6E88314A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95" name="Freeform 62">
              <a:extLst>
                <a:ext uri="{FF2B5EF4-FFF2-40B4-BE49-F238E27FC236}">
                  <a16:creationId xmlns:a16="http://schemas.microsoft.com/office/drawing/2014/main" xmlns="" id="{C6EB56F1-3289-4F07-8640-6EC7E40793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1CD45580-A6AC-4CEE-85C8-F264E05BEC1F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F460693F-5B56-4036-A2A6-A11DE6E2F94E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1C8FF3E-B6F4-4A45-B54A-4EBDFFD35FEE}"/>
              </a:ext>
            </a:extLst>
          </p:cNvPr>
          <p:cNvSpPr txBox="1"/>
          <p:nvPr userDrawn="1"/>
        </p:nvSpPr>
        <p:spPr>
          <a:xfrm>
            <a:off x="1315116" y="372293"/>
            <a:ext cx="84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IBAOTU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1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28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BBAE3EC2-BB81-46DC-9016-B102FDD7D0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32">
            <a:extLst>
              <a:ext uri="{FF2B5EF4-FFF2-40B4-BE49-F238E27FC236}">
                <a16:creationId xmlns:a16="http://schemas.microsoft.com/office/drawing/2014/main" xmlns="" id="{53F989AE-785A-438B-BBDF-9F8AE33940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95471" y="149860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84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DBB4620-EBB4-4983-968C-F7C1962B08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0857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B5DD43CC-C3C6-4D66-B283-51033DC449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6644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4D7C07DB-C24F-46A8-9C48-F522B7626D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2433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2193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xmlns="" id="{3B992E47-A06B-4584-86B8-16B5D8E0CEA5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2431189" y="311247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416F9DE-BE56-4E40-A234-B6E12C98647F}"/>
              </a:ext>
            </a:extLst>
          </p:cNvPr>
          <p:cNvGrpSpPr/>
          <p:nvPr userDrawn="1"/>
        </p:nvGrpSpPr>
        <p:grpSpPr>
          <a:xfrm>
            <a:off x="2431189" y="2637762"/>
            <a:ext cx="7329622" cy="474710"/>
            <a:chOff x="3179886" y="2083564"/>
            <a:chExt cx="5702858" cy="369350"/>
          </a:xfrm>
          <a:effectLst/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1C01A1CA-8B6B-4583-BF9A-0533A28F382B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7" name="Round Same Side Corner Rectangle 1">
                <a:extLst>
                  <a:ext uri="{FF2B5EF4-FFF2-40B4-BE49-F238E27FC236}">
                    <a16:creationId xmlns:a16="http://schemas.microsoft.com/office/drawing/2014/main" xmlns="" id="{BF4CC2AE-309F-4B65-AEC5-8D73F0B451F8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DD66B0C0-183C-497C-A614-16FF9BF30FD5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xmlns="" id="{0801DD28-C7F7-42CE-AF3F-1700D6A1EA25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xmlns="" id="{8E780B2A-1D11-4706-A4BE-9C7B684E41EF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xmlns="" id="{9D274F4C-6830-46AE-BCA6-F13C0A2F39A5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6" name="Rounded Rectangle 23">
              <a:extLst>
                <a:ext uri="{FF2B5EF4-FFF2-40B4-BE49-F238E27FC236}">
                  <a16:creationId xmlns:a16="http://schemas.microsoft.com/office/drawing/2014/main" xmlns="" id="{602B97EF-3B56-410B-A250-12FF84819C15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http://WWW.IBAOTU.COM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61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xmlns="" id="{6853AED4-0F01-4B06-B57E-F5D9D6EAA183}"/>
              </a:ext>
            </a:extLst>
          </p:cNvPr>
          <p:cNvSpPr/>
          <p:nvPr userDrawn="1"/>
        </p:nvSpPr>
        <p:spPr>
          <a:xfrm>
            <a:off x="-222355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92F1001F-2AC0-4D28-A4DD-03B8DA7C1593}"/>
              </a:ext>
            </a:extLst>
          </p:cNvPr>
          <p:cNvSpPr/>
          <p:nvPr userDrawn="1"/>
        </p:nvSpPr>
        <p:spPr>
          <a:xfrm>
            <a:off x="-85896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B40A1D-75C6-4212-BB05-41327E453A14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F3A867D-5009-4A96-BAF6-D5F0A96180DD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D75254C1-D034-48A7-8D68-776B6A2EB8D8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E00C5804-8B93-4E4C-B5F3-06319945CE17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xmlns="" id="{D4ED61E4-2E37-48C0-8E6D-784CABEBC8E0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AA47398A-C344-43D9-A9E8-EF15E3DCB450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>
                <a:extLst>
                  <a:ext uri="{FF2B5EF4-FFF2-40B4-BE49-F238E27FC236}">
                    <a16:creationId xmlns:a16="http://schemas.microsoft.com/office/drawing/2014/main" xmlns="" id="{19F3FBD8-131E-4A3C-AF90-AAA92B0146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CA09955C-639E-42E1-96CB-40078F406E62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xmlns="" id="{05A1F505-5C76-4AE9-A529-46B0B2026C1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xmlns="" id="{AC4B1711-1F98-4C70-902D-3AE9B79462A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>
                <a:extLst>
                  <a:ext uri="{FF2B5EF4-FFF2-40B4-BE49-F238E27FC236}">
                    <a16:creationId xmlns:a16="http://schemas.microsoft.com/office/drawing/2014/main" xmlns="" id="{CD9539B5-4E1E-4BCC-BC6E-475609F44AF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CF56FC4E-41BE-41E6-83EA-BAA7E54B0333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BDFDA26D-AF21-4150-BC5F-DAC754EFF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00785C90-5FCD-4322-B29C-2E4A46FE9AAC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2CEDD35F-9457-4EBD-A032-8D3835165FA7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D2C7FD88-BA4B-434B-B0AA-0165F8E8F9FA}"/>
              </a:ext>
            </a:extLst>
          </p:cNvPr>
          <p:cNvSpPr/>
          <p:nvPr userDrawn="1"/>
        </p:nvSpPr>
        <p:spPr>
          <a:xfrm>
            <a:off x="1769211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99F173-9E47-4644-914C-A50B9C3851A8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8A310F5A-BED0-414F-8C01-A14E05092F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54480" y="1280160"/>
            <a:ext cx="4297680" cy="429768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noFill/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449330B-7F03-43DE-B725-4BD976CBCF5C}"/>
              </a:ext>
            </a:extLst>
          </p:cNvPr>
          <p:cNvSpPr txBox="1"/>
          <p:nvPr userDrawn="1"/>
        </p:nvSpPr>
        <p:spPr>
          <a:xfrm>
            <a:off x="1315116" y="372293"/>
            <a:ext cx="84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IBAOTU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7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6">
            <a:extLst>
              <a:ext uri="{FF2B5EF4-FFF2-40B4-BE49-F238E27FC236}">
                <a16:creationId xmlns:a16="http://schemas.microsoft.com/office/drawing/2014/main" xmlns="" id="{0AB1A347-D5F1-4B83-89F7-1EEA8FE8A4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62907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6">
            <a:extLst>
              <a:ext uri="{FF2B5EF4-FFF2-40B4-BE49-F238E27FC236}">
                <a16:creationId xmlns:a16="http://schemas.microsoft.com/office/drawing/2014/main" xmlns="" id="{E993EE06-7EAD-43B1-937D-B483F0955D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98482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6">
            <a:extLst>
              <a:ext uri="{FF2B5EF4-FFF2-40B4-BE49-F238E27FC236}">
                <a16:creationId xmlns:a16="http://schemas.microsoft.com/office/drawing/2014/main" xmlns="" id="{3C4454CA-43EA-452C-A369-15AF746E90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34055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36">
            <a:extLst>
              <a:ext uri="{FF2B5EF4-FFF2-40B4-BE49-F238E27FC236}">
                <a16:creationId xmlns:a16="http://schemas.microsoft.com/office/drawing/2014/main" xmlns="" id="{50773873-FD6B-44FC-B08B-45A4A9CD88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69630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697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</p:bld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DDA48D4-1C0C-4EE8-9AAD-D7893967D27C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8CE4693-B19E-4F43-AA25-57FAD432DCAB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483ADCD6-55DE-4580-AD49-F6116BD3F6E6}"/>
              </a:ext>
            </a:extLst>
          </p:cNvPr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BFACCA33-53E4-44CF-87A3-447445C7E44F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xmlns="" id="{A7407C2A-42A5-41E3-A94C-B469DA7C047E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xmlns="" id="{807D9640-F0A9-49B0-BB4C-D87676CC4B4A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001B0A40-511A-4087-81BD-D0AA5C18C00E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67" name="Freeform 85">
                <a:extLst>
                  <a:ext uri="{FF2B5EF4-FFF2-40B4-BE49-F238E27FC236}">
                    <a16:creationId xmlns:a16="http://schemas.microsoft.com/office/drawing/2014/main" xmlns="" id="{424E4290-94E0-4166-A6B9-389F90BECC7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xmlns="" id="{8C7BFF10-8B84-4D6F-B040-7C04DE88072F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0" name="Freeform 5">
                  <a:extLst>
                    <a:ext uri="{FF2B5EF4-FFF2-40B4-BE49-F238E27FC236}">
                      <a16:creationId xmlns:a16="http://schemas.microsoft.com/office/drawing/2014/main" xmlns="" id="{9107703F-56D7-4B9C-B909-7121531B6B7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71" name="Freeform 6">
                  <a:extLst>
                    <a:ext uri="{FF2B5EF4-FFF2-40B4-BE49-F238E27FC236}">
                      <a16:creationId xmlns:a16="http://schemas.microsoft.com/office/drawing/2014/main" xmlns="" id="{9EE50C60-7A7C-4D36-A307-4F8AFB727EF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69" name="Freeform 75">
                <a:extLst>
                  <a:ext uri="{FF2B5EF4-FFF2-40B4-BE49-F238E27FC236}">
                    <a16:creationId xmlns:a16="http://schemas.microsoft.com/office/drawing/2014/main" xmlns="" id="{1F0B5BA1-867C-44CA-A7B7-EA87F0A427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xmlns="" id="{394ABB8C-8799-4FFC-966B-1B256AA46F2A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89" name="Freeform 62">
              <a:extLst>
                <a:ext uri="{FF2B5EF4-FFF2-40B4-BE49-F238E27FC236}">
                  <a16:creationId xmlns:a16="http://schemas.microsoft.com/office/drawing/2014/main" xmlns="" id="{8B7F16FD-7A29-4184-9B74-787A8AB008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FAFF6D4D-AC41-45AD-8185-2D8063968D67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xmlns="" id="{FC2CAB52-804A-4503-B811-A861FD909940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31E4017-A410-48E8-90B2-F047BAD48C92}"/>
              </a:ext>
            </a:extLst>
          </p:cNvPr>
          <p:cNvSpPr txBox="1"/>
          <p:nvPr userDrawn="1"/>
        </p:nvSpPr>
        <p:spPr>
          <a:xfrm>
            <a:off x="1247420" y="394864"/>
            <a:ext cx="117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94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5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7" r:id="rId16"/>
    <p:sldLayoutId id="2147483663" r:id="rId17"/>
    <p:sldLayoutId id="2147483664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84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8C71640-4C8C-4D58-8D71-33D61690BE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CE115F2-2FD5-40F2-9AD5-44DE1263C9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2A1B4D">
                  <a:alpha val="55000"/>
                </a:srgbClr>
              </a:gs>
              <a:gs pos="0">
                <a:srgbClr val="392469">
                  <a:alpha val="7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B2276958-00D6-4D4B-A0CA-67EA3554CCD9}"/>
              </a:ext>
            </a:extLst>
          </p:cNvPr>
          <p:cNvSpPr/>
          <p:nvPr/>
        </p:nvSpPr>
        <p:spPr>
          <a:xfrm>
            <a:off x="5792060" y="3734060"/>
            <a:ext cx="607880" cy="137642"/>
          </a:xfrm>
          <a:custGeom>
            <a:avLst/>
            <a:gdLst/>
            <a:ahLst/>
            <a:cxnLst/>
            <a:rect l="l" t="t" r="r" b="b"/>
            <a:pathLst>
              <a:path w="265252" h="60061">
                <a:moveTo>
                  <a:pt x="0" y="0"/>
                </a:moveTo>
                <a:lnTo>
                  <a:pt x="265252" y="0"/>
                </a:lnTo>
                <a:lnTo>
                  <a:pt x="265252" y="60061"/>
                </a:lnTo>
                <a:lnTo>
                  <a:pt x="0" y="60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B95646E8-E543-42D8-9012-DE0224E35E70}"/>
              </a:ext>
            </a:extLst>
          </p:cNvPr>
          <p:cNvSpPr txBox="1">
            <a:spLocks/>
          </p:cNvSpPr>
          <p:nvPr/>
        </p:nvSpPr>
        <p:spPr>
          <a:xfrm flipH="1">
            <a:off x="2179390" y="3673010"/>
            <a:ext cx="3420981" cy="47574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rPr>
              <a:t>CREATIVE TEMPLATE</a:t>
            </a:r>
            <a:endParaRPr lang="id-ID" sz="1600" dirty="0">
              <a:solidFill>
                <a:schemeClr val="bg1">
                  <a:lumMod val="8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22" name="TextBox 31">
            <a:extLst>
              <a:ext uri="{FF2B5EF4-FFF2-40B4-BE49-F238E27FC236}">
                <a16:creationId xmlns:a16="http://schemas.microsoft.com/office/drawing/2014/main" xmlns="" id="{A2992DF2-7712-46BC-8C64-A79FE6E591F8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</a:t>
            </a:r>
            <a:r>
              <a:rPr lang="en-US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xxx</a:t>
            </a:r>
            <a:r>
              <a:rPr lang="id-ID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3" name="Group 63">
            <a:extLst>
              <a:ext uri="{FF2B5EF4-FFF2-40B4-BE49-F238E27FC236}">
                <a16:creationId xmlns:a16="http://schemas.microsoft.com/office/drawing/2014/main" xmlns="" id="{A89886B1-0A03-4A78-8258-1B96E92AFD0E}"/>
              </a:ext>
            </a:extLst>
          </p:cNvPr>
          <p:cNvGrpSpPr/>
          <p:nvPr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24" name="Group 64">
              <a:extLst>
                <a:ext uri="{FF2B5EF4-FFF2-40B4-BE49-F238E27FC236}">
                  <a16:creationId xmlns:a16="http://schemas.microsoft.com/office/drawing/2014/main" xmlns="" id="{DAF6653E-B327-42BF-821D-C54A301DD327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31" name="Rectangle: Rounded Corners 71">
                <a:extLst>
                  <a:ext uri="{FF2B5EF4-FFF2-40B4-BE49-F238E27FC236}">
                    <a16:creationId xmlns:a16="http://schemas.microsoft.com/office/drawing/2014/main" xmlns="" id="{C1BCFB4A-9C92-40EA-9E44-47F32A9E21C0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Oval 72">
                <a:extLst>
                  <a:ext uri="{FF2B5EF4-FFF2-40B4-BE49-F238E27FC236}">
                    <a16:creationId xmlns:a16="http://schemas.microsoft.com/office/drawing/2014/main" xmlns="" id="{CC842049-1301-4F29-8FBC-88022DE03CF5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5" name="Group 65">
              <a:extLst>
                <a:ext uri="{FF2B5EF4-FFF2-40B4-BE49-F238E27FC236}">
                  <a16:creationId xmlns:a16="http://schemas.microsoft.com/office/drawing/2014/main" xmlns="" id="{2E783AD1-2C2A-4DA3-8517-78E6D0C4D71F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26" name="Freeform 85">
                <a:extLst>
                  <a:ext uri="{FF2B5EF4-FFF2-40B4-BE49-F238E27FC236}">
                    <a16:creationId xmlns:a16="http://schemas.microsoft.com/office/drawing/2014/main" xmlns="" id="{D9D99535-2523-4A61-9FF5-5489AE82CED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27" name="Group 67">
                <a:extLst>
                  <a:ext uri="{FF2B5EF4-FFF2-40B4-BE49-F238E27FC236}">
                    <a16:creationId xmlns:a16="http://schemas.microsoft.com/office/drawing/2014/main" xmlns="" id="{529C78D0-5145-4706-8B94-7D9321467483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29" name="Freeform 5">
                  <a:extLst>
                    <a:ext uri="{FF2B5EF4-FFF2-40B4-BE49-F238E27FC236}">
                      <a16:creationId xmlns:a16="http://schemas.microsoft.com/office/drawing/2014/main" xmlns="" id="{483DEEAE-D3F6-4FB3-9A77-DF83B4110B9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30" name="Freeform 6">
                  <a:extLst>
                    <a:ext uri="{FF2B5EF4-FFF2-40B4-BE49-F238E27FC236}">
                      <a16:creationId xmlns:a16="http://schemas.microsoft.com/office/drawing/2014/main" xmlns="" id="{88E83BCD-7B79-4181-BE1E-1B952EB60BC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28" name="Freeform 75">
                <a:extLst>
                  <a:ext uri="{FF2B5EF4-FFF2-40B4-BE49-F238E27FC236}">
                    <a16:creationId xmlns:a16="http://schemas.microsoft.com/office/drawing/2014/main" xmlns="" id="{5985C595-0577-4F69-8486-2763D6DCA24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47" name="Group 87">
            <a:extLst>
              <a:ext uri="{FF2B5EF4-FFF2-40B4-BE49-F238E27FC236}">
                <a16:creationId xmlns:a16="http://schemas.microsoft.com/office/drawing/2014/main" xmlns="" id="{90962509-558B-4A28-9542-E32DFC9DBADC}"/>
              </a:ext>
            </a:extLst>
          </p:cNvPr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48" name="Freeform 62">
              <a:extLst>
                <a:ext uri="{FF2B5EF4-FFF2-40B4-BE49-F238E27FC236}">
                  <a16:creationId xmlns:a16="http://schemas.microsoft.com/office/drawing/2014/main" xmlns="" id="{F357CF15-C8D0-4D80-8771-16871C1469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49" name="TextBox 89">
              <a:extLst>
                <a:ext uri="{FF2B5EF4-FFF2-40B4-BE49-F238E27FC236}">
                  <a16:creationId xmlns:a16="http://schemas.microsoft.com/office/drawing/2014/main" xmlns="" id="{2018C181-5616-4822-B09F-91D0FDCFC27A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50" name="Straight Connector 90">
            <a:extLst>
              <a:ext uri="{FF2B5EF4-FFF2-40B4-BE49-F238E27FC236}">
                <a16:creationId xmlns:a16="http://schemas.microsoft.com/office/drawing/2014/main" xmlns="" id="{4F2CF403-D6FF-46AB-84B9-3FCC4F5DF1C6}"/>
              </a:ext>
            </a:extLst>
          </p:cNvPr>
          <p:cNvCxnSpPr>
            <a:cxnSpLocks/>
          </p:cNvCxnSpPr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FF34E91-D097-44E4-8DEA-369AC7B789DE}"/>
              </a:ext>
            </a:extLst>
          </p:cNvPr>
          <p:cNvSpPr txBox="1"/>
          <p:nvPr/>
        </p:nvSpPr>
        <p:spPr>
          <a:xfrm>
            <a:off x="1247420" y="394864"/>
            <a:ext cx="117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639030E-8AE0-4FD9-84B9-23A20AC1C6A0}"/>
              </a:ext>
            </a:extLst>
          </p:cNvPr>
          <p:cNvSpPr txBox="1"/>
          <p:nvPr/>
        </p:nvSpPr>
        <p:spPr>
          <a:xfrm>
            <a:off x="1686271" y="2643118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mtClean="0">
                <a:solidFill>
                  <a:schemeClr val="bg1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水彩风工作汇报通用模板</a:t>
            </a:r>
            <a:endParaRPr lang="zh-CN" altLang="en-US" sz="6000" dirty="0">
              <a:solidFill>
                <a:schemeClr val="bg1"/>
              </a:solidFill>
              <a:latin typeface="造字工房尚黑（非商用）常规体" pitchFamily="2" charset="-122"/>
              <a:ea typeface="造字工房尚黑（非商用）常规体" pitchFamily="2" charset="-122"/>
            </a:endParaRP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xmlns="" id="{2EBEFD21-3246-42AD-AEB7-4BE7E50E0335}"/>
              </a:ext>
            </a:extLst>
          </p:cNvPr>
          <p:cNvSpPr txBox="1">
            <a:spLocks/>
          </p:cNvSpPr>
          <p:nvPr/>
        </p:nvSpPr>
        <p:spPr>
          <a:xfrm flipH="1">
            <a:off x="7978584" y="3653937"/>
            <a:ext cx="3420981" cy="47574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rPr>
              <a:t>CREATIVE TEMPLATE</a:t>
            </a:r>
            <a:endParaRPr lang="id-ID" sz="1600" dirty="0">
              <a:solidFill>
                <a:schemeClr val="bg1">
                  <a:lumMod val="8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54" name="TextBox 31">
            <a:extLst>
              <a:ext uri="{FF2B5EF4-FFF2-40B4-BE49-F238E27FC236}">
                <a16:creationId xmlns:a16="http://schemas.microsoft.com/office/drawing/2014/main" xmlns="" id="{0E2D4619-ECFD-4C1C-81BB-8EA27BE57076}"/>
              </a:ext>
            </a:extLst>
          </p:cNvPr>
          <p:cNvSpPr txBox="1"/>
          <p:nvPr/>
        </p:nvSpPr>
        <p:spPr>
          <a:xfrm rot="16200000">
            <a:off x="10139914" y="3163527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</a:t>
            </a:r>
            <a:r>
              <a:rPr lang="en-US" altLang="zh-CN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xxx</a:t>
            </a:r>
            <a:r>
              <a:rPr lang="id-ID" sz="1000" strike="noStrike" spc="60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03C5259-0DCE-43D4-BF65-132AA19A775A}"/>
              </a:ext>
            </a:extLst>
          </p:cNvPr>
          <p:cNvSpPr txBox="1"/>
          <p:nvPr/>
        </p:nvSpPr>
        <p:spPr>
          <a:xfrm>
            <a:off x="11405056" y="5116553"/>
            <a:ext cx="553998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61" name="596f0ba5b9d9d">
            <a:hlinkClick r:id="" action="ppaction://media"/>
            <a:extLst>
              <a:ext uri="{FF2B5EF4-FFF2-40B4-BE49-F238E27FC236}">
                <a16:creationId xmlns:a16="http://schemas.microsoft.com/office/drawing/2014/main" xmlns="" id="{E12A8909-E348-46D3-AF33-319563B2BA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73660" y="37173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5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B144DAE-746A-40CC-8A2C-C99580585D82}"/>
              </a:ext>
            </a:extLst>
          </p:cNvPr>
          <p:cNvGrpSpPr/>
          <p:nvPr/>
        </p:nvGrpSpPr>
        <p:grpSpPr>
          <a:xfrm>
            <a:off x="2330650" y="1995526"/>
            <a:ext cx="1852681" cy="760240"/>
            <a:chOff x="2330650" y="1995526"/>
            <a:chExt cx="1852681" cy="760240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BFB18C2-95E2-4CE1-8BB7-148FF35C4334}"/>
                </a:ext>
              </a:extLst>
            </p:cNvPr>
            <p:cNvSpPr/>
            <p:nvPr/>
          </p:nvSpPr>
          <p:spPr>
            <a:xfrm>
              <a:off x="2494221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xmlns="" id="{9A0C816E-AB45-4FC3-8977-122D47795399}"/>
                </a:ext>
              </a:extLst>
            </p:cNvPr>
            <p:cNvSpPr txBox="1">
              <a:spLocks/>
            </p:cNvSpPr>
            <p:nvPr/>
          </p:nvSpPr>
          <p:spPr>
            <a:xfrm>
              <a:off x="2330650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Basic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F67E90E4-5E96-4B96-8A8D-D9A8846DD2CE}"/>
              </a:ext>
            </a:extLst>
          </p:cNvPr>
          <p:cNvSpPr/>
          <p:nvPr/>
        </p:nvSpPr>
        <p:spPr>
          <a:xfrm>
            <a:off x="2626133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69794033-C071-42DF-93D9-F858C2B63CB3}"/>
              </a:ext>
            </a:extLst>
          </p:cNvPr>
          <p:cNvGrpSpPr/>
          <p:nvPr/>
        </p:nvGrpSpPr>
        <p:grpSpPr>
          <a:xfrm>
            <a:off x="2182981" y="3831606"/>
            <a:ext cx="2148018" cy="593458"/>
            <a:chOff x="1851134" y="3705876"/>
            <a:chExt cx="2148018" cy="59345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FFA799A0-3D42-45AF-A77D-A1A4A57C1E64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xmlns="" id="{C6705363-40AE-49D0-8C76-01BAF2E94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264180F9-DF18-4BD2-B26B-6813F91F2231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DEF7D1C8-A9C7-4A41-A230-A63078A4D812}"/>
              </a:ext>
            </a:extLst>
          </p:cNvPr>
          <p:cNvGrpSpPr/>
          <p:nvPr/>
        </p:nvGrpSpPr>
        <p:grpSpPr>
          <a:xfrm>
            <a:off x="2182981" y="4538949"/>
            <a:ext cx="2148018" cy="593458"/>
            <a:chOff x="1851134" y="4413219"/>
            <a:chExt cx="2148018" cy="59345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F7C1F9C2-82DF-461D-AAD8-4343E5A2D223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xmlns="" id="{5DDFE888-D025-4578-AAE0-8B11B4B6A3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518E0AA-9952-4D3A-B0F6-871DF8684105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094121A-270F-4DED-8432-73999085E3F5}"/>
              </a:ext>
            </a:extLst>
          </p:cNvPr>
          <p:cNvSpPr/>
          <p:nvPr/>
        </p:nvSpPr>
        <p:spPr>
          <a:xfrm>
            <a:off x="2092210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  <a:r>
              <a:rPr lang="id-ID" sz="40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94C11D58-FC09-4724-B2A1-465431A0ECDF}"/>
              </a:ext>
            </a:extLst>
          </p:cNvPr>
          <p:cNvSpPr/>
          <p:nvPr/>
        </p:nvSpPr>
        <p:spPr>
          <a:xfrm>
            <a:off x="4834499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A7C29C5-20E7-4EEE-8C39-D94CDE3FE222}"/>
              </a:ext>
            </a:extLst>
          </p:cNvPr>
          <p:cNvGrpSpPr/>
          <p:nvPr/>
        </p:nvGrpSpPr>
        <p:grpSpPr>
          <a:xfrm>
            <a:off x="5169661" y="1995526"/>
            <a:ext cx="1852681" cy="760240"/>
            <a:chOff x="5169661" y="1995526"/>
            <a:chExt cx="1852681" cy="76024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623488E3-53EF-402E-8EB7-3C7D3F03107C}"/>
                </a:ext>
              </a:extLst>
            </p:cNvPr>
            <p:cNvSpPr/>
            <p:nvPr/>
          </p:nvSpPr>
          <p:spPr>
            <a:xfrm>
              <a:off x="533323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Text Placeholder 2">
              <a:extLst>
                <a:ext uri="{FF2B5EF4-FFF2-40B4-BE49-F238E27FC236}">
                  <a16:creationId xmlns:a16="http://schemas.microsoft.com/office/drawing/2014/main" xmlns="" id="{D2AB5EBF-685F-4A15-8764-73EDBC80C93B}"/>
                </a:ext>
              </a:extLst>
            </p:cNvPr>
            <p:cNvSpPr txBox="1">
              <a:spLocks/>
            </p:cNvSpPr>
            <p:nvPr/>
          </p:nvSpPr>
          <p:spPr>
            <a:xfrm>
              <a:off x="5169661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Premium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4DDF2E45-CCF4-44BB-9169-A4D8A0768325}"/>
              </a:ext>
            </a:extLst>
          </p:cNvPr>
          <p:cNvSpPr/>
          <p:nvPr/>
        </p:nvSpPr>
        <p:spPr>
          <a:xfrm>
            <a:off x="5465144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934E53F-B9A2-4EB4-9EA2-94F29334410D}"/>
              </a:ext>
            </a:extLst>
          </p:cNvPr>
          <p:cNvGrpSpPr/>
          <p:nvPr/>
        </p:nvGrpSpPr>
        <p:grpSpPr>
          <a:xfrm>
            <a:off x="5021992" y="3831606"/>
            <a:ext cx="2148018" cy="593458"/>
            <a:chOff x="1851134" y="3705876"/>
            <a:chExt cx="2148018" cy="59345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3B93B9CE-5C77-4703-9146-7BD945CD84B4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xmlns="" id="{645EA497-C599-4DA3-908E-AF2C21545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44D8FCB2-7F07-4590-9868-19DEBFE34C75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7DA0E4A5-A4D5-4BA2-86CE-FC1E8CA2822A}"/>
              </a:ext>
            </a:extLst>
          </p:cNvPr>
          <p:cNvGrpSpPr/>
          <p:nvPr/>
        </p:nvGrpSpPr>
        <p:grpSpPr>
          <a:xfrm>
            <a:off x="5021992" y="4538949"/>
            <a:ext cx="2148018" cy="593458"/>
            <a:chOff x="1851134" y="4413219"/>
            <a:chExt cx="2148018" cy="59345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326370CC-DAAD-4A0C-ADFA-B055CA503C25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xmlns="" id="{67CD559C-5F81-4A5E-8AC2-4B59ED8FA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73901775-ADB5-48D1-9BBA-439E38E33AA0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89FCFFC-DF4B-4026-8693-11CFD8E79060}"/>
              </a:ext>
            </a:extLst>
          </p:cNvPr>
          <p:cNvSpPr/>
          <p:nvPr/>
        </p:nvSpPr>
        <p:spPr>
          <a:xfrm>
            <a:off x="4931221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3E3BCC5-AB46-433F-8464-224F1478AFFA}"/>
              </a:ext>
            </a:extLst>
          </p:cNvPr>
          <p:cNvGrpSpPr/>
          <p:nvPr/>
        </p:nvGrpSpPr>
        <p:grpSpPr>
          <a:xfrm>
            <a:off x="8008672" y="1995526"/>
            <a:ext cx="1852681" cy="760240"/>
            <a:chOff x="8008672" y="1995526"/>
            <a:chExt cx="1852681" cy="76024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5FF87597-A973-435E-B0E0-441BD250E2B1}"/>
                </a:ext>
              </a:extLst>
            </p:cNvPr>
            <p:cNvSpPr/>
            <p:nvPr/>
          </p:nvSpPr>
          <p:spPr>
            <a:xfrm>
              <a:off x="817224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xmlns="" id="{0817A42B-CE51-4B92-879C-F941DD22CB96}"/>
                </a:ext>
              </a:extLst>
            </p:cNvPr>
            <p:cNvSpPr txBox="1">
              <a:spLocks/>
            </p:cNvSpPr>
            <p:nvPr/>
          </p:nvSpPr>
          <p:spPr>
            <a:xfrm>
              <a:off x="8008672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Pro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xmlns="" id="{98FCF138-BD7C-4C3E-9CC0-71B49B3B1FF2}"/>
              </a:ext>
            </a:extLst>
          </p:cNvPr>
          <p:cNvSpPr/>
          <p:nvPr/>
        </p:nvSpPr>
        <p:spPr>
          <a:xfrm>
            <a:off x="8304155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8749F6AC-DAB4-478D-9014-D04D0D1A1329}"/>
              </a:ext>
            </a:extLst>
          </p:cNvPr>
          <p:cNvGrpSpPr/>
          <p:nvPr/>
        </p:nvGrpSpPr>
        <p:grpSpPr>
          <a:xfrm>
            <a:off x="7861003" y="3831606"/>
            <a:ext cx="2148018" cy="593458"/>
            <a:chOff x="1851134" y="3705876"/>
            <a:chExt cx="2148018" cy="593458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xmlns="" id="{258F9D4B-47C4-4213-A6C6-C604613B71FE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xmlns="" id="{3A51811C-CE66-4B37-AE89-11EEF872D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16BDB91B-82B2-4423-A833-EC0C164943B3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2BDD4B0D-A354-4CDC-BBEE-4610B35FE7D2}"/>
              </a:ext>
            </a:extLst>
          </p:cNvPr>
          <p:cNvGrpSpPr/>
          <p:nvPr/>
        </p:nvGrpSpPr>
        <p:grpSpPr>
          <a:xfrm>
            <a:off x="7861003" y="4538949"/>
            <a:ext cx="2148018" cy="593458"/>
            <a:chOff x="1851134" y="4413219"/>
            <a:chExt cx="2148018" cy="593458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xmlns="" id="{FE0B2BD9-78FA-4E0E-9BAD-68940478E7EC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xmlns="" id="{CE391367-4B23-4E9D-9FC2-AB99ECDC60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D887E9A5-8F28-43FD-972C-B2CC24AC4B6F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3690606E-C244-4EAF-B95C-96BF2AAA5542}"/>
              </a:ext>
            </a:extLst>
          </p:cNvPr>
          <p:cNvSpPr/>
          <p:nvPr/>
        </p:nvSpPr>
        <p:spPr>
          <a:xfrm>
            <a:off x="7770232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r>
              <a:rPr lang="id-ID" sz="400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ACA3A10D-5B20-4D80-AE4B-8F8263B94439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57" name="Text Placeholder 2">
              <a:extLst>
                <a:ext uri="{FF2B5EF4-FFF2-40B4-BE49-F238E27FC236}">
                  <a16:creationId xmlns:a16="http://schemas.microsoft.com/office/drawing/2014/main" xmlns="" id="{936B0A84-C50D-4B9A-9208-5C46AF8400FC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Pricing Plan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8" name="Text Placeholder 2">
              <a:extLst>
                <a:ext uri="{FF2B5EF4-FFF2-40B4-BE49-F238E27FC236}">
                  <a16:creationId xmlns:a16="http://schemas.microsoft.com/office/drawing/2014/main" xmlns="" id="{DC8F9C9A-CE6D-40BA-ACED-DE9A118D588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4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BF85B567-3588-4CC4-886E-C5953BF7D1E9}"/>
              </a:ext>
            </a:extLst>
          </p:cNvPr>
          <p:cNvSpPr/>
          <p:nvPr/>
        </p:nvSpPr>
        <p:spPr>
          <a:xfrm>
            <a:off x="2009656" y="2774043"/>
            <a:ext cx="2523006" cy="2888524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60F4509-2911-4AB6-8793-AEA1F32B9BB0}"/>
              </a:ext>
            </a:extLst>
          </p:cNvPr>
          <p:cNvSpPr/>
          <p:nvPr/>
        </p:nvSpPr>
        <p:spPr>
          <a:xfrm>
            <a:off x="4834497" y="2774043"/>
            <a:ext cx="2523006" cy="2888524"/>
          </a:xfrm>
          <a:prstGeom prst="roundRect">
            <a:avLst>
              <a:gd name="adj" fmla="val 4365"/>
            </a:avLst>
          </a:prstGeom>
          <a:noFill/>
          <a:ln>
            <a:solidFill>
              <a:schemeClr val="bg1">
                <a:lumMod val="85000"/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745B8A12-0802-4CDD-88CF-B3C4849C3C45}"/>
              </a:ext>
            </a:extLst>
          </p:cNvPr>
          <p:cNvSpPr/>
          <p:nvPr/>
        </p:nvSpPr>
        <p:spPr>
          <a:xfrm>
            <a:off x="7659338" y="2774043"/>
            <a:ext cx="2523006" cy="2888524"/>
          </a:xfrm>
          <a:prstGeom prst="roundRect">
            <a:avLst>
              <a:gd name="adj" fmla="val 4365"/>
            </a:avLst>
          </a:prstGeom>
          <a:noFill/>
          <a:ln>
            <a:solidFill>
              <a:schemeClr val="bg1">
                <a:lumMod val="85000"/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C6F8BE2-AD5F-42B1-97BF-FA7C56B06B5A}"/>
              </a:ext>
            </a:extLst>
          </p:cNvPr>
          <p:cNvGrpSpPr/>
          <p:nvPr/>
        </p:nvGrpSpPr>
        <p:grpSpPr>
          <a:xfrm>
            <a:off x="1991930" y="2964543"/>
            <a:ext cx="2540732" cy="830997"/>
            <a:chOff x="1991930" y="2964543"/>
            <a:chExt cx="2540732" cy="83099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1E4D8F36-E289-4A46-8C81-B5529F60A71C}"/>
                </a:ext>
              </a:extLst>
            </p:cNvPr>
            <p:cNvSpPr/>
            <p:nvPr/>
          </p:nvSpPr>
          <p:spPr>
            <a:xfrm>
              <a:off x="1991930" y="2964543"/>
              <a:ext cx="82481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4</a:t>
              </a:r>
              <a:endParaRPr lang="en-US" sz="4800" i="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xmlns="" id="{A5BA9638-062A-4E3D-9DC0-D5C97EE9D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453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Day</a:t>
              </a:r>
            </a:p>
            <a:p>
              <a:pPr marL="88900">
                <a:defRPr/>
              </a:pP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49FC113-E271-487F-A88E-B70356034783}"/>
              </a:ext>
            </a:extLst>
          </p:cNvPr>
          <p:cNvSpPr/>
          <p:nvPr/>
        </p:nvSpPr>
        <p:spPr>
          <a:xfrm>
            <a:off x="2193982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FF9365BB-CC24-41FF-B9BF-9F722E8D2B1F}"/>
              </a:ext>
            </a:extLst>
          </p:cNvPr>
          <p:cNvSpPr/>
          <p:nvPr/>
        </p:nvSpPr>
        <p:spPr>
          <a:xfrm>
            <a:off x="2378424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8C937B1B-DD62-41C4-A1F9-B1F07432009B}"/>
              </a:ext>
            </a:extLst>
          </p:cNvPr>
          <p:cNvGrpSpPr/>
          <p:nvPr/>
        </p:nvGrpSpPr>
        <p:grpSpPr>
          <a:xfrm>
            <a:off x="4796397" y="2964543"/>
            <a:ext cx="2565563" cy="830997"/>
            <a:chOff x="4796397" y="2964543"/>
            <a:chExt cx="2565563" cy="83099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3D0A7A23-DE11-48AF-83AC-9B35D194E28C}"/>
                </a:ext>
              </a:extLst>
            </p:cNvPr>
            <p:cNvSpPr/>
            <p:nvPr/>
          </p:nvSpPr>
          <p:spPr>
            <a:xfrm>
              <a:off x="4796397" y="2964543"/>
              <a:ext cx="82481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7</a:t>
              </a:r>
              <a:endParaRPr lang="en-US" sz="4800" i="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xmlns="" id="{6BE5EC6F-5238-41B3-8406-3FAC7A2A2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751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Seven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Day</a:t>
              </a:r>
            </a:p>
            <a:p>
              <a:pPr marL="88900">
                <a:defRPr/>
              </a:pP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E60D452-D07B-4D22-8AB8-EAEDEC78C467}"/>
              </a:ext>
            </a:extLst>
          </p:cNvPr>
          <p:cNvSpPr/>
          <p:nvPr/>
        </p:nvSpPr>
        <p:spPr>
          <a:xfrm>
            <a:off x="5018823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4F92B090-249A-4B8A-82E4-FA9E56BB6722}"/>
              </a:ext>
            </a:extLst>
          </p:cNvPr>
          <p:cNvSpPr/>
          <p:nvPr/>
        </p:nvSpPr>
        <p:spPr>
          <a:xfrm>
            <a:off x="5203265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E41FE34-F204-4364-B2B2-329826234155}"/>
              </a:ext>
            </a:extLst>
          </p:cNvPr>
          <p:cNvGrpSpPr/>
          <p:nvPr/>
        </p:nvGrpSpPr>
        <p:grpSpPr>
          <a:xfrm>
            <a:off x="7753678" y="2964543"/>
            <a:ext cx="2543263" cy="830997"/>
            <a:chOff x="7753678" y="2964543"/>
            <a:chExt cx="2543263" cy="8309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1C6BCE8-5EEE-42D3-98D9-8FFB50D75902}"/>
                </a:ext>
              </a:extLst>
            </p:cNvPr>
            <p:cNvSpPr/>
            <p:nvPr/>
          </p:nvSpPr>
          <p:spPr>
            <a:xfrm>
              <a:off x="7753678" y="2964543"/>
              <a:ext cx="8560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3"/>
                      </a:gs>
                      <a:gs pos="0">
                        <a:schemeClr val="accent3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10</a:t>
              </a:r>
              <a:endParaRPr lang="en-US" sz="4800" i="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9">
              <a:extLst>
                <a:ext uri="{FF2B5EF4-FFF2-40B4-BE49-F238E27FC236}">
                  <a16:creationId xmlns:a16="http://schemas.microsoft.com/office/drawing/2014/main" xmlns="" id="{F296699D-370B-430E-8801-6B2B19AEA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6732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Ten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Day</a:t>
              </a:r>
            </a:p>
            <a:p>
              <a:pPr marL="88900">
                <a:defRPr/>
              </a:pP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8A372638-83CD-4AA0-9F99-A699B3774753}"/>
              </a:ext>
            </a:extLst>
          </p:cNvPr>
          <p:cNvSpPr/>
          <p:nvPr/>
        </p:nvSpPr>
        <p:spPr>
          <a:xfrm>
            <a:off x="7843664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96339356-1891-4D37-A4CC-CF5ECB47CE2C}"/>
              </a:ext>
            </a:extLst>
          </p:cNvPr>
          <p:cNvSpPr/>
          <p:nvPr/>
        </p:nvSpPr>
        <p:spPr>
          <a:xfrm>
            <a:off x="8028106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663378D5-FF89-4899-B25B-8D484A872F71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xmlns="" id="{116423D4-67E7-4F4A-8130-48BAFA67E2AB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xmlns="" id="{00914214-9A3D-4AE1-867E-0C53C49FC10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0F5A8A6-E7BE-4645-92D9-824047D222F9}"/>
              </a:ext>
            </a:extLst>
          </p:cNvPr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120750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5" grpId="0"/>
          <p:bldP spid="16" grpId="0" animBg="1"/>
          <p:bldP spid="18" grpId="0"/>
          <p:bldP spid="19" grpId="0" animBg="1"/>
          <p:bldP spid="21" grpId="0"/>
          <p:bldP spid="22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5" grpId="0"/>
          <p:bldP spid="16" grpId="0" animBg="1"/>
          <p:bldP spid="18" grpId="0"/>
          <p:bldP spid="19" grpId="0" animBg="1"/>
          <p:bldP spid="21" grpId="0"/>
          <p:bldP spid="22" grpId="0" animBg="1"/>
          <p:bldP spid="2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FC272243-C1BA-46DC-A531-896FDF205FA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7281C110-B0A0-4AAB-B6F9-3B148AEF0A1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27BB64E1-38FC-4EB3-945B-34633B3F94E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E581F37-AE99-4571-B03A-2A7FC568DC73}"/>
              </a:ext>
            </a:extLst>
          </p:cNvPr>
          <p:cNvSpPr/>
          <p:nvPr/>
        </p:nvSpPr>
        <p:spPr>
          <a:xfrm>
            <a:off x="1251155" y="1047135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F180DF4-018C-4F6D-B8CF-99428EF61A76}"/>
              </a:ext>
            </a:extLst>
          </p:cNvPr>
          <p:cNvSpPr/>
          <p:nvPr/>
        </p:nvSpPr>
        <p:spPr>
          <a:xfrm>
            <a:off x="3613150" y="1646516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D99DE108-79CF-4987-9611-2D2B6B7944C7}"/>
              </a:ext>
            </a:extLst>
          </p:cNvPr>
          <p:cNvSpPr txBox="1">
            <a:spLocks/>
          </p:cNvSpPr>
          <p:nvPr/>
        </p:nvSpPr>
        <p:spPr>
          <a:xfrm flipH="1">
            <a:off x="5402580" y="1228196"/>
            <a:ext cx="1393046" cy="289391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08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6770F17-92AF-4DFC-9361-A4B79D32956A}"/>
              </a:ext>
            </a:extLst>
          </p:cNvPr>
          <p:cNvSpPr/>
          <p:nvPr/>
        </p:nvSpPr>
        <p:spPr>
          <a:xfrm>
            <a:off x="8063977" y="4350229"/>
            <a:ext cx="2911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FDEC7592-5D61-48B0-8AE6-CD707B6B27F3}"/>
              </a:ext>
            </a:extLst>
          </p:cNvPr>
          <p:cNvGrpSpPr/>
          <p:nvPr/>
        </p:nvGrpSpPr>
        <p:grpSpPr>
          <a:xfrm>
            <a:off x="1216940" y="4059437"/>
            <a:ext cx="3420981" cy="1560313"/>
            <a:chOff x="1459982" y="4173737"/>
            <a:chExt cx="3420981" cy="1560313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xmlns="" id="{0B72952B-6C50-4E92-8A1E-0E12245B2AC3}"/>
                </a:ext>
              </a:extLst>
            </p:cNvPr>
            <p:cNvSpPr txBox="1">
              <a:spLocks/>
            </p:cNvSpPr>
            <p:nvPr/>
          </p:nvSpPr>
          <p:spPr>
            <a:xfrm>
              <a:off x="1459982" y="4494559"/>
              <a:ext cx="3420981" cy="123949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Placeholder Slide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xmlns="" id="{05021B7C-2446-419F-874D-0795843C84C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59982" y="417373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F90EAC1-78D1-40B0-9E4F-92A8D11603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9" b="12989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736705B6-57B1-47E5-83BF-125659F6889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9" b="12989"/>
          <a:stretch>
            <a:fillRect/>
          </a:stretch>
        </p:blipFill>
        <p:spPr/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B4815DB-0440-4B11-ACC3-7FFDE0740FC7}"/>
              </a:ext>
            </a:extLst>
          </p:cNvPr>
          <p:cNvGrpSpPr/>
          <p:nvPr/>
        </p:nvGrpSpPr>
        <p:grpSpPr>
          <a:xfrm>
            <a:off x="4989994" y="2446020"/>
            <a:ext cx="2212012" cy="2400300"/>
            <a:chOff x="5882640" y="3078480"/>
            <a:chExt cx="2212012" cy="2400300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33276E8D-6818-42D0-8E73-935C9CCB7DD4}"/>
                </a:ext>
              </a:extLst>
            </p:cNvPr>
            <p:cNvSpPr/>
            <p:nvPr/>
          </p:nvSpPr>
          <p:spPr>
            <a:xfrm>
              <a:off x="5882640" y="3078480"/>
              <a:ext cx="2212012" cy="2400300"/>
            </a:xfrm>
            <a:prstGeom prst="roundRect">
              <a:avLst>
                <a:gd name="adj" fmla="val 4365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F853C367-CE7A-4309-BE89-E35850C4C40C}"/>
                </a:ext>
              </a:extLst>
            </p:cNvPr>
            <p:cNvGrpSpPr/>
            <p:nvPr/>
          </p:nvGrpSpPr>
          <p:grpSpPr>
            <a:xfrm>
              <a:off x="6187683" y="3223905"/>
              <a:ext cx="1601927" cy="1843963"/>
              <a:chOff x="5413828" y="1753175"/>
              <a:chExt cx="1601927" cy="1843963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xmlns="" id="{92EDD377-18F9-405C-9AF3-22573964BD1A}"/>
                  </a:ext>
                </a:extLst>
              </p:cNvPr>
              <p:cNvGrpSpPr/>
              <p:nvPr/>
            </p:nvGrpSpPr>
            <p:grpSpPr>
              <a:xfrm>
                <a:off x="5413828" y="2283659"/>
                <a:ext cx="1503955" cy="1313479"/>
                <a:chOff x="2178133" y="4643070"/>
                <a:chExt cx="3241324" cy="2830810"/>
              </a:xfrm>
            </p:grpSpPr>
            <p:sp>
              <p:nvSpPr>
                <p:cNvPr id="10" name="Arc 9">
                  <a:extLst>
                    <a:ext uri="{FF2B5EF4-FFF2-40B4-BE49-F238E27FC236}">
                      <a16:creationId xmlns:a16="http://schemas.microsoft.com/office/drawing/2014/main" xmlns="" id="{EB152884-7E89-4F61-9086-C03A87846250}"/>
                    </a:ext>
                  </a:extLst>
                </p:cNvPr>
                <p:cNvSpPr/>
                <p:nvPr/>
              </p:nvSpPr>
              <p:spPr>
                <a:xfrm>
                  <a:off x="2588647" y="4643070"/>
                  <a:ext cx="2830810" cy="2830810"/>
                </a:xfrm>
                <a:prstGeom prst="arc">
                  <a:avLst>
                    <a:gd name="adj1" fmla="val 16200000"/>
                    <a:gd name="adj2" fmla="val 11143987"/>
                  </a:avLst>
                </a:prstGeom>
                <a:ln w="20320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d-ID" sz="875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xmlns="" id="{0F2605CC-14F5-43E2-AAF7-8BFE12F7A8C8}"/>
                    </a:ext>
                  </a:extLst>
                </p:cNvPr>
                <p:cNvGrpSpPr/>
                <p:nvPr/>
              </p:nvGrpSpPr>
              <p:grpSpPr>
                <a:xfrm>
                  <a:off x="2178133" y="5504387"/>
                  <a:ext cx="859498" cy="662827"/>
                  <a:chOff x="860941" y="3084116"/>
                  <a:chExt cx="569995" cy="439570"/>
                </a:xfrm>
              </p:grpSpPr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xmlns="" id="{3401F6E6-A63E-4B83-BB61-8BF232F612B6}"/>
                      </a:ext>
                    </a:extLst>
                  </p:cNvPr>
                  <p:cNvSpPr/>
                  <p:nvPr/>
                </p:nvSpPr>
                <p:spPr>
                  <a:xfrm>
                    <a:off x="926153" y="3084116"/>
                    <a:ext cx="439571" cy="439570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2700000" scaled="0"/>
                  </a:gradFill>
                  <a:ln>
                    <a:noFill/>
                  </a:ln>
                  <a:effectLst>
                    <a:outerShdw blurRad="127000" dist="127000" dir="2700000" sx="90000" sy="9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500" b="1"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3D380B7E-5650-4DC8-B7AD-6FB2100028AF}"/>
                      </a:ext>
                    </a:extLst>
                  </p:cNvPr>
                  <p:cNvSpPr txBox="1"/>
                  <p:nvPr/>
                </p:nvSpPr>
                <p:spPr>
                  <a:xfrm>
                    <a:off x="860941" y="3149935"/>
                    <a:ext cx="569995" cy="307928"/>
                  </a:xfrm>
                  <a:prstGeom prst="rect">
                    <a:avLst/>
                  </a:prstGeom>
                  <a:noFill/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75%</a:t>
                    </a:r>
                  </a:p>
                </p:txBody>
              </p:sp>
            </p:grpSp>
          </p:grp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C2CBD8B8-6707-489D-A936-D2672899B5E7}"/>
                  </a:ext>
                </a:extLst>
              </p:cNvPr>
              <p:cNvSpPr/>
              <p:nvPr/>
            </p:nvSpPr>
            <p:spPr>
              <a:xfrm>
                <a:off x="5792093" y="2471449"/>
                <a:ext cx="937901" cy="9378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4572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00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9FCD739C-7D15-4ACC-BEC4-CF4B997A968F}"/>
                  </a:ext>
                </a:extLst>
              </p:cNvPr>
              <p:cNvSpPr/>
              <p:nvPr/>
            </p:nvSpPr>
            <p:spPr>
              <a:xfrm>
                <a:off x="5493739" y="1753175"/>
                <a:ext cx="152201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xmlns="" id="{3DFAC31D-6631-4207-8748-FCE42EB5C306}"/>
                  </a:ext>
                </a:extLst>
              </p:cNvPr>
              <p:cNvGrpSpPr/>
              <p:nvPr/>
            </p:nvGrpSpPr>
            <p:grpSpPr>
              <a:xfrm>
                <a:off x="6097118" y="2776473"/>
                <a:ext cx="327850" cy="327850"/>
                <a:chOff x="8216107" y="2577307"/>
                <a:chExt cx="464344" cy="464344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" name="AutoShape 52">
                  <a:extLst>
                    <a:ext uri="{FF2B5EF4-FFF2-40B4-BE49-F238E27FC236}">
                      <a16:creationId xmlns:a16="http://schemas.microsoft.com/office/drawing/2014/main" xmlns="" id="{7B685414-E2EC-4572-87ED-987BFA5C76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1" name="AutoShape 53">
                  <a:extLst>
                    <a:ext uri="{FF2B5EF4-FFF2-40B4-BE49-F238E27FC236}">
                      <a16:creationId xmlns:a16="http://schemas.microsoft.com/office/drawing/2014/main" xmlns="" id="{8BDCA25C-5F27-4C15-AAA9-69B9C75D0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2" name="AutoShape 54">
                  <a:extLst>
                    <a:ext uri="{FF2B5EF4-FFF2-40B4-BE49-F238E27FC236}">
                      <a16:creationId xmlns:a16="http://schemas.microsoft.com/office/drawing/2014/main" xmlns="" id="{58370F59-F691-4608-AF80-6C91A033A0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3" name="AutoShape 55">
                  <a:extLst>
                    <a:ext uri="{FF2B5EF4-FFF2-40B4-BE49-F238E27FC236}">
                      <a16:creationId xmlns:a16="http://schemas.microsoft.com/office/drawing/2014/main" xmlns="" id="{1999ADC8-13C6-4A97-8A8B-AAB1BB4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221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xmlns="" id="{12B2F01C-8B05-4963-B769-4DC930E7A6A0}"/>
              </a:ext>
            </a:extLst>
          </p:cNvPr>
          <p:cNvSpPr/>
          <p:nvPr/>
        </p:nvSpPr>
        <p:spPr>
          <a:xfrm rot="16200000">
            <a:off x="-2999001" y="449827"/>
            <a:ext cx="11956351" cy="5958347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5000"/>
                </a:schemeClr>
              </a:gs>
              <a:gs pos="0">
                <a:schemeClr val="accent1">
                  <a:lumMod val="75000"/>
                  <a:alpha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86F8A6C1-6A96-4324-874C-FB4EA0FE5445}"/>
              </a:ext>
            </a:extLst>
          </p:cNvPr>
          <p:cNvSpPr/>
          <p:nvPr/>
        </p:nvSpPr>
        <p:spPr>
          <a:xfrm rot="16200000">
            <a:off x="-1956032" y="1485901"/>
            <a:ext cx="7798263" cy="388619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15000"/>
                </a:schemeClr>
              </a:gs>
              <a:gs pos="0">
                <a:schemeClr val="accent1">
                  <a:lumMod val="75000"/>
                  <a:alpha val="1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571500" sx="90000" sy="9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4E578E52-FBB1-4473-9D39-B7A954E1F327}"/>
              </a:ext>
            </a:extLst>
          </p:cNvPr>
          <p:cNvSpPr/>
          <p:nvPr/>
        </p:nvSpPr>
        <p:spPr>
          <a:xfrm rot="16200000">
            <a:off x="-1225065" y="2212036"/>
            <a:ext cx="4884060" cy="243393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571500" sx="90000" sy="9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54378CD-8CFB-45B8-955E-F75E3D30B8F5}"/>
              </a:ext>
            </a:extLst>
          </p:cNvPr>
          <p:cNvSpPr/>
          <p:nvPr/>
        </p:nvSpPr>
        <p:spPr>
          <a:xfrm>
            <a:off x="8667643" y="3598675"/>
            <a:ext cx="27749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09F33F6-3F74-4414-BDB2-FB22EE0FBC6F}"/>
              </a:ext>
            </a:extLst>
          </p:cNvPr>
          <p:cNvGrpSpPr/>
          <p:nvPr/>
        </p:nvGrpSpPr>
        <p:grpSpPr>
          <a:xfrm>
            <a:off x="8667643" y="2102691"/>
            <a:ext cx="3420981" cy="1463091"/>
            <a:chOff x="8667643" y="2102691"/>
            <a:chExt cx="3420981" cy="1463091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14A9E37E-0252-4F61-8787-48EFC000DBFF}"/>
                </a:ext>
              </a:extLst>
            </p:cNvPr>
            <p:cNvSpPr txBox="1">
              <a:spLocks/>
            </p:cNvSpPr>
            <p:nvPr/>
          </p:nvSpPr>
          <p:spPr>
            <a:xfrm>
              <a:off x="8667643" y="2578438"/>
              <a:ext cx="3420981" cy="987344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48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PART THREE</a:t>
              </a:r>
              <a:endParaRPr lang="id-ID" sz="4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xmlns="" id="{835DBD18-759D-49A1-9C16-F2DEDB8BCF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667643" y="210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8D55317D-7512-44FF-9B79-45314F47D73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E66CA501-3C3A-4411-ACA1-A0DFF389620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E0D58099-6D6C-480B-9A4B-E642861C43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31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47480A8-FB59-438B-B87C-7F6589B1E858}"/>
              </a:ext>
            </a:extLst>
          </p:cNvPr>
          <p:cNvSpPr/>
          <p:nvPr/>
        </p:nvSpPr>
        <p:spPr>
          <a:xfrm>
            <a:off x="1933575" y="4389545"/>
            <a:ext cx="1199022" cy="119902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1915B0AF-0741-4315-8EAE-47A08CBE72A0}"/>
              </a:ext>
            </a:extLst>
          </p:cNvPr>
          <p:cNvSpPr/>
          <p:nvPr/>
        </p:nvSpPr>
        <p:spPr>
          <a:xfrm>
            <a:off x="10661408" y="1624511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58E88572-F5F8-4918-AD9F-B2FEBCF7B318}"/>
              </a:ext>
            </a:extLst>
          </p:cNvPr>
          <p:cNvSpPr/>
          <p:nvPr/>
        </p:nvSpPr>
        <p:spPr>
          <a:xfrm>
            <a:off x="1417903" y="3169223"/>
            <a:ext cx="326452" cy="32645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2F351644-BEE8-47F7-A94C-EF0888460D3A}"/>
              </a:ext>
            </a:extLst>
          </p:cNvPr>
          <p:cNvGrpSpPr/>
          <p:nvPr/>
        </p:nvGrpSpPr>
        <p:grpSpPr>
          <a:xfrm>
            <a:off x="3672114" y="733488"/>
            <a:ext cx="4847772" cy="1004053"/>
            <a:chOff x="3672114" y="1550461"/>
            <a:chExt cx="4847772" cy="1004053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xmlns="" id="{80BDB02A-39EE-4B0E-BF5F-967AB5EF46CF}"/>
                </a:ext>
              </a:extLst>
            </p:cNvPr>
            <p:cNvSpPr txBox="1">
              <a:spLocks/>
            </p:cNvSpPr>
            <p:nvPr/>
          </p:nvSpPr>
          <p:spPr>
            <a:xfrm>
              <a:off x="3672114" y="1831876"/>
              <a:ext cx="4847772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Web View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179F6C96-E38C-43F3-830D-B6ED238776A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6226047-4FFE-4EAB-8CD3-0A347C604F79}"/>
              </a:ext>
            </a:extLst>
          </p:cNvPr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5D7DDFE5-B577-40ED-8826-AF2DE53FAF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4" b="8034"/>
          <a:stretch>
            <a:fillRect/>
          </a:stretch>
        </p:blipFill>
        <p:spPr/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850E4C63-81AA-4945-9845-0C635A751035}"/>
              </a:ext>
            </a:extLst>
          </p:cNvPr>
          <p:cNvSpPr/>
          <p:nvPr/>
        </p:nvSpPr>
        <p:spPr>
          <a:xfrm>
            <a:off x="9637650" y="4979762"/>
            <a:ext cx="368242" cy="36824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69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23" grpId="0" animBg="1"/>
          <p:bldP spid="1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0A7AA0BB-08B9-4969-B014-6A9F8999FB7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32D39A0-A808-41A7-947C-321871446D36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1">
                  <a:lumMod val="75000"/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A47B507E-F13D-4E8D-915C-ED4B5B277F1F}"/>
              </a:ext>
            </a:extLst>
          </p:cNvPr>
          <p:cNvSpPr/>
          <p:nvPr/>
        </p:nvSpPr>
        <p:spPr>
          <a:xfrm rot="2700000">
            <a:off x="6793414" y="-623793"/>
            <a:ext cx="11800060" cy="11800060"/>
          </a:xfrm>
          <a:prstGeom prst="roundRect">
            <a:avLst>
              <a:gd name="adj" fmla="val 22917"/>
            </a:avLst>
          </a:prstGeom>
          <a:gradFill>
            <a:gsLst>
              <a:gs pos="100000">
                <a:srgbClr val="2A1B4D"/>
              </a:gs>
              <a:gs pos="0">
                <a:srgbClr val="39246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A30EBED-B87F-427F-9283-68ECCFFA8D0E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3368C26-B0C6-41D4-90C1-2C38A568C4C3}"/>
              </a:ext>
            </a:extLst>
          </p:cNvPr>
          <p:cNvGrpSpPr/>
          <p:nvPr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0048E658-039F-4D01-B112-6D6A3970B0F2}"/>
                </a:ext>
              </a:extLst>
            </p:cNvPr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8A48E070-160D-4464-BA34-0A2431831A5C}"/>
                </a:ext>
              </a:extLst>
            </p:cNvPr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DC9B04A4-84CF-4ADD-A262-69D8B5CE2A61}"/>
                </a:ext>
              </a:extLst>
            </p:cNvPr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344803AE-7021-498F-BBD6-4D608EE0B3CD}"/>
                </a:ext>
              </a:extLst>
            </p:cNvPr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75CFDEC5-A5DB-4986-BE73-F7EC1C78CA96}"/>
                </a:ext>
              </a:extLst>
            </p:cNvPr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1EEB0C5D-016F-41B2-BD08-A53074141297}"/>
                </a:ext>
              </a:extLst>
            </p:cNvPr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0E693F5F-B546-4EF8-8C56-7542AB022E98}"/>
                </a:ext>
              </a:extLst>
            </p:cNvPr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EB590012-F305-4558-8755-0ECDE19A1ED6}"/>
                </a:ext>
              </a:extLst>
            </p:cNvPr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CF93EC77-9E9D-4335-924A-0C91AFE4362A}"/>
                </a:ext>
              </a:extLst>
            </p:cNvPr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xmlns="" id="{19A89369-59C1-4646-A528-ACE622F50BF6}"/>
                </a:ext>
              </a:extLst>
            </p:cNvPr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3A37499D-253D-4F76-A182-4F26FFEB8129}"/>
                </a:ext>
              </a:extLst>
            </p:cNvPr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34" name="Rectangle 47">
                <a:extLst>
                  <a:ext uri="{FF2B5EF4-FFF2-40B4-BE49-F238E27FC236}">
                    <a16:creationId xmlns:a16="http://schemas.microsoft.com/office/drawing/2014/main" xmlns="" id="{31F74C92-92B5-4574-A1E8-7618DE697685}"/>
                  </a:ext>
                </a:extLst>
              </p:cNvPr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288143"/>
                  <a:gd name="connsiteY0" fmla="*/ 68362 h 280864"/>
                  <a:gd name="connsiteX1" fmla="*/ 288143 w 288143"/>
                  <a:gd name="connsiteY1" fmla="*/ 0 h 280864"/>
                  <a:gd name="connsiteX2" fmla="*/ 288143 w 288143"/>
                  <a:gd name="connsiteY2" fmla="*/ 280864 h 280864"/>
                  <a:gd name="connsiteX3" fmla="*/ 106877 w 288143"/>
                  <a:gd name="connsiteY3" fmla="*/ 280864 h 280864"/>
                  <a:gd name="connsiteX4" fmla="*/ 0 w 288143"/>
                  <a:gd name="connsiteY4" fmla="*/ 68362 h 280864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17556"/>
                  <a:gd name="connsiteY0" fmla="*/ 0 h 212502"/>
                  <a:gd name="connsiteX1" fmla="*/ 417557 w 417556"/>
                  <a:gd name="connsiteY1" fmla="*/ 7506 h 212502"/>
                  <a:gd name="connsiteX2" fmla="*/ 288143 w 417556"/>
                  <a:gd name="connsiteY2" fmla="*/ 212502 h 212502"/>
                  <a:gd name="connsiteX3" fmla="*/ 106877 w 417556"/>
                  <a:gd name="connsiteY3" fmla="*/ 212502 h 212502"/>
                  <a:gd name="connsiteX4" fmla="*/ 0 w 417556"/>
                  <a:gd name="connsiteY4" fmla="*/ 0 h 212502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49495"/>
                  <a:gd name="connsiteY0" fmla="*/ 4859 h 204996"/>
                  <a:gd name="connsiteX1" fmla="*/ 449496 w 449495"/>
                  <a:gd name="connsiteY1" fmla="*/ 0 h 204996"/>
                  <a:gd name="connsiteX2" fmla="*/ 320082 w 449495"/>
                  <a:gd name="connsiteY2" fmla="*/ 204996 h 204996"/>
                  <a:gd name="connsiteX3" fmla="*/ 138816 w 449495"/>
                  <a:gd name="connsiteY3" fmla="*/ 204996 h 204996"/>
                  <a:gd name="connsiteX4" fmla="*/ 0 w 449495"/>
                  <a:gd name="connsiteY4" fmla="*/ 4859 h 204996"/>
                  <a:gd name="connsiteX0" fmla="*/ 0 w 456584"/>
                  <a:gd name="connsiteY0" fmla="*/ 0 h 200137"/>
                  <a:gd name="connsiteX1" fmla="*/ 456583 w 456584"/>
                  <a:gd name="connsiteY1" fmla="*/ 16690 h 200137"/>
                  <a:gd name="connsiteX2" fmla="*/ 320082 w 456584"/>
                  <a:gd name="connsiteY2" fmla="*/ 200137 h 200137"/>
                  <a:gd name="connsiteX3" fmla="*/ 138816 w 456584"/>
                  <a:gd name="connsiteY3" fmla="*/ 200137 h 200137"/>
                  <a:gd name="connsiteX4" fmla="*/ 0 w 456584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05440 w 446466"/>
                  <a:gd name="connsiteY3" fmla="*/ 190564 h 200137"/>
                  <a:gd name="connsiteX4" fmla="*/ 0 w 446466"/>
                  <a:gd name="connsiteY4" fmla="*/ 0 h 200137"/>
                  <a:gd name="connsiteX0" fmla="*/ 0 w 446468"/>
                  <a:gd name="connsiteY0" fmla="*/ 0 h 190564"/>
                  <a:gd name="connsiteX1" fmla="*/ 446467 w 446468"/>
                  <a:gd name="connsiteY1" fmla="*/ 8909 h 190564"/>
                  <a:gd name="connsiteX2" fmla="*/ 369632 w 446468"/>
                  <a:gd name="connsiteY2" fmla="*/ 189954 h 190564"/>
                  <a:gd name="connsiteX3" fmla="*/ 105440 w 446468"/>
                  <a:gd name="connsiteY3" fmla="*/ 190564 h 190564"/>
                  <a:gd name="connsiteX4" fmla="*/ 0 w 446468"/>
                  <a:gd name="connsiteY4" fmla="*/ 0 h 190564"/>
                  <a:gd name="connsiteX0" fmla="*/ 0 w 446466"/>
                  <a:gd name="connsiteY0" fmla="*/ 0 h 189954"/>
                  <a:gd name="connsiteX1" fmla="*/ 446467 w 446466"/>
                  <a:gd name="connsiteY1" fmla="*/ 8909 h 189954"/>
                  <a:gd name="connsiteX2" fmla="*/ 369632 w 446466"/>
                  <a:gd name="connsiteY2" fmla="*/ 189954 h 189954"/>
                  <a:gd name="connsiteX3" fmla="*/ 75874 w 446466"/>
                  <a:gd name="connsiteY3" fmla="*/ 185813 h 189954"/>
                  <a:gd name="connsiteX4" fmla="*/ 0 w 446466"/>
                  <a:gd name="connsiteY4" fmla="*/ 0 h 189954"/>
                  <a:gd name="connsiteX0" fmla="*/ 0 w 446468"/>
                  <a:gd name="connsiteY0" fmla="*/ 0 h 189954"/>
                  <a:gd name="connsiteX1" fmla="*/ 446467 w 446468"/>
                  <a:gd name="connsiteY1" fmla="*/ 8909 h 189954"/>
                  <a:gd name="connsiteX2" fmla="*/ 369632 w 446468"/>
                  <a:gd name="connsiteY2" fmla="*/ 189954 h 189954"/>
                  <a:gd name="connsiteX3" fmla="*/ 75874 w 446468"/>
                  <a:gd name="connsiteY3" fmla="*/ 185813 h 189954"/>
                  <a:gd name="connsiteX4" fmla="*/ 0 w 446468"/>
                  <a:gd name="connsiteY4" fmla="*/ 0 h 189954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-1 w 364324"/>
                  <a:gd name="connsiteY0" fmla="*/ 0 h 193130"/>
                  <a:gd name="connsiteX1" fmla="*/ 364324 w 364324"/>
                  <a:gd name="connsiteY1" fmla="*/ 28108 h 193130"/>
                  <a:gd name="connsiteX2" fmla="*/ 298667 w 364324"/>
                  <a:gd name="connsiteY2" fmla="*/ 193130 h 193130"/>
                  <a:gd name="connsiteX3" fmla="*/ 4909 w 364324"/>
                  <a:gd name="connsiteY3" fmla="*/ 188989 h 193130"/>
                  <a:gd name="connsiteX4" fmla="*/ -1 w 364324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4911 w 315838"/>
                  <a:gd name="connsiteY3" fmla="*/ 188989 h 193130"/>
                  <a:gd name="connsiteX4" fmla="*/ 1 w 315838"/>
                  <a:gd name="connsiteY4" fmla="*/ 0 h 193130"/>
                  <a:gd name="connsiteX0" fmla="*/ -1 w 315838"/>
                  <a:gd name="connsiteY0" fmla="*/ 0 h 193130"/>
                  <a:gd name="connsiteX1" fmla="*/ 315837 w 315838"/>
                  <a:gd name="connsiteY1" fmla="*/ 14487 h 193130"/>
                  <a:gd name="connsiteX2" fmla="*/ 298667 w 315838"/>
                  <a:gd name="connsiteY2" fmla="*/ 193130 h 193130"/>
                  <a:gd name="connsiteX3" fmla="*/ 78904 w 315838"/>
                  <a:gd name="connsiteY3" fmla="*/ 172040 h 193130"/>
                  <a:gd name="connsiteX4" fmla="*/ -1 w 315838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78906 w 315838"/>
                  <a:gd name="connsiteY3" fmla="*/ 172040 h 193130"/>
                  <a:gd name="connsiteX4" fmla="*/ 1 w 315838"/>
                  <a:gd name="connsiteY4" fmla="*/ 0 h 193130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1764"/>
                  <a:gd name="connsiteX1" fmla="*/ 315839 w 315838"/>
                  <a:gd name="connsiteY1" fmla="*/ 14487 h 181764"/>
                  <a:gd name="connsiteX2" fmla="*/ 242033 w 315838"/>
                  <a:gd name="connsiteY2" fmla="*/ 181764 h 181764"/>
                  <a:gd name="connsiteX3" fmla="*/ 78906 w 315838"/>
                  <a:gd name="connsiteY3" fmla="*/ 172040 h 181764"/>
                  <a:gd name="connsiteX4" fmla="*/ 1 w 315838"/>
                  <a:gd name="connsiteY4" fmla="*/ 0 h 181764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7750"/>
                  <a:gd name="connsiteX1" fmla="*/ 315839 w 315838"/>
                  <a:gd name="connsiteY1" fmla="*/ 14487 h 187750"/>
                  <a:gd name="connsiteX2" fmla="*/ 242033 w 315838"/>
                  <a:gd name="connsiteY2" fmla="*/ 181764 h 187750"/>
                  <a:gd name="connsiteX3" fmla="*/ 47623 w 315838"/>
                  <a:gd name="connsiteY3" fmla="*/ 187750 h 187750"/>
                  <a:gd name="connsiteX4" fmla="*/ 1 w 315838"/>
                  <a:gd name="connsiteY4" fmla="*/ 0 h 187750"/>
                  <a:gd name="connsiteX0" fmla="*/ -1 w 315838"/>
                  <a:gd name="connsiteY0" fmla="*/ 0 h 195459"/>
                  <a:gd name="connsiteX1" fmla="*/ 315837 w 315838"/>
                  <a:gd name="connsiteY1" fmla="*/ 14487 h 195459"/>
                  <a:gd name="connsiteX2" fmla="*/ 264763 w 315838"/>
                  <a:gd name="connsiteY2" fmla="*/ 195459 h 195459"/>
                  <a:gd name="connsiteX3" fmla="*/ 47621 w 315838"/>
                  <a:gd name="connsiteY3" fmla="*/ 187750 h 195459"/>
                  <a:gd name="connsiteX4" fmla="*/ -1 w 315838"/>
                  <a:gd name="connsiteY4" fmla="*/ 0 h 195459"/>
                  <a:gd name="connsiteX0" fmla="*/ 77765 w 393602"/>
                  <a:gd name="connsiteY0" fmla="*/ 0 h 220092"/>
                  <a:gd name="connsiteX1" fmla="*/ 393603 w 393602"/>
                  <a:gd name="connsiteY1" fmla="*/ 14487 h 220092"/>
                  <a:gd name="connsiteX2" fmla="*/ 342529 w 393602"/>
                  <a:gd name="connsiteY2" fmla="*/ 195459 h 220092"/>
                  <a:gd name="connsiteX3" fmla="*/ 0 w 393602"/>
                  <a:gd name="connsiteY3" fmla="*/ 220092 h 220092"/>
                  <a:gd name="connsiteX4" fmla="*/ 77765 w 393602"/>
                  <a:gd name="connsiteY4" fmla="*/ 0 h 220092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5" name="Teardrop 34">
                <a:extLst>
                  <a:ext uri="{FF2B5EF4-FFF2-40B4-BE49-F238E27FC236}">
                    <a16:creationId xmlns:a16="http://schemas.microsoft.com/office/drawing/2014/main" xmlns="" id="{EDEEAE8E-32AE-491C-886D-DBDB52B7E736}"/>
                  </a:ext>
                </a:extLst>
              </p:cNvPr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4A1E35C8-90B1-439E-9DAF-FC09242FD40B}"/>
              </a:ext>
            </a:extLst>
          </p:cNvPr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7" name="Freeform 62">
              <a:extLst>
                <a:ext uri="{FF2B5EF4-FFF2-40B4-BE49-F238E27FC236}">
                  <a16:creationId xmlns:a16="http://schemas.microsoft.com/office/drawing/2014/main" xmlns="" id="{8E6BFED0-0EBC-4A74-AF74-C1694ACD64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669CB15C-6803-4AA0-9459-84B43E1564D6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068F360-E72C-49F8-85A4-AB03C4141045}"/>
              </a:ext>
            </a:extLst>
          </p:cNvPr>
          <p:cNvSpPr/>
          <p:nvPr/>
        </p:nvSpPr>
        <p:spPr>
          <a:xfrm>
            <a:off x="1105161" y="3834031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ADEC79-95AF-456E-A055-08B24D897EF5}"/>
              </a:ext>
            </a:extLst>
          </p:cNvPr>
          <p:cNvGrpSpPr/>
          <p:nvPr/>
        </p:nvGrpSpPr>
        <p:grpSpPr>
          <a:xfrm>
            <a:off x="1105162" y="1823640"/>
            <a:ext cx="3864292" cy="1675942"/>
            <a:chOff x="1105162" y="1823640"/>
            <a:chExt cx="3864292" cy="1675942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xmlns="" id="{4B6E9776-C5C2-4097-8709-DA601F233022}"/>
                </a:ext>
              </a:extLst>
            </p:cNvPr>
            <p:cNvSpPr txBox="1">
              <a:spLocks/>
            </p:cNvSpPr>
            <p:nvPr/>
          </p:nvSpPr>
          <p:spPr>
            <a:xfrm>
              <a:off x="1105162" y="2226817"/>
              <a:ext cx="3864292" cy="127276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xmlns="" id="{06172057-89EC-4DEE-BE97-874B10723B2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05162" y="1823640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5" name="pasted-image.tiff">
            <a:extLst>
              <a:ext uri="{FF2B5EF4-FFF2-40B4-BE49-F238E27FC236}">
                <a16:creationId xmlns:a16="http://schemas.microsoft.com/office/drawing/2014/main" xmlns="" id="{62371FA3-4D30-4FDB-B4AD-6D49F0E97E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027" y="838200"/>
            <a:ext cx="9086223" cy="4965198"/>
          </a:xfrm>
          <a:prstGeom prst="rect">
            <a:avLst/>
          </a:prstGeom>
          <a:ln w="12700">
            <a:miter lim="400000"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BD031D73-48D9-461C-AD8E-917C411CB7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2" b="3152"/>
          <a:stretch>
            <a:fillRect/>
          </a:stretch>
        </p:blipFill>
        <p:spPr/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87EAAD0-8797-4B43-922D-66245687B1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170" y="1933313"/>
            <a:ext cx="4983730" cy="4980350"/>
          </a:xfrm>
          <a:prstGeom prst="rect">
            <a:avLst/>
          </a:prstGeom>
          <a:effectLst>
            <a:outerShdw blurRad="1270000" dist="1905000" dir="18900000" sx="70000" sy="70000" algn="b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6B955290-B9F8-4038-AADB-56FF7895833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6" r="30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401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24FE1AE-6CDB-4C26-A68F-A492594D2325}"/>
              </a:ext>
            </a:extLst>
          </p:cNvPr>
          <p:cNvSpPr/>
          <p:nvPr/>
        </p:nvSpPr>
        <p:spPr>
          <a:xfrm>
            <a:off x="1105161" y="3870316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4351237-7DD8-4BAF-B04B-CA596D5C8DEC}"/>
              </a:ext>
            </a:extLst>
          </p:cNvPr>
          <p:cNvGrpSpPr/>
          <p:nvPr/>
        </p:nvGrpSpPr>
        <p:grpSpPr>
          <a:xfrm>
            <a:off x="1105162" y="1859925"/>
            <a:ext cx="3864292" cy="1635443"/>
            <a:chOff x="1105162" y="1859925"/>
            <a:chExt cx="3864292" cy="1635443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xmlns="" id="{9D7F2E0B-FDCD-4433-9DBB-1B7B8D186674}"/>
                </a:ext>
              </a:extLst>
            </p:cNvPr>
            <p:cNvSpPr txBox="1">
              <a:spLocks/>
            </p:cNvSpPr>
            <p:nvPr/>
          </p:nvSpPr>
          <p:spPr>
            <a:xfrm>
              <a:off x="1105162" y="2263102"/>
              <a:ext cx="3864292" cy="123226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" name="Text Placeholder 2">
              <a:extLst>
                <a:ext uri="{FF2B5EF4-FFF2-40B4-BE49-F238E27FC236}">
                  <a16:creationId xmlns:a16="http://schemas.microsoft.com/office/drawing/2014/main" xmlns="" id="{D48849DE-A4D9-4FAA-BD79-49033391000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05162" y="185992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77A49604-262B-4A9C-8EB0-33AE73A3E3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5" r="29985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B047C663-251B-4314-8039-F18D9890E3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9" r="296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69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049684" y="1513703"/>
            <a:ext cx="2410125" cy="3830595"/>
          </a:xfrm>
          <a:prstGeom prst="roundRect">
            <a:avLst>
              <a:gd name="adj" fmla="val 107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/>
          </a:p>
        </p:txBody>
      </p:sp>
      <p:sp>
        <p:nvSpPr>
          <p:cNvPr id="34" name="Rectangle 33"/>
          <p:cNvSpPr/>
          <p:nvPr/>
        </p:nvSpPr>
        <p:spPr>
          <a:xfrm>
            <a:off x="5493739" y="1753175"/>
            <a:ext cx="152201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Option One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5325865" y="3838412"/>
            <a:ext cx="1857764" cy="1301038"/>
            <a:chOff x="8430103" y="6141461"/>
            <a:chExt cx="2972422" cy="2081661"/>
          </a:xfrm>
        </p:grpSpPr>
        <p:sp>
          <p:nvSpPr>
            <p:cNvPr id="33" name="Rectangle 32"/>
            <p:cNvSpPr/>
            <p:nvPr/>
          </p:nvSpPr>
          <p:spPr>
            <a:xfrm>
              <a:off x="8430103" y="6598061"/>
              <a:ext cx="2972422" cy="1625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0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430103" y="6141461"/>
              <a:ext cx="2435225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5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299,000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FD1CD54-CFA0-4F63-8738-B77FADD90D14}"/>
              </a:ext>
            </a:extLst>
          </p:cNvPr>
          <p:cNvGrpSpPr/>
          <p:nvPr/>
        </p:nvGrpSpPr>
        <p:grpSpPr>
          <a:xfrm>
            <a:off x="5413828" y="2283659"/>
            <a:ext cx="1503955" cy="1313479"/>
            <a:chOff x="5413828" y="2283659"/>
            <a:chExt cx="1503955" cy="1313479"/>
          </a:xfrm>
        </p:grpSpPr>
        <p:grpSp>
          <p:nvGrpSpPr>
            <p:cNvPr id="16" name="Group 15"/>
            <p:cNvGrpSpPr/>
            <p:nvPr/>
          </p:nvGrpSpPr>
          <p:grpSpPr>
            <a:xfrm>
              <a:off x="5413828" y="2283659"/>
              <a:ext cx="1503955" cy="1313479"/>
              <a:chOff x="2178133" y="4643070"/>
              <a:chExt cx="3241324" cy="2830810"/>
            </a:xfrm>
          </p:grpSpPr>
          <p:sp>
            <p:nvSpPr>
              <p:cNvPr id="17" name="Arc 16"/>
              <p:cNvSpPr/>
              <p:nvPr/>
            </p:nvSpPr>
            <p:spPr>
              <a:xfrm>
                <a:off x="2588647" y="4643070"/>
                <a:ext cx="2830810" cy="2830810"/>
              </a:xfrm>
              <a:prstGeom prst="arc">
                <a:avLst>
                  <a:gd name="adj1" fmla="val 16200000"/>
                  <a:gd name="adj2" fmla="val 11143987"/>
                </a:avLst>
              </a:prstGeom>
              <a:ln w="20320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875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178133" y="5504387"/>
                <a:ext cx="859498" cy="662827"/>
                <a:chOff x="860941" y="3084116"/>
                <a:chExt cx="569995" cy="439570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926153" y="3084116"/>
                  <a:ext cx="439571" cy="43957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n>
                  <a:noFill/>
                </a:ln>
                <a:effectLst>
                  <a:outerShdw blurRad="127000" dist="127000" dir="2700000" sx="90000" sy="9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00" b="1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860941" y="3149935"/>
                  <a:ext cx="569995" cy="307928"/>
                </a:xfrm>
                <a:prstGeom prst="rect">
                  <a:avLst/>
                </a:prstGeom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75%</a:t>
                  </a:r>
                </a:p>
              </p:txBody>
            </p:sp>
          </p:grpSp>
        </p:grpSp>
        <p:sp>
          <p:nvSpPr>
            <p:cNvPr id="22" name="Oval 21"/>
            <p:cNvSpPr/>
            <p:nvPr/>
          </p:nvSpPr>
          <p:spPr>
            <a:xfrm>
              <a:off x="5792093" y="2471449"/>
              <a:ext cx="937901" cy="9378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00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A6C35E79-CD02-4757-8B0B-F3257B7061A3}"/>
                </a:ext>
              </a:extLst>
            </p:cNvPr>
            <p:cNvGrpSpPr/>
            <p:nvPr/>
          </p:nvGrpSpPr>
          <p:grpSpPr>
            <a:xfrm>
              <a:off x="6097118" y="2776473"/>
              <a:ext cx="327850" cy="327850"/>
              <a:chOff x="8216107" y="2577307"/>
              <a:chExt cx="464344" cy="4643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AutoShape 52">
                <a:extLst>
                  <a:ext uri="{FF2B5EF4-FFF2-40B4-BE49-F238E27FC236}">
                    <a16:creationId xmlns:a16="http://schemas.microsoft.com/office/drawing/2014/main" xmlns="" id="{B7031DF8-B842-4446-81C5-E8765F899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53">
                <a:extLst>
                  <a:ext uri="{FF2B5EF4-FFF2-40B4-BE49-F238E27FC236}">
                    <a16:creationId xmlns:a16="http://schemas.microsoft.com/office/drawing/2014/main" xmlns="" id="{A201EAD6-F8E7-42D0-9F3D-5AAC71F70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54">
                <a:extLst>
                  <a:ext uri="{FF2B5EF4-FFF2-40B4-BE49-F238E27FC236}">
                    <a16:creationId xmlns:a16="http://schemas.microsoft.com/office/drawing/2014/main" xmlns="" id="{0E2E1C20-BA31-4623-BF3C-23D5E3968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55">
                <a:extLst>
                  <a:ext uri="{FF2B5EF4-FFF2-40B4-BE49-F238E27FC236}">
                    <a16:creationId xmlns:a16="http://schemas.microsoft.com/office/drawing/2014/main" xmlns="" id="{6436B2B0-80F8-4951-9942-9AC64E8CA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9" name="Rectangle 8"/>
          <p:cNvSpPr/>
          <p:nvPr/>
        </p:nvSpPr>
        <p:spPr>
          <a:xfrm>
            <a:off x="1121673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2FB2DC70-0F43-4BE2-9054-48A6B7171065}"/>
              </a:ext>
            </a:extLst>
          </p:cNvPr>
          <p:cNvGrpSpPr/>
          <p:nvPr/>
        </p:nvGrpSpPr>
        <p:grpSpPr>
          <a:xfrm>
            <a:off x="1121673" y="1623228"/>
            <a:ext cx="3420981" cy="1661738"/>
            <a:chOff x="551160" y="3510223"/>
            <a:chExt cx="3420981" cy="1661738"/>
          </a:xfrm>
        </p:grpSpPr>
        <p:sp>
          <p:nvSpPr>
            <p:cNvPr id="42" name="Text Placeholder 2">
              <a:extLst>
                <a:ext uri="{FF2B5EF4-FFF2-40B4-BE49-F238E27FC236}">
                  <a16:creationId xmlns:a16="http://schemas.microsoft.com/office/drawing/2014/main" xmlns="" id="{99D1CCE5-1FFC-4758-8A75-7028956BACCE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Image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xmlns="" id="{55EBBE72-7815-41E7-8684-1CA6AFEA851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A598B238-396E-4F54-843B-7E4CBD266DE6}"/>
              </a:ext>
            </a:extLst>
          </p:cNvPr>
          <p:cNvSpPr/>
          <p:nvPr/>
        </p:nvSpPr>
        <p:spPr>
          <a:xfrm rot="16200000">
            <a:off x="7751932" y="3372751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D0443CF3-B0DE-4BB2-9AE6-B2D94850E868}"/>
              </a:ext>
            </a:extLst>
          </p:cNvPr>
          <p:cNvSpPr/>
          <p:nvPr/>
        </p:nvSpPr>
        <p:spPr>
          <a:xfrm rot="16200000">
            <a:off x="7765918" y="360615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1C4181A4-3674-4A10-858E-DE1915670CBF}"/>
              </a:ext>
            </a:extLst>
          </p:cNvPr>
          <p:cNvSpPr/>
          <p:nvPr/>
        </p:nvSpPr>
        <p:spPr>
          <a:xfrm rot="16200000">
            <a:off x="7765918" y="3167319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AFA28284-EADD-4FAB-B198-DABFC3BED2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0" r="293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753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EBA00FE-680B-4F30-8756-B85E77B5BED3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" name="Text Placeholder 2">
              <a:extLst>
                <a:ext uri="{FF2B5EF4-FFF2-40B4-BE49-F238E27FC236}">
                  <a16:creationId xmlns:a16="http://schemas.microsoft.com/office/drawing/2014/main" xmlns="" id="{A8A68F4B-499A-4628-A2B4-D5B0C9CEF6DF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Timeline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xmlns="" id="{F69D96E0-CDA8-472F-9E24-552023EBEDA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0D2C411-AF68-4F7E-BDF0-B541173B115E}"/>
              </a:ext>
            </a:extLst>
          </p:cNvPr>
          <p:cNvSpPr/>
          <p:nvPr/>
        </p:nvSpPr>
        <p:spPr>
          <a:xfrm>
            <a:off x="2431189" y="182263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DE1D5B4-5962-492C-B7BF-B8236158823F}"/>
              </a:ext>
            </a:extLst>
          </p:cNvPr>
          <p:cNvGrpSpPr/>
          <p:nvPr/>
        </p:nvGrpSpPr>
        <p:grpSpPr>
          <a:xfrm>
            <a:off x="4044525" y="2705917"/>
            <a:ext cx="1588081" cy="682860"/>
            <a:chOff x="1157533" y="1993154"/>
            <a:chExt cx="1588081" cy="68286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1AA1CDDB-BC97-4203-9620-CA3C327C76F4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2D8C75C-6635-4040-8A6B-25BB2A81846D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October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21562837-6135-48D0-9A51-B6C0B12BCBCB}"/>
              </a:ext>
            </a:extLst>
          </p:cNvPr>
          <p:cNvGrpSpPr/>
          <p:nvPr/>
        </p:nvGrpSpPr>
        <p:grpSpPr>
          <a:xfrm>
            <a:off x="4044525" y="5318525"/>
            <a:ext cx="1588081" cy="682860"/>
            <a:chOff x="1157533" y="1993154"/>
            <a:chExt cx="1588081" cy="68286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B1057A51-8738-4C38-A24D-290F32A70523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5C496FAB-D63E-4B95-A9C8-C112E2E75F0F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December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A4C6B6B-002D-41E7-B6B1-9E05C5EF851A}"/>
              </a:ext>
            </a:extLst>
          </p:cNvPr>
          <p:cNvSpPr/>
          <p:nvPr/>
        </p:nvSpPr>
        <p:spPr>
          <a:xfrm>
            <a:off x="6039391" y="2971800"/>
            <a:ext cx="99298" cy="3886200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C3715697-EF22-4076-8FA5-B41FAF85A8D6}"/>
              </a:ext>
            </a:extLst>
          </p:cNvPr>
          <p:cNvGrpSpPr/>
          <p:nvPr/>
        </p:nvGrpSpPr>
        <p:grpSpPr>
          <a:xfrm>
            <a:off x="5806152" y="5427506"/>
            <a:ext cx="573836" cy="573836"/>
            <a:chOff x="5445301" y="5173820"/>
            <a:chExt cx="752962" cy="75296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E6FA8EE5-B959-4EC3-865E-C231305B5A91}"/>
                </a:ext>
              </a:extLst>
            </p:cNvPr>
            <p:cNvGrpSpPr/>
            <p:nvPr/>
          </p:nvGrpSpPr>
          <p:grpSpPr>
            <a:xfrm>
              <a:off x="5445301" y="5173820"/>
              <a:ext cx="752962" cy="752962"/>
              <a:chOff x="1220118" y="2343274"/>
              <a:chExt cx="2450851" cy="2450851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20A3AC9B-352B-41D2-9E8B-03C6A3C42B6C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563216B9-7DA7-43B6-8B43-412E048BD03B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3E56EF5C-AEA1-472D-8698-3FF04AEF5FC5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Freeform 97">
              <a:extLst>
                <a:ext uri="{FF2B5EF4-FFF2-40B4-BE49-F238E27FC236}">
                  <a16:creationId xmlns:a16="http://schemas.microsoft.com/office/drawing/2014/main" xmlns="" id="{0F29D9B4-3A73-4F17-AD82-6D385425C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9019" y="5441482"/>
              <a:ext cx="234730" cy="201436"/>
            </a:xfrm>
            <a:custGeom>
              <a:avLst/>
              <a:gdLst>
                <a:gd name="T0" fmla="*/ 103587 w 497"/>
                <a:gd name="T1" fmla="*/ 104160 h 426"/>
                <a:gd name="T2" fmla="*/ 103587 w 497"/>
                <a:gd name="T3" fmla="*/ 104160 h 426"/>
                <a:gd name="T4" fmla="*/ 123403 w 497"/>
                <a:gd name="T5" fmla="*/ 104160 h 426"/>
                <a:gd name="T6" fmla="*/ 123403 w 497"/>
                <a:gd name="T7" fmla="*/ 124000 h 426"/>
                <a:gd name="T8" fmla="*/ 223387 w 497"/>
                <a:gd name="T9" fmla="*/ 124000 h 426"/>
                <a:gd name="T10" fmla="*/ 219333 w 497"/>
                <a:gd name="T11" fmla="*/ 59971 h 426"/>
                <a:gd name="T12" fmla="*/ 199517 w 497"/>
                <a:gd name="T13" fmla="*/ 36073 h 426"/>
                <a:gd name="T14" fmla="*/ 163487 w 497"/>
                <a:gd name="T15" fmla="*/ 36073 h 426"/>
                <a:gd name="T16" fmla="*/ 151777 w 497"/>
                <a:gd name="T17" fmla="*/ 12175 h 426"/>
                <a:gd name="T18" fmla="*/ 135113 w 497"/>
                <a:gd name="T19" fmla="*/ 0 h 426"/>
                <a:gd name="T20" fmla="*/ 87373 w 497"/>
                <a:gd name="T21" fmla="*/ 0 h 426"/>
                <a:gd name="T22" fmla="*/ 75663 w 497"/>
                <a:gd name="T23" fmla="*/ 12175 h 426"/>
                <a:gd name="T24" fmla="*/ 59900 w 497"/>
                <a:gd name="T25" fmla="*/ 36073 h 426"/>
                <a:gd name="T26" fmla="*/ 23870 w 497"/>
                <a:gd name="T27" fmla="*/ 36073 h 426"/>
                <a:gd name="T28" fmla="*/ 4053 w 497"/>
                <a:gd name="T29" fmla="*/ 59971 h 426"/>
                <a:gd name="T30" fmla="*/ 0 w 497"/>
                <a:gd name="T31" fmla="*/ 124000 h 426"/>
                <a:gd name="T32" fmla="*/ 103587 w 497"/>
                <a:gd name="T33" fmla="*/ 124000 h 426"/>
                <a:gd name="T34" fmla="*/ 103587 w 497"/>
                <a:gd name="T35" fmla="*/ 104160 h 426"/>
                <a:gd name="T36" fmla="*/ 83770 w 497"/>
                <a:gd name="T37" fmla="*/ 23898 h 426"/>
                <a:gd name="T38" fmla="*/ 83770 w 497"/>
                <a:gd name="T39" fmla="*/ 23898 h 426"/>
                <a:gd name="T40" fmla="*/ 95480 w 497"/>
                <a:gd name="T41" fmla="*/ 16233 h 426"/>
                <a:gd name="T42" fmla="*/ 127907 w 497"/>
                <a:gd name="T43" fmla="*/ 16233 h 426"/>
                <a:gd name="T44" fmla="*/ 139166 w 497"/>
                <a:gd name="T45" fmla="*/ 23898 h 426"/>
                <a:gd name="T46" fmla="*/ 143670 w 497"/>
                <a:gd name="T47" fmla="*/ 36073 h 426"/>
                <a:gd name="T48" fmla="*/ 79717 w 497"/>
                <a:gd name="T49" fmla="*/ 36073 h 426"/>
                <a:gd name="T50" fmla="*/ 83770 w 497"/>
                <a:gd name="T51" fmla="*/ 23898 h 426"/>
                <a:gd name="T52" fmla="*/ 123403 w 497"/>
                <a:gd name="T53" fmla="*/ 160073 h 426"/>
                <a:gd name="T54" fmla="*/ 123403 w 497"/>
                <a:gd name="T55" fmla="*/ 160073 h 426"/>
                <a:gd name="T56" fmla="*/ 103587 w 497"/>
                <a:gd name="T57" fmla="*/ 160073 h 426"/>
                <a:gd name="T58" fmla="*/ 103587 w 497"/>
                <a:gd name="T59" fmla="*/ 136175 h 426"/>
                <a:gd name="T60" fmla="*/ 4053 w 497"/>
                <a:gd name="T61" fmla="*/ 136175 h 426"/>
                <a:gd name="T62" fmla="*/ 7656 w 497"/>
                <a:gd name="T63" fmla="*/ 171797 h 426"/>
                <a:gd name="T64" fmla="*/ 27923 w 497"/>
                <a:gd name="T65" fmla="*/ 191637 h 426"/>
                <a:gd name="T66" fmla="*/ 195463 w 497"/>
                <a:gd name="T67" fmla="*/ 191637 h 426"/>
                <a:gd name="T68" fmla="*/ 215280 w 497"/>
                <a:gd name="T69" fmla="*/ 171797 h 426"/>
                <a:gd name="T70" fmla="*/ 219333 w 497"/>
                <a:gd name="T71" fmla="*/ 136175 h 426"/>
                <a:gd name="T72" fmla="*/ 123403 w 497"/>
                <a:gd name="T73" fmla="*/ 136175 h 426"/>
                <a:gd name="T74" fmla="*/ 123403 w 497"/>
                <a:gd name="T75" fmla="*/ 16007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1963C4D8-C097-4F70-A1D0-752EA4B6BE54}"/>
              </a:ext>
            </a:extLst>
          </p:cNvPr>
          <p:cNvGrpSpPr/>
          <p:nvPr/>
        </p:nvGrpSpPr>
        <p:grpSpPr>
          <a:xfrm>
            <a:off x="5812013" y="4100289"/>
            <a:ext cx="573836" cy="573836"/>
            <a:chOff x="5451162" y="3846779"/>
            <a:chExt cx="752962" cy="75296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F10B6F65-DE46-4E5B-9A9B-DE75CEED267E}"/>
                </a:ext>
              </a:extLst>
            </p:cNvPr>
            <p:cNvGrpSpPr/>
            <p:nvPr/>
          </p:nvGrpSpPr>
          <p:grpSpPr>
            <a:xfrm>
              <a:off x="5451162" y="3846779"/>
              <a:ext cx="752962" cy="752962"/>
              <a:chOff x="1220118" y="2343274"/>
              <a:chExt cx="2450851" cy="245085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99D3FF99-95AC-491F-96D7-8E6508E3E273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88018BEC-AEC2-4B5E-BB3B-81104071DC06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5007DCCD-E51B-4C95-829E-6495727EE6E0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Freeform 110">
              <a:extLst>
                <a:ext uri="{FF2B5EF4-FFF2-40B4-BE49-F238E27FC236}">
                  <a16:creationId xmlns:a16="http://schemas.microsoft.com/office/drawing/2014/main" xmlns="" id="{AF2CB4A2-2836-48A7-B97E-B889990A7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9019" y="4128292"/>
              <a:ext cx="234730" cy="189935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FB7BFC27-678F-4B49-B2AC-F9056B496783}"/>
              </a:ext>
            </a:extLst>
          </p:cNvPr>
          <p:cNvGrpSpPr/>
          <p:nvPr/>
        </p:nvGrpSpPr>
        <p:grpSpPr>
          <a:xfrm>
            <a:off x="5806152" y="2773073"/>
            <a:ext cx="573836" cy="573836"/>
            <a:chOff x="5445301" y="2683510"/>
            <a:chExt cx="752962" cy="75296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9EE8F86B-8657-447D-9478-5A9446678F61}"/>
                </a:ext>
              </a:extLst>
            </p:cNvPr>
            <p:cNvGrpSpPr/>
            <p:nvPr/>
          </p:nvGrpSpPr>
          <p:grpSpPr>
            <a:xfrm>
              <a:off x="5445301" y="2683510"/>
              <a:ext cx="752962" cy="752962"/>
              <a:chOff x="1220118" y="2343274"/>
              <a:chExt cx="2450851" cy="245085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C485B8CE-BCCE-4C0A-B051-0EC895077553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xmlns="" id="{D1BEA909-766D-4A4E-9F27-B2716DE41374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2F5BBF74-0870-43FC-A05A-ED72C562FF78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Freeform 154">
              <a:extLst>
                <a:ext uri="{FF2B5EF4-FFF2-40B4-BE49-F238E27FC236}">
                  <a16:creationId xmlns:a16="http://schemas.microsoft.com/office/drawing/2014/main" xmlns="" id="{CF0A04AF-D737-4E6E-9F13-E618E72F2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444" y="2918542"/>
              <a:ext cx="196614" cy="266695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DA4038F6-342F-419F-9264-1CDF038191C8}"/>
              </a:ext>
            </a:extLst>
          </p:cNvPr>
          <p:cNvGrpSpPr/>
          <p:nvPr/>
        </p:nvGrpSpPr>
        <p:grpSpPr>
          <a:xfrm flipH="1">
            <a:off x="6580719" y="4012221"/>
            <a:ext cx="1588081" cy="682860"/>
            <a:chOff x="1157533" y="1993154"/>
            <a:chExt cx="1588081" cy="68286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EB15519D-FC36-4709-BA0E-7DB9F802A157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745EFD69-595E-4182-9D10-314A7E50EA8B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November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5A467DB4-C788-461C-AF78-1B5BB98FCB9F}"/>
              </a:ext>
            </a:extLst>
          </p:cNvPr>
          <p:cNvGrpSpPr/>
          <p:nvPr/>
        </p:nvGrpSpPr>
        <p:grpSpPr>
          <a:xfrm>
            <a:off x="6613615" y="2689537"/>
            <a:ext cx="4366893" cy="1052767"/>
            <a:chOff x="6626227" y="2689537"/>
            <a:chExt cx="4366893" cy="105276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EA74E1A7-7710-4861-A6D0-24BEF9E93280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xmlns="" id="{7625F60F-34D6-4B6F-84BA-DE64042C88F2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xmlns="" id="{9C98C4AC-7C8C-45A9-A1F3-C372279EBBF5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B2EDDBF0-A783-4ACD-9286-3666A408E667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3375D6D9-95DC-4635-AC7A-7ECCAECD8802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Starting Project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AAFE6BC1-1F01-4280-8E68-67587CA3C281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AB215731-59FC-45E6-B5B3-4DBB1DE88FCD}"/>
              </a:ext>
            </a:extLst>
          </p:cNvPr>
          <p:cNvGrpSpPr/>
          <p:nvPr/>
        </p:nvGrpSpPr>
        <p:grpSpPr>
          <a:xfrm flipH="1">
            <a:off x="1211492" y="4004031"/>
            <a:ext cx="4366893" cy="1052767"/>
            <a:chOff x="6626227" y="2689537"/>
            <a:chExt cx="4366893" cy="1052767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C159B31D-5E86-48D7-8A8E-4B173F6BA063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30E40914-C75C-4D1E-BFD8-C91220476527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56" name="Isosceles Triangle 55">
                <a:extLst>
                  <a:ext uri="{FF2B5EF4-FFF2-40B4-BE49-F238E27FC236}">
                    <a16:creationId xmlns:a16="http://schemas.microsoft.com/office/drawing/2014/main" xmlns="" id="{7DD16108-ED02-47C8-981F-624A052323B9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848FF736-2AD3-4C19-8019-5EE629E11258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CC960C2D-01F3-4E93-8469-7CB0CD7FF008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Resolution Plan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4308C6D0-BFBB-4439-B1ED-D1B0546E343E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6252AB3B-0573-4557-8470-D39B8020830B}"/>
              </a:ext>
            </a:extLst>
          </p:cNvPr>
          <p:cNvGrpSpPr/>
          <p:nvPr/>
        </p:nvGrpSpPr>
        <p:grpSpPr>
          <a:xfrm>
            <a:off x="6613615" y="5318525"/>
            <a:ext cx="4366893" cy="1052767"/>
            <a:chOff x="6626227" y="2689537"/>
            <a:chExt cx="4366893" cy="1052767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xmlns="" id="{E7B6D618-6708-4DE9-B755-A1DB142D6D8D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xmlns="" id="{D54419B1-A8F8-44AB-ACAE-54AE10B39D3A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Isosceles Triangle 62">
                <a:extLst>
                  <a:ext uri="{FF2B5EF4-FFF2-40B4-BE49-F238E27FC236}">
                    <a16:creationId xmlns:a16="http://schemas.microsoft.com/office/drawing/2014/main" xmlns="" id="{BD52DE4B-AEFB-4001-9E2D-0C3E17B9B080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F75DA7EB-29C2-4A51-9A61-ED9693228EE8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8BE05706-64DF-404E-9A44-929D5FD07BB6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Company  Anniversary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xmlns="" id="{A1A45C75-4200-48D3-AA10-48ACE503F59E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160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31C39265-BBB3-409E-BD4D-EFD06C3AB1BF}"/>
              </a:ext>
            </a:extLst>
          </p:cNvPr>
          <p:cNvSpPr/>
          <p:nvPr/>
        </p:nvSpPr>
        <p:spPr>
          <a:xfrm>
            <a:off x="1415092" y="1280646"/>
            <a:ext cx="3009424" cy="4296708"/>
          </a:xfrm>
          <a:prstGeom prst="roundRect">
            <a:avLst>
              <a:gd name="adj" fmla="val 4365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13716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1747574-5C61-424C-80C0-FE16FA21EBDB}"/>
              </a:ext>
            </a:extLst>
          </p:cNvPr>
          <p:cNvGrpSpPr/>
          <p:nvPr/>
        </p:nvGrpSpPr>
        <p:grpSpPr>
          <a:xfrm>
            <a:off x="1725952" y="3507318"/>
            <a:ext cx="2387705" cy="1661974"/>
            <a:chOff x="1725952" y="3507318"/>
            <a:chExt cx="2387705" cy="166197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AE759750-6A95-43FA-BD1C-472519DCCC1F}"/>
                </a:ext>
              </a:extLst>
            </p:cNvPr>
            <p:cNvGrpSpPr/>
            <p:nvPr/>
          </p:nvGrpSpPr>
          <p:grpSpPr>
            <a:xfrm>
              <a:off x="1888569" y="3507318"/>
              <a:ext cx="2046295" cy="1375965"/>
              <a:chOff x="1888569" y="3503547"/>
              <a:chExt cx="2046295" cy="1375965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xmlns="" id="{F3ED3FF3-A904-48EF-84F4-78CC1EA89E26}"/>
                  </a:ext>
                </a:extLst>
              </p:cNvPr>
              <p:cNvSpPr/>
              <p:nvPr/>
            </p:nvSpPr>
            <p:spPr>
              <a:xfrm rot="16200000">
                <a:off x="2240707" y="4435113"/>
                <a:ext cx="725879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xmlns="" id="{874A95AB-42C3-46FA-A2C8-7B2BF2E502D3}"/>
                  </a:ext>
                </a:extLst>
              </p:cNvPr>
              <p:cNvSpPr/>
              <p:nvPr/>
            </p:nvSpPr>
            <p:spPr>
              <a:xfrm rot="16200000">
                <a:off x="2496355" y="4376865"/>
                <a:ext cx="842375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xmlns="" id="{B5D04742-D737-46FE-82DB-92BF04C7B85D}"/>
                  </a:ext>
                </a:extLst>
              </p:cNvPr>
              <p:cNvSpPr/>
              <p:nvPr/>
            </p:nvSpPr>
            <p:spPr>
              <a:xfrm rot="16200000">
                <a:off x="2602684" y="4169302"/>
                <a:ext cx="1257503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xmlns="" id="{B6D6466F-EA66-4D1B-9B41-B8EE1AF75AEB}"/>
                  </a:ext>
                </a:extLst>
              </p:cNvPr>
              <p:cNvSpPr/>
              <p:nvPr/>
            </p:nvSpPr>
            <p:spPr>
              <a:xfrm rot="16200000">
                <a:off x="2860258" y="4112982"/>
                <a:ext cx="1370143" cy="1512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1FC931A9-D514-4EEB-83EC-3C54B1228D9A}"/>
                  </a:ext>
                </a:extLst>
              </p:cNvPr>
              <p:cNvSpPr/>
              <p:nvPr/>
            </p:nvSpPr>
            <p:spPr>
              <a:xfrm rot="16200000">
                <a:off x="3310320" y="4249146"/>
                <a:ext cx="1097814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907B44D4-6426-4642-AC7A-B16564E2F5B3}"/>
                  </a:ext>
                </a:extLst>
              </p:cNvPr>
              <p:cNvSpPr/>
              <p:nvPr/>
            </p:nvSpPr>
            <p:spPr>
              <a:xfrm rot="16200000">
                <a:off x="2456161" y="4656387"/>
                <a:ext cx="294970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xmlns="" id="{2E7BDFEC-96F9-4BA0-9BDA-9BA675138361}"/>
                  </a:ext>
                </a:extLst>
              </p:cNvPr>
              <p:cNvSpPr/>
              <p:nvPr/>
            </p:nvSpPr>
            <p:spPr>
              <a:xfrm rot="16200000">
                <a:off x="2818634" y="4704965"/>
                <a:ext cx="197814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3254C11C-4546-4CC9-A378-5B8DF8C76CAA}"/>
                  </a:ext>
                </a:extLst>
              </p:cNvPr>
              <p:cNvSpPr/>
              <p:nvPr/>
            </p:nvSpPr>
            <p:spPr>
              <a:xfrm rot="16200000">
                <a:off x="2942265" y="4514703"/>
                <a:ext cx="578342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C30AB673-5A99-4DC8-B09D-680D097D2F07}"/>
                  </a:ext>
                </a:extLst>
              </p:cNvPr>
              <p:cNvSpPr/>
              <p:nvPr/>
            </p:nvSpPr>
            <p:spPr>
              <a:xfrm rot="16200000">
                <a:off x="3121719" y="4380263"/>
                <a:ext cx="847224" cy="1512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xmlns="" id="{5F207BA8-856C-43E5-A453-012FB4D41265}"/>
                  </a:ext>
                </a:extLst>
              </p:cNvPr>
              <p:cNvSpPr/>
              <p:nvPr/>
            </p:nvSpPr>
            <p:spPr>
              <a:xfrm rot="16200000">
                <a:off x="3638875" y="4583522"/>
                <a:ext cx="440704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48E4CD11-14D7-48B1-834E-3E0D6F272423}"/>
                  </a:ext>
                </a:extLst>
              </p:cNvPr>
              <p:cNvSpPr/>
              <p:nvPr/>
            </p:nvSpPr>
            <p:spPr>
              <a:xfrm rot="16200000">
                <a:off x="1780140" y="4294265"/>
                <a:ext cx="1007574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xmlns="" id="{09F5AA75-0CFF-4767-A128-94FC8245D781}"/>
                  </a:ext>
                </a:extLst>
              </p:cNvPr>
              <p:cNvSpPr/>
              <p:nvPr/>
            </p:nvSpPr>
            <p:spPr>
              <a:xfrm rot="16200000">
                <a:off x="2020629" y="4540575"/>
                <a:ext cx="526596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xmlns="" id="{3FC9DF2B-55D7-4275-888E-2D028A50A3A0}"/>
                  </a:ext>
                </a:extLst>
              </p:cNvPr>
              <p:cNvSpPr/>
              <p:nvPr/>
            </p:nvSpPr>
            <p:spPr>
              <a:xfrm rot="16200000">
                <a:off x="1410296" y="4244141"/>
                <a:ext cx="1107822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xmlns="" id="{544532D5-A9DC-45EF-905A-403B3364F178}"/>
                  </a:ext>
                </a:extLst>
              </p:cNvPr>
              <p:cNvSpPr/>
              <p:nvPr/>
            </p:nvSpPr>
            <p:spPr>
              <a:xfrm rot="16200000">
                <a:off x="1765027" y="4604693"/>
                <a:ext cx="398360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B592A6F-D862-4A0D-9C43-A9DF58D6A4B6}"/>
                </a:ext>
              </a:extLst>
            </p:cNvPr>
            <p:cNvSpPr txBox="1"/>
            <p:nvPr/>
          </p:nvSpPr>
          <p:spPr>
            <a:xfrm>
              <a:off x="1725952" y="4949173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3FF0284-87C7-436D-9C24-E3FF5F57672C}"/>
                </a:ext>
              </a:extLst>
            </p:cNvPr>
            <p:cNvSpPr txBox="1"/>
            <p:nvPr/>
          </p:nvSpPr>
          <p:spPr>
            <a:xfrm>
              <a:off x="2045673" y="4949174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Tue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BE694D9-E258-41BC-A618-9F08F741B692}"/>
                </a:ext>
              </a:extLst>
            </p:cNvPr>
            <p:cNvSpPr txBox="1"/>
            <p:nvPr/>
          </p:nvSpPr>
          <p:spPr>
            <a:xfrm>
              <a:off x="2365392" y="4952262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Wed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1382BEEC-1C45-4E1D-A816-96C3097D533E}"/>
                </a:ext>
              </a:extLst>
            </p:cNvPr>
            <p:cNvSpPr txBox="1"/>
            <p:nvPr/>
          </p:nvSpPr>
          <p:spPr>
            <a:xfrm>
              <a:off x="2679286" y="4952262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Thu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EC7F3BD4-E02C-4E7D-B0D3-0C5BCC7861CA}"/>
                </a:ext>
              </a:extLst>
            </p:cNvPr>
            <p:cNvSpPr txBox="1"/>
            <p:nvPr/>
          </p:nvSpPr>
          <p:spPr>
            <a:xfrm>
              <a:off x="2997708" y="4950759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Fri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D0BD2F95-26B0-485F-B271-CD3DC681D1BF}"/>
                </a:ext>
              </a:extLst>
            </p:cNvPr>
            <p:cNvSpPr txBox="1"/>
            <p:nvPr/>
          </p:nvSpPr>
          <p:spPr>
            <a:xfrm>
              <a:off x="3317428" y="4950759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Sat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1AC1C58D-4EF5-4C3D-9CF2-891CEE22552C}"/>
                </a:ext>
              </a:extLst>
            </p:cNvPr>
            <p:cNvSpPr txBox="1"/>
            <p:nvPr/>
          </p:nvSpPr>
          <p:spPr>
            <a:xfrm>
              <a:off x="3637149" y="4953848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Sun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956E0438-00F3-439A-B48C-A8A6F3234571}"/>
              </a:ext>
            </a:extLst>
          </p:cNvPr>
          <p:cNvGrpSpPr/>
          <p:nvPr/>
        </p:nvGrpSpPr>
        <p:grpSpPr>
          <a:xfrm>
            <a:off x="1776752" y="1688709"/>
            <a:ext cx="2174413" cy="1528158"/>
            <a:chOff x="984877" y="4259387"/>
            <a:chExt cx="2174413" cy="1528158"/>
          </a:xfrm>
        </p:grpSpPr>
        <p:sp>
          <p:nvSpPr>
            <p:cNvPr id="33" name="Text Placeholder 2">
              <a:extLst>
                <a:ext uri="{FF2B5EF4-FFF2-40B4-BE49-F238E27FC236}">
                  <a16:creationId xmlns:a16="http://schemas.microsoft.com/office/drawing/2014/main" xmlns="" id="{BF020B92-A561-40F5-A0D9-A158757DF361}"/>
                </a:ext>
              </a:extLst>
            </p:cNvPr>
            <p:cNvSpPr txBox="1">
              <a:spLocks/>
            </p:cNvSpPr>
            <p:nvPr/>
          </p:nvSpPr>
          <p:spPr>
            <a:xfrm>
              <a:off x="984877" y="4259387"/>
              <a:ext cx="2041063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CONTENTS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66D12CCB-DABA-4FC2-A097-3D5E5B9B7E18}"/>
                </a:ext>
              </a:extLst>
            </p:cNvPr>
            <p:cNvSpPr/>
            <p:nvPr/>
          </p:nvSpPr>
          <p:spPr>
            <a:xfrm>
              <a:off x="984877" y="4808816"/>
              <a:ext cx="217441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xmlns="" id="{3EDD8AA8-898F-4437-AEF5-DA8CFC7E10F8}"/>
              </a:ext>
            </a:extLst>
          </p:cNvPr>
          <p:cNvSpPr/>
          <p:nvPr/>
        </p:nvSpPr>
        <p:spPr>
          <a:xfrm>
            <a:off x="549066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rgbClr val="392469"/>
          </a:solidFill>
          <a:ln>
            <a:noFill/>
          </a:ln>
          <a:effectLst>
            <a:outerShdw blurRad="1270000" dist="508000" dir="5400000" sx="66000" sy="66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98C59DD6-0AF2-4036-9341-5DE0040458C4}"/>
              </a:ext>
            </a:extLst>
          </p:cNvPr>
          <p:cNvGrpSpPr/>
          <p:nvPr/>
        </p:nvGrpSpPr>
        <p:grpSpPr>
          <a:xfrm>
            <a:off x="5633831" y="1476151"/>
            <a:ext cx="4678583" cy="1107996"/>
            <a:chOff x="5633831" y="1486247"/>
            <a:chExt cx="4678583" cy="110799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EB2B57CD-C834-4341-9A2D-6F39CE82127D}"/>
                </a:ext>
              </a:extLst>
            </p:cNvPr>
            <p:cNvSpPr/>
            <p:nvPr/>
          </p:nvSpPr>
          <p:spPr>
            <a:xfrm>
              <a:off x="5633831" y="1486247"/>
              <a:ext cx="82481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74E8222F-B301-4F4F-A1D2-9E0330BCCCFD}"/>
                </a:ext>
              </a:extLst>
            </p:cNvPr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39" name="Rectangle 9">
                <a:extLst>
                  <a:ext uri="{FF2B5EF4-FFF2-40B4-BE49-F238E27FC236}">
                    <a16:creationId xmlns:a16="http://schemas.microsoft.com/office/drawing/2014/main" xmlns="" id="{431B39AB-A304-48D2-8BC7-2A3FA24EF0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8537FDE4-AB68-42A0-8E8F-6F998197DBB0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F6639036-678F-42CD-A049-D2280437359A}"/>
              </a:ext>
            </a:extLst>
          </p:cNvPr>
          <p:cNvGrpSpPr/>
          <p:nvPr/>
        </p:nvGrpSpPr>
        <p:grpSpPr>
          <a:xfrm>
            <a:off x="5550359" y="2939428"/>
            <a:ext cx="4762055" cy="1107996"/>
            <a:chOff x="5550359" y="2782767"/>
            <a:chExt cx="4762055" cy="110799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5B2C4DBC-E29E-4A5B-AECD-ADF9C1B98D5D}"/>
                </a:ext>
              </a:extLst>
            </p:cNvPr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0BE88608-FD60-4E75-A6E9-36232BE7C13D}"/>
                </a:ext>
              </a:extLst>
            </p:cNvPr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43" name="Rectangle 9">
                <a:extLst>
                  <a:ext uri="{FF2B5EF4-FFF2-40B4-BE49-F238E27FC236}">
                    <a16:creationId xmlns:a16="http://schemas.microsoft.com/office/drawing/2014/main" xmlns="" id="{80B3E3B0-42C9-461D-803B-D369FE147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90883413-FF6B-4A5D-B0BD-7BEEF44B9E03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4F6DE635-9DCA-4AE6-BAB9-F3740894A681}"/>
              </a:ext>
            </a:extLst>
          </p:cNvPr>
          <p:cNvGrpSpPr/>
          <p:nvPr/>
        </p:nvGrpSpPr>
        <p:grpSpPr>
          <a:xfrm>
            <a:off x="5566663" y="4402705"/>
            <a:ext cx="4745751" cy="1107996"/>
            <a:chOff x="5566663" y="4059633"/>
            <a:chExt cx="4745751" cy="110799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7DEBB512-5EA6-47BF-8174-586FC422762C}"/>
                </a:ext>
              </a:extLst>
            </p:cNvPr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C6088F24-44FA-4194-98D8-7C8A83A14E5B}"/>
                </a:ext>
              </a:extLst>
            </p:cNvPr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47" name="Rectangle 9">
                <a:extLst>
                  <a:ext uri="{FF2B5EF4-FFF2-40B4-BE49-F238E27FC236}">
                    <a16:creationId xmlns:a16="http://schemas.microsoft.com/office/drawing/2014/main" xmlns="" id="{2D3CE300-74E9-4898-8162-A1C8A2335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xmlns="" id="{3CD53ED3-0ADF-4D41-B008-486A94DADA92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61FA2B2-CBFA-46FE-AB52-896BEEE73D10}"/>
              </a:ext>
            </a:extLst>
          </p:cNvPr>
          <p:cNvGrpSpPr/>
          <p:nvPr/>
        </p:nvGrpSpPr>
        <p:grpSpPr>
          <a:xfrm>
            <a:off x="4254592" y="3260566"/>
            <a:ext cx="336868" cy="336868"/>
            <a:chOff x="4254592" y="3260566"/>
            <a:chExt cx="336868" cy="33686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23F7B0EE-7C21-47A2-AEBD-398E2719822E}"/>
                </a:ext>
              </a:extLst>
            </p:cNvPr>
            <p:cNvSpPr/>
            <p:nvPr/>
          </p:nvSpPr>
          <p:spPr>
            <a:xfrm>
              <a:off x="4254592" y="3260566"/>
              <a:ext cx="336868" cy="336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52400" dir="10800000" sx="85000" sy="85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xmlns="" id="{9D52E614-8769-4DAD-B0D1-01A945C55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9291" y="3353304"/>
              <a:ext cx="87471" cy="151392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2380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6311FA2-7BEF-469D-9417-F4A2E6427952}"/>
              </a:ext>
            </a:extLst>
          </p:cNvPr>
          <p:cNvGrpSpPr/>
          <p:nvPr/>
        </p:nvGrpSpPr>
        <p:grpSpPr>
          <a:xfrm>
            <a:off x="4044525" y="1007745"/>
            <a:ext cx="1588081" cy="682860"/>
            <a:chOff x="1157533" y="1993154"/>
            <a:chExt cx="1588081" cy="68286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78A0ADBC-4075-4954-A9AE-013B1C9FD6D0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A56C7FAB-6054-40B4-8997-7DA5AB169DCF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January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B0BC8F3-CDB5-4A9E-A278-90B1712086E3}"/>
              </a:ext>
            </a:extLst>
          </p:cNvPr>
          <p:cNvGrpSpPr/>
          <p:nvPr/>
        </p:nvGrpSpPr>
        <p:grpSpPr>
          <a:xfrm>
            <a:off x="4044525" y="3620353"/>
            <a:ext cx="1588081" cy="682860"/>
            <a:chOff x="1157533" y="1993154"/>
            <a:chExt cx="1588081" cy="68286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6EAC9F1B-68F0-4083-B6FA-7701E6B01FAB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1DDB6459-90EE-4D46-B417-E7CEB0D38BAA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March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7A2E3E7-3FD1-4073-9900-071AD2112FC2}"/>
              </a:ext>
            </a:extLst>
          </p:cNvPr>
          <p:cNvSpPr/>
          <p:nvPr/>
        </p:nvSpPr>
        <p:spPr>
          <a:xfrm>
            <a:off x="6039391" y="0"/>
            <a:ext cx="99298" cy="3886200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E52CFA2C-C481-4DDE-B7F8-D933650B508C}"/>
              </a:ext>
            </a:extLst>
          </p:cNvPr>
          <p:cNvGrpSpPr/>
          <p:nvPr/>
        </p:nvGrpSpPr>
        <p:grpSpPr>
          <a:xfrm flipH="1">
            <a:off x="6580719" y="2314049"/>
            <a:ext cx="1588081" cy="682860"/>
            <a:chOff x="1157533" y="1993154"/>
            <a:chExt cx="1588081" cy="6828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83104B71-7D04-4F7E-ACFF-AFC844A73CEF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FD73770-8E6B-4816-A60D-92AE25376CE3}"/>
                </a:ext>
              </a:extLst>
            </p:cNvPr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February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84A95C2E-50F2-4D72-8330-7F4F43AF1546}"/>
              </a:ext>
            </a:extLst>
          </p:cNvPr>
          <p:cNvGrpSpPr/>
          <p:nvPr/>
        </p:nvGrpSpPr>
        <p:grpSpPr>
          <a:xfrm>
            <a:off x="6613615" y="991365"/>
            <a:ext cx="4366893" cy="1052767"/>
            <a:chOff x="6626227" y="2689537"/>
            <a:chExt cx="4366893" cy="105276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E9D73ADC-CCEA-4107-9B42-98A8AAEF6D0D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xmlns="" id="{F87B80C7-0B43-4609-A95E-96233075D049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xmlns="" id="{A76064F0-E6F2-4E51-A0DD-33F34080B342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26AC44EC-5AB9-4A38-A1F0-9EE50F3EDABA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FB97F964-8AF3-4006-BB9A-023FF968BED3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New Year New Target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98E0BDBE-F55E-4039-B574-A055FDD1AAB0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E0C0DDEB-52E5-4FB8-9D80-A56ADDF9D889}"/>
              </a:ext>
            </a:extLst>
          </p:cNvPr>
          <p:cNvGrpSpPr/>
          <p:nvPr/>
        </p:nvGrpSpPr>
        <p:grpSpPr>
          <a:xfrm flipH="1">
            <a:off x="1211492" y="2305859"/>
            <a:ext cx="4366893" cy="1052767"/>
            <a:chOff x="6626227" y="2689537"/>
            <a:chExt cx="4366893" cy="105276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6BE75686-26B0-4748-A828-9FBF58D3A1A9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E2B7DDDB-FFA1-461C-8F40-04F0B1A329C5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44" name="Isosceles Triangle 43">
                <a:extLst>
                  <a:ext uri="{FF2B5EF4-FFF2-40B4-BE49-F238E27FC236}">
                    <a16:creationId xmlns:a16="http://schemas.microsoft.com/office/drawing/2014/main" xmlns="" id="{D25F696F-085B-46BD-BD28-F7B99DCA05D2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002C57C0-8FDD-40A0-B6F0-F33FFF9D36D7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CD891E70-5465-4647-B69C-252A110CB383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Settings All Project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xmlns="" id="{749E8554-041A-4B6E-B4F9-B57CEFADA2C2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626D3BD3-F48D-4EC2-94C9-5C291C050E8D}"/>
              </a:ext>
            </a:extLst>
          </p:cNvPr>
          <p:cNvGrpSpPr/>
          <p:nvPr/>
        </p:nvGrpSpPr>
        <p:grpSpPr>
          <a:xfrm>
            <a:off x="6613615" y="3620353"/>
            <a:ext cx="4366893" cy="1052767"/>
            <a:chOff x="6626227" y="2689537"/>
            <a:chExt cx="4366893" cy="1052767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DBFBF58A-F0D7-43B6-84D7-05BD2079502F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xmlns="" id="{C7866137-9E86-4E4C-BBA9-0C68892CE52D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Isosceles Triangle 50">
                <a:extLst>
                  <a:ext uri="{FF2B5EF4-FFF2-40B4-BE49-F238E27FC236}">
                    <a16:creationId xmlns:a16="http://schemas.microsoft.com/office/drawing/2014/main" xmlns="" id="{248A7B7E-2530-4127-86EB-13BC05F066DF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644BC26B-E851-4816-9772-8B2F3C0E3154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05CA7898-942B-4B34-93EA-A640F6460177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Project Goal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xmlns="" id="{E2075869-2100-4AE1-800C-F0052960BC71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023C196-C39D-457B-94F8-A681CE353A3B}"/>
              </a:ext>
            </a:extLst>
          </p:cNvPr>
          <p:cNvGrpSpPr/>
          <p:nvPr/>
        </p:nvGrpSpPr>
        <p:grpSpPr>
          <a:xfrm>
            <a:off x="5806152" y="3729334"/>
            <a:ext cx="573836" cy="573836"/>
            <a:chOff x="5806152" y="3729334"/>
            <a:chExt cx="573836" cy="57383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2930CD4D-0B0E-43B5-9369-1904B52B88B6}"/>
                </a:ext>
              </a:extLst>
            </p:cNvPr>
            <p:cNvGrpSpPr/>
            <p:nvPr/>
          </p:nvGrpSpPr>
          <p:grpSpPr>
            <a:xfrm>
              <a:off x="5806152" y="3729334"/>
              <a:ext cx="573836" cy="573836"/>
              <a:chOff x="1220118" y="2343274"/>
              <a:chExt cx="2450851" cy="245085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976BE03B-A1C1-4B35-9170-DAC3674CD8D4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77E1B59A-11D6-4C92-B95E-D7DCE6F4469F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06DEC18C-DA21-48C6-B3B3-C2020339AE80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F2E26561-4F3C-4239-96EB-4108EB3E1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0416" y="3934861"/>
              <a:ext cx="159544" cy="16460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757DCCD4-645C-4B70-AB2C-91DDE21F1701}"/>
              </a:ext>
            </a:extLst>
          </p:cNvPr>
          <p:cNvGrpSpPr/>
          <p:nvPr/>
        </p:nvGrpSpPr>
        <p:grpSpPr>
          <a:xfrm>
            <a:off x="5812013" y="2402117"/>
            <a:ext cx="573836" cy="573836"/>
            <a:chOff x="5812013" y="2402117"/>
            <a:chExt cx="573836" cy="57383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BAD96F34-1F55-4A5E-A735-4B4E34B3CFB0}"/>
                </a:ext>
              </a:extLst>
            </p:cNvPr>
            <p:cNvGrpSpPr/>
            <p:nvPr/>
          </p:nvGrpSpPr>
          <p:grpSpPr>
            <a:xfrm>
              <a:off x="5812013" y="2402117"/>
              <a:ext cx="573836" cy="573836"/>
              <a:chOff x="1220118" y="2343274"/>
              <a:chExt cx="2450851" cy="245085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B46ED2E7-F54D-4387-8337-0BA38305D31C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69FF8029-BDF8-487F-8E43-4F052228519D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74DD716F-6ADB-4BF7-9314-3FA2C9D3B25B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3" name="Freeform 65">
              <a:extLst>
                <a:ext uri="{FF2B5EF4-FFF2-40B4-BE49-F238E27FC236}">
                  <a16:creationId xmlns:a16="http://schemas.microsoft.com/office/drawing/2014/main" xmlns="" id="{9B52EE52-BCA8-4A81-87B2-FF6156869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0416" y="2613782"/>
              <a:ext cx="150682" cy="149414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E8008EF-CAD9-47FF-99B2-BD476B3E5C40}"/>
              </a:ext>
            </a:extLst>
          </p:cNvPr>
          <p:cNvGrpSpPr/>
          <p:nvPr/>
        </p:nvGrpSpPr>
        <p:grpSpPr>
          <a:xfrm>
            <a:off x="5806152" y="1074901"/>
            <a:ext cx="573836" cy="573836"/>
            <a:chOff x="5806152" y="1074901"/>
            <a:chExt cx="573836" cy="57383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4483FA36-0076-41AE-8B90-27F88281029A}"/>
                </a:ext>
              </a:extLst>
            </p:cNvPr>
            <p:cNvGrpSpPr/>
            <p:nvPr/>
          </p:nvGrpSpPr>
          <p:grpSpPr>
            <a:xfrm>
              <a:off x="5806152" y="1074901"/>
              <a:ext cx="573836" cy="573836"/>
              <a:chOff x="1220118" y="2343274"/>
              <a:chExt cx="2450851" cy="245085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9C309EE6-AD2E-41EC-8576-0DA7133786BD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E7C5D9B0-A624-4B6F-8F1B-596782F1D363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7F578FA5-7892-4A61-9BFC-E95CC30F0AA5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4" name="Freeform 67">
              <a:extLst>
                <a:ext uri="{FF2B5EF4-FFF2-40B4-BE49-F238E27FC236}">
                  <a16:creationId xmlns:a16="http://schemas.microsoft.com/office/drawing/2014/main" xmlns="" id="{3F7D0D67-9452-4EE8-8E52-34DBD1ABB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3639" y="1249007"/>
              <a:ext cx="163344" cy="189934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2553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F182238-DA3C-4294-B99C-352DC14FF1D4}"/>
              </a:ext>
            </a:extLst>
          </p:cNvPr>
          <p:cNvGrpSpPr/>
          <p:nvPr/>
        </p:nvGrpSpPr>
        <p:grpSpPr>
          <a:xfrm>
            <a:off x="1001486" y="3244573"/>
            <a:ext cx="2100031" cy="2100029"/>
            <a:chOff x="2123520" y="4506831"/>
            <a:chExt cx="3139010" cy="313900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FA0AB730-CE6B-43E0-9ECC-8C22B9E0E73E}"/>
                </a:ext>
              </a:extLst>
            </p:cNvPr>
            <p:cNvSpPr/>
            <p:nvPr/>
          </p:nvSpPr>
          <p:spPr>
            <a:xfrm>
              <a:off x="2123520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12C63D41-80CC-48F0-9258-935E5EC97668}"/>
                </a:ext>
              </a:extLst>
            </p:cNvPr>
            <p:cNvGrpSpPr/>
            <p:nvPr/>
          </p:nvGrpSpPr>
          <p:grpSpPr>
            <a:xfrm>
              <a:off x="2584241" y="5465206"/>
              <a:ext cx="1862779" cy="1361832"/>
              <a:chOff x="2584242" y="5365254"/>
              <a:chExt cx="1862779" cy="136183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0C7C8D66-4362-428D-90F8-4D4FE81946F1}"/>
                  </a:ext>
                </a:extLst>
              </p:cNvPr>
              <p:cNvSpPr/>
              <p:nvPr/>
            </p:nvSpPr>
            <p:spPr>
              <a:xfrm>
                <a:off x="2584242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9C580087-06CD-4AD0-A7A1-83D0DE11DC77}"/>
                  </a:ext>
                </a:extLst>
              </p:cNvPr>
              <p:cNvSpPr/>
              <p:nvPr/>
            </p:nvSpPr>
            <p:spPr>
              <a:xfrm>
                <a:off x="2584242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3A8E66B-CD46-4FCB-98B6-3BCAD15E1439}"/>
              </a:ext>
            </a:extLst>
          </p:cNvPr>
          <p:cNvGrpSpPr/>
          <p:nvPr/>
        </p:nvGrpSpPr>
        <p:grpSpPr>
          <a:xfrm>
            <a:off x="2619286" y="3244573"/>
            <a:ext cx="2100031" cy="2100029"/>
            <a:chOff x="4541718" y="4506831"/>
            <a:chExt cx="3139010" cy="313900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CFDAE7A-EEAA-467D-B0D1-715D67B5E65C}"/>
                </a:ext>
              </a:extLst>
            </p:cNvPr>
            <p:cNvSpPr/>
            <p:nvPr/>
          </p:nvSpPr>
          <p:spPr>
            <a:xfrm>
              <a:off x="4541718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95E44AAB-86AC-43FC-B58F-5AD75480DF8D}"/>
                </a:ext>
              </a:extLst>
            </p:cNvPr>
            <p:cNvGrpSpPr/>
            <p:nvPr/>
          </p:nvGrpSpPr>
          <p:grpSpPr>
            <a:xfrm>
              <a:off x="4997063" y="5465206"/>
              <a:ext cx="1862779" cy="1361832"/>
              <a:chOff x="4982565" y="5365254"/>
              <a:chExt cx="1862779" cy="136183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9D192D8-B1B3-4007-9E38-45BCC279AEEB}"/>
                  </a:ext>
                </a:extLst>
              </p:cNvPr>
              <p:cNvSpPr/>
              <p:nvPr/>
            </p:nvSpPr>
            <p:spPr>
              <a:xfrm>
                <a:off x="4982565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F7F82801-15AF-4BA8-B3DC-4F12C2EF28D0}"/>
                  </a:ext>
                </a:extLst>
              </p:cNvPr>
              <p:cNvSpPr/>
              <p:nvPr/>
            </p:nvSpPr>
            <p:spPr>
              <a:xfrm>
                <a:off x="4982565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Two</a:t>
                </a: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6AC3DBBF-4E58-4D81-9B1D-3D8C5E3DFFD3}"/>
              </a:ext>
            </a:extLst>
          </p:cNvPr>
          <p:cNvGrpSpPr/>
          <p:nvPr/>
        </p:nvGrpSpPr>
        <p:grpSpPr>
          <a:xfrm>
            <a:off x="4237085" y="3244573"/>
            <a:ext cx="2100031" cy="2100029"/>
            <a:chOff x="6959915" y="4506831"/>
            <a:chExt cx="3139010" cy="313900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0C58BDAB-A98F-4CD4-AD05-91B084E350B9}"/>
                </a:ext>
              </a:extLst>
            </p:cNvPr>
            <p:cNvSpPr/>
            <p:nvPr/>
          </p:nvSpPr>
          <p:spPr>
            <a:xfrm>
              <a:off x="6959915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891342C7-7514-46FC-9912-25F1841A5AAC}"/>
                </a:ext>
              </a:extLst>
            </p:cNvPr>
            <p:cNvGrpSpPr/>
            <p:nvPr/>
          </p:nvGrpSpPr>
          <p:grpSpPr>
            <a:xfrm>
              <a:off x="7409885" y="5465206"/>
              <a:ext cx="1862781" cy="1361832"/>
              <a:chOff x="7324151" y="5365254"/>
              <a:chExt cx="1862781" cy="1361832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AF221463-E02B-4BED-AF43-F25B9F6744A3}"/>
                  </a:ext>
                </a:extLst>
              </p:cNvPr>
              <p:cNvSpPr/>
              <p:nvPr/>
            </p:nvSpPr>
            <p:spPr>
              <a:xfrm>
                <a:off x="7324152" y="5719582"/>
                <a:ext cx="1862780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CA69E3A4-5C2B-40A5-B2B9-B9DF9955339D}"/>
                  </a:ext>
                </a:extLst>
              </p:cNvPr>
              <p:cNvSpPr/>
              <p:nvPr/>
            </p:nvSpPr>
            <p:spPr>
              <a:xfrm>
                <a:off x="7324151" y="5365254"/>
                <a:ext cx="1776345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Three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4E2313AA-A512-4B28-B9CE-E05339D43FB6}"/>
              </a:ext>
            </a:extLst>
          </p:cNvPr>
          <p:cNvGrpSpPr/>
          <p:nvPr/>
        </p:nvGrpSpPr>
        <p:grpSpPr>
          <a:xfrm>
            <a:off x="5854885" y="3244573"/>
            <a:ext cx="2100031" cy="2100029"/>
            <a:chOff x="9378113" y="4506831"/>
            <a:chExt cx="3139010" cy="313900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CE812BD1-E4BB-4FF8-8FD1-28E05CD38D2D}"/>
                </a:ext>
              </a:extLst>
            </p:cNvPr>
            <p:cNvSpPr/>
            <p:nvPr/>
          </p:nvSpPr>
          <p:spPr>
            <a:xfrm>
              <a:off x="9378113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11CFCA9E-476A-4976-9522-A6143EF626A5}"/>
                </a:ext>
              </a:extLst>
            </p:cNvPr>
            <p:cNvGrpSpPr/>
            <p:nvPr/>
          </p:nvGrpSpPr>
          <p:grpSpPr>
            <a:xfrm>
              <a:off x="9822707" y="5465206"/>
              <a:ext cx="1862779" cy="1361832"/>
              <a:chOff x="9700801" y="5365254"/>
              <a:chExt cx="1862779" cy="136183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xmlns="" id="{F8E91561-5BEA-41F4-9BF8-003E2EBABEF9}"/>
                  </a:ext>
                </a:extLst>
              </p:cNvPr>
              <p:cNvSpPr/>
              <p:nvPr/>
            </p:nvSpPr>
            <p:spPr>
              <a:xfrm>
                <a:off x="9700801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5270C655-953C-491D-9F47-A349AC160D1A}"/>
                  </a:ext>
                </a:extLst>
              </p:cNvPr>
              <p:cNvSpPr/>
              <p:nvPr/>
            </p:nvSpPr>
            <p:spPr>
              <a:xfrm>
                <a:off x="9700801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Four</a:t>
                </a: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D574D757-A286-4BF1-A764-541D8EF68185}"/>
              </a:ext>
            </a:extLst>
          </p:cNvPr>
          <p:cNvGrpSpPr/>
          <p:nvPr/>
        </p:nvGrpSpPr>
        <p:grpSpPr>
          <a:xfrm>
            <a:off x="7472684" y="3244573"/>
            <a:ext cx="2100031" cy="2100029"/>
            <a:chOff x="11796311" y="4506831"/>
            <a:chExt cx="3139010" cy="3139008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E1D64745-F1E9-4186-B67A-79186DEC72D2}"/>
                </a:ext>
              </a:extLst>
            </p:cNvPr>
            <p:cNvSpPr/>
            <p:nvPr/>
          </p:nvSpPr>
          <p:spPr>
            <a:xfrm>
              <a:off x="11796311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C495AE1E-0644-4AC4-911D-05D5A5DB6D6C}"/>
                </a:ext>
              </a:extLst>
            </p:cNvPr>
            <p:cNvGrpSpPr/>
            <p:nvPr/>
          </p:nvGrpSpPr>
          <p:grpSpPr>
            <a:xfrm>
              <a:off x="12235529" y="5465206"/>
              <a:ext cx="1862779" cy="1361832"/>
              <a:chOff x="12230346" y="5365254"/>
              <a:chExt cx="1862779" cy="1361832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xmlns="" id="{74A3B9B4-38AA-4037-8144-90F7AA62E2C6}"/>
                  </a:ext>
                </a:extLst>
              </p:cNvPr>
              <p:cNvSpPr/>
              <p:nvPr/>
            </p:nvSpPr>
            <p:spPr>
              <a:xfrm>
                <a:off x="12230346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28BFAAA1-DD31-49C5-BAD7-5CBB1D02AC04}"/>
                  </a:ext>
                </a:extLst>
              </p:cNvPr>
              <p:cNvSpPr/>
              <p:nvPr/>
            </p:nvSpPr>
            <p:spPr>
              <a:xfrm>
                <a:off x="12230346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Five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29110BB-18D2-4953-9385-B0F1F6C85CF3}"/>
              </a:ext>
            </a:extLst>
          </p:cNvPr>
          <p:cNvGrpSpPr/>
          <p:nvPr/>
        </p:nvGrpSpPr>
        <p:grpSpPr>
          <a:xfrm>
            <a:off x="9090483" y="3244573"/>
            <a:ext cx="2100031" cy="2100029"/>
            <a:chOff x="14214508" y="4506831"/>
            <a:chExt cx="3139010" cy="313900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1ED8BDF1-9783-419F-8DA3-D5A206F42D59}"/>
                </a:ext>
              </a:extLst>
            </p:cNvPr>
            <p:cNvSpPr/>
            <p:nvPr/>
          </p:nvSpPr>
          <p:spPr>
            <a:xfrm>
              <a:off x="14214508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C28F2A93-4F69-4A70-BBAC-F98C9875BAD5}"/>
                </a:ext>
              </a:extLst>
            </p:cNvPr>
            <p:cNvGrpSpPr/>
            <p:nvPr/>
          </p:nvGrpSpPr>
          <p:grpSpPr>
            <a:xfrm>
              <a:off x="14648352" y="5465206"/>
              <a:ext cx="1862779" cy="1361832"/>
              <a:chOff x="14648353" y="5365254"/>
              <a:chExt cx="1862779" cy="1361832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xmlns="" id="{F023702C-105F-42C3-9A74-283A2F224B89}"/>
                  </a:ext>
                </a:extLst>
              </p:cNvPr>
              <p:cNvSpPr/>
              <p:nvPr/>
            </p:nvSpPr>
            <p:spPr>
              <a:xfrm>
                <a:off x="14648353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1D59A6FC-5AD9-4C41-921A-68C470FEB691}"/>
                  </a:ext>
                </a:extLst>
              </p:cNvPr>
              <p:cNvSpPr/>
              <p:nvPr/>
            </p:nvSpPr>
            <p:spPr>
              <a:xfrm>
                <a:off x="14648353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Six</a:t>
                </a:r>
              </a:p>
            </p:txBody>
          </p:sp>
        </p:grp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36FF94B-74E3-419A-8298-124E48C783B2}"/>
              </a:ext>
            </a:extLst>
          </p:cNvPr>
          <p:cNvSpPr/>
          <p:nvPr/>
        </p:nvSpPr>
        <p:spPr>
          <a:xfrm>
            <a:off x="1071310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1</a:t>
            </a:r>
            <a:endParaRPr lang="en-US" sz="6600" b="1" i="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D3D4457B-994A-47E8-AA07-AF2338BBB5CD}"/>
              </a:ext>
            </a:extLst>
          </p:cNvPr>
          <p:cNvSpPr/>
          <p:nvPr/>
        </p:nvSpPr>
        <p:spPr>
          <a:xfrm>
            <a:off x="2767524" y="4718191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FDD430C2-9684-47B5-845B-DB8EBC741C65}"/>
              </a:ext>
            </a:extLst>
          </p:cNvPr>
          <p:cNvSpPr/>
          <p:nvPr/>
        </p:nvSpPr>
        <p:spPr>
          <a:xfrm>
            <a:off x="4463738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F6612872-1EBB-4DF1-8282-5448B7DC1F15}"/>
              </a:ext>
            </a:extLst>
          </p:cNvPr>
          <p:cNvSpPr/>
          <p:nvPr/>
        </p:nvSpPr>
        <p:spPr>
          <a:xfrm>
            <a:off x="6159951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4</a:t>
            </a:r>
            <a:endParaRPr lang="en-US" sz="6600" b="1" i="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4735564A-841D-4928-98BF-F1388A46DECA}"/>
              </a:ext>
            </a:extLst>
          </p:cNvPr>
          <p:cNvSpPr/>
          <p:nvPr/>
        </p:nvSpPr>
        <p:spPr>
          <a:xfrm>
            <a:off x="7856165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5"/>
                    </a:gs>
                    <a:gs pos="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5</a:t>
            </a:r>
            <a:endParaRPr lang="en-US" sz="6600" b="1" i="0" dirty="0">
              <a:gradFill>
                <a:gsLst>
                  <a:gs pos="100000">
                    <a:schemeClr val="accent5"/>
                  </a:gs>
                  <a:gs pos="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C8C83B57-71E0-46DB-B69B-24D72FC08EED}"/>
              </a:ext>
            </a:extLst>
          </p:cNvPr>
          <p:cNvSpPr/>
          <p:nvPr/>
        </p:nvSpPr>
        <p:spPr>
          <a:xfrm>
            <a:off x="9552377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6"/>
                    </a:gs>
                    <a:gs pos="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6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D3B1196C-F956-4739-A432-4A1136EC9F38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xmlns="" id="{9F221486-5554-4430-BCDB-1A8F7AAEB638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Step Infographic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xmlns="" id="{7B5CCF75-976F-433F-8CA3-3BD1AE9B19D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D9FD9440-BF54-42F2-8D4D-72D3F1924461}"/>
              </a:ext>
            </a:extLst>
          </p:cNvPr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408242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0100ADD-8B68-4D40-9134-1CD385EB4FCF}"/>
              </a:ext>
            </a:extLst>
          </p:cNvPr>
          <p:cNvGrpSpPr/>
          <p:nvPr/>
        </p:nvGrpSpPr>
        <p:grpSpPr>
          <a:xfrm>
            <a:off x="3369523" y="2235433"/>
            <a:ext cx="3190934" cy="519750"/>
            <a:chOff x="13531200" y="3812083"/>
            <a:chExt cx="4519525" cy="736155"/>
          </a:xfrm>
        </p:grpSpPr>
        <p:sp>
          <p:nvSpPr>
            <p:cNvPr id="3" name="Rounded Rectangle 180">
              <a:extLst>
                <a:ext uri="{FF2B5EF4-FFF2-40B4-BE49-F238E27FC236}">
                  <a16:creationId xmlns:a16="http://schemas.microsoft.com/office/drawing/2014/main" xmlns="" id="{147BEDC3-C66B-4126-A93A-FEEDDF7051B7}"/>
                </a:ext>
              </a:extLst>
            </p:cNvPr>
            <p:cNvSpPr/>
            <p:nvPr/>
          </p:nvSpPr>
          <p:spPr>
            <a:xfrm rot="16200000" flipV="1">
              <a:off x="16323669" y="2821183"/>
              <a:ext cx="736155" cy="2717956"/>
            </a:xfrm>
            <a:prstGeom prst="roundRect">
              <a:avLst>
                <a:gd name="adj" fmla="val 2381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100%</a:t>
              </a:r>
            </a:p>
          </p:txBody>
        </p:sp>
        <p:sp>
          <p:nvSpPr>
            <p:cNvPr id="4" name="Rounded Rectangle 180">
              <a:extLst>
                <a:ext uri="{FF2B5EF4-FFF2-40B4-BE49-F238E27FC236}">
                  <a16:creationId xmlns:a16="http://schemas.microsoft.com/office/drawing/2014/main" xmlns="" id="{3719A382-D856-481B-8533-FC3DAC9D7F3F}"/>
                </a:ext>
              </a:extLst>
            </p:cNvPr>
            <p:cNvSpPr/>
            <p:nvPr/>
          </p:nvSpPr>
          <p:spPr>
            <a:xfrm rot="16200000" flipV="1">
              <a:off x="14327433" y="3015850"/>
              <a:ext cx="736155" cy="2328621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10D4E1F4-83F4-4587-95C7-03D92EFC8ABC}"/>
              </a:ext>
            </a:extLst>
          </p:cNvPr>
          <p:cNvGrpSpPr/>
          <p:nvPr/>
        </p:nvGrpSpPr>
        <p:grpSpPr>
          <a:xfrm>
            <a:off x="2926341" y="1574255"/>
            <a:ext cx="2712482" cy="519750"/>
            <a:chOff x="12903493" y="2875614"/>
            <a:chExt cx="3841863" cy="736156"/>
          </a:xfrm>
        </p:grpSpPr>
        <p:sp>
          <p:nvSpPr>
            <p:cNvPr id="6" name="Rounded Rectangle 181">
              <a:extLst>
                <a:ext uri="{FF2B5EF4-FFF2-40B4-BE49-F238E27FC236}">
                  <a16:creationId xmlns:a16="http://schemas.microsoft.com/office/drawing/2014/main" xmlns="" id="{D2C4BE4D-6B4B-4FB1-AA4D-8A12D270EBC2}"/>
                </a:ext>
              </a:extLst>
            </p:cNvPr>
            <p:cNvSpPr/>
            <p:nvPr/>
          </p:nvSpPr>
          <p:spPr>
            <a:xfrm rot="16200000" flipV="1">
              <a:off x="15542857" y="2409271"/>
              <a:ext cx="736155" cy="1668843"/>
            </a:xfrm>
            <a:prstGeom prst="roundRect">
              <a:avLst>
                <a:gd name="adj" fmla="val 238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70%</a:t>
              </a:r>
            </a:p>
          </p:txBody>
        </p:sp>
        <p:sp>
          <p:nvSpPr>
            <p:cNvPr id="7" name="Rounded Rectangle 180">
              <a:extLst>
                <a:ext uri="{FF2B5EF4-FFF2-40B4-BE49-F238E27FC236}">
                  <a16:creationId xmlns:a16="http://schemas.microsoft.com/office/drawing/2014/main" xmlns="" id="{11A9C9C5-A5BB-4FE0-B585-C0FC60E6BB58}"/>
                </a:ext>
              </a:extLst>
            </p:cNvPr>
            <p:cNvSpPr/>
            <p:nvPr/>
          </p:nvSpPr>
          <p:spPr>
            <a:xfrm rot="16200000" flipV="1">
              <a:off x="13813158" y="1965949"/>
              <a:ext cx="736155" cy="255548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78B38C97-A5E6-4254-A3B9-9B1C70DB1E86}"/>
              </a:ext>
            </a:extLst>
          </p:cNvPr>
          <p:cNvGrpSpPr/>
          <p:nvPr/>
        </p:nvGrpSpPr>
        <p:grpSpPr>
          <a:xfrm>
            <a:off x="3369522" y="2896611"/>
            <a:ext cx="2603243" cy="519750"/>
            <a:chOff x="13531199" y="4748551"/>
            <a:chExt cx="3687141" cy="736155"/>
          </a:xfrm>
        </p:grpSpPr>
        <p:sp>
          <p:nvSpPr>
            <p:cNvPr id="9" name="Rounded Rectangle 179">
              <a:extLst>
                <a:ext uri="{FF2B5EF4-FFF2-40B4-BE49-F238E27FC236}">
                  <a16:creationId xmlns:a16="http://schemas.microsoft.com/office/drawing/2014/main" xmlns="" id="{A93529C7-FB97-43A0-89B5-2616007A46BC}"/>
                </a:ext>
              </a:extLst>
            </p:cNvPr>
            <p:cNvSpPr/>
            <p:nvPr/>
          </p:nvSpPr>
          <p:spPr>
            <a:xfrm rot="16200000" flipV="1">
              <a:off x="16084710" y="4351077"/>
              <a:ext cx="736155" cy="1531104"/>
            </a:xfrm>
            <a:prstGeom prst="roundRect">
              <a:avLst>
                <a:gd name="adj" fmla="val 2381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75%</a:t>
              </a:r>
            </a:p>
          </p:txBody>
        </p:sp>
        <p:sp>
          <p:nvSpPr>
            <p:cNvPr id="10" name="Rounded Rectangle 180">
              <a:extLst>
                <a:ext uri="{FF2B5EF4-FFF2-40B4-BE49-F238E27FC236}">
                  <a16:creationId xmlns:a16="http://schemas.microsoft.com/office/drawing/2014/main" xmlns="" id="{068306B2-A5EE-48E0-8A90-256C61AF01EF}"/>
                </a:ext>
              </a:extLst>
            </p:cNvPr>
            <p:cNvSpPr/>
            <p:nvPr/>
          </p:nvSpPr>
          <p:spPr>
            <a:xfrm rot="16200000" flipV="1">
              <a:off x="14440864" y="3838886"/>
              <a:ext cx="736155" cy="2555486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8287FFD3-EC1A-4CB0-B9EA-3A2C891E7A1D}"/>
              </a:ext>
            </a:extLst>
          </p:cNvPr>
          <p:cNvGrpSpPr/>
          <p:nvPr/>
        </p:nvGrpSpPr>
        <p:grpSpPr>
          <a:xfrm>
            <a:off x="3369523" y="3557789"/>
            <a:ext cx="1804256" cy="519750"/>
            <a:chOff x="13531201" y="5685019"/>
            <a:chExt cx="2555484" cy="736156"/>
          </a:xfrm>
        </p:grpSpPr>
        <p:sp>
          <p:nvSpPr>
            <p:cNvPr id="12" name="Rounded Rectangle 178">
              <a:extLst>
                <a:ext uri="{FF2B5EF4-FFF2-40B4-BE49-F238E27FC236}">
                  <a16:creationId xmlns:a16="http://schemas.microsoft.com/office/drawing/2014/main" xmlns="" id="{571B42CD-66BD-4781-A393-AD4D10C353D7}"/>
                </a:ext>
              </a:extLst>
            </p:cNvPr>
            <p:cNvSpPr/>
            <p:nvPr/>
          </p:nvSpPr>
          <p:spPr>
            <a:xfrm rot="16200000" flipV="1">
              <a:off x="14986775" y="5321265"/>
              <a:ext cx="736155" cy="1463665"/>
            </a:xfrm>
            <a:prstGeom prst="roundRect">
              <a:avLst>
                <a:gd name="adj" fmla="val 2381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45%</a:t>
              </a:r>
            </a:p>
          </p:txBody>
        </p:sp>
        <p:sp>
          <p:nvSpPr>
            <p:cNvPr id="13" name="Rounded Rectangle 180">
              <a:extLst>
                <a:ext uri="{FF2B5EF4-FFF2-40B4-BE49-F238E27FC236}">
                  <a16:creationId xmlns:a16="http://schemas.microsoft.com/office/drawing/2014/main" xmlns="" id="{796125FF-ECF2-425F-9ADE-D2F9456CA0D0}"/>
                </a:ext>
              </a:extLst>
            </p:cNvPr>
            <p:cNvSpPr/>
            <p:nvPr/>
          </p:nvSpPr>
          <p:spPr>
            <a:xfrm rot="16200000" flipV="1">
              <a:off x="14127012" y="5089208"/>
              <a:ext cx="736155" cy="192777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B7244E6-B541-4AA2-8BE9-171EAFD02B52}"/>
              </a:ext>
            </a:extLst>
          </p:cNvPr>
          <p:cNvGrpSpPr/>
          <p:nvPr/>
        </p:nvGrpSpPr>
        <p:grpSpPr>
          <a:xfrm>
            <a:off x="3345889" y="4218968"/>
            <a:ext cx="1114676" cy="519750"/>
            <a:chOff x="13497726" y="6621490"/>
            <a:chExt cx="1578787" cy="736156"/>
          </a:xfrm>
        </p:grpSpPr>
        <p:sp>
          <p:nvSpPr>
            <p:cNvPr id="15" name="Rounded Rectangle 182">
              <a:extLst>
                <a:ext uri="{FF2B5EF4-FFF2-40B4-BE49-F238E27FC236}">
                  <a16:creationId xmlns:a16="http://schemas.microsoft.com/office/drawing/2014/main" xmlns="" id="{74648882-37A8-44F2-8AD1-98BBD86E95DB}"/>
                </a:ext>
              </a:extLst>
            </p:cNvPr>
            <p:cNvSpPr/>
            <p:nvPr/>
          </p:nvSpPr>
          <p:spPr>
            <a:xfrm rot="16200000" flipV="1">
              <a:off x="14256583" y="6537716"/>
              <a:ext cx="736155" cy="903704"/>
            </a:xfrm>
            <a:prstGeom prst="roundRect">
              <a:avLst>
                <a:gd name="adj" fmla="val 2381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30%</a:t>
              </a:r>
            </a:p>
          </p:txBody>
        </p:sp>
        <p:sp>
          <p:nvSpPr>
            <p:cNvPr id="16" name="Rounded Rectangle 182">
              <a:extLst>
                <a:ext uri="{FF2B5EF4-FFF2-40B4-BE49-F238E27FC236}">
                  <a16:creationId xmlns:a16="http://schemas.microsoft.com/office/drawing/2014/main" xmlns="" id="{7724C988-D365-4D52-95F2-56540B8FFF72}"/>
                </a:ext>
              </a:extLst>
            </p:cNvPr>
            <p:cNvSpPr/>
            <p:nvPr/>
          </p:nvSpPr>
          <p:spPr>
            <a:xfrm rot="16200000" flipV="1">
              <a:off x="13634578" y="6484639"/>
              <a:ext cx="736155" cy="1009859"/>
            </a:xfrm>
            <a:prstGeom prst="roundRect">
              <a:avLst>
                <a:gd name="adj" fmla="val 2381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CF6745B3-D397-4D74-9169-A6ACACAE56DB}"/>
              </a:ext>
            </a:extLst>
          </p:cNvPr>
          <p:cNvGrpSpPr/>
          <p:nvPr/>
        </p:nvGrpSpPr>
        <p:grpSpPr>
          <a:xfrm>
            <a:off x="1411926" y="1521574"/>
            <a:ext cx="2701805" cy="4134949"/>
            <a:chOff x="10758531" y="2800998"/>
            <a:chExt cx="3826740" cy="5856593"/>
          </a:xfrm>
          <a:effectLst>
            <a:outerShdw blurRad="1270000" dist="914400" sx="64000" sy="64000" algn="l" rotWithShape="0">
              <a:prstClr val="black">
                <a:alpha val="40000"/>
              </a:prstClr>
            </a:outerShdw>
          </a:effectLst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BA298457-A851-4916-8752-95A2508B899D}"/>
                </a:ext>
              </a:extLst>
            </p:cNvPr>
            <p:cNvGrpSpPr/>
            <p:nvPr/>
          </p:nvGrpSpPr>
          <p:grpSpPr>
            <a:xfrm>
              <a:off x="11627377" y="7403015"/>
              <a:ext cx="2092868" cy="1254576"/>
              <a:chOff x="5186363" y="5334000"/>
              <a:chExt cx="1739900" cy="1042988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xmlns="" id="{E8B0C480-9B55-4B3A-8144-BD74C7C61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13" y="5334000"/>
                <a:ext cx="1571625" cy="1042988"/>
              </a:xfrm>
              <a:custGeom>
                <a:avLst/>
                <a:gdLst>
                  <a:gd name="T0" fmla="*/ 990 w 990"/>
                  <a:gd name="T1" fmla="*/ 0 h 657"/>
                  <a:gd name="T2" fmla="*/ 495 w 990"/>
                  <a:gd name="T3" fmla="*/ 0 h 657"/>
                  <a:gd name="T4" fmla="*/ 0 w 990"/>
                  <a:gd name="T5" fmla="*/ 0 h 657"/>
                  <a:gd name="T6" fmla="*/ 0 w 990"/>
                  <a:gd name="T7" fmla="*/ 254 h 657"/>
                  <a:gd name="T8" fmla="*/ 105 w 990"/>
                  <a:gd name="T9" fmla="*/ 437 h 657"/>
                  <a:gd name="T10" fmla="*/ 180 w 990"/>
                  <a:gd name="T11" fmla="*/ 437 h 657"/>
                  <a:gd name="T12" fmla="*/ 180 w 990"/>
                  <a:gd name="T13" fmla="*/ 542 h 657"/>
                  <a:gd name="T14" fmla="*/ 247 w 990"/>
                  <a:gd name="T15" fmla="*/ 657 h 657"/>
                  <a:gd name="T16" fmla="*/ 495 w 990"/>
                  <a:gd name="T17" fmla="*/ 657 h 657"/>
                  <a:gd name="T18" fmla="*/ 743 w 990"/>
                  <a:gd name="T19" fmla="*/ 657 h 657"/>
                  <a:gd name="T20" fmla="*/ 808 w 990"/>
                  <a:gd name="T21" fmla="*/ 542 h 657"/>
                  <a:gd name="T22" fmla="*/ 808 w 990"/>
                  <a:gd name="T23" fmla="*/ 437 h 657"/>
                  <a:gd name="T24" fmla="*/ 887 w 990"/>
                  <a:gd name="T25" fmla="*/ 437 h 657"/>
                  <a:gd name="T26" fmla="*/ 990 w 990"/>
                  <a:gd name="T27" fmla="*/ 254 h 657"/>
                  <a:gd name="T28" fmla="*/ 990 w 990"/>
                  <a:gd name="T29" fmla="*/ 0 h 657"/>
                  <a:gd name="T30" fmla="*/ 990 w 990"/>
                  <a:gd name="T31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90" h="657">
                    <a:moveTo>
                      <a:pt x="990" y="0"/>
                    </a:moveTo>
                    <a:lnTo>
                      <a:pt x="495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05" y="437"/>
                    </a:lnTo>
                    <a:lnTo>
                      <a:pt x="180" y="437"/>
                    </a:lnTo>
                    <a:lnTo>
                      <a:pt x="180" y="542"/>
                    </a:lnTo>
                    <a:lnTo>
                      <a:pt x="247" y="657"/>
                    </a:lnTo>
                    <a:lnTo>
                      <a:pt x="495" y="657"/>
                    </a:lnTo>
                    <a:lnTo>
                      <a:pt x="743" y="657"/>
                    </a:lnTo>
                    <a:lnTo>
                      <a:pt x="808" y="542"/>
                    </a:lnTo>
                    <a:lnTo>
                      <a:pt x="808" y="437"/>
                    </a:lnTo>
                    <a:lnTo>
                      <a:pt x="887" y="437"/>
                    </a:lnTo>
                    <a:lnTo>
                      <a:pt x="990" y="254"/>
                    </a:lnTo>
                    <a:lnTo>
                      <a:pt x="990" y="0"/>
                    </a:lnTo>
                    <a:lnTo>
                      <a:pt x="990" y="0"/>
                    </a:lnTo>
                    <a:close/>
                  </a:path>
                </a:pathLst>
              </a:custGeom>
              <a:solidFill>
                <a:srgbClr val="004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xmlns="" id="{F8147272-5C11-493C-8689-1F692CD7E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13" y="5334000"/>
                <a:ext cx="792163" cy="1042988"/>
              </a:xfrm>
              <a:custGeom>
                <a:avLst/>
                <a:gdLst>
                  <a:gd name="T0" fmla="*/ 499 w 499"/>
                  <a:gd name="T1" fmla="*/ 0 h 657"/>
                  <a:gd name="T2" fmla="*/ 0 w 499"/>
                  <a:gd name="T3" fmla="*/ 0 h 657"/>
                  <a:gd name="T4" fmla="*/ 0 w 499"/>
                  <a:gd name="T5" fmla="*/ 254 h 657"/>
                  <a:gd name="T6" fmla="*/ 105 w 499"/>
                  <a:gd name="T7" fmla="*/ 437 h 657"/>
                  <a:gd name="T8" fmla="*/ 180 w 499"/>
                  <a:gd name="T9" fmla="*/ 437 h 657"/>
                  <a:gd name="T10" fmla="*/ 180 w 499"/>
                  <a:gd name="T11" fmla="*/ 542 h 657"/>
                  <a:gd name="T12" fmla="*/ 247 w 499"/>
                  <a:gd name="T13" fmla="*/ 657 h 657"/>
                  <a:gd name="T14" fmla="*/ 497 w 499"/>
                  <a:gd name="T15" fmla="*/ 657 h 657"/>
                  <a:gd name="T16" fmla="*/ 497 w 499"/>
                  <a:gd name="T17" fmla="*/ 437 h 657"/>
                  <a:gd name="T18" fmla="*/ 499 w 499"/>
                  <a:gd name="T19" fmla="*/ 437 h 657"/>
                  <a:gd name="T20" fmla="*/ 499 w 499"/>
                  <a:gd name="T21" fmla="*/ 0 h 657"/>
                  <a:gd name="T22" fmla="*/ 499 w 499"/>
                  <a:gd name="T23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9" h="657">
                    <a:moveTo>
                      <a:pt x="499" y="0"/>
                    </a:moveTo>
                    <a:lnTo>
                      <a:pt x="0" y="0"/>
                    </a:lnTo>
                    <a:lnTo>
                      <a:pt x="0" y="254"/>
                    </a:lnTo>
                    <a:lnTo>
                      <a:pt x="105" y="437"/>
                    </a:lnTo>
                    <a:lnTo>
                      <a:pt x="180" y="437"/>
                    </a:lnTo>
                    <a:lnTo>
                      <a:pt x="180" y="542"/>
                    </a:lnTo>
                    <a:lnTo>
                      <a:pt x="247" y="657"/>
                    </a:lnTo>
                    <a:lnTo>
                      <a:pt x="497" y="657"/>
                    </a:lnTo>
                    <a:lnTo>
                      <a:pt x="497" y="437"/>
                    </a:lnTo>
                    <a:lnTo>
                      <a:pt x="499" y="437"/>
                    </a:lnTo>
                    <a:lnTo>
                      <a:pt x="499" y="0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003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7" name="Freeform 7">
                <a:extLst>
                  <a:ext uri="{FF2B5EF4-FFF2-40B4-BE49-F238E27FC236}">
                    <a16:creationId xmlns:a16="http://schemas.microsoft.com/office/drawing/2014/main" xmlns="" id="{E1FDC2C5-D75E-4CB9-A9A4-040144203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363" y="5408613"/>
                <a:ext cx="1739900" cy="133350"/>
              </a:xfrm>
              <a:custGeom>
                <a:avLst/>
                <a:gdLst>
                  <a:gd name="T0" fmla="*/ 0 w 487"/>
                  <a:gd name="T1" fmla="*/ 18 h 37"/>
                  <a:gd name="T2" fmla="*/ 18 w 487"/>
                  <a:gd name="T3" fmla="*/ 37 h 37"/>
                  <a:gd name="T4" fmla="*/ 469 w 487"/>
                  <a:gd name="T5" fmla="*/ 37 h 37"/>
                  <a:gd name="T6" fmla="*/ 487 w 487"/>
                  <a:gd name="T7" fmla="*/ 18 h 37"/>
                  <a:gd name="T8" fmla="*/ 487 w 487"/>
                  <a:gd name="T9" fmla="*/ 18 h 37"/>
                  <a:gd name="T10" fmla="*/ 469 w 487"/>
                  <a:gd name="T11" fmla="*/ 0 h 37"/>
                  <a:gd name="T12" fmla="*/ 18 w 487"/>
                  <a:gd name="T13" fmla="*/ 0 h 37"/>
                  <a:gd name="T14" fmla="*/ 0 w 487"/>
                  <a:gd name="T1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37">
                    <a:moveTo>
                      <a:pt x="0" y="18"/>
                    </a:moveTo>
                    <a:cubicBezTo>
                      <a:pt x="0" y="29"/>
                      <a:pt x="8" y="37"/>
                      <a:pt x="18" y="3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78" y="37"/>
                      <a:pt x="487" y="29"/>
                      <a:pt x="487" y="18"/>
                    </a:cubicBezTo>
                    <a:cubicBezTo>
                      <a:pt x="487" y="18"/>
                      <a:pt x="487" y="18"/>
                      <a:pt x="487" y="18"/>
                    </a:cubicBezTo>
                    <a:cubicBezTo>
                      <a:pt x="487" y="8"/>
                      <a:pt x="478" y="0"/>
                      <a:pt x="46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xmlns="" id="{8E4E7C27-7229-4975-95C6-EB635FFB2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363" y="5408613"/>
                <a:ext cx="874713" cy="133350"/>
              </a:xfrm>
              <a:custGeom>
                <a:avLst/>
                <a:gdLst>
                  <a:gd name="T0" fmla="*/ 18 w 245"/>
                  <a:gd name="T1" fmla="*/ 0 h 37"/>
                  <a:gd name="T2" fmla="*/ 245 w 245"/>
                  <a:gd name="T3" fmla="*/ 0 h 37"/>
                  <a:gd name="T4" fmla="*/ 245 w 245"/>
                  <a:gd name="T5" fmla="*/ 37 h 37"/>
                  <a:gd name="T6" fmla="*/ 18 w 245"/>
                  <a:gd name="T7" fmla="*/ 37 h 37"/>
                  <a:gd name="T8" fmla="*/ 0 w 245"/>
                  <a:gd name="T9" fmla="*/ 18 h 37"/>
                  <a:gd name="T10" fmla="*/ 18 w 24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7">
                    <a:moveTo>
                      <a:pt x="1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37"/>
                      <a:pt x="245" y="37"/>
                      <a:pt x="245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xmlns="" id="{ED1894B6-0AF1-43BF-8160-B7D28058B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363" y="5673725"/>
                <a:ext cx="1739900" cy="131763"/>
              </a:xfrm>
              <a:custGeom>
                <a:avLst/>
                <a:gdLst>
                  <a:gd name="T0" fmla="*/ 0 w 487"/>
                  <a:gd name="T1" fmla="*/ 18 h 37"/>
                  <a:gd name="T2" fmla="*/ 18 w 487"/>
                  <a:gd name="T3" fmla="*/ 37 h 37"/>
                  <a:gd name="T4" fmla="*/ 469 w 487"/>
                  <a:gd name="T5" fmla="*/ 37 h 37"/>
                  <a:gd name="T6" fmla="*/ 487 w 487"/>
                  <a:gd name="T7" fmla="*/ 18 h 37"/>
                  <a:gd name="T8" fmla="*/ 487 w 487"/>
                  <a:gd name="T9" fmla="*/ 18 h 37"/>
                  <a:gd name="T10" fmla="*/ 469 w 487"/>
                  <a:gd name="T11" fmla="*/ 0 h 37"/>
                  <a:gd name="T12" fmla="*/ 18 w 487"/>
                  <a:gd name="T13" fmla="*/ 0 h 37"/>
                  <a:gd name="T14" fmla="*/ 0 w 487"/>
                  <a:gd name="T1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37">
                    <a:moveTo>
                      <a:pt x="0" y="18"/>
                    </a:moveTo>
                    <a:cubicBezTo>
                      <a:pt x="0" y="29"/>
                      <a:pt x="8" y="37"/>
                      <a:pt x="18" y="3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78" y="37"/>
                      <a:pt x="487" y="29"/>
                      <a:pt x="487" y="18"/>
                    </a:cubicBezTo>
                    <a:cubicBezTo>
                      <a:pt x="487" y="18"/>
                      <a:pt x="487" y="18"/>
                      <a:pt x="487" y="18"/>
                    </a:cubicBezTo>
                    <a:cubicBezTo>
                      <a:pt x="487" y="8"/>
                      <a:pt x="478" y="0"/>
                      <a:pt x="46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0" name="Freeform 10">
                <a:extLst>
                  <a:ext uri="{FF2B5EF4-FFF2-40B4-BE49-F238E27FC236}">
                    <a16:creationId xmlns:a16="http://schemas.microsoft.com/office/drawing/2014/main" xmlns="" id="{4756770A-1BC0-4B83-B5A6-1D33254F6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6363" y="5673725"/>
                <a:ext cx="874713" cy="131763"/>
              </a:xfrm>
              <a:custGeom>
                <a:avLst/>
                <a:gdLst>
                  <a:gd name="T0" fmla="*/ 18 w 245"/>
                  <a:gd name="T1" fmla="*/ 0 h 37"/>
                  <a:gd name="T2" fmla="*/ 245 w 245"/>
                  <a:gd name="T3" fmla="*/ 0 h 37"/>
                  <a:gd name="T4" fmla="*/ 245 w 245"/>
                  <a:gd name="T5" fmla="*/ 37 h 37"/>
                  <a:gd name="T6" fmla="*/ 18 w 245"/>
                  <a:gd name="T7" fmla="*/ 37 h 37"/>
                  <a:gd name="T8" fmla="*/ 0 w 245"/>
                  <a:gd name="T9" fmla="*/ 18 h 37"/>
                  <a:gd name="T10" fmla="*/ 18 w 24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7">
                    <a:moveTo>
                      <a:pt x="1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37"/>
                      <a:pt x="245" y="37"/>
                      <a:pt x="245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1" name="Freeform 11">
                <a:extLst>
                  <a:ext uri="{FF2B5EF4-FFF2-40B4-BE49-F238E27FC236}">
                    <a16:creationId xmlns:a16="http://schemas.microsoft.com/office/drawing/2014/main" xmlns="" id="{315028B4-EBBA-42E9-BC42-60E918803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0" y="5973763"/>
                <a:ext cx="1428750" cy="111125"/>
              </a:xfrm>
              <a:custGeom>
                <a:avLst/>
                <a:gdLst>
                  <a:gd name="T0" fmla="*/ 0 w 400"/>
                  <a:gd name="T1" fmla="*/ 15 h 31"/>
                  <a:gd name="T2" fmla="*/ 15 w 400"/>
                  <a:gd name="T3" fmla="*/ 31 h 31"/>
                  <a:gd name="T4" fmla="*/ 386 w 400"/>
                  <a:gd name="T5" fmla="*/ 31 h 31"/>
                  <a:gd name="T6" fmla="*/ 400 w 400"/>
                  <a:gd name="T7" fmla="*/ 15 h 31"/>
                  <a:gd name="T8" fmla="*/ 400 w 400"/>
                  <a:gd name="T9" fmla="*/ 15 h 31"/>
                  <a:gd name="T10" fmla="*/ 386 w 400"/>
                  <a:gd name="T11" fmla="*/ 0 h 31"/>
                  <a:gd name="T12" fmla="*/ 15 w 400"/>
                  <a:gd name="T13" fmla="*/ 0 h 31"/>
                  <a:gd name="T14" fmla="*/ 0 w 400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31">
                    <a:moveTo>
                      <a:pt x="0" y="15"/>
                    </a:moveTo>
                    <a:cubicBezTo>
                      <a:pt x="0" y="24"/>
                      <a:pt x="6" y="31"/>
                      <a:pt x="15" y="31"/>
                    </a:cubicBezTo>
                    <a:cubicBezTo>
                      <a:pt x="386" y="31"/>
                      <a:pt x="386" y="31"/>
                      <a:pt x="386" y="31"/>
                    </a:cubicBezTo>
                    <a:cubicBezTo>
                      <a:pt x="394" y="31"/>
                      <a:pt x="400" y="24"/>
                      <a:pt x="400" y="15"/>
                    </a:cubicBezTo>
                    <a:cubicBezTo>
                      <a:pt x="400" y="15"/>
                      <a:pt x="400" y="15"/>
                      <a:pt x="400" y="15"/>
                    </a:cubicBezTo>
                    <a:cubicBezTo>
                      <a:pt x="400" y="7"/>
                      <a:pt x="394" y="0"/>
                      <a:pt x="38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7"/>
                      <a:pt x="0" y="15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Freeform 12">
                <a:extLst>
                  <a:ext uri="{FF2B5EF4-FFF2-40B4-BE49-F238E27FC236}">
                    <a16:creationId xmlns:a16="http://schemas.microsoft.com/office/drawing/2014/main" xmlns="" id="{51F642EE-4B81-402A-9313-39CC49959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0" y="5973763"/>
                <a:ext cx="720725" cy="111125"/>
              </a:xfrm>
              <a:custGeom>
                <a:avLst/>
                <a:gdLst>
                  <a:gd name="T0" fmla="*/ 15 w 202"/>
                  <a:gd name="T1" fmla="*/ 0 h 31"/>
                  <a:gd name="T2" fmla="*/ 202 w 202"/>
                  <a:gd name="T3" fmla="*/ 0 h 31"/>
                  <a:gd name="T4" fmla="*/ 202 w 202"/>
                  <a:gd name="T5" fmla="*/ 31 h 31"/>
                  <a:gd name="T6" fmla="*/ 15 w 202"/>
                  <a:gd name="T7" fmla="*/ 31 h 31"/>
                  <a:gd name="T8" fmla="*/ 0 w 202"/>
                  <a:gd name="T9" fmla="*/ 15 h 31"/>
                  <a:gd name="T10" fmla="*/ 15 w 202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31">
                    <a:moveTo>
                      <a:pt x="15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31"/>
                      <a:pt x="202" y="31"/>
                      <a:pt x="202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6" y="31"/>
                      <a:pt x="0" y="24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8B424EFE-CD01-4D37-B7C8-B2322EFB2E45}"/>
                </a:ext>
              </a:extLst>
            </p:cNvPr>
            <p:cNvGrpSpPr/>
            <p:nvPr/>
          </p:nvGrpSpPr>
          <p:grpSpPr>
            <a:xfrm>
              <a:off x="10758531" y="2800998"/>
              <a:ext cx="3826740" cy="4605839"/>
              <a:chOff x="10758531" y="2800998"/>
              <a:chExt cx="3826740" cy="4605839"/>
            </a:xfrm>
          </p:grpSpPr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xmlns="" id="{076E626A-C790-48AC-8B3D-2400C350C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45266" y="6595277"/>
                <a:ext cx="2260909" cy="811560"/>
              </a:xfrm>
              <a:custGeom>
                <a:avLst/>
                <a:gdLst>
                  <a:gd name="T0" fmla="*/ 0 w 526"/>
                  <a:gd name="T1" fmla="*/ 4 h 189"/>
                  <a:gd name="T2" fmla="*/ 42 w 526"/>
                  <a:gd name="T3" fmla="*/ 189 h 189"/>
                  <a:gd name="T4" fmla="*/ 262 w 526"/>
                  <a:gd name="T5" fmla="*/ 189 h 189"/>
                  <a:gd name="T6" fmla="*/ 482 w 526"/>
                  <a:gd name="T7" fmla="*/ 189 h 189"/>
                  <a:gd name="T8" fmla="*/ 526 w 526"/>
                  <a:gd name="T9" fmla="*/ 0 h 189"/>
                  <a:gd name="T10" fmla="*/ 0 w 526"/>
                  <a:gd name="T11" fmla="*/ 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89">
                    <a:moveTo>
                      <a:pt x="0" y="4"/>
                    </a:moveTo>
                    <a:cubicBezTo>
                      <a:pt x="51" y="130"/>
                      <a:pt x="42" y="189"/>
                      <a:pt x="42" y="189"/>
                    </a:cubicBezTo>
                    <a:cubicBezTo>
                      <a:pt x="42" y="189"/>
                      <a:pt x="42" y="189"/>
                      <a:pt x="262" y="189"/>
                    </a:cubicBezTo>
                    <a:cubicBezTo>
                      <a:pt x="262" y="189"/>
                      <a:pt x="262" y="189"/>
                      <a:pt x="482" y="189"/>
                    </a:cubicBezTo>
                    <a:cubicBezTo>
                      <a:pt x="482" y="189"/>
                      <a:pt x="473" y="128"/>
                      <a:pt x="526" y="0"/>
                    </a:cubicBezTo>
                    <a:cubicBezTo>
                      <a:pt x="367" y="28"/>
                      <a:pt x="184" y="38"/>
                      <a:pt x="0" y="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0" tIns="3600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E</a:t>
                </a:r>
              </a:p>
            </p:txBody>
          </p:sp>
          <p:sp>
            <p:nvSpPr>
              <p:cNvPr id="21" name="Freeform 14">
                <a:extLst>
                  <a:ext uri="{FF2B5EF4-FFF2-40B4-BE49-F238E27FC236}">
                    <a16:creationId xmlns:a16="http://schemas.microsoft.com/office/drawing/2014/main" xmlns="" id="{BAE568BD-CB6C-40E3-8863-4A69C6B52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7175" y="2800998"/>
                <a:ext cx="3005634" cy="1010153"/>
              </a:xfrm>
              <a:custGeom>
                <a:avLst/>
                <a:gdLst>
                  <a:gd name="T0" fmla="*/ 699 w 699"/>
                  <a:gd name="T1" fmla="*/ 169 h 235"/>
                  <a:gd name="T2" fmla="*/ 350 w 699"/>
                  <a:gd name="T3" fmla="*/ 0 h 235"/>
                  <a:gd name="T4" fmla="*/ 0 w 699"/>
                  <a:gd name="T5" fmla="*/ 170 h 235"/>
                  <a:gd name="T6" fmla="*/ 699 w 699"/>
                  <a:gd name="T7" fmla="*/ 16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9" h="235">
                    <a:moveTo>
                      <a:pt x="699" y="169"/>
                    </a:moveTo>
                    <a:cubicBezTo>
                      <a:pt x="618" y="66"/>
                      <a:pt x="491" y="0"/>
                      <a:pt x="350" y="0"/>
                    </a:cubicBezTo>
                    <a:cubicBezTo>
                      <a:pt x="207" y="0"/>
                      <a:pt x="81" y="67"/>
                      <a:pt x="0" y="170"/>
                    </a:cubicBezTo>
                    <a:cubicBezTo>
                      <a:pt x="247" y="235"/>
                      <a:pt x="498" y="213"/>
                      <a:pt x="699" y="16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IN" sz="3200" dirty="0">
                    <a:solidFill>
                      <a:schemeClr val="bg1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22" name="Freeform 15">
                <a:extLst>
                  <a:ext uri="{FF2B5EF4-FFF2-40B4-BE49-F238E27FC236}">
                    <a16:creationId xmlns:a16="http://schemas.microsoft.com/office/drawing/2014/main" xmlns="" id="{E8B37991-9831-49A3-8F8A-E91F0B4A3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9537" y="3515171"/>
                <a:ext cx="3788550" cy="1374876"/>
              </a:xfrm>
              <a:custGeom>
                <a:avLst/>
                <a:gdLst>
                  <a:gd name="T0" fmla="*/ 90 w 881"/>
                  <a:gd name="T1" fmla="*/ 1 h 320"/>
                  <a:gd name="T2" fmla="*/ 0 w 881"/>
                  <a:gd name="T3" fmla="*/ 210 h 320"/>
                  <a:gd name="T4" fmla="*/ 881 w 881"/>
                  <a:gd name="T5" fmla="*/ 214 h 320"/>
                  <a:gd name="T6" fmla="*/ 789 w 881"/>
                  <a:gd name="T7" fmla="*/ 0 h 320"/>
                  <a:gd name="T8" fmla="*/ 90 w 881"/>
                  <a:gd name="T9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1" h="320">
                    <a:moveTo>
                      <a:pt x="90" y="1"/>
                    </a:moveTo>
                    <a:cubicBezTo>
                      <a:pt x="43" y="61"/>
                      <a:pt x="11" y="132"/>
                      <a:pt x="0" y="210"/>
                    </a:cubicBezTo>
                    <a:cubicBezTo>
                      <a:pt x="315" y="320"/>
                      <a:pt x="645" y="277"/>
                      <a:pt x="881" y="214"/>
                    </a:cubicBezTo>
                    <a:cubicBezTo>
                      <a:pt x="870" y="134"/>
                      <a:pt x="837" y="60"/>
                      <a:pt x="789" y="0"/>
                    </a:cubicBezTo>
                    <a:cubicBezTo>
                      <a:pt x="588" y="44"/>
                      <a:pt x="337" y="66"/>
                      <a:pt x="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B</a:t>
                </a:r>
              </a:p>
            </p:txBody>
          </p:sp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xmlns="" id="{B1B378E4-ADE4-4814-A9B5-348BF93C0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8531" y="4406931"/>
                <a:ext cx="3826740" cy="1451258"/>
              </a:xfrm>
              <a:custGeom>
                <a:avLst/>
                <a:gdLst>
                  <a:gd name="T0" fmla="*/ 5 w 890"/>
                  <a:gd name="T1" fmla="*/ 0 h 338"/>
                  <a:gd name="T2" fmla="*/ 0 w 890"/>
                  <a:gd name="T3" fmla="*/ 65 h 338"/>
                  <a:gd name="T4" fmla="*/ 40 w 890"/>
                  <a:gd name="T5" fmla="*/ 248 h 338"/>
                  <a:gd name="T6" fmla="*/ 849 w 890"/>
                  <a:gd name="T7" fmla="*/ 249 h 338"/>
                  <a:gd name="T8" fmla="*/ 890 w 890"/>
                  <a:gd name="T9" fmla="*/ 65 h 338"/>
                  <a:gd name="T10" fmla="*/ 886 w 890"/>
                  <a:gd name="T11" fmla="*/ 4 h 338"/>
                  <a:gd name="T12" fmla="*/ 5 w 890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0" h="338">
                    <a:moveTo>
                      <a:pt x="5" y="0"/>
                    </a:moveTo>
                    <a:cubicBezTo>
                      <a:pt x="2" y="21"/>
                      <a:pt x="0" y="43"/>
                      <a:pt x="0" y="65"/>
                    </a:cubicBezTo>
                    <a:cubicBezTo>
                      <a:pt x="0" y="130"/>
                      <a:pt x="15" y="192"/>
                      <a:pt x="40" y="248"/>
                    </a:cubicBezTo>
                    <a:cubicBezTo>
                      <a:pt x="329" y="338"/>
                      <a:pt x="625" y="305"/>
                      <a:pt x="849" y="249"/>
                    </a:cubicBezTo>
                    <a:cubicBezTo>
                      <a:pt x="875" y="193"/>
                      <a:pt x="890" y="131"/>
                      <a:pt x="890" y="65"/>
                    </a:cubicBezTo>
                    <a:cubicBezTo>
                      <a:pt x="890" y="44"/>
                      <a:pt x="889" y="24"/>
                      <a:pt x="886" y="4"/>
                    </a:cubicBezTo>
                    <a:cubicBezTo>
                      <a:pt x="650" y="67"/>
                      <a:pt x="320" y="110"/>
                      <a:pt x="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0" tIns="3600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C</a:t>
                </a:r>
              </a:p>
            </p:txBody>
          </p:sp>
          <p:sp>
            <p:nvSpPr>
              <p:cNvPr id="24" name="Freeform 17">
                <a:extLst>
                  <a:ext uri="{FF2B5EF4-FFF2-40B4-BE49-F238E27FC236}">
                    <a16:creationId xmlns:a16="http://schemas.microsoft.com/office/drawing/2014/main" xmlns="" id="{1138B882-6284-4EA5-8723-CEEC98715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0391" y="5461003"/>
                <a:ext cx="3477293" cy="1306133"/>
              </a:xfrm>
              <a:custGeom>
                <a:avLst/>
                <a:gdLst>
                  <a:gd name="T0" fmla="*/ 0 w 809"/>
                  <a:gd name="T1" fmla="*/ 0 h 304"/>
                  <a:gd name="T2" fmla="*/ 23 w 809"/>
                  <a:gd name="T3" fmla="*/ 44 h 304"/>
                  <a:gd name="T4" fmla="*/ 22 w 809"/>
                  <a:gd name="T5" fmla="*/ 44 h 304"/>
                  <a:gd name="T6" fmla="*/ 143 w 809"/>
                  <a:gd name="T7" fmla="*/ 271 h 304"/>
                  <a:gd name="T8" fmla="*/ 669 w 809"/>
                  <a:gd name="T9" fmla="*/ 267 h 304"/>
                  <a:gd name="T10" fmla="*/ 789 w 809"/>
                  <a:gd name="T11" fmla="*/ 44 h 304"/>
                  <a:gd name="T12" fmla="*/ 787 w 809"/>
                  <a:gd name="T13" fmla="*/ 44 h 304"/>
                  <a:gd name="T14" fmla="*/ 809 w 809"/>
                  <a:gd name="T15" fmla="*/ 2 h 304"/>
                  <a:gd name="T16" fmla="*/ 0 w 809"/>
                  <a:gd name="T1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304">
                    <a:moveTo>
                      <a:pt x="0" y="0"/>
                    </a:moveTo>
                    <a:cubicBezTo>
                      <a:pt x="7" y="15"/>
                      <a:pt x="15" y="28"/>
                      <a:pt x="23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81" y="136"/>
                      <a:pt x="119" y="211"/>
                      <a:pt x="143" y="271"/>
                    </a:cubicBezTo>
                    <a:cubicBezTo>
                      <a:pt x="327" y="304"/>
                      <a:pt x="510" y="294"/>
                      <a:pt x="669" y="267"/>
                    </a:cubicBezTo>
                    <a:cubicBezTo>
                      <a:pt x="693" y="207"/>
                      <a:pt x="731" y="132"/>
                      <a:pt x="789" y="44"/>
                    </a:cubicBezTo>
                    <a:cubicBezTo>
                      <a:pt x="789" y="44"/>
                      <a:pt x="789" y="44"/>
                      <a:pt x="787" y="44"/>
                    </a:cubicBezTo>
                    <a:cubicBezTo>
                      <a:pt x="795" y="28"/>
                      <a:pt x="803" y="16"/>
                      <a:pt x="809" y="2"/>
                    </a:cubicBezTo>
                    <a:cubicBezTo>
                      <a:pt x="585" y="57"/>
                      <a:pt x="289" y="9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10800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D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8447261D-5BD4-412B-84F7-45A6BBD7CC8D}"/>
              </a:ext>
            </a:extLst>
          </p:cNvPr>
          <p:cNvGrpSpPr/>
          <p:nvPr/>
        </p:nvGrpSpPr>
        <p:grpSpPr>
          <a:xfrm>
            <a:off x="1223084" y="2025803"/>
            <a:ext cx="477358" cy="477357"/>
            <a:chOff x="5035967" y="3262362"/>
            <a:chExt cx="871083" cy="871083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A5471FC7-D73E-48D9-9D23-D1326F173317}"/>
                </a:ext>
              </a:extLst>
            </p:cNvPr>
            <p:cNvSpPr/>
            <p:nvPr/>
          </p:nvSpPr>
          <p:spPr>
            <a:xfrm>
              <a:off x="5035967" y="3262362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581CB28C-7B90-4F44-B53E-8B303F0125FE}"/>
                </a:ext>
              </a:extLst>
            </p:cNvPr>
            <p:cNvGrpSpPr/>
            <p:nvPr/>
          </p:nvGrpSpPr>
          <p:grpSpPr>
            <a:xfrm>
              <a:off x="5293372" y="3519464"/>
              <a:ext cx="356272" cy="356878"/>
              <a:chOff x="9145588" y="4435475"/>
              <a:chExt cx="464344" cy="465138"/>
            </a:xfrm>
            <a:solidFill>
              <a:schemeClr val="accent2"/>
            </a:solidFill>
          </p:grpSpPr>
          <p:sp>
            <p:nvSpPr>
              <p:cNvPr id="36" name="AutoShape 7">
                <a:extLst>
                  <a:ext uri="{FF2B5EF4-FFF2-40B4-BE49-F238E27FC236}">
                    <a16:creationId xmlns:a16="http://schemas.microsoft.com/office/drawing/2014/main" xmlns="" id="{C85B4505-8A0B-4542-995E-B38C14E67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7" name="AutoShape 8">
                <a:extLst>
                  <a:ext uri="{FF2B5EF4-FFF2-40B4-BE49-F238E27FC236}">
                    <a16:creationId xmlns:a16="http://schemas.microsoft.com/office/drawing/2014/main" xmlns="" id="{9D2929FF-E003-47A6-B653-08DCAAD69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8" name="AutoShape 9">
                <a:extLst>
                  <a:ext uri="{FF2B5EF4-FFF2-40B4-BE49-F238E27FC236}">
                    <a16:creationId xmlns:a16="http://schemas.microsoft.com/office/drawing/2014/main" xmlns="" id="{A0E52733-F1DA-4060-B41B-D57E4B54F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9" name="AutoShape 10">
                <a:extLst>
                  <a:ext uri="{FF2B5EF4-FFF2-40B4-BE49-F238E27FC236}">
                    <a16:creationId xmlns:a16="http://schemas.microsoft.com/office/drawing/2014/main" xmlns="" id="{EA58C098-3655-4227-9529-2BD18037C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0" name="AutoShape 11">
                <a:extLst>
                  <a:ext uri="{FF2B5EF4-FFF2-40B4-BE49-F238E27FC236}">
                    <a16:creationId xmlns:a16="http://schemas.microsoft.com/office/drawing/2014/main" xmlns="" id="{C084BCCE-A99E-4601-A0C1-17B7A763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1" name="AutoShape 12">
                <a:extLst>
                  <a:ext uri="{FF2B5EF4-FFF2-40B4-BE49-F238E27FC236}">
                    <a16:creationId xmlns:a16="http://schemas.microsoft.com/office/drawing/2014/main" xmlns="" id="{E98D96E7-8E9B-417E-88E4-365DA07C6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2" name="AutoShape 13">
                <a:extLst>
                  <a:ext uri="{FF2B5EF4-FFF2-40B4-BE49-F238E27FC236}">
                    <a16:creationId xmlns:a16="http://schemas.microsoft.com/office/drawing/2014/main" xmlns="" id="{0DAE61A7-D7B1-4CEB-8950-20B4C501B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3" name="AutoShape 14">
                <a:extLst>
                  <a:ext uri="{FF2B5EF4-FFF2-40B4-BE49-F238E27FC236}">
                    <a16:creationId xmlns:a16="http://schemas.microsoft.com/office/drawing/2014/main" xmlns="" id="{CBAA2427-EE8E-4413-A438-33F3616DE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4" name="AutoShape 15">
                <a:extLst>
                  <a:ext uri="{FF2B5EF4-FFF2-40B4-BE49-F238E27FC236}">
                    <a16:creationId xmlns:a16="http://schemas.microsoft.com/office/drawing/2014/main" xmlns="" id="{8B7D8BAF-AC5D-41EB-91B7-81CA5C170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554A131F-688C-49EF-9B30-DE6C4CB352D1}"/>
              </a:ext>
            </a:extLst>
          </p:cNvPr>
          <p:cNvGrpSpPr/>
          <p:nvPr/>
        </p:nvGrpSpPr>
        <p:grpSpPr>
          <a:xfrm>
            <a:off x="1541550" y="3633989"/>
            <a:ext cx="477358" cy="477357"/>
            <a:chOff x="1703669" y="5780432"/>
            <a:chExt cx="624836" cy="62483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xmlns="" id="{9034D081-0CE0-4254-BF84-AC2644C5E90C}"/>
                </a:ext>
              </a:extLst>
            </p:cNvPr>
            <p:cNvSpPr/>
            <p:nvPr/>
          </p:nvSpPr>
          <p:spPr>
            <a:xfrm>
              <a:off x="1703669" y="5780432"/>
              <a:ext cx="624836" cy="6248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FB8E6919-827F-4311-8FAD-3F2B9E66DB1D}"/>
                </a:ext>
              </a:extLst>
            </p:cNvPr>
            <p:cNvGrpSpPr/>
            <p:nvPr/>
          </p:nvGrpSpPr>
          <p:grpSpPr>
            <a:xfrm>
              <a:off x="1888308" y="5964853"/>
              <a:ext cx="255557" cy="255991"/>
              <a:chOff x="8204317" y="3973834"/>
              <a:chExt cx="464344" cy="465138"/>
            </a:xfrm>
            <a:solidFill>
              <a:schemeClr val="accent4"/>
            </a:solidFill>
          </p:grpSpPr>
          <p:sp>
            <p:nvSpPr>
              <p:cNvPr id="48" name="AutoShape 33">
                <a:extLst>
                  <a:ext uri="{FF2B5EF4-FFF2-40B4-BE49-F238E27FC236}">
                    <a16:creationId xmlns:a16="http://schemas.microsoft.com/office/drawing/2014/main" xmlns="" id="{ACD8B400-32E9-4C4B-AB21-33D9DC5BE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4148459"/>
                <a:ext cx="464344" cy="290513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9" name="AutoShape 34">
                <a:extLst>
                  <a:ext uri="{FF2B5EF4-FFF2-40B4-BE49-F238E27FC236}">
                    <a16:creationId xmlns:a16="http://schemas.microsoft.com/office/drawing/2014/main" xmlns="" id="{CB740DF8-2418-452E-82E9-F1A9A1F3B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0204" y="4032572"/>
                <a:ext cx="33338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0" name="AutoShape 35">
                <a:extLst>
                  <a:ext uri="{FF2B5EF4-FFF2-40B4-BE49-F238E27FC236}">
                    <a16:creationId xmlns:a16="http://schemas.microsoft.com/office/drawing/2014/main" xmlns="" id="{EFB62B33-0F5F-4E58-8381-78C41EB3C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4829" y="4032572"/>
                <a:ext cx="32544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1" name="AutoShape 36">
                <a:extLst>
                  <a:ext uri="{FF2B5EF4-FFF2-40B4-BE49-F238E27FC236}">
                    <a16:creationId xmlns:a16="http://schemas.microsoft.com/office/drawing/2014/main" xmlns="" id="{CF51148F-1CF3-424E-8F87-0900043C2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1804" y="3973834"/>
                <a:ext cx="33338" cy="109538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D6B86E8A-27D5-4EB5-B3B4-FDCF116E7283}"/>
              </a:ext>
            </a:extLst>
          </p:cNvPr>
          <p:cNvGrpSpPr/>
          <p:nvPr/>
        </p:nvGrpSpPr>
        <p:grpSpPr>
          <a:xfrm>
            <a:off x="1134623" y="2845434"/>
            <a:ext cx="477358" cy="477357"/>
            <a:chOff x="1171024" y="4748257"/>
            <a:chExt cx="624836" cy="624834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xmlns="" id="{979D594C-9608-4693-8E8F-2033489FC610}"/>
                </a:ext>
              </a:extLst>
            </p:cNvPr>
            <p:cNvSpPr/>
            <p:nvPr/>
          </p:nvSpPr>
          <p:spPr>
            <a:xfrm>
              <a:off x="1171024" y="4748257"/>
              <a:ext cx="624836" cy="6248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xmlns="" id="{5700E4BF-A379-49FE-9124-490236BF79AE}"/>
                </a:ext>
              </a:extLst>
            </p:cNvPr>
            <p:cNvGrpSpPr/>
            <p:nvPr/>
          </p:nvGrpSpPr>
          <p:grpSpPr>
            <a:xfrm>
              <a:off x="1355663" y="4932678"/>
              <a:ext cx="255557" cy="255991"/>
              <a:chOff x="7275629" y="3973834"/>
              <a:chExt cx="464344" cy="465138"/>
            </a:xfrm>
            <a:solidFill>
              <a:schemeClr val="accent3"/>
            </a:solidFill>
          </p:grpSpPr>
          <p:sp>
            <p:nvSpPr>
              <p:cNvPr id="55" name="AutoShape 37">
                <a:extLst>
                  <a:ext uri="{FF2B5EF4-FFF2-40B4-BE49-F238E27FC236}">
                    <a16:creationId xmlns:a16="http://schemas.microsoft.com/office/drawing/2014/main" xmlns="" id="{FE3775F0-20A5-49DD-AE33-DBDB8CAEF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6" name="AutoShape 38">
                <a:extLst>
                  <a:ext uri="{FF2B5EF4-FFF2-40B4-BE49-F238E27FC236}">
                    <a16:creationId xmlns:a16="http://schemas.microsoft.com/office/drawing/2014/main" xmlns="" id="{79F79F33-5088-4B7C-B28B-FCA4757E2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7" name="AutoShape 39">
                <a:extLst>
                  <a:ext uri="{FF2B5EF4-FFF2-40B4-BE49-F238E27FC236}">
                    <a16:creationId xmlns:a16="http://schemas.microsoft.com/office/drawing/2014/main" xmlns="" id="{810A2E83-A5C7-4616-A0BD-A2D696A4C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8" name="AutoShape 40">
                <a:extLst>
                  <a:ext uri="{FF2B5EF4-FFF2-40B4-BE49-F238E27FC236}">
                    <a16:creationId xmlns:a16="http://schemas.microsoft.com/office/drawing/2014/main" xmlns="" id="{A644A7F3-EF01-4A41-B392-DF3EA71BF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9" name="AutoShape 41">
                <a:extLst>
                  <a:ext uri="{FF2B5EF4-FFF2-40B4-BE49-F238E27FC236}">
                    <a16:creationId xmlns:a16="http://schemas.microsoft.com/office/drawing/2014/main" xmlns="" id="{A2B5DF10-21F3-4AFF-AD71-506211A62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60" name="AutoShape 42">
                <a:extLst>
                  <a:ext uri="{FF2B5EF4-FFF2-40B4-BE49-F238E27FC236}">
                    <a16:creationId xmlns:a16="http://schemas.microsoft.com/office/drawing/2014/main" xmlns="" id="{BA86EB58-6EFC-4799-A365-27ADB408A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95695DE0-2B20-4FC6-9919-7C42272350F1}"/>
              </a:ext>
            </a:extLst>
          </p:cNvPr>
          <p:cNvGrpSpPr/>
          <p:nvPr/>
        </p:nvGrpSpPr>
        <p:grpSpPr>
          <a:xfrm>
            <a:off x="1877848" y="1378453"/>
            <a:ext cx="477358" cy="477357"/>
            <a:chOff x="4600426" y="1945210"/>
            <a:chExt cx="871083" cy="871083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xmlns="" id="{9DDFA117-56D2-4BB5-80C8-DC11F30C3E6F}"/>
                </a:ext>
              </a:extLst>
            </p:cNvPr>
            <p:cNvSpPr/>
            <p:nvPr/>
          </p:nvSpPr>
          <p:spPr>
            <a:xfrm>
              <a:off x="4600426" y="1945210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63" name="AutoShape 117">
              <a:extLst>
                <a:ext uri="{FF2B5EF4-FFF2-40B4-BE49-F238E27FC236}">
                  <a16:creationId xmlns:a16="http://schemas.microsoft.com/office/drawing/2014/main" xmlns="" id="{A9EC76CF-8D99-4A45-A664-4CE157BD3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830" y="2247074"/>
              <a:ext cx="356274" cy="267354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xa Light" panose="02000000000000000000" pitchFamily="50" charset="0"/>
                <a:sym typeface="Gill Sans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02617191-B928-43FA-8DBB-730D15EEDCCE}"/>
              </a:ext>
            </a:extLst>
          </p:cNvPr>
          <p:cNvGrpSpPr/>
          <p:nvPr/>
        </p:nvGrpSpPr>
        <p:grpSpPr>
          <a:xfrm>
            <a:off x="1805408" y="4271778"/>
            <a:ext cx="477358" cy="477357"/>
            <a:chOff x="11315843" y="6696287"/>
            <a:chExt cx="676113" cy="676111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xmlns="" id="{F1D555C3-5EAA-4F8E-A51F-10F7BCEFDDB0}"/>
                </a:ext>
              </a:extLst>
            </p:cNvPr>
            <p:cNvSpPr/>
            <p:nvPr/>
          </p:nvSpPr>
          <p:spPr>
            <a:xfrm>
              <a:off x="11315843" y="6696287"/>
              <a:ext cx="676113" cy="6761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AD7CD373-356F-4561-A380-B47D8D960302}"/>
                </a:ext>
              </a:extLst>
            </p:cNvPr>
            <p:cNvGrpSpPr/>
            <p:nvPr/>
          </p:nvGrpSpPr>
          <p:grpSpPr>
            <a:xfrm>
              <a:off x="11543163" y="6886526"/>
              <a:ext cx="221473" cy="295633"/>
              <a:chOff x="2639219" y="3510757"/>
              <a:chExt cx="348456" cy="465138"/>
            </a:xfrm>
            <a:solidFill>
              <a:schemeClr val="accent5"/>
            </a:solidFill>
          </p:grpSpPr>
          <p:sp>
            <p:nvSpPr>
              <p:cNvPr id="67" name="AutoShape 115">
                <a:extLst>
                  <a:ext uri="{FF2B5EF4-FFF2-40B4-BE49-F238E27FC236}">
                    <a16:creationId xmlns:a16="http://schemas.microsoft.com/office/drawing/2014/main" xmlns="" id="{3448100A-1686-4181-948B-12397DCBA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68" name="AutoShape 116">
                <a:extLst>
                  <a:ext uri="{FF2B5EF4-FFF2-40B4-BE49-F238E27FC236}">
                    <a16:creationId xmlns:a16="http://schemas.microsoft.com/office/drawing/2014/main" xmlns="" id="{5E22182D-B88B-4E34-BC04-F419A026E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49195B37-7F00-4111-8266-6CADA3A20378}"/>
              </a:ext>
            </a:extLst>
          </p:cNvPr>
          <p:cNvGrpSpPr/>
          <p:nvPr/>
        </p:nvGrpSpPr>
        <p:grpSpPr>
          <a:xfrm>
            <a:off x="6212247" y="4039856"/>
            <a:ext cx="4335706" cy="829831"/>
            <a:chOff x="1099179" y="4619182"/>
            <a:chExt cx="4335706" cy="829831"/>
          </a:xfrm>
        </p:grpSpPr>
        <p:sp>
          <p:nvSpPr>
            <p:cNvPr id="71" name="Rectangle 9">
              <a:extLst>
                <a:ext uri="{FF2B5EF4-FFF2-40B4-BE49-F238E27FC236}">
                  <a16:creationId xmlns:a16="http://schemas.microsoft.com/office/drawing/2014/main" xmlns="" id="{4C9B8CA8-E2E9-4B29-98CA-49D33811D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73E093EB-DB22-4413-89D9-9CCF6D12AE3B}"/>
                </a:ext>
              </a:extLst>
            </p:cNvPr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D1E51844-AA50-494F-8BC3-0E3C6AB3D409}"/>
              </a:ext>
            </a:extLst>
          </p:cNvPr>
          <p:cNvGrpSpPr/>
          <p:nvPr/>
        </p:nvGrpSpPr>
        <p:grpSpPr>
          <a:xfrm>
            <a:off x="6865838" y="3044564"/>
            <a:ext cx="4335706" cy="829831"/>
            <a:chOff x="1099179" y="4619182"/>
            <a:chExt cx="4335706" cy="829831"/>
          </a:xfrm>
        </p:grpSpPr>
        <p:sp>
          <p:nvSpPr>
            <p:cNvPr id="74" name="Rectangle 9">
              <a:extLst>
                <a:ext uri="{FF2B5EF4-FFF2-40B4-BE49-F238E27FC236}">
                  <a16:creationId xmlns:a16="http://schemas.microsoft.com/office/drawing/2014/main" xmlns="" id="{BCB72198-BD06-46D8-8336-76D30FDCC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 Feature</a:t>
              </a: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id="{E70B91CD-A609-466C-9EE1-D312D3A97587}"/>
                </a:ext>
              </a:extLst>
            </p:cNvPr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77FCD44B-26F4-44E6-95B1-29F3DB6A3FC9}"/>
              </a:ext>
            </a:extLst>
          </p:cNvPr>
          <p:cNvGrpSpPr/>
          <p:nvPr/>
        </p:nvGrpSpPr>
        <p:grpSpPr>
          <a:xfrm>
            <a:off x="7519429" y="2049272"/>
            <a:ext cx="4335706" cy="829831"/>
            <a:chOff x="1099179" y="4619182"/>
            <a:chExt cx="4335706" cy="829831"/>
          </a:xfrm>
        </p:grpSpPr>
        <p:sp>
          <p:nvSpPr>
            <p:cNvPr id="77" name="Rectangle 9">
              <a:extLst>
                <a:ext uri="{FF2B5EF4-FFF2-40B4-BE49-F238E27FC236}">
                  <a16:creationId xmlns:a16="http://schemas.microsoft.com/office/drawing/2014/main" xmlns="" id="{22F5FA1D-65D3-4508-AF8F-FE7A01427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D378D605-CDFE-4E24-8D61-B190C3C8259B}"/>
                </a:ext>
              </a:extLst>
            </p:cNvPr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3E1F5C0F-BD7A-4E26-A330-F4C398A73DD6}"/>
              </a:ext>
            </a:extLst>
          </p:cNvPr>
          <p:cNvGrpSpPr/>
          <p:nvPr/>
        </p:nvGrpSpPr>
        <p:grpSpPr>
          <a:xfrm>
            <a:off x="8173018" y="1053980"/>
            <a:ext cx="4335706" cy="829831"/>
            <a:chOff x="1099179" y="4619182"/>
            <a:chExt cx="4335706" cy="829831"/>
          </a:xfrm>
        </p:grpSpPr>
        <p:sp>
          <p:nvSpPr>
            <p:cNvPr id="80" name="Rectangle 9">
              <a:extLst>
                <a:ext uri="{FF2B5EF4-FFF2-40B4-BE49-F238E27FC236}">
                  <a16:creationId xmlns:a16="http://schemas.microsoft.com/office/drawing/2014/main" xmlns="" id="{269455B8-D2B5-4B85-948F-DA1CC2526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xmlns="" id="{3DB638F4-8514-4F9E-A184-37B7CA1F50C3}"/>
                </a:ext>
              </a:extLst>
            </p:cNvPr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C57A0802-4307-4DE2-A5AF-4AB877267705}"/>
              </a:ext>
            </a:extLst>
          </p:cNvPr>
          <p:cNvGrpSpPr/>
          <p:nvPr/>
        </p:nvGrpSpPr>
        <p:grpSpPr>
          <a:xfrm>
            <a:off x="5558656" y="5035150"/>
            <a:ext cx="4335706" cy="829831"/>
            <a:chOff x="1099179" y="4619182"/>
            <a:chExt cx="4335706" cy="829831"/>
          </a:xfrm>
        </p:grpSpPr>
        <p:sp>
          <p:nvSpPr>
            <p:cNvPr id="84" name="Rectangle 9">
              <a:extLst>
                <a:ext uri="{FF2B5EF4-FFF2-40B4-BE49-F238E27FC236}">
                  <a16:creationId xmlns:a16="http://schemas.microsoft.com/office/drawing/2014/main" xmlns="" id="{658D71AF-C74F-49E3-8FF7-C144D9921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5</a:t>
              </a: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Five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7FD848A0-F066-4A3E-A430-A190387FDF9D}"/>
                </a:ext>
              </a:extLst>
            </p:cNvPr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646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F2B7F0E-EFD9-4359-BD0C-D82B8284DD20}"/>
              </a:ext>
            </a:extLst>
          </p:cNvPr>
          <p:cNvGrpSpPr/>
          <p:nvPr/>
        </p:nvGrpSpPr>
        <p:grpSpPr>
          <a:xfrm>
            <a:off x="1173763" y="1793169"/>
            <a:ext cx="5825576" cy="3854976"/>
            <a:chOff x="339494" y="1705234"/>
            <a:chExt cx="11723538" cy="883286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292186B8-DD8E-45BB-AFA8-F9292CCADCE2}"/>
                </a:ext>
              </a:extLst>
            </p:cNvPr>
            <p:cNvSpPr txBox="1"/>
            <p:nvPr/>
          </p:nvSpPr>
          <p:spPr>
            <a:xfrm>
              <a:off x="507242" y="9903417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2397608-55E9-478D-97C1-519EDC84C265}"/>
                </a:ext>
              </a:extLst>
            </p:cNvPr>
            <p:cNvSpPr txBox="1"/>
            <p:nvPr/>
          </p:nvSpPr>
          <p:spPr>
            <a:xfrm>
              <a:off x="507242" y="8992505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7B074D9-ED01-49DA-91BE-5C7CF7AB03B5}"/>
                </a:ext>
              </a:extLst>
            </p:cNvPr>
            <p:cNvSpPr txBox="1"/>
            <p:nvPr/>
          </p:nvSpPr>
          <p:spPr>
            <a:xfrm>
              <a:off x="507242" y="8081596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3417530F-F86C-4EFD-A9F9-4755136C0FF1}"/>
                </a:ext>
              </a:extLst>
            </p:cNvPr>
            <p:cNvSpPr txBox="1"/>
            <p:nvPr/>
          </p:nvSpPr>
          <p:spPr>
            <a:xfrm>
              <a:off x="507242" y="7170689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AB577F79-E87E-4B1D-A41C-0D8282E97EBF}"/>
                </a:ext>
              </a:extLst>
            </p:cNvPr>
            <p:cNvSpPr txBox="1"/>
            <p:nvPr/>
          </p:nvSpPr>
          <p:spPr>
            <a:xfrm>
              <a:off x="507242" y="6259778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3339078-9578-40ED-AC5C-A18FD210C4CD}"/>
                </a:ext>
              </a:extLst>
            </p:cNvPr>
            <p:cNvSpPr txBox="1"/>
            <p:nvPr/>
          </p:nvSpPr>
          <p:spPr>
            <a:xfrm>
              <a:off x="507242" y="5348871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3094D21D-518A-4A92-9A2B-16D56BD92D18}"/>
                </a:ext>
              </a:extLst>
            </p:cNvPr>
            <p:cNvSpPr txBox="1"/>
            <p:nvPr/>
          </p:nvSpPr>
          <p:spPr>
            <a:xfrm>
              <a:off x="507242" y="4437962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6D0953C5-A3D8-4EA1-B684-B760BE7F497B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8310915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7710B871-C7E9-4BDE-9C3D-20B3AD04482C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9223099"/>
              <a:ext cx="10591984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39F207DF-3568-4A07-A230-FDDF992AA6BC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10135283"/>
              <a:ext cx="10591984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FAC43AF-0DDD-4A4E-A35D-065C7DE39663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7398731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00C4E734-178C-499B-B6F8-8B93C95043F9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6486547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939B7074-8345-41FF-B9F7-E7D3DC5D069E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5574363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A969EFD4-F858-4CCF-B4F5-E003A2B96C9A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4662179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9BAD0063-758D-46C3-99EE-8447905B3692}"/>
                </a:ext>
              </a:extLst>
            </p:cNvPr>
            <p:cNvSpPr txBox="1"/>
            <p:nvPr/>
          </p:nvSpPr>
          <p:spPr>
            <a:xfrm>
              <a:off x="507242" y="3527052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718700AC-12F0-4A59-B1CA-0E7EB95A0944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3749995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02A57536-AA74-4B4C-B821-0B9F1EA7F3BC}"/>
                </a:ext>
              </a:extLst>
            </p:cNvPr>
            <p:cNvSpPr txBox="1"/>
            <p:nvPr/>
          </p:nvSpPr>
          <p:spPr>
            <a:xfrm>
              <a:off x="507242" y="2616141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90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310B2338-1B12-4306-9E33-9AF947D28DA7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2837811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F385F139-5572-4132-A591-395DC3E26B4C}"/>
                </a:ext>
              </a:extLst>
            </p:cNvPr>
            <p:cNvSpPr txBox="1"/>
            <p:nvPr/>
          </p:nvSpPr>
          <p:spPr>
            <a:xfrm>
              <a:off x="339494" y="1705234"/>
              <a:ext cx="874870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2670B2BA-013B-407D-93D2-6016797FCC89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1925627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BB93D6D4-7219-4223-9914-52D0D4AAD230}"/>
              </a:ext>
            </a:extLst>
          </p:cNvPr>
          <p:cNvGrpSpPr/>
          <p:nvPr/>
        </p:nvGrpSpPr>
        <p:grpSpPr>
          <a:xfrm>
            <a:off x="2073913" y="1450043"/>
            <a:ext cx="4612754" cy="246221"/>
            <a:chOff x="2278768" y="746209"/>
            <a:chExt cx="9282825" cy="49550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7DBF5C2B-8EB2-4DD5-A184-D8DA36829F85}"/>
                </a:ext>
              </a:extLst>
            </p:cNvPr>
            <p:cNvSpPr txBox="1"/>
            <p:nvPr/>
          </p:nvSpPr>
          <p:spPr>
            <a:xfrm>
              <a:off x="2278768" y="746209"/>
              <a:ext cx="991005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FBC89ABB-4BBB-4343-BC1D-E7DC27E80A9B}"/>
                </a:ext>
              </a:extLst>
            </p:cNvPr>
            <p:cNvSpPr txBox="1"/>
            <p:nvPr/>
          </p:nvSpPr>
          <p:spPr>
            <a:xfrm>
              <a:off x="3700027" y="746209"/>
              <a:ext cx="95229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TUES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A9C345EB-9A46-4935-84BF-D3CDE8E68F6C}"/>
                </a:ext>
              </a:extLst>
            </p:cNvPr>
            <p:cNvSpPr txBox="1"/>
            <p:nvPr/>
          </p:nvSpPr>
          <p:spPr>
            <a:xfrm>
              <a:off x="5115678" y="746209"/>
              <a:ext cx="923261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WED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F4BA55DA-9A66-4F14-AB1C-761801E80C49}"/>
                </a:ext>
              </a:extLst>
            </p:cNvPr>
            <p:cNvSpPr txBox="1"/>
            <p:nvPr/>
          </p:nvSpPr>
          <p:spPr>
            <a:xfrm>
              <a:off x="6542361" y="746209"/>
              <a:ext cx="868418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THU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46A852D2-3B6A-4186-ACF9-015F7C2EF7DE}"/>
                </a:ext>
              </a:extLst>
            </p:cNvPr>
            <p:cNvSpPr txBox="1"/>
            <p:nvPr/>
          </p:nvSpPr>
          <p:spPr>
            <a:xfrm>
              <a:off x="8007089" y="746209"/>
              <a:ext cx="720026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FRI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DE9A54CA-E76B-44C0-B13E-71DC9D71362A}"/>
                </a:ext>
              </a:extLst>
            </p:cNvPr>
            <p:cNvSpPr txBox="1"/>
            <p:nvPr/>
          </p:nvSpPr>
          <p:spPr>
            <a:xfrm>
              <a:off x="9381841" y="746209"/>
              <a:ext cx="813579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SAT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92D8D0EE-4CD9-4654-A61A-900B66BA537A}"/>
                </a:ext>
              </a:extLst>
            </p:cNvPr>
            <p:cNvSpPr txBox="1"/>
            <p:nvPr/>
          </p:nvSpPr>
          <p:spPr>
            <a:xfrm>
              <a:off x="10680271" y="746209"/>
              <a:ext cx="88132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SUN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FEBF152B-C051-4721-955E-182F7309E5E5}"/>
              </a:ext>
            </a:extLst>
          </p:cNvPr>
          <p:cNvGrpSpPr/>
          <p:nvPr/>
        </p:nvGrpSpPr>
        <p:grpSpPr>
          <a:xfrm>
            <a:off x="2196866" y="3456692"/>
            <a:ext cx="218195" cy="2157658"/>
            <a:chOff x="2196866" y="3456692"/>
            <a:chExt cx="218195" cy="2157658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901227D-88B0-4A00-A174-80F3F1D4D0CF}"/>
                </a:ext>
              </a:extLst>
            </p:cNvPr>
            <p:cNvSpPr/>
            <p:nvPr/>
          </p:nvSpPr>
          <p:spPr>
            <a:xfrm>
              <a:off x="2280000" y="3634385"/>
              <a:ext cx="51928" cy="197996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xmlns="" id="{504FFB85-9E74-4BFD-9330-54E22272C070}"/>
                </a:ext>
              </a:extLst>
            </p:cNvPr>
            <p:cNvGrpSpPr/>
            <p:nvPr/>
          </p:nvGrpSpPr>
          <p:grpSpPr>
            <a:xfrm>
              <a:off x="2196866" y="3456692"/>
              <a:ext cx="218195" cy="218195"/>
              <a:chOff x="2196866" y="3261908"/>
              <a:chExt cx="218195" cy="218195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7FD020CF-918B-4D86-B362-FCE48A30EE31}"/>
                  </a:ext>
                </a:extLst>
              </p:cNvPr>
              <p:cNvSpPr/>
              <p:nvPr/>
            </p:nvSpPr>
            <p:spPr>
              <a:xfrm>
                <a:off x="2228071" y="3293113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7B55886-AAA6-42F4-AAB6-C26093A532B9}"/>
                  </a:ext>
                </a:extLst>
              </p:cNvPr>
              <p:cNvSpPr/>
              <p:nvPr/>
            </p:nvSpPr>
            <p:spPr>
              <a:xfrm>
                <a:off x="2196866" y="3261908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29018F6E-0365-44B4-8BC5-9E4562A69555}"/>
              </a:ext>
            </a:extLst>
          </p:cNvPr>
          <p:cNvGrpSpPr/>
          <p:nvPr/>
        </p:nvGrpSpPr>
        <p:grpSpPr>
          <a:xfrm>
            <a:off x="2895143" y="3837823"/>
            <a:ext cx="218195" cy="1776610"/>
            <a:chOff x="2895143" y="3837823"/>
            <a:chExt cx="218195" cy="1776610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2DEBBA98-7322-41DA-8BA8-6714AF336766}"/>
                </a:ext>
              </a:extLst>
            </p:cNvPr>
            <p:cNvSpPr/>
            <p:nvPr/>
          </p:nvSpPr>
          <p:spPr>
            <a:xfrm>
              <a:off x="2978277" y="4003244"/>
              <a:ext cx="51928" cy="161118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6333AFE2-BFB3-4245-9C47-43DA49392B8B}"/>
                </a:ext>
              </a:extLst>
            </p:cNvPr>
            <p:cNvGrpSpPr/>
            <p:nvPr/>
          </p:nvGrpSpPr>
          <p:grpSpPr>
            <a:xfrm>
              <a:off x="2895143" y="3837823"/>
              <a:ext cx="218195" cy="218195"/>
              <a:chOff x="2895143" y="3709979"/>
              <a:chExt cx="218195" cy="218195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D481842B-B685-4F4F-9544-CA78347FEF42}"/>
                  </a:ext>
                </a:extLst>
              </p:cNvPr>
              <p:cNvSpPr/>
              <p:nvPr/>
            </p:nvSpPr>
            <p:spPr>
              <a:xfrm>
                <a:off x="2926348" y="3741184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1D76A1FC-69C0-4241-8B73-E32179C26465}"/>
                  </a:ext>
                </a:extLst>
              </p:cNvPr>
              <p:cNvSpPr/>
              <p:nvPr/>
            </p:nvSpPr>
            <p:spPr>
              <a:xfrm>
                <a:off x="2895143" y="3709979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3EF9FC01-391B-491D-B303-395BE72978D8}"/>
              </a:ext>
            </a:extLst>
          </p:cNvPr>
          <p:cNvGrpSpPr/>
          <p:nvPr/>
        </p:nvGrpSpPr>
        <p:grpSpPr>
          <a:xfrm>
            <a:off x="3593420" y="2924304"/>
            <a:ext cx="218195" cy="2690046"/>
            <a:chOff x="3593420" y="2924304"/>
            <a:chExt cx="218195" cy="2690046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A0BA4519-8CF3-4535-8DD7-77EA236569E2}"/>
                </a:ext>
              </a:extLst>
            </p:cNvPr>
            <p:cNvSpPr/>
            <p:nvPr/>
          </p:nvSpPr>
          <p:spPr>
            <a:xfrm>
              <a:off x="3676554" y="3095539"/>
              <a:ext cx="51928" cy="251881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xmlns="" id="{A803E9FA-BC4C-4336-A937-C8597C72F3CA}"/>
                </a:ext>
              </a:extLst>
            </p:cNvPr>
            <p:cNvGrpSpPr/>
            <p:nvPr/>
          </p:nvGrpSpPr>
          <p:grpSpPr>
            <a:xfrm>
              <a:off x="3593420" y="2924304"/>
              <a:ext cx="218195" cy="218195"/>
              <a:chOff x="3593420" y="2591056"/>
              <a:chExt cx="218195" cy="218195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0C5BB0AD-4C51-461D-8587-F6AFFD766EDF}"/>
                  </a:ext>
                </a:extLst>
              </p:cNvPr>
              <p:cNvSpPr/>
              <p:nvPr/>
            </p:nvSpPr>
            <p:spPr>
              <a:xfrm>
                <a:off x="3624625" y="2622261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58688A68-2946-40D9-BD17-186F063FB222}"/>
                  </a:ext>
                </a:extLst>
              </p:cNvPr>
              <p:cNvSpPr/>
              <p:nvPr/>
            </p:nvSpPr>
            <p:spPr>
              <a:xfrm>
                <a:off x="3593420" y="2591056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D7FBBDAF-0644-4718-868A-8D90D74E0098}"/>
              </a:ext>
            </a:extLst>
          </p:cNvPr>
          <p:cNvGrpSpPr/>
          <p:nvPr/>
        </p:nvGrpSpPr>
        <p:grpSpPr>
          <a:xfrm>
            <a:off x="4291696" y="3308668"/>
            <a:ext cx="218195" cy="2305682"/>
            <a:chOff x="4291696" y="3308668"/>
            <a:chExt cx="218195" cy="2305682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DDC503C8-D304-47B9-8A1A-2EB920341111}"/>
                </a:ext>
              </a:extLst>
            </p:cNvPr>
            <p:cNvSpPr/>
            <p:nvPr/>
          </p:nvSpPr>
          <p:spPr>
            <a:xfrm>
              <a:off x="4374830" y="3480337"/>
              <a:ext cx="51928" cy="2134013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07D44953-E29E-49A6-AC29-572B92364319}"/>
                </a:ext>
              </a:extLst>
            </p:cNvPr>
            <p:cNvGrpSpPr/>
            <p:nvPr/>
          </p:nvGrpSpPr>
          <p:grpSpPr>
            <a:xfrm>
              <a:off x="4291696" y="3308668"/>
              <a:ext cx="218195" cy="218195"/>
              <a:chOff x="4291696" y="3034101"/>
              <a:chExt cx="218195" cy="218195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853948E9-F197-493E-991B-2F129D57C7C8}"/>
                  </a:ext>
                </a:extLst>
              </p:cNvPr>
              <p:cNvSpPr/>
              <p:nvPr/>
            </p:nvSpPr>
            <p:spPr>
              <a:xfrm>
                <a:off x="4322901" y="3065306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DF7A55B5-6F23-484A-B5DC-3DB4BE9DF4C1}"/>
                  </a:ext>
                </a:extLst>
              </p:cNvPr>
              <p:cNvSpPr/>
              <p:nvPr/>
            </p:nvSpPr>
            <p:spPr>
              <a:xfrm>
                <a:off x="4291696" y="3034101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2BAB3AE0-C0F5-4557-943D-4C763193256D}"/>
              </a:ext>
            </a:extLst>
          </p:cNvPr>
          <p:cNvGrpSpPr/>
          <p:nvPr/>
        </p:nvGrpSpPr>
        <p:grpSpPr>
          <a:xfrm>
            <a:off x="4989973" y="2011648"/>
            <a:ext cx="218195" cy="3602702"/>
            <a:chOff x="4989973" y="2011648"/>
            <a:chExt cx="218195" cy="3602702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0DF75F66-2BD6-4033-B412-A791EA576428}"/>
                </a:ext>
              </a:extLst>
            </p:cNvPr>
            <p:cNvSpPr/>
            <p:nvPr/>
          </p:nvSpPr>
          <p:spPr>
            <a:xfrm>
              <a:off x="5073107" y="2158950"/>
              <a:ext cx="51928" cy="3455400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xmlns="" id="{BC8E5816-61B2-4555-B3A0-90FEABCF37E4}"/>
                </a:ext>
              </a:extLst>
            </p:cNvPr>
            <p:cNvGrpSpPr/>
            <p:nvPr/>
          </p:nvGrpSpPr>
          <p:grpSpPr>
            <a:xfrm>
              <a:off x="4989973" y="2011648"/>
              <a:ext cx="218195" cy="218195"/>
              <a:chOff x="4989973" y="1445567"/>
              <a:chExt cx="218195" cy="218195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xmlns="" id="{059655BE-F7F1-4C06-85BC-EE2BA306BF3C}"/>
                  </a:ext>
                </a:extLst>
              </p:cNvPr>
              <p:cNvSpPr/>
              <p:nvPr/>
            </p:nvSpPr>
            <p:spPr>
              <a:xfrm>
                <a:off x="5021178" y="147677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xmlns="" id="{5CEB8005-8861-439C-806E-84DFE6B4AFDC}"/>
                  </a:ext>
                </a:extLst>
              </p:cNvPr>
              <p:cNvSpPr/>
              <p:nvPr/>
            </p:nvSpPr>
            <p:spPr>
              <a:xfrm>
                <a:off x="4989973" y="144556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B977ED67-C7C3-4614-8FFF-5438963AA6EA}"/>
              </a:ext>
            </a:extLst>
          </p:cNvPr>
          <p:cNvGrpSpPr/>
          <p:nvPr/>
        </p:nvGrpSpPr>
        <p:grpSpPr>
          <a:xfrm>
            <a:off x="5688250" y="2588559"/>
            <a:ext cx="218195" cy="3025791"/>
            <a:chOff x="5688250" y="2588559"/>
            <a:chExt cx="218195" cy="3025791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23585B12-5BC0-4F7E-BAF9-F1BA74B32456}"/>
                </a:ext>
              </a:extLst>
            </p:cNvPr>
            <p:cNvSpPr/>
            <p:nvPr/>
          </p:nvSpPr>
          <p:spPr>
            <a:xfrm>
              <a:off x="5771384" y="2710377"/>
              <a:ext cx="51928" cy="290397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BC7EB296-D8AD-4317-A761-86E51E9A9DFC}"/>
                </a:ext>
              </a:extLst>
            </p:cNvPr>
            <p:cNvGrpSpPr/>
            <p:nvPr/>
          </p:nvGrpSpPr>
          <p:grpSpPr>
            <a:xfrm>
              <a:off x="5688250" y="2588559"/>
              <a:ext cx="218195" cy="218195"/>
              <a:chOff x="5688250" y="2113007"/>
              <a:chExt cx="218195" cy="218195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E72A47B6-3C0F-4F0C-BEED-D6E9BFCF62BD}"/>
                  </a:ext>
                </a:extLst>
              </p:cNvPr>
              <p:cNvSpPr/>
              <p:nvPr/>
            </p:nvSpPr>
            <p:spPr>
              <a:xfrm>
                <a:off x="5719455" y="214421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xmlns="" id="{9533D95F-9652-4E8F-A565-7EA6BC080E0F}"/>
                  </a:ext>
                </a:extLst>
              </p:cNvPr>
              <p:cNvSpPr/>
              <p:nvPr/>
            </p:nvSpPr>
            <p:spPr>
              <a:xfrm>
                <a:off x="5688250" y="211300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F2666EA7-7263-4390-9122-E85612A68055}"/>
              </a:ext>
            </a:extLst>
          </p:cNvPr>
          <p:cNvGrpSpPr/>
          <p:nvPr/>
        </p:nvGrpSpPr>
        <p:grpSpPr>
          <a:xfrm>
            <a:off x="6386526" y="3365010"/>
            <a:ext cx="218195" cy="2249340"/>
            <a:chOff x="6386526" y="3365010"/>
            <a:chExt cx="218195" cy="2249340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BEC75430-2D7F-4A8F-A8C1-F60175047C63}"/>
                </a:ext>
              </a:extLst>
            </p:cNvPr>
            <p:cNvSpPr/>
            <p:nvPr/>
          </p:nvSpPr>
          <p:spPr>
            <a:xfrm>
              <a:off x="6469660" y="3480337"/>
              <a:ext cx="51928" cy="213401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xmlns="" id="{ED0FE7CB-0B43-4E66-A8FA-2176B4EBA0D5}"/>
                </a:ext>
              </a:extLst>
            </p:cNvPr>
            <p:cNvGrpSpPr/>
            <p:nvPr/>
          </p:nvGrpSpPr>
          <p:grpSpPr>
            <a:xfrm>
              <a:off x="6386526" y="3365010"/>
              <a:ext cx="218195" cy="218195"/>
              <a:chOff x="6386526" y="3034101"/>
              <a:chExt cx="218195" cy="218195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D55CD539-2150-432A-A7DB-328D7783CD8B}"/>
                  </a:ext>
                </a:extLst>
              </p:cNvPr>
              <p:cNvSpPr/>
              <p:nvPr/>
            </p:nvSpPr>
            <p:spPr>
              <a:xfrm>
                <a:off x="6417731" y="3065306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C5C93EF8-C72E-42F3-8668-0ADBA887063E}"/>
                  </a:ext>
                </a:extLst>
              </p:cNvPr>
              <p:cNvSpPr/>
              <p:nvPr/>
            </p:nvSpPr>
            <p:spPr>
              <a:xfrm>
                <a:off x="6386526" y="3034101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152495F8-9551-41FB-858E-EC20DC744039}"/>
              </a:ext>
            </a:extLst>
          </p:cNvPr>
          <p:cNvSpPr/>
          <p:nvPr/>
        </p:nvSpPr>
        <p:spPr>
          <a:xfrm>
            <a:off x="7838617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45536F00-C373-4DE5-BEE6-8FA5584BC164}"/>
              </a:ext>
            </a:extLst>
          </p:cNvPr>
          <p:cNvGrpSpPr/>
          <p:nvPr/>
        </p:nvGrpSpPr>
        <p:grpSpPr>
          <a:xfrm>
            <a:off x="7838617" y="1623228"/>
            <a:ext cx="3420981" cy="1661738"/>
            <a:chOff x="551160" y="3510223"/>
            <a:chExt cx="3420981" cy="1661738"/>
          </a:xfrm>
        </p:grpSpPr>
        <p:sp>
          <p:nvSpPr>
            <p:cNvPr id="86" name="Text Placeholder 2">
              <a:extLst>
                <a:ext uri="{FF2B5EF4-FFF2-40B4-BE49-F238E27FC236}">
                  <a16:creationId xmlns:a16="http://schemas.microsoft.com/office/drawing/2014/main" xmlns="" id="{8F084C0A-D205-450F-9DAF-3E5E38EC7824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Chart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87" name="Text Placeholder 2">
              <a:extLst>
                <a:ext uri="{FF2B5EF4-FFF2-40B4-BE49-F238E27FC236}">
                  <a16:creationId xmlns:a16="http://schemas.microsoft.com/office/drawing/2014/main" xmlns="" id="{9A4EEF1C-01D5-4E89-A303-6E7A04DF9F4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0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CD22DD1-D0E8-41B5-A4A1-14516C2D9060}"/>
              </a:ext>
            </a:extLst>
          </p:cNvPr>
          <p:cNvGrpSpPr/>
          <p:nvPr/>
        </p:nvGrpSpPr>
        <p:grpSpPr>
          <a:xfrm>
            <a:off x="3443212" y="2965059"/>
            <a:ext cx="1606868" cy="1606867"/>
            <a:chOff x="3443212" y="2965059"/>
            <a:chExt cx="1606868" cy="1606867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F4363CEE-F1C5-4174-8B72-4800709639C4}"/>
                </a:ext>
              </a:extLst>
            </p:cNvPr>
            <p:cNvSpPr/>
            <p:nvPr/>
          </p:nvSpPr>
          <p:spPr>
            <a:xfrm flipH="1" flipV="1">
              <a:off x="4070939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Partial Circle 29">
              <a:extLst>
                <a:ext uri="{FF2B5EF4-FFF2-40B4-BE49-F238E27FC236}">
                  <a16:creationId xmlns:a16="http://schemas.microsoft.com/office/drawing/2014/main" xmlns="" id="{2C8A2692-43FA-4737-9FDD-E070FEA18940}"/>
                </a:ext>
              </a:extLst>
            </p:cNvPr>
            <p:cNvSpPr/>
            <p:nvPr/>
          </p:nvSpPr>
          <p:spPr>
            <a:xfrm flipH="1" flipV="1">
              <a:off x="3443212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E40FE7FF-502A-4144-9863-7105BB46DA2B}"/>
                </a:ext>
              </a:extLst>
            </p:cNvPr>
            <p:cNvSpPr/>
            <p:nvPr/>
          </p:nvSpPr>
          <p:spPr>
            <a:xfrm rot="2700000" flipH="1" flipV="1">
              <a:off x="3634039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2" name="Freeform 63">
              <a:extLst>
                <a:ext uri="{FF2B5EF4-FFF2-40B4-BE49-F238E27FC236}">
                  <a16:creationId xmlns:a16="http://schemas.microsoft.com/office/drawing/2014/main" xmlns="" id="{77687AE0-3D14-4467-AC4C-1C03370E2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251" y="3590783"/>
              <a:ext cx="348793" cy="355416"/>
            </a:xfrm>
            <a:custGeom>
              <a:avLst/>
              <a:gdLst>
                <a:gd name="T0" fmla="*/ 241031 w 461"/>
                <a:gd name="T1" fmla="*/ 154113 h 471"/>
                <a:gd name="T2" fmla="*/ 241031 w 461"/>
                <a:gd name="T3" fmla="*/ 154113 h 471"/>
                <a:gd name="T4" fmla="*/ 245928 w 461"/>
                <a:gd name="T5" fmla="*/ 130236 h 471"/>
                <a:gd name="T6" fmla="*/ 125685 w 461"/>
                <a:gd name="T7" fmla="*/ 4884 h 471"/>
                <a:gd name="T8" fmla="*/ 105553 w 461"/>
                <a:gd name="T9" fmla="*/ 9768 h 471"/>
                <a:gd name="T10" fmla="*/ 67467 w 461"/>
                <a:gd name="T11" fmla="*/ 0 h 471"/>
                <a:gd name="T12" fmla="*/ 0 w 461"/>
                <a:gd name="T13" fmla="*/ 67289 h 471"/>
                <a:gd name="T14" fmla="*/ 9794 w 461"/>
                <a:gd name="T15" fmla="*/ 106359 h 471"/>
                <a:gd name="T16" fmla="*/ 9794 w 461"/>
                <a:gd name="T17" fmla="*/ 130236 h 471"/>
                <a:gd name="T18" fmla="*/ 125685 w 461"/>
                <a:gd name="T19" fmla="*/ 250162 h 471"/>
                <a:gd name="T20" fmla="*/ 149624 w 461"/>
                <a:gd name="T21" fmla="*/ 250162 h 471"/>
                <a:gd name="T22" fmla="*/ 178461 w 461"/>
                <a:gd name="T23" fmla="*/ 255045 h 471"/>
                <a:gd name="T24" fmla="*/ 250281 w 461"/>
                <a:gd name="T25" fmla="*/ 187757 h 471"/>
                <a:gd name="T26" fmla="*/ 241031 w 461"/>
                <a:gd name="T27" fmla="*/ 154113 h 471"/>
                <a:gd name="T28" fmla="*/ 188255 w 461"/>
                <a:gd name="T29" fmla="*/ 187757 h 471"/>
                <a:gd name="T30" fmla="*/ 188255 w 461"/>
                <a:gd name="T31" fmla="*/ 187757 h 471"/>
                <a:gd name="T32" fmla="*/ 163771 w 461"/>
                <a:gd name="T33" fmla="*/ 206750 h 471"/>
                <a:gd name="T34" fmla="*/ 125685 w 461"/>
                <a:gd name="T35" fmla="*/ 211633 h 471"/>
                <a:gd name="T36" fmla="*/ 81613 w 461"/>
                <a:gd name="T37" fmla="*/ 201866 h 471"/>
                <a:gd name="T38" fmla="*/ 62570 w 461"/>
                <a:gd name="T39" fmla="*/ 182873 h 471"/>
                <a:gd name="T40" fmla="*/ 57673 w 461"/>
                <a:gd name="T41" fmla="*/ 163880 h 471"/>
                <a:gd name="T42" fmla="*/ 62570 w 461"/>
                <a:gd name="T43" fmla="*/ 154113 h 471"/>
                <a:gd name="T44" fmla="*/ 72364 w 461"/>
                <a:gd name="T45" fmla="*/ 149229 h 471"/>
                <a:gd name="T46" fmla="*/ 81613 w 461"/>
                <a:gd name="T47" fmla="*/ 149229 h 471"/>
                <a:gd name="T48" fmla="*/ 91407 w 461"/>
                <a:gd name="T49" fmla="*/ 158996 h 471"/>
                <a:gd name="T50" fmla="*/ 96304 w 461"/>
                <a:gd name="T51" fmla="*/ 173105 h 471"/>
                <a:gd name="T52" fmla="*/ 105553 w 461"/>
                <a:gd name="T53" fmla="*/ 182873 h 471"/>
                <a:gd name="T54" fmla="*/ 125685 w 461"/>
                <a:gd name="T55" fmla="*/ 182873 h 471"/>
                <a:gd name="T56" fmla="*/ 149624 w 461"/>
                <a:gd name="T57" fmla="*/ 177989 h 471"/>
                <a:gd name="T58" fmla="*/ 158874 w 461"/>
                <a:gd name="T59" fmla="*/ 163880 h 471"/>
                <a:gd name="T60" fmla="*/ 154521 w 461"/>
                <a:gd name="T61" fmla="*/ 149229 h 471"/>
                <a:gd name="T62" fmla="*/ 139287 w 461"/>
                <a:gd name="T63" fmla="*/ 144345 h 471"/>
                <a:gd name="T64" fmla="*/ 120244 w 461"/>
                <a:gd name="T65" fmla="*/ 139461 h 471"/>
                <a:gd name="T66" fmla="*/ 86510 w 461"/>
                <a:gd name="T67" fmla="*/ 130236 h 471"/>
                <a:gd name="T68" fmla="*/ 67467 w 461"/>
                <a:gd name="T69" fmla="*/ 115584 h 471"/>
                <a:gd name="T70" fmla="*/ 57673 w 461"/>
                <a:gd name="T71" fmla="*/ 91165 h 471"/>
                <a:gd name="T72" fmla="*/ 67467 w 461"/>
                <a:gd name="T73" fmla="*/ 62405 h 471"/>
                <a:gd name="T74" fmla="*/ 91407 w 461"/>
                <a:gd name="T75" fmla="*/ 48296 h 471"/>
                <a:gd name="T76" fmla="*/ 125685 w 461"/>
                <a:gd name="T77" fmla="*/ 43412 h 471"/>
                <a:gd name="T78" fmla="*/ 154521 w 461"/>
                <a:gd name="T79" fmla="*/ 48296 h 471"/>
                <a:gd name="T80" fmla="*/ 173564 w 461"/>
                <a:gd name="T81" fmla="*/ 58064 h 471"/>
                <a:gd name="T82" fmla="*/ 183358 w 461"/>
                <a:gd name="T83" fmla="*/ 72172 h 471"/>
                <a:gd name="T84" fmla="*/ 188255 w 461"/>
                <a:gd name="T85" fmla="*/ 81940 h 471"/>
                <a:gd name="T86" fmla="*/ 183358 w 461"/>
                <a:gd name="T87" fmla="*/ 96049 h 471"/>
                <a:gd name="T88" fmla="*/ 168668 w 461"/>
                <a:gd name="T89" fmla="*/ 100933 h 471"/>
                <a:gd name="T90" fmla="*/ 158874 w 461"/>
                <a:gd name="T91" fmla="*/ 96049 h 471"/>
                <a:gd name="T92" fmla="*/ 154521 w 461"/>
                <a:gd name="T93" fmla="*/ 86824 h 471"/>
                <a:gd name="T94" fmla="*/ 144184 w 461"/>
                <a:gd name="T95" fmla="*/ 72172 h 471"/>
                <a:gd name="T96" fmla="*/ 125685 w 461"/>
                <a:gd name="T97" fmla="*/ 67289 h 471"/>
                <a:gd name="T98" fmla="*/ 101201 w 461"/>
                <a:gd name="T99" fmla="*/ 77056 h 471"/>
                <a:gd name="T100" fmla="*/ 96304 w 461"/>
                <a:gd name="T101" fmla="*/ 86824 h 471"/>
                <a:gd name="T102" fmla="*/ 96304 w 461"/>
                <a:gd name="T103" fmla="*/ 91165 h 471"/>
                <a:gd name="T104" fmla="*/ 105553 w 461"/>
                <a:gd name="T105" fmla="*/ 100933 h 471"/>
                <a:gd name="T106" fmla="*/ 115347 w 461"/>
                <a:gd name="T107" fmla="*/ 100933 h 471"/>
                <a:gd name="T108" fmla="*/ 130037 w 461"/>
                <a:gd name="T109" fmla="*/ 106359 h 471"/>
                <a:gd name="T110" fmla="*/ 158874 w 461"/>
                <a:gd name="T111" fmla="*/ 115584 h 471"/>
                <a:gd name="T112" fmla="*/ 178461 w 461"/>
                <a:gd name="T113" fmla="*/ 125352 h 471"/>
                <a:gd name="T114" fmla="*/ 192607 w 461"/>
                <a:gd name="T115" fmla="*/ 139461 h 471"/>
                <a:gd name="T116" fmla="*/ 197504 w 461"/>
                <a:gd name="T117" fmla="*/ 158996 h 471"/>
                <a:gd name="T118" fmla="*/ 188255 w 461"/>
                <a:gd name="T119" fmla="*/ 187757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61" h="471">
                  <a:moveTo>
                    <a:pt x="443" y="284"/>
                  </a:moveTo>
                  <a:lnTo>
                    <a:pt x="443" y="284"/>
                  </a:lnTo>
                  <a:cubicBezTo>
                    <a:pt x="452" y="266"/>
                    <a:pt x="452" y="257"/>
                    <a:pt x="452" y="240"/>
                  </a:cubicBezTo>
                  <a:cubicBezTo>
                    <a:pt x="452" y="115"/>
                    <a:pt x="354" y="9"/>
                    <a:pt x="231" y="9"/>
                  </a:cubicBezTo>
                  <a:cubicBezTo>
                    <a:pt x="221" y="9"/>
                    <a:pt x="203" y="18"/>
                    <a:pt x="194" y="18"/>
                  </a:cubicBezTo>
                  <a:cubicBezTo>
                    <a:pt x="177" y="0"/>
                    <a:pt x="150" y="0"/>
                    <a:pt x="124" y="0"/>
                  </a:cubicBezTo>
                  <a:cubicBezTo>
                    <a:pt x="62" y="0"/>
                    <a:pt x="0" y="54"/>
                    <a:pt x="0" y="124"/>
                  </a:cubicBezTo>
                  <a:cubicBezTo>
                    <a:pt x="0" y="151"/>
                    <a:pt x="9" y="168"/>
                    <a:pt x="18" y="196"/>
                  </a:cubicBezTo>
                  <a:cubicBezTo>
                    <a:pt x="18" y="204"/>
                    <a:pt x="18" y="221"/>
                    <a:pt x="18" y="240"/>
                  </a:cubicBezTo>
                  <a:cubicBezTo>
                    <a:pt x="18" y="364"/>
                    <a:pt x="115" y="461"/>
                    <a:pt x="231" y="461"/>
                  </a:cubicBezTo>
                  <a:cubicBezTo>
                    <a:pt x="248" y="461"/>
                    <a:pt x="256" y="461"/>
                    <a:pt x="275" y="461"/>
                  </a:cubicBezTo>
                  <a:cubicBezTo>
                    <a:pt x="292" y="470"/>
                    <a:pt x="310" y="470"/>
                    <a:pt x="328" y="470"/>
                  </a:cubicBezTo>
                  <a:cubicBezTo>
                    <a:pt x="399" y="470"/>
                    <a:pt x="460" y="417"/>
                    <a:pt x="460" y="346"/>
                  </a:cubicBezTo>
                  <a:cubicBezTo>
                    <a:pt x="460" y="319"/>
                    <a:pt x="452" y="302"/>
                    <a:pt x="443" y="284"/>
                  </a:cubicBezTo>
                  <a:close/>
                  <a:moveTo>
                    <a:pt x="346" y="346"/>
                  </a:moveTo>
                  <a:lnTo>
                    <a:pt x="346" y="346"/>
                  </a:lnTo>
                  <a:cubicBezTo>
                    <a:pt x="337" y="355"/>
                    <a:pt x="319" y="372"/>
                    <a:pt x="301" y="381"/>
                  </a:cubicBezTo>
                  <a:cubicBezTo>
                    <a:pt x="284" y="390"/>
                    <a:pt x="256" y="390"/>
                    <a:pt x="231" y="390"/>
                  </a:cubicBezTo>
                  <a:cubicBezTo>
                    <a:pt x="203" y="390"/>
                    <a:pt x="177" y="381"/>
                    <a:pt x="150" y="372"/>
                  </a:cubicBezTo>
                  <a:cubicBezTo>
                    <a:pt x="141" y="364"/>
                    <a:pt x="124" y="355"/>
                    <a:pt x="115" y="337"/>
                  </a:cubicBezTo>
                  <a:cubicBezTo>
                    <a:pt x="106" y="328"/>
                    <a:pt x="106" y="311"/>
                    <a:pt x="106" y="302"/>
                  </a:cubicBezTo>
                  <a:cubicBezTo>
                    <a:pt x="106" y="293"/>
                    <a:pt x="106" y="284"/>
                    <a:pt x="115" y="284"/>
                  </a:cubicBezTo>
                  <a:cubicBezTo>
                    <a:pt x="115" y="275"/>
                    <a:pt x="124" y="275"/>
                    <a:pt x="133" y="275"/>
                  </a:cubicBezTo>
                  <a:cubicBezTo>
                    <a:pt x="141" y="275"/>
                    <a:pt x="150" y="275"/>
                    <a:pt x="150" y="275"/>
                  </a:cubicBezTo>
                  <a:cubicBezTo>
                    <a:pt x="159" y="284"/>
                    <a:pt x="168" y="293"/>
                    <a:pt x="168" y="293"/>
                  </a:cubicBezTo>
                  <a:cubicBezTo>
                    <a:pt x="168" y="311"/>
                    <a:pt x="177" y="311"/>
                    <a:pt x="177" y="319"/>
                  </a:cubicBezTo>
                  <a:cubicBezTo>
                    <a:pt x="186" y="328"/>
                    <a:pt x="194" y="328"/>
                    <a:pt x="194" y="337"/>
                  </a:cubicBezTo>
                  <a:cubicBezTo>
                    <a:pt x="203" y="337"/>
                    <a:pt x="212" y="337"/>
                    <a:pt x="231" y="337"/>
                  </a:cubicBezTo>
                  <a:cubicBezTo>
                    <a:pt x="248" y="337"/>
                    <a:pt x="265" y="337"/>
                    <a:pt x="275" y="328"/>
                  </a:cubicBezTo>
                  <a:cubicBezTo>
                    <a:pt x="284" y="319"/>
                    <a:pt x="292" y="311"/>
                    <a:pt x="292" y="302"/>
                  </a:cubicBezTo>
                  <a:cubicBezTo>
                    <a:pt x="292" y="293"/>
                    <a:pt x="284" y="284"/>
                    <a:pt x="284" y="275"/>
                  </a:cubicBezTo>
                  <a:cubicBezTo>
                    <a:pt x="275" y="275"/>
                    <a:pt x="265" y="266"/>
                    <a:pt x="256" y="266"/>
                  </a:cubicBezTo>
                  <a:cubicBezTo>
                    <a:pt x="248" y="266"/>
                    <a:pt x="239" y="257"/>
                    <a:pt x="221" y="257"/>
                  </a:cubicBezTo>
                  <a:cubicBezTo>
                    <a:pt x="194" y="249"/>
                    <a:pt x="177" y="249"/>
                    <a:pt x="159" y="240"/>
                  </a:cubicBezTo>
                  <a:cubicBezTo>
                    <a:pt x="141" y="231"/>
                    <a:pt x="133" y="221"/>
                    <a:pt x="124" y="213"/>
                  </a:cubicBezTo>
                  <a:cubicBezTo>
                    <a:pt x="115" y="196"/>
                    <a:pt x="106" y="186"/>
                    <a:pt x="106" y="168"/>
                  </a:cubicBezTo>
                  <a:cubicBezTo>
                    <a:pt x="106" y="151"/>
                    <a:pt x="115" y="133"/>
                    <a:pt x="124" y="115"/>
                  </a:cubicBezTo>
                  <a:cubicBezTo>
                    <a:pt x="133" y="107"/>
                    <a:pt x="150" y="98"/>
                    <a:pt x="168" y="89"/>
                  </a:cubicBezTo>
                  <a:cubicBezTo>
                    <a:pt x="186" y="80"/>
                    <a:pt x="203" y="80"/>
                    <a:pt x="231" y="80"/>
                  </a:cubicBezTo>
                  <a:cubicBezTo>
                    <a:pt x="248" y="80"/>
                    <a:pt x="265" y="80"/>
                    <a:pt x="284" y="89"/>
                  </a:cubicBezTo>
                  <a:cubicBezTo>
                    <a:pt x="292" y="89"/>
                    <a:pt x="310" y="98"/>
                    <a:pt x="319" y="107"/>
                  </a:cubicBezTo>
                  <a:cubicBezTo>
                    <a:pt x="328" y="115"/>
                    <a:pt x="337" y="124"/>
                    <a:pt x="337" y="133"/>
                  </a:cubicBezTo>
                  <a:cubicBezTo>
                    <a:pt x="346" y="142"/>
                    <a:pt x="346" y="142"/>
                    <a:pt x="346" y="151"/>
                  </a:cubicBezTo>
                  <a:cubicBezTo>
                    <a:pt x="346" y="160"/>
                    <a:pt x="346" y="168"/>
                    <a:pt x="337" y="177"/>
                  </a:cubicBezTo>
                  <a:cubicBezTo>
                    <a:pt x="328" y="186"/>
                    <a:pt x="319" y="186"/>
                    <a:pt x="310" y="186"/>
                  </a:cubicBezTo>
                  <a:cubicBezTo>
                    <a:pt x="310" y="186"/>
                    <a:pt x="301" y="186"/>
                    <a:pt x="292" y="177"/>
                  </a:cubicBezTo>
                  <a:cubicBezTo>
                    <a:pt x="292" y="177"/>
                    <a:pt x="284" y="168"/>
                    <a:pt x="284" y="160"/>
                  </a:cubicBezTo>
                  <a:cubicBezTo>
                    <a:pt x="275" y="151"/>
                    <a:pt x="275" y="142"/>
                    <a:pt x="265" y="133"/>
                  </a:cubicBezTo>
                  <a:cubicBezTo>
                    <a:pt x="256" y="133"/>
                    <a:pt x="239" y="124"/>
                    <a:pt x="231" y="124"/>
                  </a:cubicBezTo>
                  <a:cubicBezTo>
                    <a:pt x="212" y="124"/>
                    <a:pt x="194" y="133"/>
                    <a:pt x="186" y="142"/>
                  </a:cubicBezTo>
                  <a:cubicBezTo>
                    <a:pt x="177" y="142"/>
                    <a:pt x="177" y="151"/>
                    <a:pt x="177" y="160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86" y="177"/>
                    <a:pt x="186" y="177"/>
                    <a:pt x="194" y="186"/>
                  </a:cubicBezTo>
                  <a:cubicBezTo>
                    <a:pt x="194" y="186"/>
                    <a:pt x="203" y="186"/>
                    <a:pt x="212" y="186"/>
                  </a:cubicBezTo>
                  <a:cubicBezTo>
                    <a:pt x="212" y="196"/>
                    <a:pt x="231" y="196"/>
                    <a:pt x="239" y="196"/>
                  </a:cubicBezTo>
                  <a:cubicBezTo>
                    <a:pt x="256" y="204"/>
                    <a:pt x="275" y="204"/>
                    <a:pt x="292" y="213"/>
                  </a:cubicBezTo>
                  <a:cubicBezTo>
                    <a:pt x="301" y="213"/>
                    <a:pt x="319" y="221"/>
                    <a:pt x="328" y="231"/>
                  </a:cubicBezTo>
                  <a:cubicBezTo>
                    <a:pt x="337" y="231"/>
                    <a:pt x="346" y="240"/>
                    <a:pt x="354" y="257"/>
                  </a:cubicBezTo>
                  <a:cubicBezTo>
                    <a:pt x="354" y="266"/>
                    <a:pt x="363" y="275"/>
                    <a:pt x="363" y="293"/>
                  </a:cubicBezTo>
                  <a:cubicBezTo>
                    <a:pt x="363" y="311"/>
                    <a:pt x="354" y="328"/>
                    <a:pt x="346" y="34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75AB5969-F345-429E-B281-57E417AA0E3C}"/>
              </a:ext>
            </a:extLst>
          </p:cNvPr>
          <p:cNvGrpSpPr/>
          <p:nvPr/>
        </p:nvGrpSpPr>
        <p:grpSpPr>
          <a:xfrm>
            <a:off x="8991273" y="2286074"/>
            <a:ext cx="1606868" cy="1606867"/>
            <a:chOff x="8991273" y="2286074"/>
            <a:chExt cx="1606868" cy="1606867"/>
          </a:xfrm>
        </p:grpSpPr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B4543302-20E2-4760-88C1-141D66EDA0A5}"/>
                </a:ext>
              </a:extLst>
            </p:cNvPr>
            <p:cNvSpPr/>
            <p:nvPr/>
          </p:nvSpPr>
          <p:spPr>
            <a:xfrm>
              <a:off x="9619001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Partial Circle 3">
              <a:extLst>
                <a:ext uri="{FF2B5EF4-FFF2-40B4-BE49-F238E27FC236}">
                  <a16:creationId xmlns:a16="http://schemas.microsoft.com/office/drawing/2014/main" xmlns="" id="{075C4943-53C5-433F-A686-7EF8A703F4C2}"/>
                </a:ext>
              </a:extLst>
            </p:cNvPr>
            <p:cNvSpPr/>
            <p:nvPr/>
          </p:nvSpPr>
          <p:spPr>
            <a:xfrm>
              <a:off x="8991273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9577F78B-8708-49F2-A7A6-DD41EDC90C42}"/>
                </a:ext>
              </a:extLst>
            </p:cNvPr>
            <p:cNvSpPr/>
            <p:nvPr/>
          </p:nvSpPr>
          <p:spPr>
            <a:xfrm rot="2700000">
              <a:off x="9182098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xmlns="" id="{4CCA8670-7211-467A-8CF2-E47A59437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6933" y="2923943"/>
              <a:ext cx="335547" cy="331132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4347566-136D-4A92-872F-5292FCA32D95}"/>
              </a:ext>
            </a:extLst>
          </p:cNvPr>
          <p:cNvGrpSpPr/>
          <p:nvPr/>
        </p:nvGrpSpPr>
        <p:grpSpPr>
          <a:xfrm>
            <a:off x="7141920" y="2965059"/>
            <a:ext cx="1606868" cy="1606867"/>
            <a:chOff x="7141920" y="2965059"/>
            <a:chExt cx="1606868" cy="1606867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F35C7450-8020-424C-AC01-0D8E67B84360}"/>
                </a:ext>
              </a:extLst>
            </p:cNvPr>
            <p:cNvSpPr/>
            <p:nvPr/>
          </p:nvSpPr>
          <p:spPr>
            <a:xfrm flipH="1" flipV="1">
              <a:off x="7769647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Partial Circle 12">
              <a:extLst>
                <a:ext uri="{FF2B5EF4-FFF2-40B4-BE49-F238E27FC236}">
                  <a16:creationId xmlns:a16="http://schemas.microsoft.com/office/drawing/2014/main" xmlns="" id="{4ADB46B5-4924-4648-AB39-500C8207ED92}"/>
                </a:ext>
              </a:extLst>
            </p:cNvPr>
            <p:cNvSpPr/>
            <p:nvPr/>
          </p:nvSpPr>
          <p:spPr>
            <a:xfrm flipH="1" flipV="1">
              <a:off x="7141920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516D40D7-BE94-46A0-92D2-3247453F4BCE}"/>
                </a:ext>
              </a:extLst>
            </p:cNvPr>
            <p:cNvSpPr/>
            <p:nvPr/>
          </p:nvSpPr>
          <p:spPr>
            <a:xfrm rot="2700000" flipH="1" flipV="1">
              <a:off x="7332747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Freeform 75">
              <a:extLst>
                <a:ext uri="{FF2B5EF4-FFF2-40B4-BE49-F238E27FC236}">
                  <a16:creationId xmlns:a16="http://schemas.microsoft.com/office/drawing/2014/main" xmlns="" id="{3DD79145-4569-4842-AB15-B677F70D9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2638" y="3596302"/>
              <a:ext cx="185434" cy="344378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8D2C2033-D6CD-4217-B489-E2593E62251C}"/>
              </a:ext>
            </a:extLst>
          </p:cNvPr>
          <p:cNvGrpSpPr/>
          <p:nvPr/>
        </p:nvGrpSpPr>
        <p:grpSpPr>
          <a:xfrm>
            <a:off x="5292566" y="2286074"/>
            <a:ext cx="1606868" cy="1606867"/>
            <a:chOff x="5292566" y="2286074"/>
            <a:chExt cx="1606868" cy="1606867"/>
          </a:xfrm>
        </p:grpSpPr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xmlns="" id="{4FEC4DF1-06C0-4667-AEF0-074ADE04E309}"/>
                </a:ext>
              </a:extLst>
            </p:cNvPr>
            <p:cNvSpPr/>
            <p:nvPr/>
          </p:nvSpPr>
          <p:spPr>
            <a:xfrm>
              <a:off x="5920294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Partial Circle 21">
              <a:extLst>
                <a:ext uri="{FF2B5EF4-FFF2-40B4-BE49-F238E27FC236}">
                  <a16:creationId xmlns:a16="http://schemas.microsoft.com/office/drawing/2014/main" xmlns="" id="{743088C0-1FD6-42AE-A19A-0328B4C98159}"/>
                </a:ext>
              </a:extLst>
            </p:cNvPr>
            <p:cNvSpPr/>
            <p:nvPr/>
          </p:nvSpPr>
          <p:spPr>
            <a:xfrm>
              <a:off x="5292566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13544CF7-0B5C-4DDE-837D-8E79B2FC8014}"/>
                </a:ext>
              </a:extLst>
            </p:cNvPr>
            <p:cNvSpPr/>
            <p:nvPr/>
          </p:nvSpPr>
          <p:spPr>
            <a:xfrm rot="2700000">
              <a:off x="5483391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6" name="Freeform 85">
              <a:extLst>
                <a:ext uri="{FF2B5EF4-FFF2-40B4-BE49-F238E27FC236}">
                  <a16:creationId xmlns:a16="http://schemas.microsoft.com/office/drawing/2014/main" xmlns="" id="{4F4BDF4A-8798-4990-88A8-19191B2C9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1603" y="2949330"/>
              <a:ext cx="348793" cy="280359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A41866D-F1E1-4E41-A532-AB602BC6A71D}"/>
              </a:ext>
            </a:extLst>
          </p:cNvPr>
          <p:cNvGrpSpPr/>
          <p:nvPr/>
        </p:nvGrpSpPr>
        <p:grpSpPr>
          <a:xfrm>
            <a:off x="1593859" y="2286074"/>
            <a:ext cx="1606868" cy="1606867"/>
            <a:chOff x="1593859" y="2286074"/>
            <a:chExt cx="1606868" cy="1606867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xmlns="" id="{277646AD-7353-46DE-AADF-778E44E6EB21}"/>
                </a:ext>
              </a:extLst>
            </p:cNvPr>
            <p:cNvSpPr/>
            <p:nvPr/>
          </p:nvSpPr>
          <p:spPr>
            <a:xfrm>
              <a:off x="2221587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Partial Circle 34">
              <a:extLst>
                <a:ext uri="{FF2B5EF4-FFF2-40B4-BE49-F238E27FC236}">
                  <a16:creationId xmlns:a16="http://schemas.microsoft.com/office/drawing/2014/main" xmlns="" id="{26CAF2BB-E4BB-4E08-85C7-4B48370FB6E9}"/>
                </a:ext>
              </a:extLst>
            </p:cNvPr>
            <p:cNvSpPr/>
            <p:nvPr/>
          </p:nvSpPr>
          <p:spPr>
            <a:xfrm>
              <a:off x="1593859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22D90BD8-C6D3-4059-BCEF-1FF52A9EA055}"/>
                </a:ext>
              </a:extLst>
            </p:cNvPr>
            <p:cNvSpPr/>
            <p:nvPr/>
          </p:nvSpPr>
          <p:spPr>
            <a:xfrm rot="2700000">
              <a:off x="1784684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7" name="Freeform 87">
              <a:extLst>
                <a:ext uri="{FF2B5EF4-FFF2-40B4-BE49-F238E27FC236}">
                  <a16:creationId xmlns:a16="http://schemas.microsoft.com/office/drawing/2014/main" xmlns="" id="{8EDC5ADC-0E4B-4BD6-875D-EC7FF4AA4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6141" y="2925047"/>
              <a:ext cx="322302" cy="328925"/>
            </a:xfrm>
            <a:custGeom>
              <a:avLst/>
              <a:gdLst>
                <a:gd name="T0" fmla="*/ 187705 w 426"/>
                <a:gd name="T1" fmla="*/ 115822 h 435"/>
                <a:gd name="T2" fmla="*/ 187705 w 426"/>
                <a:gd name="T3" fmla="*/ 115822 h 435"/>
                <a:gd name="T4" fmla="*/ 115888 w 426"/>
                <a:gd name="T5" fmla="*/ 188143 h 435"/>
                <a:gd name="T6" fmla="*/ 42982 w 426"/>
                <a:gd name="T7" fmla="*/ 115822 h 435"/>
                <a:gd name="T8" fmla="*/ 47878 w 426"/>
                <a:gd name="T9" fmla="*/ 106034 h 435"/>
                <a:gd name="T10" fmla="*/ 0 w 426"/>
                <a:gd name="T11" fmla="*/ 106034 h 435"/>
                <a:gd name="T12" fmla="*/ 0 w 426"/>
                <a:gd name="T13" fmla="*/ 197387 h 435"/>
                <a:gd name="T14" fmla="*/ 33733 w 426"/>
                <a:gd name="T15" fmla="*/ 235994 h 435"/>
                <a:gd name="T16" fmla="*/ 197498 w 426"/>
                <a:gd name="T17" fmla="*/ 235994 h 435"/>
                <a:gd name="T18" fmla="*/ 231231 w 426"/>
                <a:gd name="T19" fmla="*/ 197387 h 435"/>
                <a:gd name="T20" fmla="*/ 231231 w 426"/>
                <a:gd name="T21" fmla="*/ 106034 h 435"/>
                <a:gd name="T22" fmla="*/ 183353 w 426"/>
                <a:gd name="T23" fmla="*/ 106034 h 435"/>
                <a:gd name="T24" fmla="*/ 187705 w 426"/>
                <a:gd name="T25" fmla="*/ 115822 h 435"/>
                <a:gd name="T26" fmla="*/ 197498 w 426"/>
                <a:gd name="T27" fmla="*/ 0 h 435"/>
                <a:gd name="T28" fmla="*/ 197498 w 426"/>
                <a:gd name="T29" fmla="*/ 0 h 435"/>
                <a:gd name="T30" fmla="*/ 33733 w 426"/>
                <a:gd name="T31" fmla="*/ 0 h 435"/>
                <a:gd name="T32" fmla="*/ 0 w 426"/>
                <a:gd name="T33" fmla="*/ 38607 h 435"/>
                <a:gd name="T34" fmla="*/ 0 w 426"/>
                <a:gd name="T35" fmla="*/ 77215 h 435"/>
                <a:gd name="T36" fmla="*/ 57672 w 426"/>
                <a:gd name="T37" fmla="*/ 77215 h 435"/>
                <a:gd name="T38" fmla="*/ 115888 w 426"/>
                <a:gd name="T39" fmla="*/ 48395 h 435"/>
                <a:gd name="T40" fmla="*/ 173559 w 426"/>
                <a:gd name="T41" fmla="*/ 77215 h 435"/>
                <a:gd name="T42" fmla="*/ 231231 w 426"/>
                <a:gd name="T43" fmla="*/ 77215 h 435"/>
                <a:gd name="T44" fmla="*/ 231231 w 426"/>
                <a:gd name="T45" fmla="*/ 38607 h 435"/>
                <a:gd name="T46" fmla="*/ 197498 w 426"/>
                <a:gd name="T47" fmla="*/ 0 h 435"/>
                <a:gd name="T48" fmla="*/ 212188 w 426"/>
                <a:gd name="T49" fmla="*/ 48395 h 435"/>
                <a:gd name="T50" fmla="*/ 212188 w 426"/>
                <a:gd name="T51" fmla="*/ 48395 h 435"/>
                <a:gd name="T52" fmla="*/ 207292 w 426"/>
                <a:gd name="T53" fmla="*/ 52745 h 435"/>
                <a:gd name="T54" fmla="*/ 187705 w 426"/>
                <a:gd name="T55" fmla="*/ 52745 h 435"/>
                <a:gd name="T56" fmla="*/ 178456 w 426"/>
                <a:gd name="T57" fmla="*/ 48395 h 435"/>
                <a:gd name="T58" fmla="*/ 178456 w 426"/>
                <a:gd name="T59" fmla="*/ 28820 h 435"/>
                <a:gd name="T60" fmla="*/ 187705 w 426"/>
                <a:gd name="T61" fmla="*/ 19576 h 435"/>
                <a:gd name="T62" fmla="*/ 207292 w 426"/>
                <a:gd name="T63" fmla="*/ 19576 h 435"/>
                <a:gd name="T64" fmla="*/ 212188 w 426"/>
                <a:gd name="T65" fmla="*/ 28820 h 435"/>
                <a:gd name="T66" fmla="*/ 212188 w 426"/>
                <a:gd name="T67" fmla="*/ 48395 h 435"/>
                <a:gd name="T68" fmla="*/ 158869 w 426"/>
                <a:gd name="T69" fmla="*/ 115822 h 435"/>
                <a:gd name="T70" fmla="*/ 158869 w 426"/>
                <a:gd name="T71" fmla="*/ 115822 h 435"/>
                <a:gd name="T72" fmla="*/ 115888 w 426"/>
                <a:gd name="T73" fmla="*/ 72321 h 435"/>
                <a:gd name="T74" fmla="*/ 71818 w 426"/>
                <a:gd name="T75" fmla="*/ 115822 h 435"/>
                <a:gd name="T76" fmla="*/ 115888 w 426"/>
                <a:gd name="T77" fmla="*/ 159323 h 435"/>
                <a:gd name="T78" fmla="*/ 158869 w 426"/>
                <a:gd name="T79" fmla="*/ 115822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26" h="435">
                  <a:moveTo>
                    <a:pt x="345" y="213"/>
                  </a:moveTo>
                  <a:lnTo>
                    <a:pt x="345" y="213"/>
                  </a:lnTo>
                  <a:cubicBezTo>
                    <a:pt x="345" y="284"/>
                    <a:pt x="284" y="346"/>
                    <a:pt x="213" y="346"/>
                  </a:cubicBezTo>
                  <a:cubicBezTo>
                    <a:pt x="142" y="346"/>
                    <a:pt x="79" y="284"/>
                    <a:pt x="79" y="213"/>
                  </a:cubicBezTo>
                  <a:cubicBezTo>
                    <a:pt x="79" y="203"/>
                    <a:pt x="88" y="203"/>
                    <a:pt x="8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26" y="434"/>
                    <a:pt x="62" y="434"/>
                  </a:cubicBezTo>
                  <a:cubicBezTo>
                    <a:pt x="363" y="434"/>
                    <a:pt x="363" y="434"/>
                    <a:pt x="363" y="434"/>
                  </a:cubicBezTo>
                  <a:cubicBezTo>
                    <a:pt x="398" y="434"/>
                    <a:pt x="425" y="399"/>
                    <a:pt x="425" y="363"/>
                  </a:cubicBezTo>
                  <a:cubicBezTo>
                    <a:pt x="425" y="195"/>
                    <a:pt x="425" y="195"/>
                    <a:pt x="425" y="195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203"/>
                    <a:pt x="345" y="203"/>
                    <a:pt x="345" y="213"/>
                  </a:cubicBezTo>
                  <a:close/>
                  <a:moveTo>
                    <a:pt x="363" y="0"/>
                  </a:moveTo>
                  <a:lnTo>
                    <a:pt x="36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26" y="0"/>
                    <a:pt x="0" y="36"/>
                    <a:pt x="0" y="7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32" y="106"/>
                    <a:pt x="168" y="89"/>
                    <a:pt x="213" y="89"/>
                  </a:cubicBezTo>
                  <a:cubicBezTo>
                    <a:pt x="257" y="89"/>
                    <a:pt x="292" y="106"/>
                    <a:pt x="319" y="142"/>
                  </a:cubicBezTo>
                  <a:cubicBezTo>
                    <a:pt x="425" y="142"/>
                    <a:pt x="425" y="142"/>
                    <a:pt x="425" y="142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5" y="36"/>
                    <a:pt x="398" y="0"/>
                    <a:pt x="363" y="0"/>
                  </a:cubicBezTo>
                  <a:close/>
                  <a:moveTo>
                    <a:pt x="390" y="89"/>
                  </a:moveTo>
                  <a:lnTo>
                    <a:pt x="390" y="89"/>
                  </a:lnTo>
                  <a:cubicBezTo>
                    <a:pt x="390" y="89"/>
                    <a:pt x="390" y="97"/>
                    <a:pt x="381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37" y="97"/>
                    <a:pt x="328" y="89"/>
                    <a:pt x="328" y="89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44"/>
                    <a:pt x="337" y="36"/>
                    <a:pt x="345" y="36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90" y="36"/>
                    <a:pt x="390" y="44"/>
                    <a:pt x="390" y="53"/>
                  </a:cubicBezTo>
                  <a:lnTo>
                    <a:pt x="390" y="89"/>
                  </a:lnTo>
                  <a:close/>
                  <a:moveTo>
                    <a:pt x="292" y="213"/>
                  </a:moveTo>
                  <a:lnTo>
                    <a:pt x="292" y="213"/>
                  </a:lnTo>
                  <a:cubicBezTo>
                    <a:pt x="292" y="168"/>
                    <a:pt x="257" y="133"/>
                    <a:pt x="213" y="133"/>
                  </a:cubicBezTo>
                  <a:cubicBezTo>
                    <a:pt x="168" y="133"/>
                    <a:pt x="132" y="168"/>
                    <a:pt x="132" y="213"/>
                  </a:cubicBezTo>
                  <a:cubicBezTo>
                    <a:pt x="132" y="257"/>
                    <a:pt x="168" y="293"/>
                    <a:pt x="213" y="293"/>
                  </a:cubicBezTo>
                  <a:cubicBezTo>
                    <a:pt x="257" y="293"/>
                    <a:pt x="292" y="257"/>
                    <a:pt x="292" y="21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7ED7CE3A-AFC8-42E4-A035-DA7419F9159F}"/>
              </a:ext>
            </a:extLst>
          </p:cNvPr>
          <p:cNvGrpSpPr/>
          <p:nvPr/>
        </p:nvGrpSpPr>
        <p:grpSpPr>
          <a:xfrm flipH="1">
            <a:off x="1071080" y="1089358"/>
            <a:ext cx="2652424" cy="1070863"/>
            <a:chOff x="6884392" y="1855993"/>
            <a:chExt cx="2652424" cy="107086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AFE0ED3E-0918-4C56-8AAA-494F547076CF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xmlns="" id="{C7D3CD9D-9B82-4799-ACB3-A7DA2814B147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Instagram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8A679DC7-D6AE-471A-AF75-DA439E4738ED}"/>
              </a:ext>
            </a:extLst>
          </p:cNvPr>
          <p:cNvGrpSpPr/>
          <p:nvPr/>
        </p:nvGrpSpPr>
        <p:grpSpPr>
          <a:xfrm flipH="1">
            <a:off x="4769787" y="1089358"/>
            <a:ext cx="2652424" cy="1070863"/>
            <a:chOff x="6884392" y="1855993"/>
            <a:chExt cx="2652424" cy="1070863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0E44CFB5-D5F9-42A6-9070-6A68A2F3BDE6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3" name="Text Placeholder 2">
              <a:extLst>
                <a:ext uri="{FF2B5EF4-FFF2-40B4-BE49-F238E27FC236}">
                  <a16:creationId xmlns:a16="http://schemas.microsoft.com/office/drawing/2014/main" xmlns="" id="{1E1D24C1-1BE9-48DF-9DC1-6E51A315DEFF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Twitter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2ADD71DC-B2F5-49DF-AF14-265651342291}"/>
              </a:ext>
            </a:extLst>
          </p:cNvPr>
          <p:cNvGrpSpPr/>
          <p:nvPr/>
        </p:nvGrpSpPr>
        <p:grpSpPr>
          <a:xfrm flipH="1">
            <a:off x="8468494" y="1089358"/>
            <a:ext cx="2652424" cy="1070863"/>
            <a:chOff x="6884392" y="1855993"/>
            <a:chExt cx="2652424" cy="1070863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D319E145-8DA3-4FEA-AA70-137AD6FBD306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6" name="Text Placeholder 2">
              <a:extLst>
                <a:ext uri="{FF2B5EF4-FFF2-40B4-BE49-F238E27FC236}">
                  <a16:creationId xmlns:a16="http://schemas.microsoft.com/office/drawing/2014/main" xmlns="" id="{C0AC1F68-06B1-4BA2-8F85-9305DC201B56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Google +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D2FACCCE-B66F-4CFF-A37D-567B90451BD8}"/>
              </a:ext>
            </a:extLst>
          </p:cNvPr>
          <p:cNvGrpSpPr/>
          <p:nvPr/>
        </p:nvGrpSpPr>
        <p:grpSpPr>
          <a:xfrm flipH="1">
            <a:off x="2920434" y="4803229"/>
            <a:ext cx="2652424" cy="1070863"/>
            <a:chOff x="6884392" y="1855993"/>
            <a:chExt cx="2652424" cy="107086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B83EE739-81C8-4DA2-93CA-697D16FADAA3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9" name="Text Placeholder 2">
              <a:extLst>
                <a:ext uri="{FF2B5EF4-FFF2-40B4-BE49-F238E27FC236}">
                  <a16:creationId xmlns:a16="http://schemas.microsoft.com/office/drawing/2014/main" xmlns="" id="{3A8C6C68-8A71-41ED-8CFA-36CF24D42413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Skype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8610A515-9A95-4BBB-AF78-5B1957BD542A}"/>
              </a:ext>
            </a:extLst>
          </p:cNvPr>
          <p:cNvGrpSpPr/>
          <p:nvPr/>
        </p:nvGrpSpPr>
        <p:grpSpPr>
          <a:xfrm flipH="1">
            <a:off x="6619142" y="4803229"/>
            <a:ext cx="2652424" cy="1070863"/>
            <a:chOff x="6884392" y="1855993"/>
            <a:chExt cx="2652424" cy="1070863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2023320A-E1FF-4C71-94C3-86163352D869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62" name="Text Placeholder 2">
              <a:extLst>
                <a:ext uri="{FF2B5EF4-FFF2-40B4-BE49-F238E27FC236}">
                  <a16:creationId xmlns:a16="http://schemas.microsoft.com/office/drawing/2014/main" xmlns="" id="{FE98BD2E-5CE2-4EFE-9264-048BDB072D5C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Facebook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81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10D43D35-289F-446A-9DB6-97E5546FA02B}"/>
              </a:ext>
            </a:extLst>
          </p:cNvPr>
          <p:cNvGrpSpPr/>
          <p:nvPr/>
        </p:nvGrpSpPr>
        <p:grpSpPr>
          <a:xfrm>
            <a:off x="1287410" y="1372598"/>
            <a:ext cx="5434065" cy="4112804"/>
            <a:chOff x="1185810" y="1372598"/>
            <a:chExt cx="5434065" cy="4112804"/>
          </a:xfr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0"/>
          </a:gra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4EA06902-97BD-4348-8A7F-16BA6CDBF5E9}"/>
                </a:ext>
              </a:extLst>
            </p:cNvPr>
            <p:cNvSpPr/>
            <p:nvPr/>
          </p:nvSpPr>
          <p:spPr>
            <a:xfrm>
              <a:off x="1185810" y="1372598"/>
              <a:ext cx="4112804" cy="4112804"/>
            </a:xfrm>
            <a:prstGeom prst="ellipse">
              <a:avLst/>
            </a:prstGeom>
            <a:grpFill/>
            <a:ln>
              <a:noFill/>
            </a:ln>
            <a:effectLst>
              <a:outerShdw blurRad="3937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A77F4CAD-A801-4317-81C6-1B702EF0464D}"/>
                </a:ext>
              </a:extLst>
            </p:cNvPr>
            <p:cNvSpPr/>
            <p:nvPr/>
          </p:nvSpPr>
          <p:spPr>
            <a:xfrm>
              <a:off x="4350004" y="4031915"/>
              <a:ext cx="226987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5CFDDCBA-B042-4DBB-8763-F79DFC7D54BE}"/>
              </a:ext>
            </a:extLst>
          </p:cNvPr>
          <p:cNvGrpSpPr/>
          <p:nvPr/>
        </p:nvGrpSpPr>
        <p:grpSpPr>
          <a:xfrm>
            <a:off x="1588044" y="1673232"/>
            <a:ext cx="5133431" cy="3511536"/>
            <a:chOff x="1486444" y="1673232"/>
            <a:chExt cx="5133431" cy="3511536"/>
          </a:xfr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60F9B89C-98A3-4F1C-9160-E0F551A76603}"/>
                </a:ext>
              </a:extLst>
            </p:cNvPr>
            <p:cNvSpPr/>
            <p:nvPr/>
          </p:nvSpPr>
          <p:spPr>
            <a:xfrm>
              <a:off x="1486444" y="1673232"/>
              <a:ext cx="3511536" cy="3511536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DBA0D16F-0470-40BB-9D3F-65097465BD7E}"/>
                </a:ext>
              </a:extLst>
            </p:cNvPr>
            <p:cNvSpPr/>
            <p:nvPr/>
          </p:nvSpPr>
          <p:spPr>
            <a:xfrm>
              <a:off x="4462984" y="3478852"/>
              <a:ext cx="215689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C371EFBD-C413-4A13-89C4-2EFEC79ED5C7}"/>
              </a:ext>
            </a:extLst>
          </p:cNvPr>
          <p:cNvGrpSpPr/>
          <p:nvPr/>
        </p:nvGrpSpPr>
        <p:grpSpPr>
          <a:xfrm>
            <a:off x="1894543" y="1979731"/>
            <a:ext cx="4826932" cy="2898539"/>
            <a:chOff x="1792943" y="1979731"/>
            <a:chExt cx="4826932" cy="2898539"/>
          </a:xfr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0"/>
          </a:gra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9B6F4A1A-E21E-4A14-885B-9FC20CE3FEFE}"/>
                </a:ext>
              </a:extLst>
            </p:cNvPr>
            <p:cNvSpPr/>
            <p:nvPr/>
          </p:nvSpPr>
          <p:spPr>
            <a:xfrm>
              <a:off x="1792943" y="1979731"/>
              <a:ext cx="2898539" cy="289853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FFDC5E53-5CDD-4783-B6E2-7B1B53CF04ED}"/>
                </a:ext>
              </a:extLst>
            </p:cNvPr>
            <p:cNvSpPr/>
            <p:nvPr/>
          </p:nvSpPr>
          <p:spPr>
            <a:xfrm>
              <a:off x="4350004" y="2925788"/>
              <a:ext cx="226987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04BE791F-7228-4862-97A6-1E2F89B40495}"/>
              </a:ext>
            </a:extLst>
          </p:cNvPr>
          <p:cNvGrpSpPr/>
          <p:nvPr/>
        </p:nvGrpSpPr>
        <p:grpSpPr>
          <a:xfrm>
            <a:off x="2198673" y="2283860"/>
            <a:ext cx="4522802" cy="2290279"/>
            <a:chOff x="1716073" y="2985883"/>
            <a:chExt cx="4522802" cy="2290279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910BCBD6-E95B-4F50-8591-5603DBA0196C}"/>
                </a:ext>
              </a:extLst>
            </p:cNvPr>
            <p:cNvSpPr/>
            <p:nvPr/>
          </p:nvSpPr>
          <p:spPr>
            <a:xfrm>
              <a:off x="1716073" y="2985883"/>
              <a:ext cx="2290279" cy="229027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D6E10DA4-EC82-4B98-9874-B5B41C042561}"/>
                </a:ext>
              </a:extLst>
            </p:cNvPr>
            <p:cNvSpPr/>
            <p:nvPr/>
          </p:nvSpPr>
          <p:spPr>
            <a:xfrm>
              <a:off x="3019425" y="3078910"/>
              <a:ext cx="3219450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02D68461-CE99-4B75-B653-92AFE92400CD}"/>
              </a:ext>
            </a:extLst>
          </p:cNvPr>
          <p:cNvGrpSpPr/>
          <p:nvPr/>
        </p:nvGrpSpPr>
        <p:grpSpPr>
          <a:xfrm>
            <a:off x="2494664" y="2621176"/>
            <a:ext cx="1689530" cy="1611342"/>
            <a:chOff x="2494664" y="2621176"/>
            <a:chExt cx="1689530" cy="161134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2E5DE807-92EE-4037-8BBD-1F5BFCC0D545}"/>
                </a:ext>
              </a:extLst>
            </p:cNvPr>
            <p:cNvSpPr/>
            <p:nvPr/>
          </p:nvSpPr>
          <p:spPr>
            <a:xfrm>
              <a:off x="2533752" y="2621176"/>
              <a:ext cx="1611354" cy="1611342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254000" dist="165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07771B3-3A8A-4D5A-8AF1-3DD6DD73BD72}"/>
                </a:ext>
              </a:extLst>
            </p:cNvPr>
            <p:cNvSpPr/>
            <p:nvPr/>
          </p:nvSpPr>
          <p:spPr>
            <a:xfrm flipH="1">
              <a:off x="2494664" y="3134460"/>
              <a:ext cx="16895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Modern Infographic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DACA1FB5-55DD-4D59-92B6-186560700BB3}"/>
              </a:ext>
            </a:extLst>
          </p:cNvPr>
          <p:cNvGrpSpPr/>
          <p:nvPr/>
        </p:nvGrpSpPr>
        <p:grpSpPr>
          <a:xfrm>
            <a:off x="4660690" y="4051643"/>
            <a:ext cx="2058956" cy="461665"/>
            <a:chOff x="4660690" y="4051643"/>
            <a:chExt cx="2058956" cy="46166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4623D8C6-4F21-42D7-B81C-1FA11C8F5ED3}"/>
                </a:ext>
              </a:extLst>
            </p:cNvPr>
            <p:cNvSpPr/>
            <p:nvPr/>
          </p:nvSpPr>
          <p:spPr>
            <a:xfrm flipH="1">
              <a:off x="5977049" y="4051643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9CA48AAA-5448-4912-8920-718DF76DFCF6}"/>
                </a:ext>
              </a:extLst>
            </p:cNvPr>
            <p:cNvSpPr/>
            <p:nvPr/>
          </p:nvSpPr>
          <p:spPr>
            <a:xfrm>
              <a:off x="4660690" y="4134020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Four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89E4FF5F-9959-4D8D-B51C-930058ACA65F}"/>
              </a:ext>
            </a:extLst>
          </p:cNvPr>
          <p:cNvGrpSpPr/>
          <p:nvPr/>
        </p:nvGrpSpPr>
        <p:grpSpPr>
          <a:xfrm>
            <a:off x="4660690" y="3493284"/>
            <a:ext cx="2058956" cy="461665"/>
            <a:chOff x="4660690" y="3493284"/>
            <a:chExt cx="2058956" cy="46166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372D02A6-3667-42AB-AEEB-4C7D0072CE0F}"/>
                </a:ext>
              </a:extLst>
            </p:cNvPr>
            <p:cNvSpPr/>
            <p:nvPr/>
          </p:nvSpPr>
          <p:spPr>
            <a:xfrm flipH="1">
              <a:off x="5977049" y="3493284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03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2C54ADC2-99FB-439B-AD9A-D5936742A176}"/>
                </a:ext>
              </a:extLst>
            </p:cNvPr>
            <p:cNvSpPr/>
            <p:nvPr/>
          </p:nvSpPr>
          <p:spPr>
            <a:xfrm>
              <a:off x="4660690" y="3575661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Three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774FDF9-3EAD-4C76-BAFE-7FBC6E2FB467}"/>
              </a:ext>
            </a:extLst>
          </p:cNvPr>
          <p:cNvGrpSpPr/>
          <p:nvPr/>
        </p:nvGrpSpPr>
        <p:grpSpPr>
          <a:xfrm>
            <a:off x="4660690" y="2391319"/>
            <a:ext cx="2058956" cy="461665"/>
            <a:chOff x="4660690" y="2391319"/>
            <a:chExt cx="2058956" cy="46166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D609B066-AE18-40C5-9056-934E9E2284D0}"/>
                </a:ext>
              </a:extLst>
            </p:cNvPr>
            <p:cNvSpPr/>
            <p:nvPr/>
          </p:nvSpPr>
          <p:spPr>
            <a:xfrm flipH="1">
              <a:off x="5977049" y="2391319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639D2020-9DE7-43A1-900D-8CB4F4044F37}"/>
                </a:ext>
              </a:extLst>
            </p:cNvPr>
            <p:cNvSpPr/>
            <p:nvPr/>
          </p:nvSpPr>
          <p:spPr>
            <a:xfrm>
              <a:off x="4660690" y="2473697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One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B8925D8A-BAC1-492E-9F21-750E8B5DFC60}"/>
              </a:ext>
            </a:extLst>
          </p:cNvPr>
          <p:cNvGrpSpPr/>
          <p:nvPr/>
        </p:nvGrpSpPr>
        <p:grpSpPr>
          <a:xfrm>
            <a:off x="4660690" y="2942916"/>
            <a:ext cx="2058956" cy="461665"/>
            <a:chOff x="4660690" y="2942916"/>
            <a:chExt cx="2058956" cy="4616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72E65F8C-D255-48D3-8F6B-57C4F83A7C08}"/>
                </a:ext>
              </a:extLst>
            </p:cNvPr>
            <p:cNvSpPr/>
            <p:nvPr/>
          </p:nvSpPr>
          <p:spPr>
            <a:xfrm flipH="1">
              <a:off x="5977049" y="2942916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02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A636FC2E-F5DE-416A-A451-B5E276E49324}"/>
                </a:ext>
              </a:extLst>
            </p:cNvPr>
            <p:cNvSpPr/>
            <p:nvPr/>
          </p:nvSpPr>
          <p:spPr>
            <a:xfrm>
              <a:off x="4660690" y="3025294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Two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774F6AB5-DB8A-42EE-AD11-F6DDE1AD3499}"/>
              </a:ext>
            </a:extLst>
          </p:cNvPr>
          <p:cNvGrpSpPr/>
          <p:nvPr/>
        </p:nvGrpSpPr>
        <p:grpSpPr>
          <a:xfrm>
            <a:off x="7325509" y="4864029"/>
            <a:ext cx="3812034" cy="1140330"/>
            <a:chOff x="1099179" y="4530282"/>
            <a:chExt cx="3812034" cy="1140330"/>
          </a:xfrm>
        </p:grpSpPr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xmlns="" id="{3CC4913B-46EF-4BC8-A1F4-045F3E87B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571733E-59EF-442F-A36A-7EE1ABDC3712}"/>
                </a:ext>
              </a:extLst>
            </p:cNvPr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4C2356D0-9F04-4167-8040-A98F562FDE36}"/>
              </a:ext>
            </a:extLst>
          </p:cNvPr>
          <p:cNvGrpSpPr/>
          <p:nvPr/>
        </p:nvGrpSpPr>
        <p:grpSpPr>
          <a:xfrm>
            <a:off x="7325509" y="3637456"/>
            <a:ext cx="3812034" cy="1140330"/>
            <a:chOff x="1099179" y="4530282"/>
            <a:chExt cx="3812034" cy="1140330"/>
          </a:xfrm>
        </p:grpSpPr>
        <p:sp>
          <p:nvSpPr>
            <p:cNvPr id="31" name="Rectangle 9">
              <a:extLst>
                <a:ext uri="{FF2B5EF4-FFF2-40B4-BE49-F238E27FC236}">
                  <a16:creationId xmlns:a16="http://schemas.microsoft.com/office/drawing/2014/main" xmlns="" id="{10592085-0797-4111-9A88-C4316AA0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 Feature</a:t>
              </a: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423241B0-ACAC-48C1-9F4E-532595F066C6}"/>
                </a:ext>
              </a:extLst>
            </p:cNvPr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EC23BEDA-3CA5-4843-A7F0-4A0B1BBC603B}"/>
              </a:ext>
            </a:extLst>
          </p:cNvPr>
          <p:cNvGrpSpPr/>
          <p:nvPr/>
        </p:nvGrpSpPr>
        <p:grpSpPr>
          <a:xfrm>
            <a:off x="7325509" y="2410883"/>
            <a:ext cx="3812034" cy="1140330"/>
            <a:chOff x="1099179" y="4530282"/>
            <a:chExt cx="3812034" cy="1140330"/>
          </a:xfrm>
        </p:grpSpPr>
        <p:sp>
          <p:nvSpPr>
            <p:cNvPr id="34" name="Rectangle 9">
              <a:extLst>
                <a:ext uri="{FF2B5EF4-FFF2-40B4-BE49-F238E27FC236}">
                  <a16:creationId xmlns:a16="http://schemas.microsoft.com/office/drawing/2014/main" xmlns="" id="{9EAA621B-25E0-4AE9-82CA-0C43FC0E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D60B31F1-206B-4353-8740-E6ED9FB8D762}"/>
                </a:ext>
              </a:extLst>
            </p:cNvPr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DF54D5E-4081-457E-B744-668B8F1450A4}"/>
              </a:ext>
            </a:extLst>
          </p:cNvPr>
          <p:cNvGrpSpPr/>
          <p:nvPr/>
        </p:nvGrpSpPr>
        <p:grpSpPr>
          <a:xfrm>
            <a:off x="7325509" y="1184310"/>
            <a:ext cx="3812034" cy="1140330"/>
            <a:chOff x="1099179" y="4530282"/>
            <a:chExt cx="3812034" cy="1140330"/>
          </a:xfrm>
        </p:grpSpPr>
        <p:sp>
          <p:nvSpPr>
            <p:cNvPr id="37" name="Rectangle 9">
              <a:extLst>
                <a:ext uri="{FF2B5EF4-FFF2-40B4-BE49-F238E27FC236}">
                  <a16:creationId xmlns:a16="http://schemas.microsoft.com/office/drawing/2014/main" xmlns="" id="{448B6F83-CD98-4D30-B49E-FC13E7070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CD5FED9C-973B-4FC0-B884-9F95416C5971}"/>
                </a:ext>
              </a:extLst>
            </p:cNvPr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23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2E63C57A-9BF4-4145-B957-4E25200E648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8" b="21228"/>
          <a:stretch>
            <a:fillRect/>
          </a:stretch>
        </p:blipFill>
        <p:spPr/>
      </p:pic>
      <p:sp>
        <p:nvSpPr>
          <p:cNvPr id="2" name="Oval 1">
            <a:extLst>
              <a:ext uri="{FF2B5EF4-FFF2-40B4-BE49-F238E27FC236}">
                <a16:creationId xmlns:a16="http://schemas.microsoft.com/office/drawing/2014/main" xmlns="" id="{E38D112F-EC77-4F43-8E3B-DDC5D1C0CE32}"/>
              </a:ext>
            </a:extLst>
          </p:cNvPr>
          <p:cNvSpPr/>
          <p:nvPr/>
        </p:nvSpPr>
        <p:spPr>
          <a:xfrm>
            <a:off x="5715000" y="808408"/>
            <a:ext cx="5240594" cy="5241184"/>
          </a:xfrm>
          <a:prstGeom prst="ellips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5DA75B97-5A6A-4698-AEFE-43499DC482E5}"/>
              </a:ext>
            </a:extLst>
          </p:cNvPr>
          <p:cNvSpPr/>
          <p:nvPr/>
        </p:nvSpPr>
        <p:spPr>
          <a:xfrm>
            <a:off x="6068962" y="1163512"/>
            <a:ext cx="4532670" cy="4530976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6388D900-CCB2-4921-9A62-DD5CB800AB4C}"/>
              </a:ext>
            </a:extLst>
          </p:cNvPr>
          <p:cNvSpPr/>
          <p:nvPr/>
        </p:nvSpPr>
        <p:spPr>
          <a:xfrm>
            <a:off x="6378678" y="1471520"/>
            <a:ext cx="3913238" cy="391496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977900" dir="5400000" sx="80000" sy="8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71DA579A-645B-48D3-9C64-FC1B60EE0ED6}"/>
              </a:ext>
            </a:extLst>
          </p:cNvPr>
          <p:cNvGrpSpPr/>
          <p:nvPr/>
        </p:nvGrpSpPr>
        <p:grpSpPr>
          <a:xfrm>
            <a:off x="6515135" y="2415318"/>
            <a:ext cx="3640324" cy="2027364"/>
            <a:chOff x="4275838" y="2826549"/>
            <a:chExt cx="3640324" cy="202736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FAB40122-8661-45D1-B381-A91FB4FAEAA5}"/>
                </a:ext>
              </a:extLst>
            </p:cNvPr>
            <p:cNvGrpSpPr/>
            <p:nvPr/>
          </p:nvGrpSpPr>
          <p:grpSpPr>
            <a:xfrm>
              <a:off x="4275838" y="2826549"/>
              <a:ext cx="3640324" cy="1331016"/>
              <a:chOff x="4003418" y="1571377"/>
              <a:chExt cx="3640324" cy="1331016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BE6A9061-AA8A-40AB-8558-BE598B36831A}"/>
                  </a:ext>
                </a:extLst>
              </p:cNvPr>
              <p:cNvSpPr/>
              <p:nvPr/>
            </p:nvSpPr>
            <p:spPr>
              <a:xfrm>
                <a:off x="4003418" y="2145263"/>
                <a:ext cx="364032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</a:t>
                </a:r>
              </a:p>
            </p:txBody>
          </p:sp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xmlns="" id="{C6A87DD2-A540-443A-99F4-EFE8E53E7E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13090" y="1571377"/>
                <a:ext cx="3420981" cy="475747"/>
              </a:xfrm>
              <a:prstGeom prst="rect">
                <a:avLst/>
              </a:prstGeom>
            </p:spPr>
            <p:txBody>
              <a:bodyPr/>
              <a:lstStyle>
                <a:lvl1pPr marL="0" indent="0" algn="ctr" defTabSz="1460754" rtl="0" eaLnBrk="1" latinLnBrk="0" hangingPunct="1">
                  <a:lnSpc>
                    <a:spcPct val="90000"/>
                  </a:lnSpc>
                  <a:spcBef>
                    <a:spcPts val="1598"/>
                  </a:spcBef>
                  <a:buFont typeface="Arial" panose="020B0604020202020204" pitchFamily="34" charset="0"/>
                  <a:buNone/>
                  <a:defRPr sz="4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1095566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5943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556320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286697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017074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747451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5477828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208205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GET IN TOUCH</a:t>
                </a:r>
                <a:endParaRPr lang="id-ID" sz="24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F013520E-61D4-4CD0-B1F3-227F62F90BB3}"/>
                </a:ext>
              </a:extLst>
            </p:cNvPr>
            <p:cNvGrpSpPr/>
            <p:nvPr/>
          </p:nvGrpSpPr>
          <p:grpSpPr>
            <a:xfrm>
              <a:off x="4600296" y="4249104"/>
              <a:ext cx="3102444" cy="604809"/>
              <a:chOff x="9894963" y="6883475"/>
              <a:chExt cx="4283590" cy="835069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xmlns="" id="{725EBD24-23F5-4262-B241-A69EBF986A76}"/>
                  </a:ext>
                </a:extLst>
              </p:cNvPr>
              <p:cNvGrpSpPr/>
              <p:nvPr/>
            </p:nvGrpSpPr>
            <p:grpSpPr>
              <a:xfrm>
                <a:off x="9894963" y="6883475"/>
                <a:ext cx="3021979" cy="835069"/>
                <a:chOff x="9894963" y="6883475"/>
                <a:chExt cx="3021979" cy="835069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xmlns="" id="{6F50F879-FE24-410D-8A42-79C71CC77B53}"/>
                    </a:ext>
                  </a:extLst>
                </p:cNvPr>
                <p:cNvSpPr/>
                <p:nvPr/>
              </p:nvSpPr>
              <p:spPr>
                <a:xfrm flipH="1">
                  <a:off x="9894963" y="7336087"/>
                  <a:ext cx="3021979" cy="38245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ts val="1200"/>
                    </a:spcBef>
                  </a:pPr>
                  <a:r>
                    <a:rPr lang="id-ID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081333</a:t>
                  </a:r>
                  <a:r>
                    <a:rPr lang="en-US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556876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0BCF3DD9-AF93-4550-BB77-F1640AC9B94B}"/>
                    </a:ext>
                  </a:extLst>
                </p:cNvPr>
                <p:cNvSpPr txBox="1"/>
                <p:nvPr/>
              </p:nvSpPr>
              <p:spPr>
                <a:xfrm>
                  <a:off x="10500957" y="6911828"/>
                  <a:ext cx="1073888" cy="424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i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Lato Heavy" panose="020F0502020204030203" pitchFamily="34" charset="0"/>
                      <a:cs typeface="Segoe UI" panose="020B0502040204020203" pitchFamily="34" charset="0"/>
                    </a:rPr>
                    <a:t>Call Us</a:t>
                  </a:r>
                  <a:endParaRPr lang="id-ID" sz="1400" b="1" i="1" dirty="0">
                    <a:solidFill>
                      <a:schemeClr val="bg1"/>
                    </a:solidFill>
                    <a:latin typeface="Segoe UI" panose="020B0502040204020203" pitchFamily="34" charset="0"/>
                    <a:ea typeface="Lato Heavy" panose="020F050202020403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9" name="Freeform 76">
                  <a:extLst>
                    <a:ext uri="{FF2B5EF4-FFF2-40B4-BE49-F238E27FC236}">
                      <a16:creationId xmlns:a16="http://schemas.microsoft.com/office/drawing/2014/main" xmlns="" id="{3EFE7439-38E9-4979-9CD7-0E4EED000B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984860" y="6883475"/>
                  <a:ext cx="264824" cy="456817"/>
                </a:xfrm>
                <a:custGeom>
                  <a:avLst/>
                  <a:gdLst>
                    <a:gd name="T0" fmla="*/ 106806 w 283"/>
                    <a:gd name="T1" fmla="*/ 0 h 489"/>
                    <a:gd name="T2" fmla="*/ 106806 w 283"/>
                    <a:gd name="T3" fmla="*/ 0 h 489"/>
                    <a:gd name="T4" fmla="*/ 19746 w 283"/>
                    <a:gd name="T5" fmla="*/ 0 h 489"/>
                    <a:gd name="T6" fmla="*/ 0 w 283"/>
                    <a:gd name="T7" fmla="*/ 19712 h 489"/>
                    <a:gd name="T8" fmla="*/ 0 w 283"/>
                    <a:gd name="T9" fmla="*/ 194435 h 489"/>
                    <a:gd name="T10" fmla="*/ 19746 w 283"/>
                    <a:gd name="T11" fmla="*/ 218627 h 489"/>
                    <a:gd name="T12" fmla="*/ 106806 w 283"/>
                    <a:gd name="T13" fmla="*/ 218627 h 489"/>
                    <a:gd name="T14" fmla="*/ 126551 w 283"/>
                    <a:gd name="T15" fmla="*/ 194435 h 489"/>
                    <a:gd name="T16" fmla="*/ 126551 w 283"/>
                    <a:gd name="T17" fmla="*/ 19712 h 489"/>
                    <a:gd name="T18" fmla="*/ 106806 w 283"/>
                    <a:gd name="T19" fmla="*/ 0 h 489"/>
                    <a:gd name="T20" fmla="*/ 63276 w 283"/>
                    <a:gd name="T21" fmla="*/ 206083 h 489"/>
                    <a:gd name="T22" fmla="*/ 63276 w 283"/>
                    <a:gd name="T23" fmla="*/ 206083 h 489"/>
                    <a:gd name="T24" fmla="*/ 47569 w 283"/>
                    <a:gd name="T25" fmla="*/ 198467 h 489"/>
                    <a:gd name="T26" fmla="*/ 63276 w 283"/>
                    <a:gd name="T27" fmla="*/ 186371 h 489"/>
                    <a:gd name="T28" fmla="*/ 78982 w 283"/>
                    <a:gd name="T29" fmla="*/ 198467 h 489"/>
                    <a:gd name="T30" fmla="*/ 63276 w 283"/>
                    <a:gd name="T31" fmla="*/ 206083 h 489"/>
                    <a:gd name="T32" fmla="*/ 110845 w 283"/>
                    <a:gd name="T33" fmla="*/ 174722 h 489"/>
                    <a:gd name="T34" fmla="*/ 110845 w 283"/>
                    <a:gd name="T35" fmla="*/ 174722 h 489"/>
                    <a:gd name="T36" fmla="*/ 15707 w 283"/>
                    <a:gd name="T37" fmla="*/ 174722 h 489"/>
                    <a:gd name="T38" fmla="*/ 15707 w 283"/>
                    <a:gd name="T39" fmla="*/ 27776 h 489"/>
                    <a:gd name="T40" fmla="*/ 110845 w 283"/>
                    <a:gd name="T41" fmla="*/ 27776 h 489"/>
                    <a:gd name="T42" fmla="*/ 110845 w 283"/>
                    <a:gd name="T43" fmla="*/ 174722 h 48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283" h="489">
                      <a:moveTo>
                        <a:pt x="238" y="0"/>
                      </a:moveTo>
                      <a:lnTo>
                        <a:pt x="238" y="0"/>
                      </a:ln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7" y="0"/>
                        <a:pt x="0" y="18"/>
                        <a:pt x="0" y="44"/>
                      </a:cubicBezTo>
                      <a:cubicBezTo>
                        <a:pt x="0" y="434"/>
                        <a:pt x="0" y="434"/>
                        <a:pt x="0" y="434"/>
                      </a:cubicBezTo>
                      <a:cubicBezTo>
                        <a:pt x="0" y="460"/>
                        <a:pt x="17" y="488"/>
                        <a:pt x="44" y="488"/>
                      </a:cubicBezTo>
                      <a:cubicBezTo>
                        <a:pt x="238" y="488"/>
                        <a:pt x="238" y="488"/>
                        <a:pt x="238" y="488"/>
                      </a:cubicBezTo>
                      <a:cubicBezTo>
                        <a:pt x="265" y="488"/>
                        <a:pt x="282" y="460"/>
                        <a:pt x="282" y="434"/>
                      </a:cubicBezTo>
                      <a:cubicBezTo>
                        <a:pt x="282" y="44"/>
                        <a:pt x="282" y="44"/>
                        <a:pt x="282" y="44"/>
                      </a:cubicBezTo>
                      <a:cubicBezTo>
                        <a:pt x="282" y="18"/>
                        <a:pt x="265" y="0"/>
                        <a:pt x="238" y="0"/>
                      </a:cubicBezTo>
                      <a:close/>
                      <a:moveTo>
                        <a:pt x="141" y="460"/>
                      </a:moveTo>
                      <a:lnTo>
                        <a:pt x="141" y="460"/>
                      </a:lnTo>
                      <a:cubicBezTo>
                        <a:pt x="123" y="460"/>
                        <a:pt x="106" y="451"/>
                        <a:pt x="106" y="443"/>
                      </a:cubicBezTo>
                      <a:cubicBezTo>
                        <a:pt x="106" y="425"/>
                        <a:pt x="123" y="416"/>
                        <a:pt x="141" y="416"/>
                      </a:cubicBezTo>
                      <a:cubicBezTo>
                        <a:pt x="159" y="416"/>
                        <a:pt x="176" y="425"/>
                        <a:pt x="176" y="443"/>
                      </a:cubicBezTo>
                      <a:cubicBezTo>
                        <a:pt x="176" y="451"/>
                        <a:pt x="159" y="460"/>
                        <a:pt x="141" y="460"/>
                      </a:cubicBezTo>
                      <a:close/>
                      <a:moveTo>
                        <a:pt x="247" y="390"/>
                      </a:moveTo>
                      <a:lnTo>
                        <a:pt x="247" y="390"/>
                      </a:lnTo>
                      <a:cubicBezTo>
                        <a:pt x="35" y="390"/>
                        <a:pt x="35" y="390"/>
                        <a:pt x="35" y="390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247" y="62"/>
                        <a:pt x="247" y="62"/>
                        <a:pt x="247" y="62"/>
                      </a:cubicBezTo>
                      <a:lnTo>
                        <a:pt x="247" y="3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34290" tIns="17145" rIns="34290" bIns="17145" anchor="ctr"/>
                <a:lstStyle/>
                <a:p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xmlns="" id="{B2912A31-5E96-438C-AB9E-4534B00091CA}"/>
                  </a:ext>
                </a:extLst>
              </p:cNvPr>
              <p:cNvGrpSpPr/>
              <p:nvPr/>
            </p:nvGrpSpPr>
            <p:grpSpPr>
              <a:xfrm>
                <a:off x="11885573" y="6908949"/>
                <a:ext cx="2292980" cy="777807"/>
                <a:chOff x="11885573" y="6908949"/>
                <a:chExt cx="2292980" cy="777807"/>
              </a:xfrm>
            </p:grpSpPr>
            <p:sp>
              <p:nvSpPr>
                <p:cNvPr id="14" name="Freeform 51">
                  <a:extLst>
                    <a:ext uri="{FF2B5EF4-FFF2-40B4-BE49-F238E27FC236}">
                      <a16:creationId xmlns:a16="http://schemas.microsoft.com/office/drawing/2014/main" xmlns="" id="{C75B2751-8427-4C82-BABF-36150D586A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997869" y="6974937"/>
                  <a:ext cx="433650" cy="268134"/>
                </a:xfrm>
                <a:custGeom>
                  <a:avLst/>
                  <a:gdLst>
                    <a:gd name="T0" fmla="*/ 8120 w 461"/>
                    <a:gd name="T1" fmla="*/ 12182 h 285"/>
                    <a:gd name="T2" fmla="*/ 8120 w 461"/>
                    <a:gd name="T3" fmla="*/ 12182 h 285"/>
                    <a:gd name="T4" fmla="*/ 91576 w 461"/>
                    <a:gd name="T5" fmla="*/ 56398 h 285"/>
                    <a:gd name="T6" fmla="*/ 104207 w 461"/>
                    <a:gd name="T7" fmla="*/ 60008 h 285"/>
                    <a:gd name="T8" fmla="*/ 111876 w 461"/>
                    <a:gd name="T9" fmla="*/ 56398 h 285"/>
                    <a:gd name="T10" fmla="*/ 195783 w 461"/>
                    <a:gd name="T11" fmla="*/ 12182 h 285"/>
                    <a:gd name="T12" fmla="*/ 199843 w 461"/>
                    <a:gd name="T13" fmla="*/ 0 h 285"/>
                    <a:gd name="T14" fmla="*/ 8120 w 461"/>
                    <a:gd name="T15" fmla="*/ 0 h 285"/>
                    <a:gd name="T16" fmla="*/ 8120 w 461"/>
                    <a:gd name="T17" fmla="*/ 12182 h 285"/>
                    <a:gd name="T18" fmla="*/ 199843 w 461"/>
                    <a:gd name="T19" fmla="*/ 36095 h 285"/>
                    <a:gd name="T20" fmla="*/ 199843 w 461"/>
                    <a:gd name="T21" fmla="*/ 36095 h 285"/>
                    <a:gd name="T22" fmla="*/ 111876 w 461"/>
                    <a:gd name="T23" fmla="*/ 80311 h 285"/>
                    <a:gd name="T24" fmla="*/ 104207 w 461"/>
                    <a:gd name="T25" fmla="*/ 80311 h 285"/>
                    <a:gd name="T26" fmla="*/ 91576 w 461"/>
                    <a:gd name="T27" fmla="*/ 80311 h 285"/>
                    <a:gd name="T28" fmla="*/ 8120 w 461"/>
                    <a:gd name="T29" fmla="*/ 36095 h 285"/>
                    <a:gd name="T30" fmla="*/ 4060 w 461"/>
                    <a:gd name="T31" fmla="*/ 36095 h 285"/>
                    <a:gd name="T32" fmla="*/ 4060 w 461"/>
                    <a:gd name="T33" fmla="*/ 120015 h 285"/>
                    <a:gd name="T34" fmla="*/ 15789 w 461"/>
                    <a:gd name="T35" fmla="*/ 128137 h 285"/>
                    <a:gd name="T36" fmla="*/ 191723 w 461"/>
                    <a:gd name="T37" fmla="*/ 128137 h 285"/>
                    <a:gd name="T38" fmla="*/ 203903 w 461"/>
                    <a:gd name="T39" fmla="*/ 120015 h 285"/>
                    <a:gd name="T40" fmla="*/ 203903 w 461"/>
                    <a:gd name="T41" fmla="*/ 36095 h 285"/>
                    <a:gd name="T42" fmla="*/ 199843 w 461"/>
                    <a:gd name="T43" fmla="*/ 36095 h 28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461" h="285">
                      <a:moveTo>
                        <a:pt x="18" y="27"/>
                      </a:moveTo>
                      <a:lnTo>
                        <a:pt x="18" y="27"/>
                      </a:lnTo>
                      <a:cubicBezTo>
                        <a:pt x="35" y="35"/>
                        <a:pt x="203" y="125"/>
                        <a:pt x="203" y="125"/>
                      </a:cubicBezTo>
                      <a:cubicBezTo>
                        <a:pt x="212" y="133"/>
                        <a:pt x="221" y="133"/>
                        <a:pt x="231" y="133"/>
                      </a:cubicBezTo>
                      <a:cubicBezTo>
                        <a:pt x="239" y="133"/>
                        <a:pt x="248" y="133"/>
                        <a:pt x="248" y="125"/>
                      </a:cubicBezTo>
                      <a:cubicBezTo>
                        <a:pt x="256" y="125"/>
                        <a:pt x="425" y="35"/>
                        <a:pt x="434" y="27"/>
                      </a:cubicBezTo>
                      <a:cubicBezTo>
                        <a:pt x="452" y="18"/>
                        <a:pt x="460" y="0"/>
                        <a:pt x="44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0"/>
                        <a:pt x="9" y="18"/>
                        <a:pt x="18" y="27"/>
                      </a:cubicBezTo>
                      <a:close/>
                      <a:moveTo>
                        <a:pt x="443" y="80"/>
                      </a:moveTo>
                      <a:lnTo>
                        <a:pt x="443" y="80"/>
                      </a:lnTo>
                      <a:cubicBezTo>
                        <a:pt x="434" y="80"/>
                        <a:pt x="256" y="169"/>
                        <a:pt x="248" y="178"/>
                      </a:cubicBezTo>
                      <a:cubicBezTo>
                        <a:pt x="248" y="178"/>
                        <a:pt x="239" y="178"/>
                        <a:pt x="231" y="178"/>
                      </a:cubicBezTo>
                      <a:cubicBezTo>
                        <a:pt x="221" y="178"/>
                        <a:pt x="212" y="178"/>
                        <a:pt x="203" y="178"/>
                      </a:cubicBezTo>
                      <a:cubicBezTo>
                        <a:pt x="194" y="169"/>
                        <a:pt x="27" y="80"/>
                        <a:pt x="18" y="80"/>
                      </a:cubicBezTo>
                      <a:cubicBezTo>
                        <a:pt x="9" y="72"/>
                        <a:pt x="9" y="80"/>
                        <a:pt x="9" y="80"/>
                      </a:cubicBezTo>
                      <a:cubicBezTo>
                        <a:pt x="9" y="88"/>
                        <a:pt x="9" y="266"/>
                        <a:pt x="9" y="266"/>
                      </a:cubicBezTo>
                      <a:cubicBezTo>
                        <a:pt x="9" y="275"/>
                        <a:pt x="18" y="284"/>
                        <a:pt x="35" y="284"/>
                      </a:cubicBezTo>
                      <a:cubicBezTo>
                        <a:pt x="425" y="284"/>
                        <a:pt x="425" y="284"/>
                        <a:pt x="425" y="284"/>
                      </a:cubicBezTo>
                      <a:cubicBezTo>
                        <a:pt x="443" y="284"/>
                        <a:pt x="452" y="275"/>
                        <a:pt x="452" y="266"/>
                      </a:cubicBezTo>
                      <a:cubicBezTo>
                        <a:pt x="452" y="266"/>
                        <a:pt x="452" y="88"/>
                        <a:pt x="452" y="80"/>
                      </a:cubicBezTo>
                      <a:cubicBezTo>
                        <a:pt x="452" y="80"/>
                        <a:pt x="452" y="72"/>
                        <a:pt x="443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34290" tIns="17145" rIns="34290" bIns="17145" anchor="ctr"/>
                <a:lstStyle/>
                <a:p>
                  <a:endParaRPr lang="en-US" sz="14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xmlns="" id="{187610C7-15D6-4173-87B1-929A8048AF9B}"/>
                    </a:ext>
                  </a:extLst>
                </p:cNvPr>
                <p:cNvSpPr/>
                <p:nvPr/>
              </p:nvSpPr>
              <p:spPr>
                <a:xfrm flipH="1">
                  <a:off x="11885573" y="7304299"/>
                  <a:ext cx="2292980" cy="38245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ts val="1200"/>
                    </a:spcBef>
                  </a:pPr>
                  <a:r>
                    <a:rPr lang="en-US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Example@gmail.com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9ED21C23-8720-454D-B736-DD59F78D3D3B}"/>
                    </a:ext>
                  </a:extLst>
                </p:cNvPr>
                <p:cNvSpPr txBox="1"/>
                <p:nvPr/>
              </p:nvSpPr>
              <p:spPr>
                <a:xfrm>
                  <a:off x="12697923" y="6908949"/>
                  <a:ext cx="916745" cy="424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i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Lato Heavy" panose="020F0502020204030203" pitchFamily="34" charset="0"/>
                      <a:cs typeface="Segoe UI" panose="020B0502040204020203" pitchFamily="34" charset="0"/>
                    </a:rPr>
                    <a:t>Email</a:t>
                  </a:r>
                  <a:endParaRPr lang="id-ID" sz="1400" b="1" i="1" dirty="0">
                    <a:solidFill>
                      <a:schemeClr val="bg1"/>
                    </a:solidFill>
                    <a:latin typeface="Segoe UI" panose="020B0502040204020203" pitchFamily="34" charset="0"/>
                    <a:ea typeface="Lato Heavy" panose="020F050202020403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486C845-0B6A-4394-A7B1-FE2DE95A2003}"/>
              </a:ext>
            </a:extLst>
          </p:cNvPr>
          <p:cNvGrpSpPr/>
          <p:nvPr/>
        </p:nvGrpSpPr>
        <p:grpSpPr>
          <a:xfrm>
            <a:off x="2674452" y="2672683"/>
            <a:ext cx="462757" cy="463419"/>
            <a:chOff x="3087032" y="5663092"/>
            <a:chExt cx="1590269" cy="15925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0409745C-F342-46EB-8C89-26E802315110}"/>
                </a:ext>
              </a:extLst>
            </p:cNvPr>
            <p:cNvSpPr/>
            <p:nvPr/>
          </p:nvSpPr>
          <p:spPr>
            <a:xfrm>
              <a:off x="3087032" y="5663092"/>
              <a:ext cx="1590269" cy="15925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152400" dir="10800000" algn="r" rotWithShape="0">
                <a:prstClr val="black">
                  <a:alpha val="6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127">
              <a:extLst>
                <a:ext uri="{FF2B5EF4-FFF2-40B4-BE49-F238E27FC236}">
                  <a16:creationId xmlns:a16="http://schemas.microsoft.com/office/drawing/2014/main" xmlns="" id="{74F10E2A-F088-4166-A98B-654442FCD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499" y="6072606"/>
              <a:ext cx="577334" cy="773518"/>
            </a:xfrm>
            <a:custGeom>
              <a:avLst/>
              <a:gdLst>
                <a:gd name="T0" fmla="*/ 29445154 w 453"/>
                <a:gd name="T1" fmla="*/ 78678142 h 609"/>
                <a:gd name="T2" fmla="*/ 29445154 w 453"/>
                <a:gd name="T3" fmla="*/ 78678142 h 609"/>
                <a:gd name="T4" fmla="*/ 0 w 453"/>
                <a:gd name="T5" fmla="*/ 29245613 h 609"/>
                <a:gd name="T6" fmla="*/ 29445154 w 453"/>
                <a:gd name="T7" fmla="*/ 0 h 609"/>
                <a:gd name="T8" fmla="*/ 58889948 w 453"/>
                <a:gd name="T9" fmla="*/ 29245613 h 609"/>
                <a:gd name="T10" fmla="*/ 29445154 w 453"/>
                <a:gd name="T11" fmla="*/ 78678142 h 609"/>
                <a:gd name="T12" fmla="*/ 29445154 w 453"/>
                <a:gd name="T13" fmla="*/ 10093638 h 609"/>
                <a:gd name="T14" fmla="*/ 29445154 w 453"/>
                <a:gd name="T15" fmla="*/ 10093638 h 609"/>
                <a:gd name="T16" fmla="*/ 10162289 w 453"/>
                <a:gd name="T17" fmla="*/ 29245613 h 609"/>
                <a:gd name="T18" fmla="*/ 29445154 w 453"/>
                <a:gd name="T19" fmla="*/ 49432889 h 609"/>
                <a:gd name="T20" fmla="*/ 49769732 w 453"/>
                <a:gd name="T21" fmla="*/ 29245613 h 609"/>
                <a:gd name="T22" fmla="*/ 29445154 w 453"/>
                <a:gd name="T23" fmla="*/ 10093638 h 6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53" h="609">
                  <a:moveTo>
                    <a:pt x="226" y="608"/>
                  </a:moveTo>
                  <a:lnTo>
                    <a:pt x="226" y="608"/>
                  </a:lnTo>
                  <a:cubicBezTo>
                    <a:pt x="226" y="608"/>
                    <a:pt x="0" y="354"/>
                    <a:pt x="0" y="226"/>
                  </a:cubicBezTo>
                  <a:cubicBezTo>
                    <a:pt x="0" y="106"/>
                    <a:pt x="106" y="0"/>
                    <a:pt x="226" y="0"/>
                  </a:cubicBezTo>
                  <a:cubicBezTo>
                    <a:pt x="354" y="0"/>
                    <a:pt x="452" y="106"/>
                    <a:pt x="452" y="226"/>
                  </a:cubicBezTo>
                  <a:cubicBezTo>
                    <a:pt x="452" y="354"/>
                    <a:pt x="226" y="608"/>
                    <a:pt x="226" y="608"/>
                  </a:cubicBezTo>
                  <a:close/>
                  <a:moveTo>
                    <a:pt x="226" y="78"/>
                  </a:moveTo>
                  <a:lnTo>
                    <a:pt x="226" y="78"/>
                  </a:lnTo>
                  <a:cubicBezTo>
                    <a:pt x="149" y="78"/>
                    <a:pt x="78" y="149"/>
                    <a:pt x="78" y="226"/>
                  </a:cubicBezTo>
                  <a:cubicBezTo>
                    <a:pt x="78" y="311"/>
                    <a:pt x="149" y="382"/>
                    <a:pt x="226" y="382"/>
                  </a:cubicBezTo>
                  <a:cubicBezTo>
                    <a:pt x="311" y="382"/>
                    <a:pt x="382" y="311"/>
                    <a:pt x="382" y="226"/>
                  </a:cubicBezTo>
                  <a:cubicBezTo>
                    <a:pt x="382" y="149"/>
                    <a:pt x="311" y="78"/>
                    <a:pt x="226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C47FCE4-C3E1-48B1-889E-C06FB8125F41}"/>
              </a:ext>
            </a:extLst>
          </p:cNvPr>
          <p:cNvGrpSpPr/>
          <p:nvPr/>
        </p:nvGrpSpPr>
        <p:grpSpPr>
          <a:xfrm>
            <a:off x="2949341" y="3466962"/>
            <a:ext cx="1942632" cy="718354"/>
            <a:chOff x="13849165" y="7334898"/>
            <a:chExt cx="3585856" cy="1325992"/>
          </a:xfrm>
        </p:grpSpPr>
        <p:sp>
          <p:nvSpPr>
            <p:cNvPr id="30" name="Speech Bubble: Rectangle 29">
              <a:extLst>
                <a:ext uri="{FF2B5EF4-FFF2-40B4-BE49-F238E27FC236}">
                  <a16:creationId xmlns:a16="http://schemas.microsoft.com/office/drawing/2014/main" xmlns="" id="{525D8851-DFFF-4A71-8C3E-89A9EFB00B70}"/>
                </a:ext>
              </a:extLst>
            </p:cNvPr>
            <p:cNvSpPr/>
            <p:nvPr/>
          </p:nvSpPr>
          <p:spPr>
            <a:xfrm>
              <a:off x="13849165" y="7334898"/>
              <a:ext cx="3585856" cy="1325992"/>
            </a:xfrm>
            <a:prstGeom prst="wedgeRectCallout">
              <a:avLst>
                <a:gd name="adj1" fmla="val -45715"/>
                <a:gd name="adj2" fmla="val -91465"/>
              </a:avLst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DB71506A-AF2D-40CD-AAF3-03149CC232A6}"/>
                </a:ext>
              </a:extLst>
            </p:cNvPr>
            <p:cNvGrpSpPr/>
            <p:nvPr/>
          </p:nvGrpSpPr>
          <p:grpSpPr>
            <a:xfrm>
              <a:off x="14167617" y="7564357"/>
              <a:ext cx="3071389" cy="869841"/>
              <a:chOff x="2101171" y="7803761"/>
              <a:chExt cx="3071389" cy="869841"/>
            </a:xfrm>
          </p:grpSpPr>
          <p:sp>
            <p:nvSpPr>
              <p:cNvPr id="32" name="Freeform 2">
                <a:extLst>
                  <a:ext uri="{FF2B5EF4-FFF2-40B4-BE49-F238E27FC236}">
                    <a16:creationId xmlns:a16="http://schemas.microsoft.com/office/drawing/2014/main" xmlns="" id="{17139758-A2FD-4C4D-85C4-DED2DBAD95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171" y="8101745"/>
                <a:ext cx="231720" cy="374064"/>
              </a:xfrm>
              <a:custGeom>
                <a:avLst/>
                <a:gdLst>
                  <a:gd name="T0" fmla="*/ 55786 w 249"/>
                  <a:gd name="T1" fmla="*/ 0 h 400"/>
                  <a:gd name="T2" fmla="*/ 55786 w 249"/>
                  <a:gd name="T3" fmla="*/ 0 h 400"/>
                  <a:gd name="T4" fmla="*/ 0 w 249"/>
                  <a:gd name="T5" fmla="*/ 56059 h 400"/>
                  <a:gd name="T6" fmla="*/ 55786 w 249"/>
                  <a:gd name="T7" fmla="*/ 178940 h 400"/>
                  <a:gd name="T8" fmla="*/ 110679 w 249"/>
                  <a:gd name="T9" fmla="*/ 56059 h 400"/>
                  <a:gd name="T10" fmla="*/ 55786 w 249"/>
                  <a:gd name="T11" fmla="*/ 0 h 400"/>
                  <a:gd name="T12" fmla="*/ 55786 w 249"/>
                  <a:gd name="T13" fmla="*/ 87900 h 400"/>
                  <a:gd name="T14" fmla="*/ 55786 w 249"/>
                  <a:gd name="T15" fmla="*/ 87900 h 400"/>
                  <a:gd name="T16" fmla="*/ 23653 w 249"/>
                  <a:gd name="T17" fmla="*/ 56059 h 400"/>
                  <a:gd name="T18" fmla="*/ 55786 w 249"/>
                  <a:gd name="T19" fmla="*/ 24217 h 400"/>
                  <a:gd name="T20" fmla="*/ 87026 w 249"/>
                  <a:gd name="T21" fmla="*/ 56059 h 400"/>
                  <a:gd name="T22" fmla="*/ 55786 w 249"/>
                  <a:gd name="T23" fmla="*/ 87900 h 4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49" h="400">
                    <a:moveTo>
                      <a:pt x="125" y="0"/>
                    </a:moveTo>
                    <a:lnTo>
                      <a:pt x="125" y="0"/>
                    </a:lnTo>
                    <a:cubicBezTo>
                      <a:pt x="53" y="0"/>
                      <a:pt x="0" y="54"/>
                      <a:pt x="0" y="125"/>
                    </a:cubicBezTo>
                    <a:cubicBezTo>
                      <a:pt x="0" y="240"/>
                      <a:pt x="125" y="399"/>
                      <a:pt x="125" y="399"/>
                    </a:cubicBezTo>
                    <a:cubicBezTo>
                      <a:pt x="125" y="399"/>
                      <a:pt x="248" y="240"/>
                      <a:pt x="248" y="125"/>
                    </a:cubicBezTo>
                    <a:cubicBezTo>
                      <a:pt x="248" y="54"/>
                      <a:pt x="195" y="0"/>
                      <a:pt x="125" y="0"/>
                    </a:cubicBezTo>
                    <a:close/>
                    <a:moveTo>
                      <a:pt x="125" y="196"/>
                    </a:moveTo>
                    <a:lnTo>
                      <a:pt x="125" y="196"/>
                    </a:lnTo>
                    <a:cubicBezTo>
                      <a:pt x="88" y="196"/>
                      <a:pt x="53" y="160"/>
                      <a:pt x="53" y="125"/>
                    </a:cubicBezTo>
                    <a:cubicBezTo>
                      <a:pt x="53" y="89"/>
                      <a:pt x="88" y="54"/>
                      <a:pt x="125" y="54"/>
                    </a:cubicBezTo>
                    <a:cubicBezTo>
                      <a:pt x="159" y="54"/>
                      <a:pt x="195" y="89"/>
                      <a:pt x="195" y="125"/>
                    </a:cubicBezTo>
                    <a:cubicBezTo>
                      <a:pt x="195" y="160"/>
                      <a:pt x="159" y="196"/>
                      <a:pt x="125" y="1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xmlns="" id="{BADE785E-4EB4-4BBA-8868-89F4EB48A10B}"/>
                  </a:ext>
                </a:extLst>
              </p:cNvPr>
              <p:cNvSpPr/>
              <p:nvPr/>
            </p:nvSpPr>
            <p:spPr>
              <a:xfrm flipH="1">
                <a:off x="2613876" y="8204905"/>
                <a:ext cx="2558684" cy="468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050" dirty="0">
                    <a:solidFill>
                      <a:schemeClr val="bg1"/>
                    </a:solidFill>
                    <a:latin typeface="Nexa Light" panose="02000000000000000000" pitchFamily="50" charset="0"/>
                    <a:cs typeface="Segoe UI" panose="020B0502040204020203" pitchFamily="34" charset="0"/>
                  </a:rPr>
                  <a:t>Upper Yard, 221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BF0CAD11-9E82-4ADA-BCC9-DC57C1C01CA8}"/>
                  </a:ext>
                </a:extLst>
              </p:cNvPr>
              <p:cNvSpPr txBox="1"/>
              <p:nvPr/>
            </p:nvSpPr>
            <p:spPr>
              <a:xfrm>
                <a:off x="2613878" y="7803761"/>
                <a:ext cx="1465269" cy="511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Address</a:t>
                </a:r>
                <a:endParaRPr lang="id-ID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4739221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A0E01250-05F6-4E70-BC10-DBA2635DD3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78F1ED8-87BA-4F57-8CA9-C77D20F25E90}"/>
              </a:ext>
            </a:extLst>
          </p:cNvPr>
          <p:cNvSpPr/>
          <p:nvPr/>
        </p:nvSpPr>
        <p:spPr>
          <a:xfrm>
            <a:off x="0" y="1"/>
            <a:ext cx="12192000" cy="3524249"/>
          </a:xfrm>
          <a:prstGeom prst="rect">
            <a:avLst/>
          </a:prstGeom>
          <a:gradFill flip="none" rotWithShape="1">
            <a:gsLst>
              <a:gs pos="0">
                <a:srgbClr val="212837">
                  <a:alpha val="66000"/>
                </a:srgbClr>
              </a:gs>
              <a:gs pos="79000">
                <a:srgbClr val="212837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09E4031-DC0C-4E62-ADF5-08F47EEC704C}"/>
              </a:ext>
            </a:extLst>
          </p:cNvPr>
          <p:cNvSpPr/>
          <p:nvPr/>
        </p:nvSpPr>
        <p:spPr>
          <a:xfrm>
            <a:off x="7821173" y="5280227"/>
            <a:ext cx="132080" cy="13208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107363E-DB1A-4159-B96A-43572E5658F2}"/>
              </a:ext>
            </a:extLst>
          </p:cNvPr>
          <p:cNvSpPr/>
          <p:nvPr/>
        </p:nvSpPr>
        <p:spPr>
          <a:xfrm>
            <a:off x="8035471" y="3969623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B2F3EE2-6F4E-4F69-8564-244A089310E5}"/>
              </a:ext>
            </a:extLst>
          </p:cNvPr>
          <p:cNvSpPr/>
          <p:nvPr/>
        </p:nvSpPr>
        <p:spPr>
          <a:xfrm>
            <a:off x="10660697" y="5614671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8FF0DEB1-CDEC-473A-AE2C-253B01CC217E}"/>
              </a:ext>
            </a:extLst>
          </p:cNvPr>
          <p:cNvGrpSpPr/>
          <p:nvPr/>
        </p:nvGrpSpPr>
        <p:grpSpPr>
          <a:xfrm>
            <a:off x="9529079" y="4181475"/>
            <a:ext cx="719822" cy="719822"/>
            <a:chOff x="9568753" y="4221149"/>
            <a:chExt cx="640474" cy="64047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6F5C5072-C643-4715-8145-803E3D502FB3}"/>
                </a:ext>
              </a:extLst>
            </p:cNvPr>
            <p:cNvSpPr/>
            <p:nvPr/>
          </p:nvSpPr>
          <p:spPr>
            <a:xfrm>
              <a:off x="9568753" y="4221149"/>
              <a:ext cx="640474" cy="640474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85">
              <a:extLst>
                <a:ext uri="{FF2B5EF4-FFF2-40B4-BE49-F238E27FC236}">
                  <a16:creationId xmlns:a16="http://schemas.microsoft.com/office/drawing/2014/main" xmlns="" id="{1244276A-53D5-4EE9-BD39-9DDC854389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62753" y="4439917"/>
              <a:ext cx="252474" cy="20293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F80EEB6B-0262-4F1D-93B7-AF2C20F572E2}"/>
              </a:ext>
            </a:extLst>
          </p:cNvPr>
          <p:cNvGrpSpPr/>
          <p:nvPr/>
        </p:nvGrpSpPr>
        <p:grpSpPr>
          <a:xfrm>
            <a:off x="7989056" y="2907244"/>
            <a:ext cx="842130" cy="842130"/>
            <a:chOff x="8035471" y="2953659"/>
            <a:chExt cx="749300" cy="7493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ECDC7B30-2E95-4BCB-B3FE-8B1C2C250E09}"/>
                </a:ext>
              </a:extLst>
            </p:cNvPr>
            <p:cNvSpPr/>
            <p:nvPr/>
          </p:nvSpPr>
          <p:spPr>
            <a:xfrm>
              <a:off x="8035471" y="2953659"/>
              <a:ext cx="749300" cy="74930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118683A6-1868-4299-94BE-2E27EF7277B8}"/>
                </a:ext>
              </a:extLst>
            </p:cNvPr>
            <p:cNvGrpSpPr/>
            <p:nvPr userDrawn="1"/>
          </p:nvGrpSpPr>
          <p:grpSpPr>
            <a:xfrm>
              <a:off x="8227500" y="3188860"/>
              <a:ext cx="365242" cy="278898"/>
              <a:chOff x="10541000" y="3240088"/>
              <a:chExt cx="1282701" cy="979487"/>
            </a:xfrm>
            <a:solidFill>
              <a:schemeClr val="bg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xmlns="" id="{C5384EF5-29B8-4879-B12F-AE5B4C339A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xmlns="" id="{10AF5EE4-4A15-44C8-BC93-AA2056F71E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EDAA5C1E-5082-4F2B-A790-869B175A2B50}"/>
              </a:ext>
            </a:extLst>
          </p:cNvPr>
          <p:cNvGrpSpPr/>
          <p:nvPr/>
        </p:nvGrpSpPr>
        <p:grpSpPr>
          <a:xfrm>
            <a:off x="8598900" y="5244288"/>
            <a:ext cx="652050" cy="652050"/>
            <a:chOff x="8634839" y="5280227"/>
            <a:chExt cx="580172" cy="58017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B083E4DF-8F11-4AED-821C-08E63F71710A}"/>
                </a:ext>
              </a:extLst>
            </p:cNvPr>
            <p:cNvSpPr/>
            <p:nvPr/>
          </p:nvSpPr>
          <p:spPr>
            <a:xfrm>
              <a:off x="8634839" y="5280227"/>
              <a:ext cx="580172" cy="580172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xmlns="" id="{0E3B4897-D8F5-4AC1-B71A-CAF68345C9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60820" y="5451263"/>
              <a:ext cx="128210" cy="23810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F13DA52-86ED-4814-91A6-ECB9EB09C3D4}"/>
              </a:ext>
            </a:extLst>
          </p:cNvPr>
          <p:cNvSpPr/>
          <p:nvPr/>
        </p:nvSpPr>
        <p:spPr>
          <a:xfrm>
            <a:off x="1122834" y="5002682"/>
            <a:ext cx="48550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B0AECB0-84F5-4B4B-89F1-CBF4D0DC4139}"/>
              </a:ext>
            </a:extLst>
          </p:cNvPr>
          <p:cNvGrpSpPr/>
          <p:nvPr/>
        </p:nvGrpSpPr>
        <p:grpSpPr>
          <a:xfrm>
            <a:off x="1122835" y="4050464"/>
            <a:ext cx="3864292" cy="907705"/>
            <a:chOff x="1122835" y="4050464"/>
            <a:chExt cx="3864292" cy="907705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xmlns="" id="{3BF6CF68-6B74-435E-B6FE-C24C4D7976BC}"/>
                </a:ext>
              </a:extLst>
            </p:cNvPr>
            <p:cNvSpPr txBox="1">
              <a:spLocks/>
            </p:cNvSpPr>
            <p:nvPr/>
          </p:nvSpPr>
          <p:spPr>
            <a:xfrm>
              <a:off x="1122835" y="4371286"/>
              <a:ext cx="3864292" cy="586883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Get</a:t>
              </a: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 </a:t>
              </a:r>
              <a:r>
                <a:rPr lang="en-US" sz="32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Follow </a:t>
              </a:r>
              <a:r>
                <a:rPr lang="en-US" sz="3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Us</a:t>
              </a:r>
              <a:endParaRPr lang="id-ID" sz="3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xmlns="" id="{B672759A-3E5B-45D4-91C3-2E372CB237E0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22835" y="4050464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3" name="Text Placeholder 2">
            <a:extLst>
              <a:ext uri="{FF2B5EF4-FFF2-40B4-BE49-F238E27FC236}">
                <a16:creationId xmlns:a16="http://schemas.microsoft.com/office/drawing/2014/main" xmlns="" id="{0731EA46-B71E-456D-9158-D172F40E8DDF}"/>
              </a:ext>
            </a:extLst>
          </p:cNvPr>
          <p:cNvSpPr txBox="1">
            <a:spLocks/>
          </p:cNvSpPr>
          <p:nvPr/>
        </p:nvSpPr>
        <p:spPr>
          <a:xfrm>
            <a:off x="3784600" y="1159549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chemeClr val="bg1"/>
                </a:solidFill>
                <a:latin typeface="Nexa Light" panose="02000000000000000000" pitchFamily="50" charset="0"/>
              </a:rPr>
              <a:t>PART  ONE</a:t>
            </a:r>
            <a:endParaRPr lang="id-ID" sz="60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5BAB4A71-FF47-489F-94BE-5E2EB8395A72}"/>
              </a:ext>
            </a:extLst>
          </p:cNvPr>
          <p:cNvSpPr/>
          <p:nvPr/>
        </p:nvSpPr>
        <p:spPr>
          <a:xfrm>
            <a:off x="2443003" y="2135055"/>
            <a:ext cx="73059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C9BB8685-43C5-4FE7-ADE0-66B3E2E57849}"/>
              </a:ext>
            </a:extLst>
          </p:cNvPr>
          <p:cNvSpPr txBox="1"/>
          <p:nvPr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3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C13CD76B-0E02-42CC-A1AE-4CE9D29D6ADB}"/>
              </a:ext>
            </a:extLst>
          </p:cNvPr>
          <p:cNvGrpSpPr/>
          <p:nvPr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DE2956FD-FD16-4F54-8C51-E1062D4ED8F4}"/>
                </a:ext>
              </a:extLst>
            </p:cNvPr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xmlns="" id="{22058ABF-D9AE-4A91-BAEF-50D50588CA4C}"/>
                  </a:ext>
                </a:extLst>
              </p:cNvPr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xmlns="" id="{49C92160-4841-4205-BCAD-082FCD96D1F6}"/>
                  </a:ext>
                </a:extLst>
              </p:cNvPr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77424E24-7572-4CDE-8441-DD7C3894E288}"/>
                </a:ext>
              </a:extLst>
            </p:cNvPr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68" name="Freeform 85">
                <a:extLst>
                  <a:ext uri="{FF2B5EF4-FFF2-40B4-BE49-F238E27FC236}">
                    <a16:creationId xmlns:a16="http://schemas.microsoft.com/office/drawing/2014/main" xmlns="" id="{0A973193-27FC-4947-9916-EE6FF2EB66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xmlns="" id="{A96469B3-1DD2-4EBE-8E06-5FC189B427F0}"/>
                  </a:ext>
                </a:extLst>
              </p:cNvPr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1" name="Freeform 5">
                  <a:extLst>
                    <a:ext uri="{FF2B5EF4-FFF2-40B4-BE49-F238E27FC236}">
                      <a16:creationId xmlns:a16="http://schemas.microsoft.com/office/drawing/2014/main" xmlns="" id="{63F28D39-A534-483F-AC67-5CF59853F8F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  <p:sp>
              <p:nvSpPr>
                <p:cNvPr id="72" name="Freeform 6">
                  <a:extLst>
                    <a:ext uri="{FF2B5EF4-FFF2-40B4-BE49-F238E27FC236}">
                      <a16:creationId xmlns:a16="http://schemas.microsoft.com/office/drawing/2014/main" xmlns="" id="{F7773FB4-0701-425B-9A7A-932EF2A83AB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400"/>
                </a:p>
              </p:txBody>
            </p:sp>
          </p:grpSp>
          <p:sp>
            <p:nvSpPr>
              <p:cNvPr id="70" name="Freeform 75">
                <a:extLst>
                  <a:ext uri="{FF2B5EF4-FFF2-40B4-BE49-F238E27FC236}">
                    <a16:creationId xmlns:a16="http://schemas.microsoft.com/office/drawing/2014/main" xmlns="" id="{0BD6AB61-61BC-4E7B-BE87-3F0BA200DE5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xmlns="" id="{6F8B7C78-EF94-4E55-88A8-D3E7A80802ED}"/>
              </a:ext>
            </a:extLst>
          </p:cNvPr>
          <p:cNvCxnSpPr>
            <a:cxnSpLocks/>
          </p:cNvCxnSpPr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F92E9F2-D5D6-455E-9670-F6174BDD83F6}"/>
              </a:ext>
            </a:extLst>
          </p:cNvPr>
          <p:cNvSpPr txBox="1"/>
          <p:nvPr/>
        </p:nvSpPr>
        <p:spPr>
          <a:xfrm>
            <a:off x="1247420" y="394864"/>
            <a:ext cx="117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4" grpId="0"/>
          <p:bldP spid="33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4" grpId="0"/>
          <p:bldP spid="33" grpId="0"/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14666117-1264-47C4-BA44-5A663664F64F}"/>
              </a:ext>
            </a:extLst>
          </p:cNvPr>
          <p:cNvSpPr/>
          <p:nvPr/>
        </p:nvSpPr>
        <p:spPr>
          <a:xfrm>
            <a:off x="4504262" y="2148840"/>
            <a:ext cx="3183482" cy="1736652"/>
          </a:xfrm>
          <a:prstGeom prst="roundRect">
            <a:avLst>
              <a:gd name="adj" fmla="val 1623"/>
            </a:avLst>
          </a:prstGeom>
          <a:solidFill>
            <a:srgbClr val="392469"/>
          </a:solidFill>
          <a:ln>
            <a:noFill/>
          </a:ln>
          <a:effectLst>
            <a:outerShdw blurRad="1270000" dist="8255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8A1509F2-DECE-4346-BE75-62FDBCA42863}"/>
              </a:ext>
            </a:extLst>
          </p:cNvPr>
          <p:cNvSpPr/>
          <p:nvPr/>
        </p:nvSpPr>
        <p:spPr>
          <a:xfrm>
            <a:off x="6764401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C2ACE7A4-95B8-4D2E-842A-985BB91ACB30}"/>
              </a:ext>
            </a:extLst>
          </p:cNvPr>
          <p:cNvGrpSpPr/>
          <p:nvPr/>
        </p:nvGrpSpPr>
        <p:grpSpPr>
          <a:xfrm>
            <a:off x="4644970" y="2326200"/>
            <a:ext cx="2902067" cy="1069531"/>
            <a:chOff x="4673483" y="2165178"/>
            <a:chExt cx="2902067" cy="1069531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xmlns="" id="{24555E3D-4370-45B6-BD00-693E40E07828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#2Your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BB95A28A-D02B-45F8-BD16-04B6354BFBDC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5DB48874-DBAA-4A14-8F4A-0C18922D304D}"/>
              </a:ext>
            </a:extLst>
          </p:cNvPr>
          <p:cNvSpPr/>
          <p:nvPr/>
        </p:nvSpPr>
        <p:spPr>
          <a:xfrm>
            <a:off x="3400662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68A71F93-8E3D-4FB1-917B-90E2D2C25603}"/>
              </a:ext>
            </a:extLst>
          </p:cNvPr>
          <p:cNvGrpSpPr/>
          <p:nvPr/>
        </p:nvGrpSpPr>
        <p:grpSpPr>
          <a:xfrm>
            <a:off x="1281231" y="2326200"/>
            <a:ext cx="2902067" cy="1069531"/>
            <a:chOff x="4673483" y="2165178"/>
            <a:chExt cx="2902067" cy="1069531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xmlns="" id="{6B82C393-E602-4A29-A279-8A19E6BA8135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#1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8C4404B1-0D73-4F2F-BBC2-ECB8275451FA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45B06662-6BB4-4528-A43E-A47AF33A30C6}"/>
              </a:ext>
            </a:extLst>
          </p:cNvPr>
          <p:cNvSpPr/>
          <p:nvPr/>
        </p:nvSpPr>
        <p:spPr>
          <a:xfrm>
            <a:off x="10093562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EAE12BD9-42A7-4451-9E6A-EA7F9B6B4D1D}"/>
              </a:ext>
            </a:extLst>
          </p:cNvPr>
          <p:cNvGrpSpPr/>
          <p:nvPr/>
        </p:nvGrpSpPr>
        <p:grpSpPr>
          <a:xfrm>
            <a:off x="7974131" y="2326200"/>
            <a:ext cx="2902067" cy="1069531"/>
            <a:chOff x="4673483" y="2165178"/>
            <a:chExt cx="2902067" cy="1069531"/>
          </a:xfrm>
        </p:grpSpPr>
        <p:sp>
          <p:nvSpPr>
            <p:cNvPr id="29" name="Text Placeholder 2">
              <a:extLst>
                <a:ext uri="{FF2B5EF4-FFF2-40B4-BE49-F238E27FC236}">
                  <a16:creationId xmlns:a16="http://schemas.microsoft.com/office/drawing/2014/main" xmlns="" id="{85D6D73E-D341-42E3-BDB9-609FC8481FBC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#3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B9D8B83D-09AC-4A3C-971C-CBDD782C16AC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E5C3AC95-463A-4B41-8A6D-3D8829653C4E}"/>
              </a:ext>
            </a:extLst>
          </p:cNvPr>
          <p:cNvSpPr/>
          <p:nvPr/>
        </p:nvSpPr>
        <p:spPr>
          <a:xfrm>
            <a:off x="3400662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9AD71545-B3A5-4270-BA9C-485EDCE31A6F}"/>
              </a:ext>
            </a:extLst>
          </p:cNvPr>
          <p:cNvGrpSpPr/>
          <p:nvPr/>
        </p:nvGrpSpPr>
        <p:grpSpPr>
          <a:xfrm>
            <a:off x="1281231" y="4197893"/>
            <a:ext cx="2902067" cy="1069531"/>
            <a:chOff x="4673483" y="2165178"/>
            <a:chExt cx="2902067" cy="1069531"/>
          </a:xfrm>
        </p:grpSpPr>
        <p:sp>
          <p:nvSpPr>
            <p:cNvPr id="33" name="Text Placeholder 2">
              <a:extLst>
                <a:ext uri="{FF2B5EF4-FFF2-40B4-BE49-F238E27FC236}">
                  <a16:creationId xmlns:a16="http://schemas.microsoft.com/office/drawing/2014/main" xmlns="" id="{C5E04419-B571-429D-A0CE-BECA06E28EE2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#4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64CB11ED-ED14-40C2-8E3A-C6812F34F95A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xmlns="" id="{C827B7B4-1EDD-450E-A841-8ED00DF61CFB}"/>
              </a:ext>
            </a:extLst>
          </p:cNvPr>
          <p:cNvSpPr/>
          <p:nvPr/>
        </p:nvSpPr>
        <p:spPr>
          <a:xfrm>
            <a:off x="10093562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D78E8B9D-1599-4D6A-BCE5-55B204DDDC02}"/>
              </a:ext>
            </a:extLst>
          </p:cNvPr>
          <p:cNvGrpSpPr/>
          <p:nvPr/>
        </p:nvGrpSpPr>
        <p:grpSpPr>
          <a:xfrm>
            <a:off x="7974131" y="4197893"/>
            <a:ext cx="2902067" cy="1069531"/>
            <a:chOff x="4673483" y="2165178"/>
            <a:chExt cx="2902067" cy="1069531"/>
          </a:xfrm>
        </p:grpSpPr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xmlns="" id="{C69FB131-7741-476B-9916-9DCF9D935FF4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#6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C44B4C33-E84C-4218-A8F2-BF69BC8EFD78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xmlns="" id="{772857D3-9C95-48CB-BC0F-63B82FEFAABE}"/>
              </a:ext>
            </a:extLst>
          </p:cNvPr>
          <p:cNvSpPr/>
          <p:nvPr/>
        </p:nvSpPr>
        <p:spPr>
          <a:xfrm>
            <a:off x="6764401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F776097B-8615-43F7-8B5B-8E0380CAD146}"/>
              </a:ext>
            </a:extLst>
          </p:cNvPr>
          <p:cNvGrpSpPr/>
          <p:nvPr/>
        </p:nvGrpSpPr>
        <p:grpSpPr>
          <a:xfrm>
            <a:off x="4644970" y="4197893"/>
            <a:ext cx="2902067" cy="1069531"/>
            <a:chOff x="4673483" y="2165178"/>
            <a:chExt cx="2902067" cy="1069531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xmlns="" id="{712A960E-3031-4100-B0D6-B09014450F15}"/>
                </a:ext>
              </a:extLst>
            </p:cNvPr>
            <p:cNvSpPr txBox="1">
              <a:spLocks/>
            </p:cNvSpPr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#5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3B14E84F-E1E0-4D91-8958-8F88704F9B09}"/>
                </a:ext>
              </a:extLst>
            </p:cNvPr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27D3846A-C3AF-44CB-A8A3-FD3FC8033028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7" name="Text Placeholder 2">
              <a:extLst>
                <a:ext uri="{FF2B5EF4-FFF2-40B4-BE49-F238E27FC236}">
                  <a16:creationId xmlns:a16="http://schemas.microsoft.com/office/drawing/2014/main" xmlns="" id="{F2CF3B70-A298-405E-A22D-04159C6775C2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xmlns="" id="{DCD0BCFE-37FE-4BB3-93D2-3C1DE3E9B5AE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07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3" grpId="0" animBg="1"/>
      <p:bldP spid="27" grpId="0" animBg="1"/>
      <p:bldP spid="31" grpId="0" animBg="1"/>
      <p:bldP spid="35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6039750" y="5810038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7" name="Oval 16"/>
          <p:cNvSpPr/>
          <p:nvPr/>
        </p:nvSpPr>
        <p:spPr>
          <a:xfrm>
            <a:off x="5834318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8" name="Oval 17"/>
          <p:cNvSpPr/>
          <p:nvPr/>
        </p:nvSpPr>
        <p:spPr>
          <a:xfrm>
            <a:off x="6273153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8" name="Group 7"/>
          <p:cNvGrpSpPr/>
          <p:nvPr/>
        </p:nvGrpSpPr>
        <p:grpSpPr>
          <a:xfrm>
            <a:off x="915860" y="3047351"/>
            <a:ext cx="1607328" cy="2249456"/>
            <a:chOff x="1450295" y="4713204"/>
            <a:chExt cx="2571725" cy="3599130"/>
          </a:xfrm>
        </p:grpSpPr>
        <p:sp>
          <p:nvSpPr>
            <p:cNvPr id="3" name="Rectangle: Rounded Corners 2"/>
            <p:cNvSpPr/>
            <p:nvPr/>
          </p:nvSpPr>
          <p:spPr>
            <a:xfrm>
              <a:off x="1450295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605069" y="5944359"/>
              <a:ext cx="2262176" cy="2039631"/>
              <a:chOff x="3556475" y="5964830"/>
              <a:chExt cx="2262176" cy="2039631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#1</a:t>
                </a: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352275" y="5221245"/>
              <a:ext cx="767764" cy="565132"/>
              <a:chOff x="7756525" y="8162925"/>
              <a:chExt cx="2508250" cy="1846263"/>
            </a:xfrm>
            <a:solidFill>
              <a:schemeClr val="bg1"/>
            </a:solidFill>
          </p:grpSpPr>
          <p:sp>
            <p:nvSpPr>
              <p:cNvPr id="54" name="Freeform 428"/>
              <p:cNvSpPr>
                <a:spLocks/>
              </p:cNvSpPr>
              <p:nvPr/>
            </p:nvSpPr>
            <p:spPr bwMode="auto">
              <a:xfrm>
                <a:off x="7804150" y="8162925"/>
                <a:ext cx="460375" cy="111125"/>
              </a:xfrm>
              <a:custGeom>
                <a:avLst/>
                <a:gdLst>
                  <a:gd name="T0" fmla="*/ 29 w 186"/>
                  <a:gd name="T1" fmla="*/ 45 h 45"/>
                  <a:gd name="T2" fmla="*/ 157 w 186"/>
                  <a:gd name="T3" fmla="*/ 45 h 45"/>
                  <a:gd name="T4" fmla="*/ 157 w 186"/>
                  <a:gd name="T5" fmla="*/ 0 h 45"/>
                  <a:gd name="T6" fmla="*/ 29 w 186"/>
                  <a:gd name="T7" fmla="*/ 0 h 45"/>
                  <a:gd name="T8" fmla="*/ 29 w 18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45">
                    <a:moveTo>
                      <a:pt x="29" y="45"/>
                    </a:moveTo>
                    <a:cubicBezTo>
                      <a:pt x="71" y="45"/>
                      <a:pt x="114" y="45"/>
                      <a:pt x="157" y="45"/>
                    </a:cubicBezTo>
                    <a:cubicBezTo>
                      <a:pt x="186" y="45"/>
                      <a:pt x="186" y="0"/>
                      <a:pt x="157" y="0"/>
                    </a:cubicBezTo>
                    <a:cubicBezTo>
                      <a:pt x="114" y="0"/>
                      <a:pt x="71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5" name="Freeform 429"/>
              <p:cNvSpPr>
                <a:spLocks noEditPoints="1"/>
              </p:cNvSpPr>
              <p:nvPr/>
            </p:nvSpPr>
            <p:spPr bwMode="auto">
              <a:xfrm>
                <a:off x="8410575" y="8521700"/>
                <a:ext cx="1219200" cy="1276350"/>
              </a:xfrm>
              <a:custGeom>
                <a:avLst/>
                <a:gdLst>
                  <a:gd name="T0" fmla="*/ 364 w 492"/>
                  <a:gd name="T1" fmla="*/ 42 h 515"/>
                  <a:gd name="T2" fmla="*/ 119 w 492"/>
                  <a:gd name="T3" fmla="*/ 47 h 515"/>
                  <a:gd name="T4" fmla="*/ 0 w 492"/>
                  <a:gd name="T5" fmla="*/ 257 h 515"/>
                  <a:gd name="T6" fmla="*/ 123 w 492"/>
                  <a:gd name="T7" fmla="*/ 470 h 515"/>
                  <a:gd name="T8" fmla="*/ 372 w 492"/>
                  <a:gd name="T9" fmla="*/ 468 h 515"/>
                  <a:gd name="T10" fmla="*/ 491 w 492"/>
                  <a:gd name="T11" fmla="*/ 252 h 515"/>
                  <a:gd name="T12" fmla="*/ 364 w 492"/>
                  <a:gd name="T13" fmla="*/ 42 h 515"/>
                  <a:gd name="T14" fmla="*/ 437 w 492"/>
                  <a:gd name="T15" fmla="*/ 318 h 515"/>
                  <a:gd name="T16" fmla="*/ 273 w 492"/>
                  <a:gd name="T17" fmla="*/ 457 h 515"/>
                  <a:gd name="T18" fmla="*/ 113 w 492"/>
                  <a:gd name="T19" fmla="*/ 409 h 515"/>
                  <a:gd name="T20" fmla="*/ 44 w 492"/>
                  <a:gd name="T21" fmla="*/ 257 h 515"/>
                  <a:gd name="T22" fmla="*/ 162 w 492"/>
                  <a:gd name="T23" fmla="*/ 74 h 515"/>
                  <a:gd name="T24" fmla="*/ 378 w 492"/>
                  <a:gd name="T25" fmla="*/ 106 h 515"/>
                  <a:gd name="T26" fmla="*/ 437 w 492"/>
                  <a:gd name="T27" fmla="*/ 31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2" h="515">
                    <a:moveTo>
                      <a:pt x="364" y="42"/>
                    </a:moveTo>
                    <a:cubicBezTo>
                      <a:pt x="288" y="0"/>
                      <a:pt x="193" y="3"/>
                      <a:pt x="119" y="47"/>
                    </a:cubicBezTo>
                    <a:cubicBezTo>
                      <a:pt x="45" y="91"/>
                      <a:pt x="1" y="172"/>
                      <a:pt x="0" y="257"/>
                    </a:cubicBezTo>
                    <a:cubicBezTo>
                      <a:pt x="1" y="345"/>
                      <a:pt x="47" y="426"/>
                      <a:pt x="123" y="470"/>
                    </a:cubicBezTo>
                    <a:cubicBezTo>
                      <a:pt x="199" y="515"/>
                      <a:pt x="297" y="513"/>
                      <a:pt x="372" y="468"/>
                    </a:cubicBezTo>
                    <a:cubicBezTo>
                      <a:pt x="447" y="423"/>
                      <a:pt x="492" y="339"/>
                      <a:pt x="491" y="252"/>
                    </a:cubicBezTo>
                    <a:cubicBezTo>
                      <a:pt x="489" y="165"/>
                      <a:pt x="440" y="84"/>
                      <a:pt x="364" y="42"/>
                    </a:cubicBezTo>
                    <a:close/>
                    <a:moveTo>
                      <a:pt x="437" y="318"/>
                    </a:moveTo>
                    <a:cubicBezTo>
                      <a:pt x="415" y="391"/>
                      <a:pt x="348" y="447"/>
                      <a:pt x="273" y="457"/>
                    </a:cubicBezTo>
                    <a:cubicBezTo>
                      <a:pt x="214" y="465"/>
                      <a:pt x="156" y="447"/>
                      <a:pt x="113" y="409"/>
                    </a:cubicBezTo>
                    <a:cubicBezTo>
                      <a:pt x="69" y="370"/>
                      <a:pt x="45" y="315"/>
                      <a:pt x="44" y="257"/>
                    </a:cubicBezTo>
                    <a:cubicBezTo>
                      <a:pt x="45" y="178"/>
                      <a:pt x="90" y="108"/>
                      <a:pt x="162" y="74"/>
                    </a:cubicBezTo>
                    <a:cubicBezTo>
                      <a:pt x="232" y="41"/>
                      <a:pt x="320" y="55"/>
                      <a:pt x="378" y="106"/>
                    </a:cubicBezTo>
                    <a:cubicBezTo>
                      <a:pt x="438" y="159"/>
                      <a:pt x="461" y="242"/>
                      <a:pt x="437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6" name="Freeform 430"/>
              <p:cNvSpPr>
                <a:spLocks/>
              </p:cNvSpPr>
              <p:nvPr/>
            </p:nvSpPr>
            <p:spPr bwMode="auto">
              <a:xfrm>
                <a:off x="8623300" y="9175750"/>
                <a:ext cx="111125" cy="141288"/>
              </a:xfrm>
              <a:custGeom>
                <a:avLst/>
                <a:gdLst>
                  <a:gd name="T0" fmla="*/ 22 w 45"/>
                  <a:gd name="T1" fmla="*/ 0 h 57"/>
                  <a:gd name="T2" fmla="*/ 0 w 45"/>
                  <a:gd name="T3" fmla="*/ 22 h 57"/>
                  <a:gd name="T4" fmla="*/ 0 w 45"/>
                  <a:gd name="T5" fmla="*/ 35 h 57"/>
                  <a:gd name="T6" fmla="*/ 22 w 45"/>
                  <a:gd name="T7" fmla="*/ 57 h 57"/>
                  <a:gd name="T8" fmla="*/ 44 w 45"/>
                  <a:gd name="T9" fmla="*/ 35 h 57"/>
                  <a:gd name="T10" fmla="*/ 44 w 45"/>
                  <a:gd name="T11" fmla="*/ 22 h 57"/>
                  <a:gd name="T12" fmla="*/ 22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22" y="0"/>
                    </a:moveTo>
                    <a:cubicBezTo>
                      <a:pt x="10" y="0"/>
                      <a:pt x="1" y="10"/>
                      <a:pt x="0" y="22"/>
                    </a:cubicBezTo>
                    <a:cubicBezTo>
                      <a:pt x="0" y="27"/>
                      <a:pt x="0" y="31"/>
                      <a:pt x="0" y="35"/>
                    </a:cubicBezTo>
                    <a:cubicBezTo>
                      <a:pt x="0" y="47"/>
                      <a:pt x="10" y="57"/>
                      <a:pt x="22" y="57"/>
                    </a:cubicBezTo>
                    <a:cubicBezTo>
                      <a:pt x="34" y="57"/>
                      <a:pt x="45" y="47"/>
                      <a:pt x="44" y="35"/>
                    </a:cubicBezTo>
                    <a:cubicBezTo>
                      <a:pt x="44" y="31"/>
                      <a:pt x="44" y="27"/>
                      <a:pt x="44" y="22"/>
                    </a:cubicBezTo>
                    <a:cubicBezTo>
                      <a:pt x="45" y="10"/>
                      <a:pt x="3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7" name="Freeform 431"/>
              <p:cNvSpPr>
                <a:spLocks/>
              </p:cNvSpPr>
              <p:nvPr/>
            </p:nvSpPr>
            <p:spPr bwMode="auto">
              <a:xfrm>
                <a:off x="9637713" y="8520113"/>
                <a:ext cx="460375" cy="111125"/>
              </a:xfrm>
              <a:custGeom>
                <a:avLst/>
                <a:gdLst>
                  <a:gd name="T0" fmla="*/ 158 w 186"/>
                  <a:gd name="T1" fmla="*/ 0 h 45"/>
                  <a:gd name="T2" fmla="*/ 29 w 186"/>
                  <a:gd name="T3" fmla="*/ 0 h 45"/>
                  <a:gd name="T4" fmla="*/ 29 w 186"/>
                  <a:gd name="T5" fmla="*/ 45 h 45"/>
                  <a:gd name="T6" fmla="*/ 158 w 186"/>
                  <a:gd name="T7" fmla="*/ 45 h 45"/>
                  <a:gd name="T8" fmla="*/ 158 w 18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45">
                    <a:moveTo>
                      <a:pt x="158" y="0"/>
                    </a:moveTo>
                    <a:cubicBezTo>
                      <a:pt x="115" y="0"/>
                      <a:pt x="72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ubicBezTo>
                      <a:pt x="72" y="45"/>
                      <a:pt x="115" y="45"/>
                      <a:pt x="158" y="45"/>
                    </a:cubicBezTo>
                    <a:cubicBezTo>
                      <a:pt x="186" y="45"/>
                      <a:pt x="186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8" name="Freeform 432"/>
              <p:cNvSpPr>
                <a:spLocks noEditPoints="1"/>
              </p:cNvSpPr>
              <p:nvPr/>
            </p:nvSpPr>
            <p:spPr bwMode="auto">
              <a:xfrm>
                <a:off x="7756525" y="8177213"/>
                <a:ext cx="2508250" cy="1831975"/>
              </a:xfrm>
              <a:custGeom>
                <a:avLst/>
                <a:gdLst>
                  <a:gd name="T0" fmla="*/ 968 w 1012"/>
                  <a:gd name="T1" fmla="*/ 57 h 739"/>
                  <a:gd name="T2" fmla="*/ 662 w 1012"/>
                  <a:gd name="T3" fmla="*/ 57 h 739"/>
                  <a:gd name="T4" fmla="*/ 630 w 1012"/>
                  <a:gd name="T5" fmla="*/ 5 h 739"/>
                  <a:gd name="T6" fmla="*/ 420 w 1012"/>
                  <a:gd name="T7" fmla="*/ 4 h 739"/>
                  <a:gd name="T8" fmla="*/ 361 w 1012"/>
                  <a:gd name="T9" fmla="*/ 46 h 739"/>
                  <a:gd name="T10" fmla="*/ 95 w 1012"/>
                  <a:gd name="T11" fmla="*/ 57 h 739"/>
                  <a:gd name="T12" fmla="*/ 0 w 1012"/>
                  <a:gd name="T13" fmla="*/ 103 h 739"/>
                  <a:gd name="T14" fmla="*/ 0 w 1012"/>
                  <a:gd name="T15" fmla="*/ 524 h 739"/>
                  <a:gd name="T16" fmla="*/ 0 w 1012"/>
                  <a:gd name="T17" fmla="*/ 692 h 739"/>
                  <a:gd name="T18" fmla="*/ 216 w 1012"/>
                  <a:gd name="T19" fmla="*/ 739 h 739"/>
                  <a:gd name="T20" fmla="*/ 878 w 1012"/>
                  <a:gd name="T21" fmla="*/ 739 h 739"/>
                  <a:gd name="T22" fmla="*/ 983 w 1012"/>
                  <a:gd name="T23" fmla="*/ 736 h 739"/>
                  <a:gd name="T24" fmla="*/ 1012 w 1012"/>
                  <a:gd name="T25" fmla="*/ 686 h 739"/>
                  <a:gd name="T26" fmla="*/ 1012 w 1012"/>
                  <a:gd name="T27" fmla="*/ 119 h 739"/>
                  <a:gd name="T28" fmla="*/ 973 w 1012"/>
                  <a:gd name="T29" fmla="*/ 58 h 739"/>
                  <a:gd name="T30" fmla="*/ 44 w 1012"/>
                  <a:gd name="T31" fmla="*/ 102 h 739"/>
                  <a:gd name="T32" fmla="*/ 43 w 1012"/>
                  <a:gd name="T33" fmla="*/ 102 h 739"/>
                  <a:gd name="T34" fmla="*/ 44 w 1012"/>
                  <a:gd name="T35" fmla="*/ 102 h 739"/>
                  <a:gd name="T36" fmla="*/ 43 w 1012"/>
                  <a:gd name="T37" fmla="*/ 694 h 739"/>
                  <a:gd name="T38" fmla="*/ 44 w 1012"/>
                  <a:gd name="T39" fmla="*/ 695 h 739"/>
                  <a:gd name="T40" fmla="*/ 968 w 1012"/>
                  <a:gd name="T41" fmla="*/ 104 h 739"/>
                  <a:gd name="T42" fmla="*/ 968 w 1012"/>
                  <a:gd name="T43" fmla="*/ 157 h 739"/>
                  <a:gd name="T44" fmla="*/ 968 w 1012"/>
                  <a:gd name="T45" fmla="*/ 638 h 739"/>
                  <a:gd name="T46" fmla="*/ 968 w 1012"/>
                  <a:gd name="T47" fmla="*/ 693 h 739"/>
                  <a:gd name="T48" fmla="*/ 968 w 1012"/>
                  <a:gd name="T49" fmla="*/ 695 h 739"/>
                  <a:gd name="T50" fmla="*/ 965 w 1012"/>
                  <a:gd name="T51" fmla="*/ 695 h 739"/>
                  <a:gd name="T52" fmla="*/ 924 w 1012"/>
                  <a:gd name="T53" fmla="*/ 695 h 739"/>
                  <a:gd name="T54" fmla="*/ 288 w 1012"/>
                  <a:gd name="T55" fmla="*/ 695 h 739"/>
                  <a:gd name="T56" fmla="*/ 44 w 1012"/>
                  <a:gd name="T57" fmla="*/ 695 h 739"/>
                  <a:gd name="T58" fmla="*/ 44 w 1012"/>
                  <a:gd name="T59" fmla="*/ 694 h 739"/>
                  <a:gd name="T60" fmla="*/ 44 w 1012"/>
                  <a:gd name="T61" fmla="*/ 579 h 739"/>
                  <a:gd name="T62" fmla="*/ 44 w 1012"/>
                  <a:gd name="T63" fmla="*/ 117 h 739"/>
                  <a:gd name="T64" fmla="*/ 44 w 1012"/>
                  <a:gd name="T65" fmla="*/ 102 h 739"/>
                  <a:gd name="T66" fmla="*/ 44 w 1012"/>
                  <a:gd name="T67" fmla="*/ 102 h 739"/>
                  <a:gd name="T68" fmla="*/ 49 w 1012"/>
                  <a:gd name="T69" fmla="*/ 102 h 739"/>
                  <a:gd name="T70" fmla="*/ 365 w 1012"/>
                  <a:gd name="T71" fmla="*/ 102 h 739"/>
                  <a:gd name="T72" fmla="*/ 393 w 1012"/>
                  <a:gd name="T73" fmla="*/ 85 h 739"/>
                  <a:gd name="T74" fmla="*/ 408 w 1012"/>
                  <a:gd name="T75" fmla="*/ 48 h 739"/>
                  <a:gd name="T76" fmla="*/ 610 w 1012"/>
                  <a:gd name="T77" fmla="*/ 48 h 739"/>
                  <a:gd name="T78" fmla="*/ 626 w 1012"/>
                  <a:gd name="T79" fmla="*/ 85 h 739"/>
                  <a:gd name="T80" fmla="*/ 923 w 1012"/>
                  <a:gd name="T81" fmla="*/ 102 h 739"/>
                  <a:gd name="T82" fmla="*/ 967 w 1012"/>
                  <a:gd name="T83" fmla="*/ 102 h 739"/>
                  <a:gd name="T84" fmla="*/ 968 w 1012"/>
                  <a:gd name="T85" fmla="*/ 102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12" h="739">
                    <a:moveTo>
                      <a:pt x="973" y="58"/>
                    </a:moveTo>
                    <a:cubicBezTo>
                      <a:pt x="971" y="58"/>
                      <a:pt x="970" y="57"/>
                      <a:pt x="968" y="57"/>
                    </a:cubicBezTo>
                    <a:cubicBezTo>
                      <a:pt x="876" y="57"/>
                      <a:pt x="784" y="57"/>
                      <a:pt x="692" y="57"/>
                    </a:cubicBezTo>
                    <a:cubicBezTo>
                      <a:pt x="682" y="57"/>
                      <a:pt x="672" y="57"/>
                      <a:pt x="662" y="57"/>
                    </a:cubicBezTo>
                    <a:cubicBezTo>
                      <a:pt x="660" y="53"/>
                      <a:pt x="659" y="48"/>
                      <a:pt x="657" y="43"/>
                    </a:cubicBezTo>
                    <a:cubicBezTo>
                      <a:pt x="652" y="30"/>
                      <a:pt x="647" y="7"/>
                      <a:pt x="630" y="5"/>
                    </a:cubicBezTo>
                    <a:cubicBezTo>
                      <a:pt x="615" y="2"/>
                      <a:pt x="600" y="4"/>
                      <a:pt x="585" y="4"/>
                    </a:cubicBezTo>
                    <a:cubicBezTo>
                      <a:pt x="530" y="4"/>
                      <a:pt x="475" y="4"/>
                      <a:pt x="420" y="4"/>
                    </a:cubicBezTo>
                    <a:cubicBezTo>
                      <a:pt x="404" y="4"/>
                      <a:pt x="381" y="0"/>
                      <a:pt x="372" y="17"/>
                    </a:cubicBezTo>
                    <a:cubicBezTo>
                      <a:pt x="368" y="26"/>
                      <a:pt x="365" y="37"/>
                      <a:pt x="361" y="46"/>
                    </a:cubicBezTo>
                    <a:cubicBezTo>
                      <a:pt x="359" y="50"/>
                      <a:pt x="358" y="54"/>
                      <a:pt x="357" y="57"/>
                    </a:cubicBezTo>
                    <a:cubicBezTo>
                      <a:pt x="270" y="57"/>
                      <a:pt x="182" y="57"/>
                      <a:pt x="95" y="57"/>
                    </a:cubicBezTo>
                    <a:cubicBezTo>
                      <a:pt x="79" y="57"/>
                      <a:pt x="64" y="57"/>
                      <a:pt x="48" y="57"/>
                    </a:cubicBezTo>
                    <a:cubicBezTo>
                      <a:pt x="21" y="57"/>
                      <a:pt x="0" y="75"/>
                      <a:pt x="0" y="103"/>
                    </a:cubicBezTo>
                    <a:cubicBezTo>
                      <a:pt x="0" y="129"/>
                      <a:pt x="0" y="156"/>
                      <a:pt x="0" y="183"/>
                    </a:cubicBezTo>
                    <a:cubicBezTo>
                      <a:pt x="0" y="296"/>
                      <a:pt x="0" y="410"/>
                      <a:pt x="0" y="524"/>
                    </a:cubicBezTo>
                    <a:cubicBezTo>
                      <a:pt x="0" y="570"/>
                      <a:pt x="0" y="615"/>
                      <a:pt x="0" y="660"/>
                    </a:cubicBezTo>
                    <a:cubicBezTo>
                      <a:pt x="0" y="671"/>
                      <a:pt x="0" y="681"/>
                      <a:pt x="0" y="692"/>
                    </a:cubicBezTo>
                    <a:cubicBezTo>
                      <a:pt x="0" y="717"/>
                      <a:pt x="17" y="739"/>
                      <a:pt x="44" y="739"/>
                    </a:cubicBezTo>
                    <a:cubicBezTo>
                      <a:pt x="102" y="739"/>
                      <a:pt x="159" y="739"/>
                      <a:pt x="216" y="739"/>
                    </a:cubicBezTo>
                    <a:cubicBezTo>
                      <a:pt x="332" y="739"/>
                      <a:pt x="448" y="739"/>
                      <a:pt x="564" y="739"/>
                    </a:cubicBezTo>
                    <a:cubicBezTo>
                      <a:pt x="668" y="739"/>
                      <a:pt x="773" y="739"/>
                      <a:pt x="878" y="739"/>
                    </a:cubicBezTo>
                    <a:cubicBezTo>
                      <a:pt x="905" y="739"/>
                      <a:pt x="932" y="739"/>
                      <a:pt x="958" y="739"/>
                    </a:cubicBezTo>
                    <a:cubicBezTo>
                      <a:pt x="967" y="739"/>
                      <a:pt x="975" y="739"/>
                      <a:pt x="983" y="736"/>
                    </a:cubicBezTo>
                    <a:cubicBezTo>
                      <a:pt x="1000" y="729"/>
                      <a:pt x="1012" y="713"/>
                      <a:pt x="1012" y="694"/>
                    </a:cubicBezTo>
                    <a:cubicBezTo>
                      <a:pt x="1012" y="692"/>
                      <a:pt x="1012" y="689"/>
                      <a:pt x="1012" y="686"/>
                    </a:cubicBezTo>
                    <a:cubicBezTo>
                      <a:pt x="1012" y="595"/>
                      <a:pt x="1012" y="504"/>
                      <a:pt x="1012" y="412"/>
                    </a:cubicBezTo>
                    <a:cubicBezTo>
                      <a:pt x="1012" y="314"/>
                      <a:pt x="1012" y="217"/>
                      <a:pt x="1012" y="119"/>
                    </a:cubicBezTo>
                    <a:cubicBezTo>
                      <a:pt x="1012" y="114"/>
                      <a:pt x="1012" y="108"/>
                      <a:pt x="1012" y="103"/>
                    </a:cubicBezTo>
                    <a:cubicBezTo>
                      <a:pt x="1012" y="79"/>
                      <a:pt x="996" y="61"/>
                      <a:pt x="973" y="58"/>
                    </a:cubicBezTo>
                    <a:close/>
                    <a:moveTo>
                      <a:pt x="44" y="101"/>
                    </a:moveTo>
                    <a:cubicBezTo>
                      <a:pt x="46" y="101"/>
                      <a:pt x="45" y="101"/>
                      <a:pt x="44" y="102"/>
                    </a:cubicBezTo>
                    <a:cubicBezTo>
                      <a:pt x="44" y="101"/>
                      <a:pt x="44" y="101"/>
                      <a:pt x="44" y="101"/>
                    </a:cubicBezTo>
                    <a:close/>
                    <a:moveTo>
                      <a:pt x="43" y="102"/>
                    </a:moveTo>
                    <a:cubicBezTo>
                      <a:pt x="43" y="102"/>
                      <a:pt x="44" y="102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02"/>
                      <a:pt x="43" y="102"/>
                      <a:pt x="43" y="102"/>
                    </a:cubicBezTo>
                    <a:close/>
                    <a:moveTo>
                      <a:pt x="43" y="694"/>
                    </a:moveTo>
                    <a:cubicBezTo>
                      <a:pt x="44" y="694"/>
                      <a:pt x="44" y="695"/>
                      <a:pt x="44" y="695"/>
                    </a:cubicBezTo>
                    <a:cubicBezTo>
                      <a:pt x="44" y="695"/>
                      <a:pt x="44" y="695"/>
                      <a:pt x="44" y="695"/>
                    </a:cubicBezTo>
                    <a:cubicBezTo>
                      <a:pt x="44" y="695"/>
                      <a:pt x="44" y="694"/>
                      <a:pt x="43" y="694"/>
                    </a:cubicBezTo>
                    <a:close/>
                    <a:moveTo>
                      <a:pt x="968" y="104"/>
                    </a:moveTo>
                    <a:cubicBezTo>
                      <a:pt x="968" y="107"/>
                      <a:pt x="968" y="110"/>
                      <a:pt x="968" y="114"/>
                    </a:cubicBezTo>
                    <a:cubicBezTo>
                      <a:pt x="968" y="128"/>
                      <a:pt x="968" y="142"/>
                      <a:pt x="968" y="157"/>
                    </a:cubicBezTo>
                    <a:cubicBezTo>
                      <a:pt x="968" y="207"/>
                      <a:pt x="968" y="257"/>
                      <a:pt x="968" y="307"/>
                    </a:cubicBezTo>
                    <a:cubicBezTo>
                      <a:pt x="968" y="417"/>
                      <a:pt x="968" y="528"/>
                      <a:pt x="968" y="638"/>
                    </a:cubicBezTo>
                    <a:cubicBezTo>
                      <a:pt x="968" y="653"/>
                      <a:pt x="968" y="668"/>
                      <a:pt x="968" y="682"/>
                    </a:cubicBezTo>
                    <a:cubicBezTo>
                      <a:pt x="968" y="686"/>
                      <a:pt x="968" y="689"/>
                      <a:pt x="968" y="693"/>
                    </a:cubicBezTo>
                    <a:cubicBezTo>
                      <a:pt x="968" y="693"/>
                      <a:pt x="968" y="694"/>
                      <a:pt x="968" y="695"/>
                    </a:cubicBezTo>
                    <a:cubicBezTo>
                      <a:pt x="968" y="695"/>
                      <a:pt x="968" y="695"/>
                      <a:pt x="968" y="695"/>
                    </a:cubicBezTo>
                    <a:cubicBezTo>
                      <a:pt x="968" y="695"/>
                      <a:pt x="967" y="695"/>
                      <a:pt x="967" y="695"/>
                    </a:cubicBezTo>
                    <a:cubicBezTo>
                      <a:pt x="969" y="694"/>
                      <a:pt x="966" y="695"/>
                      <a:pt x="965" y="695"/>
                    </a:cubicBezTo>
                    <a:cubicBezTo>
                      <a:pt x="962" y="695"/>
                      <a:pt x="959" y="695"/>
                      <a:pt x="957" y="695"/>
                    </a:cubicBezTo>
                    <a:cubicBezTo>
                      <a:pt x="946" y="695"/>
                      <a:pt x="935" y="695"/>
                      <a:pt x="924" y="695"/>
                    </a:cubicBezTo>
                    <a:cubicBezTo>
                      <a:pt x="832" y="695"/>
                      <a:pt x="739" y="695"/>
                      <a:pt x="646" y="695"/>
                    </a:cubicBezTo>
                    <a:cubicBezTo>
                      <a:pt x="527" y="695"/>
                      <a:pt x="408" y="695"/>
                      <a:pt x="288" y="695"/>
                    </a:cubicBezTo>
                    <a:cubicBezTo>
                      <a:pt x="211" y="695"/>
                      <a:pt x="134" y="695"/>
                      <a:pt x="57" y="695"/>
                    </a:cubicBezTo>
                    <a:cubicBezTo>
                      <a:pt x="53" y="695"/>
                      <a:pt x="48" y="695"/>
                      <a:pt x="44" y="695"/>
                    </a:cubicBezTo>
                    <a:cubicBezTo>
                      <a:pt x="44" y="695"/>
                      <a:pt x="44" y="695"/>
                      <a:pt x="44" y="695"/>
                    </a:cubicBezTo>
                    <a:cubicBezTo>
                      <a:pt x="44" y="695"/>
                      <a:pt x="44" y="694"/>
                      <a:pt x="44" y="694"/>
                    </a:cubicBezTo>
                    <a:cubicBezTo>
                      <a:pt x="44" y="691"/>
                      <a:pt x="44" y="688"/>
                      <a:pt x="44" y="685"/>
                    </a:cubicBezTo>
                    <a:cubicBezTo>
                      <a:pt x="44" y="650"/>
                      <a:pt x="44" y="614"/>
                      <a:pt x="44" y="579"/>
                    </a:cubicBezTo>
                    <a:cubicBezTo>
                      <a:pt x="44" y="463"/>
                      <a:pt x="44" y="347"/>
                      <a:pt x="44" y="231"/>
                    </a:cubicBezTo>
                    <a:cubicBezTo>
                      <a:pt x="44" y="193"/>
                      <a:pt x="44" y="155"/>
                      <a:pt x="44" y="117"/>
                    </a:cubicBezTo>
                    <a:cubicBezTo>
                      <a:pt x="44" y="113"/>
                      <a:pt x="44" y="109"/>
                      <a:pt x="44" y="105"/>
                    </a:cubicBezTo>
                    <a:cubicBezTo>
                      <a:pt x="44" y="104"/>
                      <a:pt x="44" y="103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03"/>
                      <a:pt x="44" y="102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6" y="102"/>
                      <a:pt x="48" y="102"/>
                      <a:pt x="49" y="102"/>
                    </a:cubicBezTo>
                    <a:cubicBezTo>
                      <a:pt x="56" y="102"/>
                      <a:pt x="62" y="102"/>
                      <a:pt x="69" y="102"/>
                    </a:cubicBezTo>
                    <a:cubicBezTo>
                      <a:pt x="167" y="102"/>
                      <a:pt x="266" y="102"/>
                      <a:pt x="365" y="102"/>
                    </a:cubicBezTo>
                    <a:cubicBezTo>
                      <a:pt x="367" y="102"/>
                      <a:pt x="370" y="102"/>
                      <a:pt x="372" y="102"/>
                    </a:cubicBezTo>
                    <a:cubicBezTo>
                      <a:pt x="382" y="102"/>
                      <a:pt x="389" y="95"/>
                      <a:pt x="393" y="85"/>
                    </a:cubicBezTo>
                    <a:cubicBezTo>
                      <a:pt x="397" y="75"/>
                      <a:pt x="401" y="65"/>
                      <a:pt x="405" y="55"/>
                    </a:cubicBezTo>
                    <a:cubicBezTo>
                      <a:pt x="406" y="53"/>
                      <a:pt x="407" y="50"/>
                      <a:pt x="408" y="48"/>
                    </a:cubicBezTo>
                    <a:cubicBezTo>
                      <a:pt x="421" y="48"/>
                      <a:pt x="435" y="48"/>
                      <a:pt x="449" y="48"/>
                    </a:cubicBezTo>
                    <a:cubicBezTo>
                      <a:pt x="503" y="48"/>
                      <a:pt x="556" y="48"/>
                      <a:pt x="610" y="48"/>
                    </a:cubicBezTo>
                    <a:cubicBezTo>
                      <a:pt x="610" y="48"/>
                      <a:pt x="611" y="48"/>
                      <a:pt x="611" y="48"/>
                    </a:cubicBezTo>
                    <a:cubicBezTo>
                      <a:pt x="616" y="60"/>
                      <a:pt x="621" y="73"/>
                      <a:pt x="626" y="85"/>
                    </a:cubicBezTo>
                    <a:cubicBezTo>
                      <a:pt x="630" y="95"/>
                      <a:pt x="637" y="102"/>
                      <a:pt x="647" y="102"/>
                    </a:cubicBezTo>
                    <a:cubicBezTo>
                      <a:pt x="739" y="102"/>
                      <a:pt x="831" y="102"/>
                      <a:pt x="923" y="102"/>
                    </a:cubicBezTo>
                    <a:cubicBezTo>
                      <a:pt x="938" y="102"/>
                      <a:pt x="952" y="102"/>
                      <a:pt x="967" y="102"/>
                    </a:cubicBezTo>
                    <a:cubicBezTo>
                      <a:pt x="966" y="102"/>
                      <a:pt x="967" y="102"/>
                      <a:pt x="967" y="102"/>
                    </a:cubicBezTo>
                    <a:cubicBezTo>
                      <a:pt x="967" y="103"/>
                      <a:pt x="968" y="103"/>
                      <a:pt x="968" y="102"/>
                    </a:cubicBezTo>
                    <a:cubicBezTo>
                      <a:pt x="968" y="102"/>
                      <a:pt x="968" y="102"/>
                      <a:pt x="968" y="102"/>
                    </a:cubicBezTo>
                    <a:cubicBezTo>
                      <a:pt x="968" y="103"/>
                      <a:pt x="968" y="103"/>
                      <a:pt x="9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9" name="Freeform 433"/>
              <p:cNvSpPr>
                <a:spLocks/>
              </p:cNvSpPr>
              <p:nvPr/>
            </p:nvSpPr>
            <p:spPr bwMode="auto">
              <a:xfrm>
                <a:off x="8632825" y="8772525"/>
                <a:ext cx="427038" cy="363538"/>
              </a:xfrm>
              <a:custGeom>
                <a:avLst/>
                <a:gdLst>
                  <a:gd name="T0" fmla="*/ 150 w 172"/>
                  <a:gd name="T1" fmla="*/ 4 h 147"/>
                  <a:gd name="T2" fmla="*/ 3 w 172"/>
                  <a:gd name="T3" fmla="*/ 117 h 147"/>
                  <a:gd name="T4" fmla="*/ 18 w 172"/>
                  <a:gd name="T5" fmla="*/ 144 h 147"/>
                  <a:gd name="T6" fmla="*/ 45 w 172"/>
                  <a:gd name="T7" fmla="*/ 129 h 147"/>
                  <a:gd name="T8" fmla="*/ 150 w 172"/>
                  <a:gd name="T9" fmla="*/ 49 h 147"/>
                  <a:gd name="T10" fmla="*/ 172 w 172"/>
                  <a:gd name="T11" fmla="*/ 26 h 147"/>
                  <a:gd name="T12" fmla="*/ 150 w 172"/>
                  <a:gd name="T13" fmla="*/ 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47">
                    <a:moveTo>
                      <a:pt x="150" y="4"/>
                    </a:moveTo>
                    <a:cubicBezTo>
                      <a:pt x="80" y="0"/>
                      <a:pt x="16" y="49"/>
                      <a:pt x="3" y="117"/>
                    </a:cubicBezTo>
                    <a:cubicBezTo>
                      <a:pt x="0" y="129"/>
                      <a:pt x="6" y="141"/>
                      <a:pt x="18" y="144"/>
                    </a:cubicBezTo>
                    <a:cubicBezTo>
                      <a:pt x="29" y="147"/>
                      <a:pt x="43" y="140"/>
                      <a:pt x="45" y="129"/>
                    </a:cubicBezTo>
                    <a:cubicBezTo>
                      <a:pt x="55" y="78"/>
                      <a:pt x="98" y="45"/>
                      <a:pt x="150" y="49"/>
                    </a:cubicBezTo>
                    <a:cubicBezTo>
                      <a:pt x="162" y="49"/>
                      <a:pt x="172" y="38"/>
                      <a:pt x="172" y="26"/>
                    </a:cubicBezTo>
                    <a:cubicBezTo>
                      <a:pt x="172" y="14"/>
                      <a:pt x="162" y="5"/>
                      <a:pt x="15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2666450" y="3047351"/>
            <a:ext cx="1607328" cy="2249456"/>
            <a:chOff x="4251239" y="4713204"/>
            <a:chExt cx="2571725" cy="3599130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4251239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192590" y="5202802"/>
              <a:ext cx="689022" cy="602018"/>
              <a:chOff x="8418513" y="8167688"/>
              <a:chExt cx="2501900" cy="2185987"/>
            </a:xfrm>
            <a:solidFill>
              <a:schemeClr val="bg1"/>
            </a:solidFill>
          </p:grpSpPr>
          <p:sp>
            <p:nvSpPr>
              <p:cNvPr id="61" name="Freeform 437"/>
              <p:cNvSpPr>
                <a:spLocks/>
              </p:cNvSpPr>
              <p:nvPr/>
            </p:nvSpPr>
            <p:spPr bwMode="auto">
              <a:xfrm>
                <a:off x="10534651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2" name="Freeform 438"/>
              <p:cNvSpPr>
                <a:spLocks/>
              </p:cNvSpPr>
              <p:nvPr/>
            </p:nvSpPr>
            <p:spPr bwMode="auto">
              <a:xfrm>
                <a:off x="10534651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3" name="Freeform 439"/>
              <p:cNvSpPr>
                <a:spLocks/>
              </p:cNvSpPr>
              <p:nvPr/>
            </p:nvSpPr>
            <p:spPr bwMode="auto">
              <a:xfrm>
                <a:off x="8640763" y="9561513"/>
                <a:ext cx="220663" cy="554037"/>
              </a:xfrm>
              <a:custGeom>
                <a:avLst/>
                <a:gdLst>
                  <a:gd name="T0" fmla="*/ 61 w 89"/>
                  <a:gd name="T1" fmla="*/ 180 h 224"/>
                  <a:gd name="T2" fmla="*/ 56 w 89"/>
                  <a:gd name="T3" fmla="*/ 180 h 224"/>
                  <a:gd name="T4" fmla="*/ 44 w 89"/>
                  <a:gd name="T5" fmla="*/ 126 h 224"/>
                  <a:gd name="T6" fmla="*/ 44 w 89"/>
                  <a:gd name="T7" fmla="*/ 28 h 224"/>
                  <a:gd name="T8" fmla="*/ 0 w 89"/>
                  <a:gd name="T9" fmla="*/ 28 h 224"/>
                  <a:gd name="T10" fmla="*/ 0 w 89"/>
                  <a:gd name="T11" fmla="*/ 187 h 224"/>
                  <a:gd name="T12" fmla="*/ 33 w 89"/>
                  <a:gd name="T13" fmla="*/ 224 h 224"/>
                  <a:gd name="T14" fmla="*/ 61 w 89"/>
                  <a:gd name="T15" fmla="*/ 224 h 224"/>
                  <a:gd name="T16" fmla="*/ 61 w 89"/>
                  <a:gd name="T17" fmla="*/ 18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224">
                    <a:moveTo>
                      <a:pt x="61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0"/>
                      <a:pt x="0" y="0"/>
                      <a:pt x="0" y="28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206"/>
                      <a:pt x="13" y="224"/>
                      <a:pt x="33" y="224"/>
                    </a:cubicBezTo>
                    <a:cubicBezTo>
                      <a:pt x="61" y="224"/>
                      <a:pt x="61" y="224"/>
                      <a:pt x="61" y="224"/>
                    </a:cubicBezTo>
                    <a:cubicBezTo>
                      <a:pt x="89" y="224"/>
                      <a:pt x="89" y="180"/>
                      <a:pt x="61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4" name="Freeform 440"/>
              <p:cNvSpPr>
                <a:spLocks/>
              </p:cNvSpPr>
              <p:nvPr/>
            </p:nvSpPr>
            <p:spPr bwMode="auto">
              <a:xfrm>
                <a:off x="8640763" y="9318625"/>
                <a:ext cx="109538" cy="185737"/>
              </a:xfrm>
              <a:custGeom>
                <a:avLst/>
                <a:gdLst>
                  <a:gd name="T0" fmla="*/ 22 w 44"/>
                  <a:gd name="T1" fmla="*/ 75 h 75"/>
                  <a:gd name="T2" fmla="*/ 44 w 44"/>
                  <a:gd name="T3" fmla="*/ 53 h 75"/>
                  <a:gd name="T4" fmla="*/ 44 w 44"/>
                  <a:gd name="T5" fmla="*/ 22 h 75"/>
                  <a:gd name="T6" fmla="*/ 22 w 44"/>
                  <a:gd name="T7" fmla="*/ 0 h 75"/>
                  <a:gd name="T8" fmla="*/ 0 w 44"/>
                  <a:gd name="T9" fmla="*/ 22 h 75"/>
                  <a:gd name="T10" fmla="*/ 0 w 44"/>
                  <a:gd name="T11" fmla="*/ 53 h 75"/>
                  <a:gd name="T12" fmla="*/ 22 w 44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5">
                    <a:moveTo>
                      <a:pt x="22" y="75"/>
                    </a:moveTo>
                    <a:cubicBezTo>
                      <a:pt x="34" y="75"/>
                      <a:pt x="44" y="65"/>
                      <a:pt x="44" y="53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5"/>
                      <a:pt x="10" y="75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5" name="Freeform 441"/>
              <p:cNvSpPr>
                <a:spLocks/>
              </p:cNvSpPr>
              <p:nvPr/>
            </p:nvSpPr>
            <p:spPr bwMode="auto">
              <a:xfrm>
                <a:off x="9329738" y="8721725"/>
                <a:ext cx="109538" cy="1292225"/>
              </a:xfrm>
              <a:custGeom>
                <a:avLst/>
                <a:gdLst>
                  <a:gd name="T0" fmla="*/ 22 w 44"/>
                  <a:gd name="T1" fmla="*/ 0 h 522"/>
                  <a:gd name="T2" fmla="*/ 0 w 44"/>
                  <a:gd name="T3" fmla="*/ 22 h 522"/>
                  <a:gd name="T4" fmla="*/ 0 w 44"/>
                  <a:gd name="T5" fmla="*/ 500 h 522"/>
                  <a:gd name="T6" fmla="*/ 22 w 44"/>
                  <a:gd name="T7" fmla="*/ 522 h 522"/>
                  <a:gd name="T8" fmla="*/ 44 w 44"/>
                  <a:gd name="T9" fmla="*/ 500 h 522"/>
                  <a:gd name="T10" fmla="*/ 44 w 44"/>
                  <a:gd name="T11" fmla="*/ 22 h 522"/>
                  <a:gd name="T12" fmla="*/ 22 w 44"/>
                  <a:gd name="T13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22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500"/>
                      <a:pt x="0" y="500"/>
                      <a:pt x="0" y="500"/>
                    </a:cubicBezTo>
                    <a:cubicBezTo>
                      <a:pt x="0" y="513"/>
                      <a:pt x="10" y="522"/>
                      <a:pt x="22" y="522"/>
                    </a:cubicBezTo>
                    <a:cubicBezTo>
                      <a:pt x="34" y="522"/>
                      <a:pt x="44" y="513"/>
                      <a:pt x="44" y="500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6" name="Freeform 442"/>
              <p:cNvSpPr>
                <a:spLocks/>
              </p:cNvSpPr>
              <p:nvPr/>
            </p:nvSpPr>
            <p:spPr bwMode="auto">
              <a:xfrm>
                <a:off x="9715501" y="9729788"/>
                <a:ext cx="219075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7" name="Freeform 443"/>
              <p:cNvSpPr>
                <a:spLocks/>
              </p:cNvSpPr>
              <p:nvPr/>
            </p:nvSpPr>
            <p:spPr bwMode="auto">
              <a:xfrm>
                <a:off x="9715501" y="8899525"/>
                <a:ext cx="219075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8" name="Freeform 444"/>
              <p:cNvSpPr>
                <a:spLocks/>
              </p:cNvSpPr>
              <p:nvPr/>
            </p:nvSpPr>
            <p:spPr bwMode="auto">
              <a:xfrm>
                <a:off x="10266363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69" name="Freeform 445"/>
              <p:cNvSpPr>
                <a:spLocks noEditPoints="1"/>
              </p:cNvSpPr>
              <p:nvPr/>
            </p:nvSpPr>
            <p:spPr bwMode="auto">
              <a:xfrm>
                <a:off x="8418513" y="8167688"/>
                <a:ext cx="2501900" cy="2185987"/>
              </a:xfrm>
              <a:custGeom>
                <a:avLst/>
                <a:gdLst>
                  <a:gd name="T0" fmla="*/ 500 w 1010"/>
                  <a:gd name="T1" fmla="*/ 224 h 883"/>
                  <a:gd name="T2" fmla="*/ 447 w 1010"/>
                  <a:gd name="T3" fmla="*/ 99 h 883"/>
                  <a:gd name="T4" fmla="*/ 390 w 1010"/>
                  <a:gd name="T5" fmla="*/ 93 h 883"/>
                  <a:gd name="T6" fmla="*/ 390 w 1010"/>
                  <a:gd name="T7" fmla="*/ 46 h 883"/>
                  <a:gd name="T8" fmla="*/ 169 w 1010"/>
                  <a:gd name="T9" fmla="*/ 0 h 883"/>
                  <a:gd name="T10" fmla="*/ 107 w 1010"/>
                  <a:gd name="T11" fmla="*/ 50 h 883"/>
                  <a:gd name="T12" fmla="*/ 108 w 1010"/>
                  <a:gd name="T13" fmla="*/ 99 h 883"/>
                  <a:gd name="T14" fmla="*/ 0 w 1010"/>
                  <a:gd name="T15" fmla="*/ 151 h 883"/>
                  <a:gd name="T16" fmla="*/ 8 w 1010"/>
                  <a:gd name="T17" fmla="*/ 860 h 883"/>
                  <a:gd name="T18" fmla="*/ 450 w 1010"/>
                  <a:gd name="T19" fmla="*/ 883 h 883"/>
                  <a:gd name="T20" fmla="*/ 500 w 1010"/>
                  <a:gd name="T21" fmla="*/ 833 h 883"/>
                  <a:gd name="T22" fmla="*/ 512 w 1010"/>
                  <a:gd name="T23" fmla="*/ 746 h 883"/>
                  <a:gd name="T24" fmla="*/ 1009 w 1010"/>
                  <a:gd name="T25" fmla="*/ 711 h 883"/>
                  <a:gd name="T26" fmla="*/ 1010 w 1010"/>
                  <a:gd name="T27" fmla="*/ 703 h 883"/>
                  <a:gd name="T28" fmla="*/ 965 w 1010"/>
                  <a:gd name="T29" fmla="*/ 224 h 883"/>
                  <a:gd name="T30" fmla="*/ 151 w 1010"/>
                  <a:gd name="T31" fmla="*/ 50 h 883"/>
                  <a:gd name="T32" fmla="*/ 154 w 1010"/>
                  <a:gd name="T33" fmla="*/ 45 h 883"/>
                  <a:gd name="T34" fmla="*/ 158 w 1010"/>
                  <a:gd name="T35" fmla="*/ 43 h 883"/>
                  <a:gd name="T36" fmla="*/ 339 w 1010"/>
                  <a:gd name="T37" fmla="*/ 44 h 883"/>
                  <a:gd name="T38" fmla="*/ 342 w 1010"/>
                  <a:gd name="T39" fmla="*/ 44 h 883"/>
                  <a:gd name="T40" fmla="*/ 346 w 1010"/>
                  <a:gd name="T41" fmla="*/ 47 h 883"/>
                  <a:gd name="T42" fmla="*/ 346 w 1010"/>
                  <a:gd name="T43" fmla="*/ 91 h 883"/>
                  <a:gd name="T44" fmla="*/ 346 w 1010"/>
                  <a:gd name="T45" fmla="*/ 95 h 883"/>
                  <a:gd name="T46" fmla="*/ 342 w 1010"/>
                  <a:gd name="T47" fmla="*/ 99 h 883"/>
                  <a:gd name="T48" fmla="*/ 156 w 1010"/>
                  <a:gd name="T49" fmla="*/ 99 h 883"/>
                  <a:gd name="T50" fmla="*/ 154 w 1010"/>
                  <a:gd name="T51" fmla="*/ 99 h 883"/>
                  <a:gd name="T52" fmla="*/ 151 w 1010"/>
                  <a:gd name="T53" fmla="*/ 95 h 883"/>
                  <a:gd name="T54" fmla="*/ 151 w 1010"/>
                  <a:gd name="T55" fmla="*/ 93 h 883"/>
                  <a:gd name="T56" fmla="*/ 456 w 1010"/>
                  <a:gd name="T57" fmla="*/ 834 h 883"/>
                  <a:gd name="T58" fmla="*/ 455 w 1010"/>
                  <a:gd name="T59" fmla="*/ 837 h 883"/>
                  <a:gd name="T60" fmla="*/ 451 w 1010"/>
                  <a:gd name="T61" fmla="*/ 839 h 883"/>
                  <a:gd name="T62" fmla="*/ 449 w 1010"/>
                  <a:gd name="T63" fmla="*/ 838 h 883"/>
                  <a:gd name="T64" fmla="*/ 44 w 1010"/>
                  <a:gd name="T65" fmla="*/ 832 h 883"/>
                  <a:gd name="T66" fmla="*/ 44 w 1010"/>
                  <a:gd name="T67" fmla="*/ 149 h 883"/>
                  <a:gd name="T68" fmla="*/ 49 w 1010"/>
                  <a:gd name="T69" fmla="*/ 143 h 883"/>
                  <a:gd name="T70" fmla="*/ 153 w 1010"/>
                  <a:gd name="T71" fmla="*/ 143 h 883"/>
                  <a:gd name="T72" fmla="*/ 449 w 1010"/>
                  <a:gd name="T73" fmla="*/ 143 h 883"/>
                  <a:gd name="T74" fmla="*/ 452 w 1010"/>
                  <a:gd name="T75" fmla="*/ 143 h 883"/>
                  <a:gd name="T76" fmla="*/ 455 w 1010"/>
                  <a:gd name="T77" fmla="*/ 146 h 883"/>
                  <a:gd name="T78" fmla="*/ 456 w 1010"/>
                  <a:gd name="T79" fmla="*/ 150 h 883"/>
                  <a:gd name="T80" fmla="*/ 456 w 1010"/>
                  <a:gd name="T81" fmla="*/ 832 h 883"/>
                  <a:gd name="T82" fmla="*/ 501 w 1010"/>
                  <a:gd name="T83" fmla="*/ 704 h 883"/>
                  <a:gd name="T84" fmla="*/ 501 w 1010"/>
                  <a:gd name="T85" fmla="*/ 704 h 883"/>
                  <a:gd name="T86" fmla="*/ 501 w 1010"/>
                  <a:gd name="T87" fmla="*/ 702 h 883"/>
                  <a:gd name="T88" fmla="*/ 966 w 1010"/>
                  <a:gd name="T89" fmla="*/ 268 h 883"/>
                  <a:gd name="T90" fmla="*/ 966 w 1010"/>
                  <a:gd name="T91" fmla="*/ 266 h 883"/>
                  <a:gd name="T92" fmla="*/ 967 w 1010"/>
                  <a:gd name="T93" fmla="*/ 267 h 883"/>
                  <a:gd name="T94" fmla="*/ 968 w 1010"/>
                  <a:gd name="T95" fmla="*/ 268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10" h="883">
                    <a:moveTo>
                      <a:pt x="965" y="224"/>
                    </a:moveTo>
                    <a:cubicBezTo>
                      <a:pt x="500" y="224"/>
                      <a:pt x="500" y="224"/>
                      <a:pt x="500" y="224"/>
                    </a:cubicBezTo>
                    <a:cubicBezTo>
                      <a:pt x="500" y="149"/>
                      <a:pt x="500" y="149"/>
                      <a:pt x="500" y="149"/>
                    </a:cubicBezTo>
                    <a:cubicBezTo>
                      <a:pt x="500" y="119"/>
                      <a:pt x="476" y="99"/>
                      <a:pt x="447" y="9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7"/>
                      <a:pt x="390" y="95"/>
                      <a:pt x="390" y="93"/>
                    </a:cubicBezTo>
                    <a:cubicBezTo>
                      <a:pt x="390" y="50"/>
                      <a:pt x="390" y="50"/>
                      <a:pt x="390" y="50"/>
                    </a:cubicBezTo>
                    <a:cubicBezTo>
                      <a:pt x="390" y="48"/>
                      <a:pt x="390" y="47"/>
                      <a:pt x="390" y="46"/>
                    </a:cubicBezTo>
                    <a:cubicBezTo>
                      <a:pt x="387" y="20"/>
                      <a:pt x="367" y="0"/>
                      <a:pt x="340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4" y="0"/>
                      <a:pt x="159" y="0"/>
                      <a:pt x="154" y="0"/>
                    </a:cubicBezTo>
                    <a:cubicBezTo>
                      <a:pt x="128" y="1"/>
                      <a:pt x="107" y="24"/>
                      <a:pt x="107" y="50"/>
                    </a:cubicBezTo>
                    <a:cubicBezTo>
                      <a:pt x="107" y="87"/>
                      <a:pt x="107" y="87"/>
                      <a:pt x="107" y="87"/>
                    </a:cubicBezTo>
                    <a:cubicBezTo>
                      <a:pt x="107" y="91"/>
                      <a:pt x="107" y="95"/>
                      <a:pt x="108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22" y="99"/>
                      <a:pt x="0" y="122"/>
                      <a:pt x="0" y="151"/>
                    </a:cubicBezTo>
                    <a:cubicBezTo>
                      <a:pt x="0" y="822"/>
                      <a:pt x="0" y="822"/>
                      <a:pt x="0" y="822"/>
                    </a:cubicBezTo>
                    <a:cubicBezTo>
                      <a:pt x="0" y="836"/>
                      <a:pt x="1" y="848"/>
                      <a:pt x="8" y="860"/>
                    </a:cubicBezTo>
                    <a:cubicBezTo>
                      <a:pt x="21" y="880"/>
                      <a:pt x="42" y="883"/>
                      <a:pt x="63" y="883"/>
                    </a:cubicBezTo>
                    <a:cubicBezTo>
                      <a:pt x="450" y="883"/>
                      <a:pt x="450" y="883"/>
                      <a:pt x="450" y="883"/>
                    </a:cubicBezTo>
                    <a:cubicBezTo>
                      <a:pt x="477" y="883"/>
                      <a:pt x="497" y="863"/>
                      <a:pt x="500" y="837"/>
                    </a:cubicBezTo>
                    <a:cubicBezTo>
                      <a:pt x="500" y="835"/>
                      <a:pt x="500" y="834"/>
                      <a:pt x="500" y="833"/>
                    </a:cubicBezTo>
                    <a:cubicBezTo>
                      <a:pt x="500" y="746"/>
                      <a:pt x="500" y="746"/>
                      <a:pt x="500" y="746"/>
                    </a:cubicBezTo>
                    <a:cubicBezTo>
                      <a:pt x="504" y="746"/>
                      <a:pt x="508" y="746"/>
                      <a:pt x="512" y="746"/>
                    </a:cubicBezTo>
                    <a:cubicBezTo>
                      <a:pt x="965" y="746"/>
                      <a:pt x="965" y="746"/>
                      <a:pt x="965" y="746"/>
                    </a:cubicBezTo>
                    <a:cubicBezTo>
                      <a:pt x="987" y="746"/>
                      <a:pt x="1005" y="733"/>
                      <a:pt x="1009" y="711"/>
                    </a:cubicBezTo>
                    <a:cubicBezTo>
                      <a:pt x="1010" y="709"/>
                      <a:pt x="1010" y="707"/>
                      <a:pt x="1010" y="705"/>
                    </a:cubicBezTo>
                    <a:cubicBezTo>
                      <a:pt x="1010" y="704"/>
                      <a:pt x="1010" y="704"/>
                      <a:pt x="1010" y="703"/>
                    </a:cubicBezTo>
                    <a:cubicBezTo>
                      <a:pt x="1010" y="266"/>
                      <a:pt x="1010" y="266"/>
                      <a:pt x="1010" y="266"/>
                    </a:cubicBezTo>
                    <a:cubicBezTo>
                      <a:pt x="1010" y="240"/>
                      <a:pt x="989" y="224"/>
                      <a:pt x="965" y="224"/>
                    </a:cubicBezTo>
                    <a:close/>
                    <a:moveTo>
                      <a:pt x="151" y="93"/>
                    </a:move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49"/>
                      <a:pt x="150" y="49"/>
                      <a:pt x="152" y="47"/>
                    </a:cubicBezTo>
                    <a:cubicBezTo>
                      <a:pt x="151" y="49"/>
                      <a:pt x="153" y="46"/>
                      <a:pt x="154" y="45"/>
                    </a:cubicBezTo>
                    <a:cubicBezTo>
                      <a:pt x="154" y="45"/>
                      <a:pt x="158" y="43"/>
                      <a:pt x="155" y="44"/>
                    </a:cubicBezTo>
                    <a:cubicBezTo>
                      <a:pt x="156" y="44"/>
                      <a:pt x="157" y="43"/>
                      <a:pt x="158" y="43"/>
                    </a:cubicBezTo>
                    <a:cubicBezTo>
                      <a:pt x="157" y="44"/>
                      <a:pt x="156" y="44"/>
                      <a:pt x="157" y="44"/>
                    </a:cubicBezTo>
                    <a:cubicBezTo>
                      <a:pt x="339" y="44"/>
                      <a:pt x="339" y="44"/>
                      <a:pt x="339" y="44"/>
                    </a:cubicBezTo>
                    <a:cubicBezTo>
                      <a:pt x="340" y="44"/>
                      <a:pt x="340" y="44"/>
                      <a:pt x="340" y="44"/>
                    </a:cubicBezTo>
                    <a:cubicBezTo>
                      <a:pt x="340" y="44"/>
                      <a:pt x="341" y="44"/>
                      <a:pt x="342" y="44"/>
                    </a:cubicBezTo>
                    <a:cubicBezTo>
                      <a:pt x="340" y="43"/>
                      <a:pt x="341" y="43"/>
                      <a:pt x="343" y="45"/>
                    </a:cubicBezTo>
                    <a:cubicBezTo>
                      <a:pt x="341" y="43"/>
                      <a:pt x="345" y="47"/>
                      <a:pt x="346" y="47"/>
                    </a:cubicBezTo>
                    <a:cubicBezTo>
                      <a:pt x="345" y="47"/>
                      <a:pt x="346" y="50"/>
                      <a:pt x="346" y="50"/>
                    </a:cubicBezTo>
                    <a:cubicBezTo>
                      <a:pt x="346" y="91"/>
                      <a:pt x="346" y="91"/>
                      <a:pt x="346" y="91"/>
                    </a:cubicBezTo>
                    <a:cubicBezTo>
                      <a:pt x="346" y="92"/>
                      <a:pt x="346" y="95"/>
                      <a:pt x="346" y="93"/>
                    </a:cubicBezTo>
                    <a:cubicBezTo>
                      <a:pt x="346" y="94"/>
                      <a:pt x="346" y="95"/>
                      <a:pt x="346" y="95"/>
                    </a:cubicBezTo>
                    <a:cubicBezTo>
                      <a:pt x="346" y="95"/>
                      <a:pt x="346" y="95"/>
                      <a:pt x="345" y="96"/>
                    </a:cubicBezTo>
                    <a:cubicBezTo>
                      <a:pt x="346" y="94"/>
                      <a:pt x="343" y="99"/>
                      <a:pt x="342" y="99"/>
                    </a:cubicBezTo>
                    <a:cubicBezTo>
                      <a:pt x="343" y="98"/>
                      <a:pt x="339" y="99"/>
                      <a:pt x="340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99"/>
                      <a:pt x="155" y="99"/>
                      <a:pt x="155" y="99"/>
                    </a:cubicBezTo>
                    <a:cubicBezTo>
                      <a:pt x="157" y="100"/>
                      <a:pt x="154" y="98"/>
                      <a:pt x="154" y="99"/>
                    </a:cubicBezTo>
                    <a:cubicBezTo>
                      <a:pt x="153" y="97"/>
                      <a:pt x="150" y="94"/>
                      <a:pt x="152" y="96"/>
                    </a:cubicBezTo>
                    <a:cubicBezTo>
                      <a:pt x="151" y="96"/>
                      <a:pt x="151" y="95"/>
                      <a:pt x="151" y="95"/>
                    </a:cubicBezTo>
                    <a:cubicBezTo>
                      <a:pt x="151" y="95"/>
                      <a:pt x="151" y="95"/>
                      <a:pt x="151" y="93"/>
                    </a:cubicBezTo>
                    <a:cubicBezTo>
                      <a:pt x="151" y="94"/>
                      <a:pt x="151" y="94"/>
                      <a:pt x="151" y="93"/>
                    </a:cubicBezTo>
                    <a:close/>
                    <a:moveTo>
                      <a:pt x="456" y="834"/>
                    </a:moveTo>
                    <a:cubicBezTo>
                      <a:pt x="456" y="834"/>
                      <a:pt x="456" y="834"/>
                      <a:pt x="456" y="834"/>
                    </a:cubicBezTo>
                    <a:cubicBezTo>
                      <a:pt x="456" y="835"/>
                      <a:pt x="456" y="835"/>
                      <a:pt x="456" y="835"/>
                    </a:cubicBezTo>
                    <a:cubicBezTo>
                      <a:pt x="456" y="836"/>
                      <a:pt x="455" y="836"/>
                      <a:pt x="455" y="837"/>
                    </a:cubicBezTo>
                    <a:cubicBezTo>
                      <a:pt x="454" y="837"/>
                      <a:pt x="454" y="838"/>
                      <a:pt x="453" y="838"/>
                    </a:cubicBezTo>
                    <a:cubicBezTo>
                      <a:pt x="453" y="838"/>
                      <a:pt x="453" y="838"/>
                      <a:pt x="451" y="839"/>
                    </a:cubicBezTo>
                    <a:cubicBezTo>
                      <a:pt x="454" y="837"/>
                      <a:pt x="449" y="838"/>
                      <a:pt x="450" y="838"/>
                    </a:cubicBezTo>
                    <a:cubicBezTo>
                      <a:pt x="450" y="838"/>
                      <a:pt x="449" y="838"/>
                      <a:pt x="449" y="838"/>
                    </a:cubicBezTo>
                    <a:cubicBezTo>
                      <a:pt x="52" y="838"/>
                      <a:pt x="52" y="838"/>
                      <a:pt x="52" y="838"/>
                    </a:cubicBezTo>
                    <a:cubicBezTo>
                      <a:pt x="46" y="838"/>
                      <a:pt x="45" y="838"/>
                      <a:pt x="44" y="832"/>
                    </a:cubicBezTo>
                    <a:cubicBezTo>
                      <a:pt x="45" y="834"/>
                      <a:pt x="44" y="830"/>
                      <a:pt x="44" y="829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4" y="149"/>
                      <a:pt x="45" y="147"/>
                      <a:pt x="44" y="148"/>
                    </a:cubicBezTo>
                    <a:cubicBezTo>
                      <a:pt x="45" y="145"/>
                      <a:pt x="47" y="144"/>
                      <a:pt x="49" y="143"/>
                    </a:cubicBezTo>
                    <a:cubicBezTo>
                      <a:pt x="47" y="144"/>
                      <a:pt x="52" y="143"/>
                      <a:pt x="50" y="143"/>
                    </a:cubicBezTo>
                    <a:cubicBezTo>
                      <a:pt x="153" y="143"/>
                      <a:pt x="153" y="143"/>
                      <a:pt x="153" y="143"/>
                    </a:cubicBezTo>
                    <a:cubicBezTo>
                      <a:pt x="166" y="145"/>
                      <a:pt x="180" y="143"/>
                      <a:pt x="192" y="143"/>
                    </a:cubicBezTo>
                    <a:cubicBezTo>
                      <a:pt x="449" y="143"/>
                      <a:pt x="449" y="143"/>
                      <a:pt x="449" y="143"/>
                    </a:cubicBezTo>
                    <a:cubicBezTo>
                      <a:pt x="451" y="143"/>
                      <a:pt x="451" y="143"/>
                      <a:pt x="450" y="143"/>
                    </a:cubicBezTo>
                    <a:cubicBezTo>
                      <a:pt x="451" y="143"/>
                      <a:pt x="451" y="143"/>
                      <a:pt x="452" y="143"/>
                    </a:cubicBezTo>
                    <a:cubicBezTo>
                      <a:pt x="450" y="143"/>
                      <a:pt x="453" y="144"/>
                      <a:pt x="453" y="144"/>
                    </a:cubicBezTo>
                    <a:cubicBezTo>
                      <a:pt x="454" y="145"/>
                      <a:pt x="457" y="148"/>
                      <a:pt x="455" y="146"/>
                    </a:cubicBezTo>
                    <a:cubicBezTo>
                      <a:pt x="456" y="147"/>
                      <a:pt x="456" y="147"/>
                      <a:pt x="456" y="148"/>
                    </a:cubicBezTo>
                    <a:cubicBezTo>
                      <a:pt x="456" y="147"/>
                      <a:pt x="456" y="148"/>
                      <a:pt x="456" y="150"/>
                    </a:cubicBezTo>
                    <a:cubicBezTo>
                      <a:pt x="456" y="148"/>
                      <a:pt x="456" y="149"/>
                      <a:pt x="456" y="149"/>
                    </a:cubicBezTo>
                    <a:cubicBezTo>
                      <a:pt x="456" y="832"/>
                      <a:pt x="456" y="832"/>
                      <a:pt x="456" y="832"/>
                    </a:cubicBezTo>
                    <a:cubicBezTo>
                      <a:pt x="456" y="831"/>
                      <a:pt x="456" y="835"/>
                      <a:pt x="456" y="834"/>
                    </a:cubicBezTo>
                    <a:close/>
                    <a:moveTo>
                      <a:pt x="501" y="704"/>
                    </a:moveTo>
                    <a:cubicBezTo>
                      <a:pt x="501" y="704"/>
                      <a:pt x="501" y="704"/>
                      <a:pt x="501" y="704"/>
                    </a:cubicBezTo>
                    <a:cubicBezTo>
                      <a:pt x="501" y="704"/>
                      <a:pt x="501" y="704"/>
                      <a:pt x="501" y="704"/>
                    </a:cubicBezTo>
                    <a:close/>
                    <a:moveTo>
                      <a:pt x="966" y="702"/>
                    </a:moveTo>
                    <a:cubicBezTo>
                      <a:pt x="501" y="702"/>
                      <a:pt x="501" y="702"/>
                      <a:pt x="501" y="702"/>
                    </a:cubicBezTo>
                    <a:cubicBezTo>
                      <a:pt x="501" y="268"/>
                      <a:pt x="501" y="268"/>
                      <a:pt x="501" y="268"/>
                    </a:cubicBezTo>
                    <a:cubicBezTo>
                      <a:pt x="966" y="268"/>
                      <a:pt x="966" y="268"/>
                      <a:pt x="966" y="268"/>
                    </a:cubicBezTo>
                    <a:lnTo>
                      <a:pt x="966" y="702"/>
                    </a:lnTo>
                    <a:close/>
                    <a:moveTo>
                      <a:pt x="966" y="266"/>
                    </a:moveTo>
                    <a:cubicBezTo>
                      <a:pt x="966" y="265"/>
                      <a:pt x="966" y="265"/>
                      <a:pt x="966" y="266"/>
                    </a:cubicBezTo>
                    <a:close/>
                    <a:moveTo>
                      <a:pt x="967" y="267"/>
                    </a:moveTo>
                    <a:cubicBezTo>
                      <a:pt x="967" y="267"/>
                      <a:pt x="967" y="267"/>
                      <a:pt x="967" y="267"/>
                    </a:cubicBezTo>
                    <a:cubicBezTo>
                      <a:pt x="967" y="268"/>
                      <a:pt x="967" y="268"/>
                      <a:pt x="968" y="268"/>
                    </a:cubicBezTo>
                    <a:cubicBezTo>
                      <a:pt x="967" y="268"/>
                      <a:pt x="967" y="268"/>
                      <a:pt x="967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70" name="Freeform 446"/>
              <p:cNvSpPr>
                <a:spLocks/>
              </p:cNvSpPr>
              <p:nvPr/>
            </p:nvSpPr>
            <p:spPr bwMode="auto">
              <a:xfrm>
                <a:off x="10266363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71" name="Freeform 447"/>
              <p:cNvSpPr>
                <a:spLocks/>
              </p:cNvSpPr>
              <p:nvPr/>
            </p:nvSpPr>
            <p:spPr bwMode="auto">
              <a:xfrm>
                <a:off x="9991726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72" name="Freeform 448"/>
              <p:cNvSpPr>
                <a:spLocks/>
              </p:cNvSpPr>
              <p:nvPr/>
            </p:nvSpPr>
            <p:spPr bwMode="auto">
              <a:xfrm>
                <a:off x="9991726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06013" y="5944359"/>
              <a:ext cx="2262176" cy="2039631"/>
              <a:chOff x="3556475" y="5964830"/>
              <a:chExt cx="2262176" cy="2039631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#2</a:t>
                </a: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4417040" y="3047351"/>
            <a:ext cx="1607328" cy="2249456"/>
            <a:chOff x="7052183" y="4713204"/>
            <a:chExt cx="2571725" cy="3599130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7052183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7985480" y="5151737"/>
              <a:ext cx="705130" cy="704148"/>
              <a:chOff x="9644063" y="6908800"/>
              <a:chExt cx="2278062" cy="2274888"/>
            </a:xfrm>
            <a:solidFill>
              <a:schemeClr val="bg1"/>
            </a:solidFill>
          </p:grpSpPr>
          <p:sp>
            <p:nvSpPr>
              <p:cNvPr id="34" name="Freeform 368"/>
              <p:cNvSpPr>
                <a:spLocks noEditPoints="1"/>
              </p:cNvSpPr>
              <p:nvPr/>
            </p:nvSpPr>
            <p:spPr bwMode="auto">
              <a:xfrm>
                <a:off x="9644063" y="6908800"/>
                <a:ext cx="2278062" cy="2274888"/>
              </a:xfrm>
              <a:custGeom>
                <a:avLst/>
                <a:gdLst>
                  <a:gd name="T0" fmla="*/ 259 w 919"/>
                  <a:gd name="T1" fmla="*/ 0 h 919"/>
                  <a:gd name="T2" fmla="*/ 206 w 919"/>
                  <a:gd name="T3" fmla="*/ 55 h 919"/>
                  <a:gd name="T4" fmla="*/ 164 w 919"/>
                  <a:gd name="T5" fmla="*/ 95 h 919"/>
                  <a:gd name="T6" fmla="*/ 110 w 919"/>
                  <a:gd name="T7" fmla="*/ 151 h 919"/>
                  <a:gd name="T8" fmla="*/ 53 w 919"/>
                  <a:gd name="T9" fmla="*/ 206 h 919"/>
                  <a:gd name="T10" fmla="*/ 0 w 919"/>
                  <a:gd name="T11" fmla="*/ 261 h 919"/>
                  <a:gd name="T12" fmla="*/ 46 w 919"/>
                  <a:gd name="T13" fmla="*/ 919 h 919"/>
                  <a:gd name="T14" fmla="*/ 713 w 919"/>
                  <a:gd name="T15" fmla="*/ 877 h 919"/>
                  <a:gd name="T16" fmla="*/ 713 w 919"/>
                  <a:gd name="T17" fmla="*/ 809 h 919"/>
                  <a:gd name="T18" fmla="*/ 823 w 919"/>
                  <a:gd name="T19" fmla="*/ 766 h 919"/>
                  <a:gd name="T20" fmla="*/ 824 w 919"/>
                  <a:gd name="T21" fmla="*/ 713 h 919"/>
                  <a:gd name="T22" fmla="*/ 919 w 919"/>
                  <a:gd name="T23" fmla="*/ 671 h 919"/>
                  <a:gd name="T24" fmla="*/ 919 w 919"/>
                  <a:gd name="T25" fmla="*/ 46 h 919"/>
                  <a:gd name="T26" fmla="*/ 673 w 919"/>
                  <a:gd name="T27" fmla="*/ 873 h 919"/>
                  <a:gd name="T28" fmla="*/ 672 w 919"/>
                  <a:gd name="T29" fmla="*/ 876 h 919"/>
                  <a:gd name="T30" fmla="*/ 671 w 919"/>
                  <a:gd name="T31" fmla="*/ 878 h 919"/>
                  <a:gd name="T32" fmla="*/ 668 w 919"/>
                  <a:gd name="T33" fmla="*/ 879 h 919"/>
                  <a:gd name="T34" fmla="*/ 46 w 919"/>
                  <a:gd name="T35" fmla="*/ 879 h 919"/>
                  <a:gd name="T36" fmla="*/ 41 w 919"/>
                  <a:gd name="T37" fmla="*/ 876 h 919"/>
                  <a:gd name="T38" fmla="*/ 40 w 919"/>
                  <a:gd name="T39" fmla="*/ 873 h 919"/>
                  <a:gd name="T40" fmla="*/ 40 w 919"/>
                  <a:gd name="T41" fmla="*/ 253 h 919"/>
                  <a:gd name="T42" fmla="*/ 40 w 919"/>
                  <a:gd name="T43" fmla="*/ 250 h 919"/>
                  <a:gd name="T44" fmla="*/ 42 w 919"/>
                  <a:gd name="T45" fmla="*/ 247 h 919"/>
                  <a:gd name="T46" fmla="*/ 44 w 919"/>
                  <a:gd name="T47" fmla="*/ 246 h 919"/>
                  <a:gd name="T48" fmla="*/ 667 w 919"/>
                  <a:gd name="T49" fmla="*/ 246 h 919"/>
                  <a:gd name="T50" fmla="*/ 669 w 919"/>
                  <a:gd name="T51" fmla="*/ 247 h 919"/>
                  <a:gd name="T52" fmla="*/ 671 w 919"/>
                  <a:gd name="T53" fmla="*/ 248 h 919"/>
                  <a:gd name="T54" fmla="*/ 673 w 919"/>
                  <a:gd name="T55" fmla="*/ 873 h 919"/>
                  <a:gd name="T56" fmla="*/ 783 w 919"/>
                  <a:gd name="T57" fmla="*/ 764 h 919"/>
                  <a:gd name="T58" fmla="*/ 782 w 919"/>
                  <a:gd name="T59" fmla="*/ 766 h 919"/>
                  <a:gd name="T60" fmla="*/ 780 w 919"/>
                  <a:gd name="T61" fmla="*/ 768 h 919"/>
                  <a:gd name="T62" fmla="*/ 777 w 919"/>
                  <a:gd name="T63" fmla="*/ 768 h 919"/>
                  <a:gd name="T64" fmla="*/ 713 w 919"/>
                  <a:gd name="T65" fmla="*/ 252 h 919"/>
                  <a:gd name="T66" fmla="*/ 151 w 919"/>
                  <a:gd name="T67" fmla="*/ 206 h 919"/>
                  <a:gd name="T68" fmla="*/ 151 w 919"/>
                  <a:gd name="T69" fmla="*/ 139 h 919"/>
                  <a:gd name="T70" fmla="*/ 152 w 919"/>
                  <a:gd name="T71" fmla="*/ 138 h 919"/>
                  <a:gd name="T72" fmla="*/ 153 w 919"/>
                  <a:gd name="T73" fmla="*/ 136 h 919"/>
                  <a:gd name="T74" fmla="*/ 157 w 919"/>
                  <a:gd name="T75" fmla="*/ 136 h 919"/>
                  <a:gd name="T76" fmla="*/ 779 w 919"/>
                  <a:gd name="T77" fmla="*/ 136 h 919"/>
                  <a:gd name="T78" fmla="*/ 782 w 919"/>
                  <a:gd name="T79" fmla="*/ 137 h 919"/>
                  <a:gd name="T80" fmla="*/ 783 w 919"/>
                  <a:gd name="T81" fmla="*/ 141 h 919"/>
                  <a:gd name="T82" fmla="*/ 879 w 919"/>
                  <a:gd name="T83" fmla="*/ 667 h 919"/>
                  <a:gd name="T84" fmla="*/ 878 w 919"/>
                  <a:gd name="T85" fmla="*/ 670 h 919"/>
                  <a:gd name="T86" fmla="*/ 877 w 919"/>
                  <a:gd name="T87" fmla="*/ 672 h 919"/>
                  <a:gd name="T88" fmla="*/ 874 w 919"/>
                  <a:gd name="T89" fmla="*/ 673 h 919"/>
                  <a:gd name="T90" fmla="*/ 824 w 919"/>
                  <a:gd name="T91" fmla="*/ 673 h 919"/>
                  <a:gd name="T92" fmla="*/ 775 w 919"/>
                  <a:gd name="T93" fmla="*/ 95 h 919"/>
                  <a:gd name="T94" fmla="*/ 246 w 919"/>
                  <a:gd name="T95" fmla="*/ 47 h 919"/>
                  <a:gd name="T96" fmla="*/ 246 w 919"/>
                  <a:gd name="T97" fmla="*/ 44 h 919"/>
                  <a:gd name="T98" fmla="*/ 248 w 919"/>
                  <a:gd name="T99" fmla="*/ 41 h 919"/>
                  <a:gd name="T100" fmla="*/ 250 w 919"/>
                  <a:gd name="T101" fmla="*/ 40 h 919"/>
                  <a:gd name="T102" fmla="*/ 873 w 919"/>
                  <a:gd name="T103" fmla="*/ 40 h 919"/>
                  <a:gd name="T104" fmla="*/ 875 w 919"/>
                  <a:gd name="T105" fmla="*/ 41 h 919"/>
                  <a:gd name="T106" fmla="*/ 877 w 919"/>
                  <a:gd name="T107" fmla="*/ 42 h 919"/>
                  <a:gd name="T108" fmla="*/ 879 w 919"/>
                  <a:gd name="T109" fmla="*/ 667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9" h="919">
                    <a:moveTo>
                      <a:pt x="870" y="0"/>
                    </a:moveTo>
                    <a:cubicBezTo>
                      <a:pt x="259" y="0"/>
                      <a:pt x="259" y="0"/>
                      <a:pt x="259" y="0"/>
                    </a:cubicBezTo>
                    <a:cubicBezTo>
                      <a:pt x="241" y="0"/>
                      <a:pt x="225" y="5"/>
                      <a:pt x="214" y="20"/>
                    </a:cubicBezTo>
                    <a:cubicBezTo>
                      <a:pt x="206" y="31"/>
                      <a:pt x="206" y="43"/>
                      <a:pt x="206" y="55"/>
                    </a:cubicBezTo>
                    <a:cubicBezTo>
                      <a:pt x="206" y="95"/>
                      <a:pt x="206" y="95"/>
                      <a:pt x="206" y="95"/>
                    </a:cubicBezTo>
                    <a:cubicBezTo>
                      <a:pt x="164" y="95"/>
                      <a:pt x="164" y="95"/>
                      <a:pt x="164" y="95"/>
                    </a:cubicBezTo>
                    <a:cubicBezTo>
                      <a:pt x="146" y="95"/>
                      <a:pt x="130" y="100"/>
                      <a:pt x="119" y="115"/>
                    </a:cubicBezTo>
                    <a:cubicBezTo>
                      <a:pt x="111" y="126"/>
                      <a:pt x="110" y="138"/>
                      <a:pt x="110" y="151"/>
                    </a:cubicBezTo>
                    <a:cubicBezTo>
                      <a:pt x="110" y="206"/>
                      <a:pt x="110" y="206"/>
                      <a:pt x="110" y="206"/>
                    </a:cubicBezTo>
                    <a:cubicBezTo>
                      <a:pt x="53" y="206"/>
                      <a:pt x="53" y="206"/>
                      <a:pt x="53" y="206"/>
                    </a:cubicBezTo>
                    <a:cubicBezTo>
                      <a:pt x="35" y="206"/>
                      <a:pt x="19" y="211"/>
                      <a:pt x="8" y="226"/>
                    </a:cubicBezTo>
                    <a:cubicBezTo>
                      <a:pt x="0" y="237"/>
                      <a:pt x="0" y="249"/>
                      <a:pt x="0" y="261"/>
                    </a:cubicBezTo>
                    <a:cubicBezTo>
                      <a:pt x="0" y="872"/>
                      <a:pt x="0" y="872"/>
                      <a:pt x="0" y="872"/>
                    </a:cubicBezTo>
                    <a:cubicBezTo>
                      <a:pt x="0" y="898"/>
                      <a:pt x="20" y="919"/>
                      <a:pt x="46" y="919"/>
                    </a:cubicBezTo>
                    <a:cubicBezTo>
                      <a:pt x="667" y="919"/>
                      <a:pt x="667" y="919"/>
                      <a:pt x="667" y="919"/>
                    </a:cubicBezTo>
                    <a:cubicBezTo>
                      <a:pt x="691" y="919"/>
                      <a:pt x="710" y="900"/>
                      <a:pt x="713" y="877"/>
                    </a:cubicBezTo>
                    <a:cubicBezTo>
                      <a:pt x="713" y="875"/>
                      <a:pt x="713" y="874"/>
                      <a:pt x="713" y="873"/>
                    </a:cubicBezTo>
                    <a:cubicBezTo>
                      <a:pt x="713" y="809"/>
                      <a:pt x="713" y="809"/>
                      <a:pt x="713" y="809"/>
                    </a:cubicBezTo>
                    <a:cubicBezTo>
                      <a:pt x="777" y="809"/>
                      <a:pt x="777" y="809"/>
                      <a:pt x="777" y="809"/>
                    </a:cubicBezTo>
                    <a:cubicBezTo>
                      <a:pt x="802" y="809"/>
                      <a:pt x="821" y="789"/>
                      <a:pt x="823" y="766"/>
                    </a:cubicBezTo>
                    <a:cubicBezTo>
                      <a:pt x="824" y="765"/>
                      <a:pt x="824" y="764"/>
                      <a:pt x="824" y="762"/>
                    </a:cubicBezTo>
                    <a:cubicBezTo>
                      <a:pt x="824" y="713"/>
                      <a:pt x="824" y="713"/>
                      <a:pt x="824" y="713"/>
                    </a:cubicBezTo>
                    <a:cubicBezTo>
                      <a:pt x="873" y="713"/>
                      <a:pt x="873" y="713"/>
                      <a:pt x="873" y="713"/>
                    </a:cubicBezTo>
                    <a:cubicBezTo>
                      <a:pt x="897" y="713"/>
                      <a:pt x="916" y="694"/>
                      <a:pt x="919" y="671"/>
                    </a:cubicBezTo>
                    <a:cubicBezTo>
                      <a:pt x="919" y="669"/>
                      <a:pt x="919" y="668"/>
                      <a:pt x="919" y="667"/>
                    </a:cubicBezTo>
                    <a:cubicBezTo>
                      <a:pt x="919" y="46"/>
                      <a:pt x="919" y="46"/>
                      <a:pt x="919" y="46"/>
                    </a:cubicBezTo>
                    <a:cubicBezTo>
                      <a:pt x="919" y="19"/>
                      <a:pt x="896" y="0"/>
                      <a:pt x="870" y="0"/>
                    </a:cubicBezTo>
                    <a:close/>
                    <a:moveTo>
                      <a:pt x="673" y="873"/>
                    </a:moveTo>
                    <a:cubicBezTo>
                      <a:pt x="673" y="874"/>
                      <a:pt x="673" y="874"/>
                      <a:pt x="673" y="875"/>
                    </a:cubicBezTo>
                    <a:cubicBezTo>
                      <a:pt x="672" y="875"/>
                      <a:pt x="672" y="875"/>
                      <a:pt x="672" y="876"/>
                    </a:cubicBezTo>
                    <a:cubicBezTo>
                      <a:pt x="673" y="873"/>
                      <a:pt x="670" y="879"/>
                      <a:pt x="672" y="877"/>
                    </a:cubicBezTo>
                    <a:cubicBezTo>
                      <a:pt x="671" y="877"/>
                      <a:pt x="671" y="877"/>
                      <a:pt x="671" y="878"/>
                    </a:cubicBezTo>
                    <a:cubicBezTo>
                      <a:pt x="670" y="878"/>
                      <a:pt x="670" y="878"/>
                      <a:pt x="669" y="879"/>
                    </a:cubicBezTo>
                    <a:cubicBezTo>
                      <a:pt x="672" y="877"/>
                      <a:pt x="667" y="879"/>
                      <a:pt x="668" y="879"/>
                    </a:cubicBezTo>
                    <a:cubicBezTo>
                      <a:pt x="668" y="879"/>
                      <a:pt x="667" y="879"/>
                      <a:pt x="666" y="879"/>
                    </a:cubicBezTo>
                    <a:cubicBezTo>
                      <a:pt x="46" y="879"/>
                      <a:pt x="46" y="879"/>
                      <a:pt x="46" y="879"/>
                    </a:cubicBezTo>
                    <a:cubicBezTo>
                      <a:pt x="43" y="879"/>
                      <a:pt x="43" y="879"/>
                      <a:pt x="41" y="877"/>
                    </a:cubicBezTo>
                    <a:cubicBezTo>
                      <a:pt x="43" y="879"/>
                      <a:pt x="40" y="873"/>
                      <a:pt x="41" y="876"/>
                    </a:cubicBezTo>
                    <a:cubicBezTo>
                      <a:pt x="40" y="876"/>
                      <a:pt x="40" y="875"/>
                      <a:pt x="40" y="875"/>
                    </a:cubicBezTo>
                    <a:cubicBezTo>
                      <a:pt x="40" y="875"/>
                      <a:pt x="40" y="874"/>
                      <a:pt x="40" y="873"/>
                    </a:cubicBezTo>
                    <a:cubicBezTo>
                      <a:pt x="40" y="873"/>
                      <a:pt x="40" y="873"/>
                      <a:pt x="40" y="873"/>
                    </a:cubicBezTo>
                    <a:cubicBezTo>
                      <a:pt x="40" y="253"/>
                      <a:pt x="40" y="253"/>
                      <a:pt x="40" y="253"/>
                    </a:cubicBezTo>
                    <a:cubicBezTo>
                      <a:pt x="40" y="252"/>
                      <a:pt x="40" y="251"/>
                      <a:pt x="40" y="250"/>
                    </a:cubicBezTo>
                    <a:cubicBezTo>
                      <a:pt x="40" y="253"/>
                      <a:pt x="42" y="247"/>
                      <a:pt x="40" y="250"/>
                    </a:cubicBezTo>
                    <a:cubicBezTo>
                      <a:pt x="41" y="249"/>
                      <a:pt x="41" y="249"/>
                      <a:pt x="41" y="248"/>
                    </a:cubicBezTo>
                    <a:cubicBezTo>
                      <a:pt x="41" y="248"/>
                      <a:pt x="42" y="248"/>
                      <a:pt x="42" y="247"/>
                    </a:cubicBezTo>
                    <a:cubicBezTo>
                      <a:pt x="40" y="250"/>
                      <a:pt x="46" y="246"/>
                      <a:pt x="42" y="247"/>
                    </a:cubicBezTo>
                    <a:cubicBezTo>
                      <a:pt x="43" y="247"/>
                      <a:pt x="44" y="246"/>
                      <a:pt x="44" y="246"/>
                    </a:cubicBezTo>
                    <a:cubicBezTo>
                      <a:pt x="44" y="246"/>
                      <a:pt x="45" y="246"/>
                      <a:pt x="46" y="246"/>
                    </a:cubicBezTo>
                    <a:cubicBezTo>
                      <a:pt x="667" y="246"/>
                      <a:pt x="667" y="246"/>
                      <a:pt x="667" y="246"/>
                    </a:cubicBezTo>
                    <a:cubicBezTo>
                      <a:pt x="668" y="246"/>
                      <a:pt x="670" y="247"/>
                      <a:pt x="669" y="247"/>
                    </a:cubicBezTo>
                    <a:cubicBezTo>
                      <a:pt x="669" y="247"/>
                      <a:pt x="669" y="247"/>
                      <a:pt x="669" y="247"/>
                    </a:cubicBezTo>
                    <a:cubicBezTo>
                      <a:pt x="669" y="247"/>
                      <a:pt x="670" y="247"/>
                      <a:pt x="671" y="248"/>
                    </a:cubicBezTo>
                    <a:cubicBezTo>
                      <a:pt x="668" y="246"/>
                      <a:pt x="673" y="251"/>
                      <a:pt x="671" y="248"/>
                    </a:cubicBezTo>
                    <a:cubicBezTo>
                      <a:pt x="673" y="250"/>
                      <a:pt x="673" y="249"/>
                      <a:pt x="673" y="252"/>
                    </a:cubicBezTo>
                    <a:lnTo>
                      <a:pt x="673" y="873"/>
                    </a:lnTo>
                    <a:close/>
                    <a:moveTo>
                      <a:pt x="783" y="762"/>
                    </a:moveTo>
                    <a:cubicBezTo>
                      <a:pt x="783" y="763"/>
                      <a:pt x="783" y="763"/>
                      <a:pt x="783" y="764"/>
                    </a:cubicBezTo>
                    <a:cubicBezTo>
                      <a:pt x="783" y="764"/>
                      <a:pt x="783" y="765"/>
                      <a:pt x="783" y="766"/>
                    </a:cubicBezTo>
                    <a:cubicBezTo>
                      <a:pt x="784" y="763"/>
                      <a:pt x="780" y="768"/>
                      <a:pt x="782" y="766"/>
                    </a:cubicBezTo>
                    <a:cubicBezTo>
                      <a:pt x="782" y="766"/>
                      <a:pt x="782" y="767"/>
                      <a:pt x="781" y="767"/>
                    </a:cubicBezTo>
                    <a:cubicBezTo>
                      <a:pt x="781" y="767"/>
                      <a:pt x="781" y="767"/>
                      <a:pt x="780" y="768"/>
                    </a:cubicBezTo>
                    <a:cubicBezTo>
                      <a:pt x="782" y="766"/>
                      <a:pt x="778" y="768"/>
                      <a:pt x="779" y="768"/>
                    </a:cubicBezTo>
                    <a:cubicBezTo>
                      <a:pt x="778" y="768"/>
                      <a:pt x="778" y="768"/>
                      <a:pt x="777" y="768"/>
                    </a:cubicBezTo>
                    <a:cubicBezTo>
                      <a:pt x="713" y="768"/>
                      <a:pt x="713" y="768"/>
                      <a:pt x="713" y="768"/>
                    </a:cubicBezTo>
                    <a:cubicBezTo>
                      <a:pt x="713" y="252"/>
                      <a:pt x="713" y="252"/>
                      <a:pt x="713" y="252"/>
                    </a:cubicBezTo>
                    <a:cubicBezTo>
                      <a:pt x="713" y="225"/>
                      <a:pt x="690" y="206"/>
                      <a:pt x="664" y="206"/>
                    </a:cubicBezTo>
                    <a:cubicBezTo>
                      <a:pt x="151" y="206"/>
                      <a:pt x="151" y="206"/>
                      <a:pt x="151" y="206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1"/>
                      <a:pt x="151" y="140"/>
                      <a:pt x="151" y="139"/>
                    </a:cubicBezTo>
                    <a:cubicBezTo>
                      <a:pt x="151" y="143"/>
                      <a:pt x="153" y="136"/>
                      <a:pt x="151" y="139"/>
                    </a:cubicBezTo>
                    <a:cubicBezTo>
                      <a:pt x="151" y="138"/>
                      <a:pt x="152" y="138"/>
                      <a:pt x="152" y="138"/>
                    </a:cubicBezTo>
                    <a:cubicBezTo>
                      <a:pt x="152" y="138"/>
                      <a:pt x="152" y="137"/>
                      <a:pt x="153" y="137"/>
                    </a:cubicBezTo>
                    <a:cubicBezTo>
                      <a:pt x="151" y="139"/>
                      <a:pt x="156" y="135"/>
                      <a:pt x="153" y="136"/>
                    </a:cubicBezTo>
                    <a:cubicBezTo>
                      <a:pt x="154" y="136"/>
                      <a:pt x="155" y="136"/>
                      <a:pt x="155" y="136"/>
                    </a:cubicBezTo>
                    <a:cubicBezTo>
                      <a:pt x="155" y="136"/>
                      <a:pt x="156" y="136"/>
                      <a:pt x="157" y="136"/>
                    </a:cubicBezTo>
                    <a:cubicBezTo>
                      <a:pt x="778" y="136"/>
                      <a:pt x="778" y="136"/>
                      <a:pt x="778" y="136"/>
                    </a:cubicBezTo>
                    <a:cubicBezTo>
                      <a:pt x="779" y="136"/>
                      <a:pt x="781" y="136"/>
                      <a:pt x="779" y="136"/>
                    </a:cubicBezTo>
                    <a:cubicBezTo>
                      <a:pt x="780" y="136"/>
                      <a:pt x="780" y="136"/>
                      <a:pt x="780" y="136"/>
                    </a:cubicBezTo>
                    <a:cubicBezTo>
                      <a:pt x="780" y="136"/>
                      <a:pt x="781" y="136"/>
                      <a:pt x="782" y="137"/>
                    </a:cubicBezTo>
                    <a:cubicBezTo>
                      <a:pt x="779" y="135"/>
                      <a:pt x="784" y="140"/>
                      <a:pt x="782" y="137"/>
                    </a:cubicBezTo>
                    <a:cubicBezTo>
                      <a:pt x="783" y="140"/>
                      <a:pt x="783" y="138"/>
                      <a:pt x="783" y="141"/>
                    </a:cubicBezTo>
                    <a:lnTo>
                      <a:pt x="783" y="762"/>
                    </a:lnTo>
                    <a:close/>
                    <a:moveTo>
                      <a:pt x="879" y="667"/>
                    </a:moveTo>
                    <a:cubicBezTo>
                      <a:pt x="879" y="668"/>
                      <a:pt x="879" y="668"/>
                      <a:pt x="879" y="669"/>
                    </a:cubicBezTo>
                    <a:cubicBezTo>
                      <a:pt x="878" y="669"/>
                      <a:pt x="878" y="669"/>
                      <a:pt x="878" y="670"/>
                    </a:cubicBezTo>
                    <a:cubicBezTo>
                      <a:pt x="879" y="667"/>
                      <a:pt x="876" y="673"/>
                      <a:pt x="878" y="671"/>
                    </a:cubicBezTo>
                    <a:cubicBezTo>
                      <a:pt x="877" y="671"/>
                      <a:pt x="877" y="671"/>
                      <a:pt x="877" y="672"/>
                    </a:cubicBezTo>
                    <a:cubicBezTo>
                      <a:pt x="876" y="672"/>
                      <a:pt x="876" y="672"/>
                      <a:pt x="875" y="673"/>
                    </a:cubicBezTo>
                    <a:cubicBezTo>
                      <a:pt x="878" y="671"/>
                      <a:pt x="873" y="673"/>
                      <a:pt x="874" y="673"/>
                    </a:cubicBezTo>
                    <a:cubicBezTo>
                      <a:pt x="874" y="673"/>
                      <a:pt x="873" y="673"/>
                      <a:pt x="872" y="673"/>
                    </a:cubicBezTo>
                    <a:cubicBezTo>
                      <a:pt x="824" y="673"/>
                      <a:pt x="824" y="673"/>
                      <a:pt x="824" y="673"/>
                    </a:cubicBezTo>
                    <a:cubicBezTo>
                      <a:pt x="824" y="142"/>
                      <a:pt x="824" y="142"/>
                      <a:pt x="824" y="142"/>
                    </a:cubicBezTo>
                    <a:cubicBezTo>
                      <a:pt x="824" y="115"/>
                      <a:pt x="801" y="95"/>
                      <a:pt x="775" y="95"/>
                    </a:cubicBezTo>
                    <a:cubicBezTo>
                      <a:pt x="246" y="95"/>
                      <a:pt x="246" y="95"/>
                      <a:pt x="246" y="95"/>
                    </a:cubicBezTo>
                    <a:cubicBezTo>
                      <a:pt x="246" y="47"/>
                      <a:pt x="246" y="47"/>
                      <a:pt x="246" y="47"/>
                    </a:cubicBezTo>
                    <a:cubicBezTo>
                      <a:pt x="246" y="46"/>
                      <a:pt x="246" y="45"/>
                      <a:pt x="246" y="44"/>
                    </a:cubicBezTo>
                    <a:cubicBezTo>
                      <a:pt x="246" y="47"/>
                      <a:pt x="248" y="41"/>
                      <a:pt x="246" y="44"/>
                    </a:cubicBezTo>
                    <a:cubicBezTo>
                      <a:pt x="247" y="43"/>
                      <a:pt x="247" y="43"/>
                      <a:pt x="247" y="43"/>
                    </a:cubicBezTo>
                    <a:cubicBezTo>
                      <a:pt x="247" y="42"/>
                      <a:pt x="248" y="42"/>
                      <a:pt x="248" y="41"/>
                    </a:cubicBezTo>
                    <a:cubicBezTo>
                      <a:pt x="246" y="44"/>
                      <a:pt x="251" y="40"/>
                      <a:pt x="248" y="41"/>
                    </a:cubicBezTo>
                    <a:cubicBezTo>
                      <a:pt x="249" y="41"/>
                      <a:pt x="250" y="40"/>
                      <a:pt x="250" y="40"/>
                    </a:cubicBezTo>
                    <a:cubicBezTo>
                      <a:pt x="250" y="40"/>
                      <a:pt x="251" y="40"/>
                      <a:pt x="252" y="40"/>
                    </a:cubicBezTo>
                    <a:cubicBezTo>
                      <a:pt x="873" y="40"/>
                      <a:pt x="873" y="40"/>
                      <a:pt x="873" y="40"/>
                    </a:cubicBezTo>
                    <a:cubicBezTo>
                      <a:pt x="874" y="40"/>
                      <a:pt x="876" y="41"/>
                      <a:pt x="875" y="41"/>
                    </a:cubicBezTo>
                    <a:cubicBezTo>
                      <a:pt x="875" y="41"/>
                      <a:pt x="875" y="41"/>
                      <a:pt x="875" y="41"/>
                    </a:cubicBezTo>
                    <a:cubicBezTo>
                      <a:pt x="875" y="41"/>
                      <a:pt x="876" y="41"/>
                      <a:pt x="877" y="42"/>
                    </a:cubicBezTo>
                    <a:cubicBezTo>
                      <a:pt x="874" y="40"/>
                      <a:pt x="879" y="45"/>
                      <a:pt x="877" y="42"/>
                    </a:cubicBezTo>
                    <a:cubicBezTo>
                      <a:pt x="879" y="44"/>
                      <a:pt x="879" y="43"/>
                      <a:pt x="879" y="46"/>
                    </a:cubicBezTo>
                    <a:lnTo>
                      <a:pt x="879" y="6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35" name="Freeform 369"/>
              <p:cNvSpPr>
                <a:spLocks noEditPoints="1"/>
              </p:cNvSpPr>
              <p:nvPr/>
            </p:nvSpPr>
            <p:spPr bwMode="auto">
              <a:xfrm>
                <a:off x="9891713" y="7661275"/>
                <a:ext cx="1239837" cy="1257300"/>
              </a:xfrm>
              <a:custGeom>
                <a:avLst/>
                <a:gdLst>
                  <a:gd name="T0" fmla="*/ 394 w 500"/>
                  <a:gd name="T1" fmla="*/ 55 h 508"/>
                  <a:gd name="T2" fmla="*/ 168 w 500"/>
                  <a:gd name="T3" fmla="*/ 29 h 508"/>
                  <a:gd name="T4" fmla="*/ 20 w 500"/>
                  <a:gd name="T5" fmla="*/ 198 h 508"/>
                  <a:gd name="T6" fmla="*/ 77 w 500"/>
                  <a:gd name="T7" fmla="*/ 420 h 508"/>
                  <a:gd name="T8" fmla="*/ 292 w 500"/>
                  <a:gd name="T9" fmla="*/ 497 h 508"/>
                  <a:gd name="T10" fmla="*/ 473 w 500"/>
                  <a:gd name="T11" fmla="*/ 367 h 508"/>
                  <a:gd name="T12" fmla="*/ 500 w 500"/>
                  <a:gd name="T13" fmla="*/ 256 h 508"/>
                  <a:gd name="T14" fmla="*/ 394 w 500"/>
                  <a:gd name="T15" fmla="*/ 55 h 508"/>
                  <a:gd name="T16" fmla="*/ 359 w 500"/>
                  <a:gd name="T17" fmla="*/ 431 h 508"/>
                  <a:gd name="T18" fmla="*/ 154 w 500"/>
                  <a:gd name="T19" fmla="*/ 431 h 508"/>
                  <a:gd name="T20" fmla="*/ 53 w 500"/>
                  <a:gd name="T21" fmla="*/ 256 h 508"/>
                  <a:gd name="T22" fmla="*/ 154 w 500"/>
                  <a:gd name="T23" fmla="*/ 81 h 508"/>
                  <a:gd name="T24" fmla="*/ 359 w 500"/>
                  <a:gd name="T25" fmla="*/ 81 h 508"/>
                  <a:gd name="T26" fmla="*/ 459 w 500"/>
                  <a:gd name="T27" fmla="*/ 256 h 508"/>
                  <a:gd name="T28" fmla="*/ 359 w 500"/>
                  <a:gd name="T29" fmla="*/ 431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0" h="508">
                    <a:moveTo>
                      <a:pt x="394" y="55"/>
                    </a:moveTo>
                    <a:cubicBezTo>
                      <a:pt x="329" y="10"/>
                      <a:pt x="242" y="0"/>
                      <a:pt x="168" y="29"/>
                    </a:cubicBezTo>
                    <a:cubicBezTo>
                      <a:pt x="95" y="58"/>
                      <a:pt x="39" y="121"/>
                      <a:pt x="20" y="198"/>
                    </a:cubicBezTo>
                    <a:cubicBezTo>
                      <a:pt x="0" y="276"/>
                      <a:pt x="23" y="360"/>
                      <a:pt x="77" y="420"/>
                    </a:cubicBezTo>
                    <a:cubicBezTo>
                      <a:pt x="130" y="480"/>
                      <a:pt x="213" y="508"/>
                      <a:pt x="292" y="497"/>
                    </a:cubicBezTo>
                    <a:cubicBezTo>
                      <a:pt x="369" y="486"/>
                      <a:pt x="437" y="436"/>
                      <a:pt x="473" y="367"/>
                    </a:cubicBezTo>
                    <a:cubicBezTo>
                      <a:pt x="491" y="333"/>
                      <a:pt x="500" y="295"/>
                      <a:pt x="500" y="256"/>
                    </a:cubicBezTo>
                    <a:cubicBezTo>
                      <a:pt x="499" y="176"/>
                      <a:pt x="460" y="101"/>
                      <a:pt x="394" y="55"/>
                    </a:cubicBezTo>
                    <a:close/>
                    <a:moveTo>
                      <a:pt x="359" y="431"/>
                    </a:moveTo>
                    <a:cubicBezTo>
                      <a:pt x="296" y="468"/>
                      <a:pt x="217" y="468"/>
                      <a:pt x="154" y="431"/>
                    </a:cubicBezTo>
                    <a:cubicBezTo>
                      <a:pt x="92" y="395"/>
                      <a:pt x="54" y="327"/>
                      <a:pt x="53" y="256"/>
                    </a:cubicBezTo>
                    <a:cubicBezTo>
                      <a:pt x="53" y="184"/>
                      <a:pt x="92" y="117"/>
                      <a:pt x="154" y="81"/>
                    </a:cubicBezTo>
                    <a:cubicBezTo>
                      <a:pt x="216" y="43"/>
                      <a:pt x="296" y="44"/>
                      <a:pt x="359" y="81"/>
                    </a:cubicBezTo>
                    <a:cubicBezTo>
                      <a:pt x="421" y="117"/>
                      <a:pt x="459" y="184"/>
                      <a:pt x="459" y="256"/>
                    </a:cubicBezTo>
                    <a:cubicBezTo>
                      <a:pt x="459" y="328"/>
                      <a:pt x="421" y="395"/>
                      <a:pt x="359" y="4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36" name="Freeform 370"/>
              <p:cNvSpPr>
                <a:spLocks noEditPoints="1"/>
              </p:cNvSpPr>
              <p:nvPr/>
            </p:nvSpPr>
            <p:spPr bwMode="auto">
              <a:xfrm>
                <a:off x="10296525" y="7956550"/>
                <a:ext cx="581025" cy="663575"/>
              </a:xfrm>
              <a:custGeom>
                <a:avLst/>
                <a:gdLst>
                  <a:gd name="T0" fmla="*/ 31 w 235"/>
                  <a:gd name="T1" fmla="*/ 5 h 268"/>
                  <a:gd name="T2" fmla="*/ 11 w 235"/>
                  <a:gd name="T3" fmla="*/ 5 h 268"/>
                  <a:gd name="T4" fmla="*/ 0 w 235"/>
                  <a:gd name="T5" fmla="*/ 22 h 268"/>
                  <a:gd name="T6" fmla="*/ 0 w 235"/>
                  <a:gd name="T7" fmla="*/ 243 h 268"/>
                  <a:gd name="T8" fmla="*/ 31 w 235"/>
                  <a:gd name="T9" fmla="*/ 260 h 268"/>
                  <a:gd name="T10" fmla="*/ 222 w 235"/>
                  <a:gd name="T11" fmla="*/ 150 h 268"/>
                  <a:gd name="T12" fmla="*/ 222 w 235"/>
                  <a:gd name="T13" fmla="*/ 115 h 268"/>
                  <a:gd name="T14" fmla="*/ 31 w 235"/>
                  <a:gd name="T15" fmla="*/ 5 h 268"/>
                  <a:gd name="T16" fmla="*/ 41 w 235"/>
                  <a:gd name="T17" fmla="*/ 208 h 268"/>
                  <a:gd name="T18" fmla="*/ 41 w 235"/>
                  <a:gd name="T19" fmla="*/ 57 h 268"/>
                  <a:gd name="T20" fmla="*/ 171 w 235"/>
                  <a:gd name="T21" fmla="*/ 132 h 268"/>
                  <a:gd name="T22" fmla="*/ 41 w 235"/>
                  <a:gd name="T23" fmla="*/ 20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268">
                    <a:moveTo>
                      <a:pt x="31" y="5"/>
                    </a:moveTo>
                    <a:cubicBezTo>
                      <a:pt x="23" y="0"/>
                      <a:pt x="16" y="1"/>
                      <a:pt x="11" y="5"/>
                    </a:cubicBezTo>
                    <a:cubicBezTo>
                      <a:pt x="5" y="8"/>
                      <a:pt x="0" y="13"/>
                      <a:pt x="0" y="22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0" y="258"/>
                      <a:pt x="17" y="268"/>
                      <a:pt x="31" y="260"/>
                    </a:cubicBezTo>
                    <a:cubicBezTo>
                      <a:pt x="94" y="223"/>
                      <a:pt x="158" y="186"/>
                      <a:pt x="222" y="150"/>
                    </a:cubicBezTo>
                    <a:cubicBezTo>
                      <a:pt x="235" y="142"/>
                      <a:pt x="235" y="122"/>
                      <a:pt x="222" y="115"/>
                    </a:cubicBezTo>
                    <a:cubicBezTo>
                      <a:pt x="158" y="78"/>
                      <a:pt x="94" y="41"/>
                      <a:pt x="31" y="5"/>
                    </a:cubicBezTo>
                    <a:close/>
                    <a:moveTo>
                      <a:pt x="41" y="208"/>
                    </a:moveTo>
                    <a:cubicBezTo>
                      <a:pt x="41" y="57"/>
                      <a:pt x="41" y="57"/>
                      <a:pt x="41" y="57"/>
                    </a:cubicBezTo>
                    <a:cubicBezTo>
                      <a:pt x="84" y="82"/>
                      <a:pt x="128" y="107"/>
                      <a:pt x="171" y="132"/>
                    </a:cubicBezTo>
                    <a:cubicBezTo>
                      <a:pt x="128" y="157"/>
                      <a:pt x="84" y="183"/>
                      <a:pt x="41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7206957" y="5944359"/>
              <a:ext cx="2262176" cy="2039631"/>
              <a:chOff x="3556475" y="5964830"/>
              <a:chExt cx="2262176" cy="2039631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#3</a:t>
                </a: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167631" y="3047351"/>
            <a:ext cx="1607328" cy="2249456"/>
            <a:chOff x="9853128" y="4713204"/>
            <a:chExt cx="2571725" cy="3599130"/>
          </a:xfrm>
        </p:grpSpPr>
        <p:sp>
          <p:nvSpPr>
            <p:cNvPr id="6" name="Rectangle: Rounded Corners 5"/>
            <p:cNvSpPr/>
            <p:nvPr/>
          </p:nvSpPr>
          <p:spPr>
            <a:xfrm>
              <a:off x="9853128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0738732" y="5263215"/>
              <a:ext cx="800516" cy="481192"/>
              <a:chOff x="11949113" y="6892925"/>
              <a:chExt cx="2590800" cy="1557338"/>
            </a:xfrm>
            <a:solidFill>
              <a:schemeClr val="bg1"/>
            </a:solidFill>
          </p:grpSpPr>
          <p:sp>
            <p:nvSpPr>
              <p:cNvPr id="38" name="Freeform 374"/>
              <p:cNvSpPr>
                <a:spLocks/>
              </p:cNvSpPr>
              <p:nvPr/>
            </p:nvSpPr>
            <p:spPr bwMode="auto">
              <a:xfrm>
                <a:off x="12223751" y="7513638"/>
                <a:ext cx="352425" cy="215900"/>
              </a:xfrm>
              <a:custGeom>
                <a:avLst/>
                <a:gdLst>
                  <a:gd name="T0" fmla="*/ 113 w 142"/>
                  <a:gd name="T1" fmla="*/ 0 h 87"/>
                  <a:gd name="T2" fmla="*/ 9 w 142"/>
                  <a:gd name="T3" fmla="*/ 46 h 87"/>
                  <a:gd name="T4" fmla="*/ 9 w 142"/>
                  <a:gd name="T5" fmla="*/ 78 h 87"/>
                  <a:gd name="T6" fmla="*/ 41 w 142"/>
                  <a:gd name="T7" fmla="*/ 78 h 87"/>
                  <a:gd name="T8" fmla="*/ 113 w 142"/>
                  <a:gd name="T9" fmla="*/ 46 h 87"/>
                  <a:gd name="T10" fmla="*/ 113 w 142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87">
                    <a:moveTo>
                      <a:pt x="113" y="0"/>
                    </a:moveTo>
                    <a:cubicBezTo>
                      <a:pt x="73" y="0"/>
                      <a:pt x="35" y="16"/>
                      <a:pt x="9" y="46"/>
                    </a:cubicBezTo>
                    <a:cubicBezTo>
                      <a:pt x="1" y="55"/>
                      <a:pt x="0" y="69"/>
                      <a:pt x="9" y="78"/>
                    </a:cubicBezTo>
                    <a:cubicBezTo>
                      <a:pt x="17" y="86"/>
                      <a:pt x="33" y="87"/>
                      <a:pt x="41" y="78"/>
                    </a:cubicBezTo>
                    <a:cubicBezTo>
                      <a:pt x="60" y="57"/>
                      <a:pt x="84" y="46"/>
                      <a:pt x="113" y="46"/>
                    </a:cubicBezTo>
                    <a:cubicBezTo>
                      <a:pt x="142" y="45"/>
                      <a:pt x="142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39" name="Freeform 375"/>
              <p:cNvSpPr>
                <a:spLocks/>
              </p:cNvSpPr>
              <p:nvPr/>
            </p:nvSpPr>
            <p:spPr bwMode="auto">
              <a:xfrm>
                <a:off x="12784138" y="7092950"/>
                <a:ext cx="385763" cy="358775"/>
              </a:xfrm>
              <a:custGeom>
                <a:avLst/>
                <a:gdLst>
                  <a:gd name="T0" fmla="*/ 127 w 156"/>
                  <a:gd name="T1" fmla="*/ 1 h 145"/>
                  <a:gd name="T2" fmla="*/ 1 w 156"/>
                  <a:gd name="T3" fmla="*/ 122 h 145"/>
                  <a:gd name="T4" fmla="*/ 24 w 156"/>
                  <a:gd name="T5" fmla="*/ 145 h 145"/>
                  <a:gd name="T6" fmla="*/ 47 w 156"/>
                  <a:gd name="T7" fmla="*/ 122 h 145"/>
                  <a:gd name="T8" fmla="*/ 127 w 156"/>
                  <a:gd name="T9" fmla="*/ 46 h 145"/>
                  <a:gd name="T10" fmla="*/ 127 w 156"/>
                  <a:gd name="T11" fmla="*/ 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45">
                    <a:moveTo>
                      <a:pt x="127" y="1"/>
                    </a:moveTo>
                    <a:cubicBezTo>
                      <a:pt x="58" y="1"/>
                      <a:pt x="6" y="55"/>
                      <a:pt x="1" y="122"/>
                    </a:cubicBezTo>
                    <a:cubicBezTo>
                      <a:pt x="0" y="135"/>
                      <a:pt x="12" y="145"/>
                      <a:pt x="24" y="145"/>
                    </a:cubicBezTo>
                    <a:cubicBezTo>
                      <a:pt x="37" y="145"/>
                      <a:pt x="46" y="135"/>
                      <a:pt x="47" y="122"/>
                    </a:cubicBezTo>
                    <a:cubicBezTo>
                      <a:pt x="50" y="80"/>
                      <a:pt x="84" y="47"/>
                      <a:pt x="127" y="46"/>
                    </a:cubicBezTo>
                    <a:cubicBezTo>
                      <a:pt x="156" y="46"/>
                      <a:pt x="156" y="0"/>
                      <a:pt x="1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0" name="Freeform 376"/>
              <p:cNvSpPr>
                <a:spLocks/>
              </p:cNvSpPr>
              <p:nvPr/>
            </p:nvSpPr>
            <p:spPr bwMode="auto">
              <a:xfrm>
                <a:off x="13185776" y="7097713"/>
                <a:ext cx="133350" cy="122238"/>
              </a:xfrm>
              <a:custGeom>
                <a:avLst/>
                <a:gdLst>
                  <a:gd name="T0" fmla="*/ 8 w 54"/>
                  <a:gd name="T1" fmla="*/ 39 h 49"/>
                  <a:gd name="T2" fmla="*/ 18 w 54"/>
                  <a:gd name="T3" fmla="*/ 45 h 49"/>
                  <a:gd name="T4" fmla="*/ 25 w 54"/>
                  <a:gd name="T5" fmla="*/ 48 h 49"/>
                  <a:gd name="T6" fmla="*/ 31 w 54"/>
                  <a:gd name="T7" fmla="*/ 49 h 49"/>
                  <a:gd name="T8" fmla="*/ 42 w 54"/>
                  <a:gd name="T9" fmla="*/ 46 h 49"/>
                  <a:gd name="T10" fmla="*/ 53 w 54"/>
                  <a:gd name="T11" fmla="*/ 32 h 49"/>
                  <a:gd name="T12" fmla="*/ 50 w 54"/>
                  <a:gd name="T13" fmla="*/ 14 h 49"/>
                  <a:gd name="T14" fmla="*/ 47 w 54"/>
                  <a:gd name="T15" fmla="*/ 10 h 49"/>
                  <a:gd name="T16" fmla="*/ 37 w 54"/>
                  <a:gd name="T17" fmla="*/ 4 h 49"/>
                  <a:gd name="T18" fmla="*/ 30 w 54"/>
                  <a:gd name="T19" fmla="*/ 1 h 49"/>
                  <a:gd name="T20" fmla="*/ 24 w 54"/>
                  <a:gd name="T21" fmla="*/ 0 h 49"/>
                  <a:gd name="T22" fmla="*/ 13 w 54"/>
                  <a:gd name="T23" fmla="*/ 4 h 49"/>
                  <a:gd name="T24" fmla="*/ 2 w 54"/>
                  <a:gd name="T25" fmla="*/ 17 h 49"/>
                  <a:gd name="T26" fmla="*/ 4 w 54"/>
                  <a:gd name="T27" fmla="*/ 35 h 49"/>
                  <a:gd name="T28" fmla="*/ 8 w 54"/>
                  <a:gd name="T29" fmla="*/ 3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49">
                    <a:moveTo>
                      <a:pt x="8" y="39"/>
                    </a:moveTo>
                    <a:cubicBezTo>
                      <a:pt x="11" y="42"/>
                      <a:pt x="14" y="44"/>
                      <a:pt x="18" y="45"/>
                    </a:cubicBezTo>
                    <a:cubicBezTo>
                      <a:pt x="20" y="46"/>
                      <a:pt x="22" y="47"/>
                      <a:pt x="25" y="48"/>
                    </a:cubicBezTo>
                    <a:cubicBezTo>
                      <a:pt x="27" y="48"/>
                      <a:pt x="29" y="48"/>
                      <a:pt x="31" y="49"/>
                    </a:cubicBezTo>
                    <a:cubicBezTo>
                      <a:pt x="35" y="49"/>
                      <a:pt x="39" y="48"/>
                      <a:pt x="42" y="46"/>
                    </a:cubicBezTo>
                    <a:cubicBezTo>
                      <a:pt x="47" y="43"/>
                      <a:pt x="51" y="38"/>
                      <a:pt x="53" y="32"/>
                    </a:cubicBezTo>
                    <a:cubicBezTo>
                      <a:pt x="54" y="26"/>
                      <a:pt x="53" y="20"/>
                      <a:pt x="50" y="14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4" y="7"/>
                      <a:pt x="41" y="5"/>
                      <a:pt x="37" y="4"/>
                    </a:cubicBezTo>
                    <a:cubicBezTo>
                      <a:pt x="35" y="3"/>
                      <a:pt x="32" y="2"/>
                      <a:pt x="30" y="1"/>
                    </a:cubicBezTo>
                    <a:cubicBezTo>
                      <a:pt x="28" y="1"/>
                      <a:pt x="26" y="1"/>
                      <a:pt x="24" y="0"/>
                    </a:cubicBezTo>
                    <a:cubicBezTo>
                      <a:pt x="20" y="0"/>
                      <a:pt x="16" y="2"/>
                      <a:pt x="13" y="4"/>
                    </a:cubicBezTo>
                    <a:cubicBezTo>
                      <a:pt x="7" y="7"/>
                      <a:pt x="4" y="12"/>
                      <a:pt x="2" y="17"/>
                    </a:cubicBezTo>
                    <a:cubicBezTo>
                      <a:pt x="0" y="23"/>
                      <a:pt x="1" y="30"/>
                      <a:pt x="4" y="35"/>
                    </a:cubicBezTo>
                    <a:lnTo>
                      <a:pt x="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1" name="Freeform 377"/>
              <p:cNvSpPr>
                <a:spLocks noEditPoints="1"/>
              </p:cNvSpPr>
              <p:nvPr/>
            </p:nvSpPr>
            <p:spPr bwMode="auto">
              <a:xfrm>
                <a:off x="13001626" y="7427913"/>
                <a:ext cx="741363" cy="784225"/>
              </a:xfrm>
              <a:custGeom>
                <a:avLst/>
                <a:gdLst>
                  <a:gd name="T0" fmla="*/ 265 w 299"/>
                  <a:gd name="T1" fmla="*/ 117 h 317"/>
                  <a:gd name="T2" fmla="*/ 61 w 299"/>
                  <a:gd name="T3" fmla="*/ 6 h 317"/>
                  <a:gd name="T4" fmla="*/ 58 w 299"/>
                  <a:gd name="T5" fmla="*/ 5 h 317"/>
                  <a:gd name="T6" fmla="*/ 40 w 299"/>
                  <a:gd name="T7" fmla="*/ 0 h 317"/>
                  <a:gd name="T8" fmla="*/ 1 w 299"/>
                  <a:gd name="T9" fmla="*/ 49 h 317"/>
                  <a:gd name="T10" fmla="*/ 1 w 299"/>
                  <a:gd name="T11" fmla="*/ 265 h 317"/>
                  <a:gd name="T12" fmla="*/ 1 w 299"/>
                  <a:gd name="T13" fmla="*/ 268 h 317"/>
                  <a:gd name="T14" fmla="*/ 12 w 299"/>
                  <a:gd name="T15" fmla="*/ 307 h 317"/>
                  <a:gd name="T16" fmla="*/ 34 w 299"/>
                  <a:gd name="T17" fmla="*/ 317 h 317"/>
                  <a:gd name="T18" fmla="*/ 58 w 299"/>
                  <a:gd name="T19" fmla="*/ 310 h 317"/>
                  <a:gd name="T20" fmla="*/ 223 w 299"/>
                  <a:gd name="T21" fmla="*/ 220 h 317"/>
                  <a:gd name="T22" fmla="*/ 266 w 299"/>
                  <a:gd name="T23" fmla="*/ 196 h 317"/>
                  <a:gd name="T24" fmla="*/ 299 w 299"/>
                  <a:gd name="T25" fmla="*/ 157 h 317"/>
                  <a:gd name="T26" fmla="*/ 265 w 299"/>
                  <a:gd name="T27" fmla="*/ 117 h 317"/>
                  <a:gd name="T28" fmla="*/ 201 w 299"/>
                  <a:gd name="T29" fmla="*/ 180 h 317"/>
                  <a:gd name="T30" fmla="*/ 46 w 299"/>
                  <a:gd name="T31" fmla="*/ 264 h 317"/>
                  <a:gd name="T32" fmla="*/ 46 w 299"/>
                  <a:gd name="T33" fmla="*/ 50 h 317"/>
                  <a:gd name="T34" fmla="*/ 242 w 299"/>
                  <a:gd name="T35" fmla="*/ 157 h 317"/>
                  <a:gd name="T36" fmla="*/ 243 w 299"/>
                  <a:gd name="T37" fmla="*/ 157 h 317"/>
                  <a:gd name="T38" fmla="*/ 201 w 299"/>
                  <a:gd name="T39" fmla="*/ 18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317">
                    <a:moveTo>
                      <a:pt x="265" y="117"/>
                    </a:moveTo>
                    <a:cubicBezTo>
                      <a:pt x="239" y="102"/>
                      <a:pt x="113" y="34"/>
                      <a:pt x="61" y="6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14" y="0"/>
                      <a:pt x="1" y="25"/>
                      <a:pt x="1" y="49"/>
                    </a:cubicBezTo>
                    <a:cubicBezTo>
                      <a:pt x="1" y="265"/>
                      <a:pt x="1" y="265"/>
                      <a:pt x="1" y="265"/>
                    </a:cubicBezTo>
                    <a:cubicBezTo>
                      <a:pt x="1" y="266"/>
                      <a:pt x="1" y="267"/>
                      <a:pt x="1" y="268"/>
                    </a:cubicBezTo>
                    <a:cubicBezTo>
                      <a:pt x="0" y="279"/>
                      <a:pt x="0" y="296"/>
                      <a:pt x="12" y="307"/>
                    </a:cubicBezTo>
                    <a:cubicBezTo>
                      <a:pt x="18" y="313"/>
                      <a:pt x="26" y="317"/>
                      <a:pt x="34" y="317"/>
                    </a:cubicBezTo>
                    <a:cubicBezTo>
                      <a:pt x="42" y="317"/>
                      <a:pt x="50" y="314"/>
                      <a:pt x="58" y="310"/>
                    </a:cubicBezTo>
                    <a:cubicBezTo>
                      <a:pt x="78" y="299"/>
                      <a:pt x="165" y="251"/>
                      <a:pt x="223" y="220"/>
                    </a:cubicBezTo>
                    <a:cubicBezTo>
                      <a:pt x="242" y="209"/>
                      <a:pt x="258" y="200"/>
                      <a:pt x="266" y="196"/>
                    </a:cubicBezTo>
                    <a:cubicBezTo>
                      <a:pt x="279" y="189"/>
                      <a:pt x="299" y="178"/>
                      <a:pt x="299" y="157"/>
                    </a:cubicBezTo>
                    <a:cubicBezTo>
                      <a:pt x="299" y="137"/>
                      <a:pt x="280" y="125"/>
                      <a:pt x="265" y="117"/>
                    </a:cubicBezTo>
                    <a:close/>
                    <a:moveTo>
                      <a:pt x="201" y="180"/>
                    </a:moveTo>
                    <a:cubicBezTo>
                      <a:pt x="150" y="207"/>
                      <a:pt x="76" y="248"/>
                      <a:pt x="46" y="264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102" y="80"/>
                      <a:pt x="218" y="143"/>
                      <a:pt x="242" y="157"/>
                    </a:cubicBezTo>
                    <a:cubicBezTo>
                      <a:pt x="242" y="157"/>
                      <a:pt x="243" y="157"/>
                      <a:pt x="243" y="157"/>
                    </a:cubicBezTo>
                    <a:cubicBezTo>
                      <a:pt x="235" y="161"/>
                      <a:pt x="220" y="169"/>
                      <a:pt x="201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2" name="Freeform 378"/>
              <p:cNvSpPr>
                <a:spLocks noEditPoints="1"/>
              </p:cNvSpPr>
              <p:nvPr/>
            </p:nvSpPr>
            <p:spPr bwMode="auto">
              <a:xfrm>
                <a:off x="11949113" y="6892925"/>
                <a:ext cx="2590800" cy="1557338"/>
              </a:xfrm>
              <a:custGeom>
                <a:avLst/>
                <a:gdLst>
                  <a:gd name="T0" fmla="*/ 881 w 1046"/>
                  <a:gd name="T1" fmla="*/ 190 h 629"/>
                  <a:gd name="T2" fmla="*/ 834 w 1046"/>
                  <a:gd name="T3" fmla="*/ 99 h 629"/>
                  <a:gd name="T4" fmla="*/ 724 w 1046"/>
                  <a:gd name="T5" fmla="*/ 55 h 629"/>
                  <a:gd name="T6" fmla="*/ 647 w 1046"/>
                  <a:gd name="T7" fmla="*/ 75 h 629"/>
                  <a:gd name="T8" fmla="*/ 479 w 1046"/>
                  <a:gd name="T9" fmla="*/ 0 h 629"/>
                  <a:gd name="T10" fmla="*/ 326 w 1046"/>
                  <a:gd name="T11" fmla="*/ 60 h 629"/>
                  <a:gd name="T12" fmla="*/ 259 w 1046"/>
                  <a:gd name="T13" fmla="*/ 183 h 629"/>
                  <a:gd name="T14" fmla="*/ 224 w 1046"/>
                  <a:gd name="T15" fmla="*/ 180 h 629"/>
                  <a:gd name="T16" fmla="*/ 0 w 1046"/>
                  <a:gd name="T17" fmla="*/ 405 h 629"/>
                  <a:gd name="T18" fmla="*/ 224 w 1046"/>
                  <a:gd name="T19" fmla="*/ 629 h 629"/>
                  <a:gd name="T20" fmla="*/ 821 w 1046"/>
                  <a:gd name="T21" fmla="*/ 629 h 629"/>
                  <a:gd name="T22" fmla="*/ 980 w 1046"/>
                  <a:gd name="T23" fmla="*/ 564 h 629"/>
                  <a:gd name="T24" fmla="*/ 1046 w 1046"/>
                  <a:gd name="T25" fmla="*/ 406 h 629"/>
                  <a:gd name="T26" fmla="*/ 881 w 1046"/>
                  <a:gd name="T27" fmla="*/ 190 h 629"/>
                  <a:gd name="T28" fmla="*/ 821 w 1046"/>
                  <a:gd name="T29" fmla="*/ 583 h 629"/>
                  <a:gd name="T30" fmla="*/ 224 w 1046"/>
                  <a:gd name="T31" fmla="*/ 583 h 629"/>
                  <a:gd name="T32" fmla="*/ 46 w 1046"/>
                  <a:gd name="T33" fmla="*/ 405 h 629"/>
                  <a:gd name="T34" fmla="*/ 224 w 1046"/>
                  <a:gd name="T35" fmla="*/ 226 h 629"/>
                  <a:gd name="T36" fmla="*/ 272 w 1046"/>
                  <a:gd name="T37" fmla="*/ 232 h 629"/>
                  <a:gd name="T38" fmla="*/ 299 w 1046"/>
                  <a:gd name="T39" fmla="*/ 239 h 629"/>
                  <a:gd name="T40" fmla="*/ 301 w 1046"/>
                  <a:gd name="T41" fmla="*/ 212 h 629"/>
                  <a:gd name="T42" fmla="*/ 479 w 1046"/>
                  <a:gd name="T43" fmla="*/ 45 h 629"/>
                  <a:gd name="T44" fmla="*/ 623 w 1046"/>
                  <a:gd name="T45" fmla="*/ 117 h 629"/>
                  <a:gd name="T46" fmla="*/ 626 w 1046"/>
                  <a:gd name="T47" fmla="*/ 121 h 629"/>
                  <a:gd name="T48" fmla="*/ 646 w 1046"/>
                  <a:gd name="T49" fmla="*/ 131 h 629"/>
                  <a:gd name="T50" fmla="*/ 657 w 1046"/>
                  <a:gd name="T51" fmla="*/ 123 h 629"/>
                  <a:gd name="T52" fmla="*/ 724 w 1046"/>
                  <a:gd name="T53" fmla="*/ 100 h 629"/>
                  <a:gd name="T54" fmla="*/ 837 w 1046"/>
                  <a:gd name="T55" fmla="*/ 209 h 629"/>
                  <a:gd name="T56" fmla="*/ 838 w 1046"/>
                  <a:gd name="T57" fmla="*/ 227 h 629"/>
                  <a:gd name="T58" fmla="*/ 856 w 1046"/>
                  <a:gd name="T59" fmla="*/ 230 h 629"/>
                  <a:gd name="T60" fmla="*/ 1000 w 1046"/>
                  <a:gd name="T61" fmla="*/ 406 h 629"/>
                  <a:gd name="T62" fmla="*/ 821 w 1046"/>
                  <a:gd name="T63" fmla="*/ 58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46" h="629">
                    <a:moveTo>
                      <a:pt x="881" y="190"/>
                    </a:moveTo>
                    <a:cubicBezTo>
                      <a:pt x="876" y="155"/>
                      <a:pt x="860" y="124"/>
                      <a:pt x="834" y="99"/>
                    </a:cubicBezTo>
                    <a:cubicBezTo>
                      <a:pt x="805" y="70"/>
                      <a:pt x="766" y="55"/>
                      <a:pt x="724" y="55"/>
                    </a:cubicBezTo>
                    <a:cubicBezTo>
                      <a:pt x="697" y="55"/>
                      <a:pt x="671" y="62"/>
                      <a:pt x="647" y="75"/>
                    </a:cubicBezTo>
                    <a:cubicBezTo>
                      <a:pt x="604" y="27"/>
                      <a:pt x="544" y="0"/>
                      <a:pt x="479" y="0"/>
                    </a:cubicBezTo>
                    <a:cubicBezTo>
                      <a:pt x="422" y="0"/>
                      <a:pt x="368" y="21"/>
                      <a:pt x="326" y="60"/>
                    </a:cubicBezTo>
                    <a:cubicBezTo>
                      <a:pt x="291" y="93"/>
                      <a:pt x="267" y="136"/>
                      <a:pt x="259" y="183"/>
                    </a:cubicBezTo>
                    <a:cubicBezTo>
                      <a:pt x="247" y="181"/>
                      <a:pt x="236" y="180"/>
                      <a:pt x="224" y="180"/>
                    </a:cubicBezTo>
                    <a:cubicBezTo>
                      <a:pt x="101" y="180"/>
                      <a:pt x="0" y="281"/>
                      <a:pt x="0" y="405"/>
                    </a:cubicBezTo>
                    <a:cubicBezTo>
                      <a:pt x="0" y="528"/>
                      <a:pt x="101" y="629"/>
                      <a:pt x="224" y="629"/>
                    </a:cubicBezTo>
                    <a:cubicBezTo>
                      <a:pt x="821" y="629"/>
                      <a:pt x="821" y="629"/>
                      <a:pt x="821" y="629"/>
                    </a:cubicBezTo>
                    <a:cubicBezTo>
                      <a:pt x="881" y="629"/>
                      <a:pt x="938" y="606"/>
                      <a:pt x="980" y="564"/>
                    </a:cubicBezTo>
                    <a:cubicBezTo>
                      <a:pt x="1023" y="522"/>
                      <a:pt x="1046" y="466"/>
                      <a:pt x="1046" y="406"/>
                    </a:cubicBezTo>
                    <a:cubicBezTo>
                      <a:pt x="1046" y="305"/>
                      <a:pt x="978" y="216"/>
                      <a:pt x="881" y="190"/>
                    </a:cubicBezTo>
                    <a:close/>
                    <a:moveTo>
                      <a:pt x="821" y="583"/>
                    </a:moveTo>
                    <a:cubicBezTo>
                      <a:pt x="224" y="583"/>
                      <a:pt x="224" y="583"/>
                      <a:pt x="224" y="583"/>
                    </a:cubicBezTo>
                    <a:cubicBezTo>
                      <a:pt x="126" y="583"/>
                      <a:pt x="46" y="503"/>
                      <a:pt x="46" y="405"/>
                    </a:cubicBezTo>
                    <a:cubicBezTo>
                      <a:pt x="46" y="306"/>
                      <a:pt x="126" y="226"/>
                      <a:pt x="224" y="226"/>
                    </a:cubicBezTo>
                    <a:cubicBezTo>
                      <a:pt x="241" y="226"/>
                      <a:pt x="257" y="228"/>
                      <a:pt x="272" y="232"/>
                    </a:cubicBezTo>
                    <a:cubicBezTo>
                      <a:pt x="299" y="239"/>
                      <a:pt x="299" y="239"/>
                      <a:pt x="299" y="239"/>
                    </a:cubicBezTo>
                    <a:cubicBezTo>
                      <a:pt x="301" y="212"/>
                      <a:pt x="301" y="212"/>
                      <a:pt x="301" y="212"/>
                    </a:cubicBezTo>
                    <a:cubicBezTo>
                      <a:pt x="307" y="118"/>
                      <a:pt x="386" y="45"/>
                      <a:pt x="479" y="45"/>
                    </a:cubicBezTo>
                    <a:cubicBezTo>
                      <a:pt x="536" y="45"/>
                      <a:pt x="588" y="71"/>
                      <a:pt x="623" y="117"/>
                    </a:cubicBezTo>
                    <a:cubicBezTo>
                      <a:pt x="626" y="121"/>
                      <a:pt x="626" y="121"/>
                      <a:pt x="626" y="121"/>
                    </a:cubicBezTo>
                    <a:cubicBezTo>
                      <a:pt x="646" y="131"/>
                      <a:pt x="646" y="131"/>
                      <a:pt x="646" y="131"/>
                    </a:cubicBezTo>
                    <a:cubicBezTo>
                      <a:pt x="657" y="123"/>
                      <a:pt x="657" y="123"/>
                      <a:pt x="657" y="123"/>
                    </a:cubicBezTo>
                    <a:cubicBezTo>
                      <a:pt x="677" y="108"/>
                      <a:pt x="700" y="100"/>
                      <a:pt x="724" y="100"/>
                    </a:cubicBezTo>
                    <a:cubicBezTo>
                      <a:pt x="785" y="100"/>
                      <a:pt x="835" y="148"/>
                      <a:pt x="837" y="209"/>
                    </a:cubicBezTo>
                    <a:cubicBezTo>
                      <a:pt x="838" y="227"/>
                      <a:pt x="838" y="227"/>
                      <a:pt x="838" y="227"/>
                    </a:cubicBezTo>
                    <a:cubicBezTo>
                      <a:pt x="856" y="230"/>
                      <a:pt x="856" y="230"/>
                      <a:pt x="856" y="230"/>
                    </a:cubicBezTo>
                    <a:cubicBezTo>
                      <a:pt x="939" y="247"/>
                      <a:pt x="1000" y="321"/>
                      <a:pt x="1000" y="406"/>
                    </a:cubicBezTo>
                    <a:cubicBezTo>
                      <a:pt x="1000" y="504"/>
                      <a:pt x="920" y="583"/>
                      <a:pt x="821" y="5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3" name="Freeform 379"/>
              <p:cNvSpPr>
                <a:spLocks/>
              </p:cNvSpPr>
              <p:nvPr/>
            </p:nvSpPr>
            <p:spPr bwMode="auto">
              <a:xfrm>
                <a:off x="13576301" y="7186613"/>
                <a:ext cx="290513" cy="173038"/>
              </a:xfrm>
              <a:custGeom>
                <a:avLst/>
                <a:gdLst>
                  <a:gd name="T0" fmla="*/ 89 w 117"/>
                  <a:gd name="T1" fmla="*/ 8 h 70"/>
                  <a:gd name="T2" fmla="*/ 10 w 117"/>
                  <a:gd name="T3" fmla="*/ 29 h 70"/>
                  <a:gd name="T4" fmla="*/ 10 w 117"/>
                  <a:gd name="T5" fmla="*/ 61 h 70"/>
                  <a:gd name="T6" fmla="*/ 42 w 117"/>
                  <a:gd name="T7" fmla="*/ 61 h 70"/>
                  <a:gd name="T8" fmla="*/ 76 w 117"/>
                  <a:gd name="T9" fmla="*/ 52 h 70"/>
                  <a:gd name="T10" fmla="*/ 89 w 117"/>
                  <a:gd name="T1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70">
                    <a:moveTo>
                      <a:pt x="89" y="8"/>
                    </a:moveTo>
                    <a:cubicBezTo>
                      <a:pt x="59" y="0"/>
                      <a:pt x="32" y="10"/>
                      <a:pt x="10" y="29"/>
                    </a:cubicBezTo>
                    <a:cubicBezTo>
                      <a:pt x="0" y="36"/>
                      <a:pt x="1" y="53"/>
                      <a:pt x="10" y="61"/>
                    </a:cubicBezTo>
                    <a:cubicBezTo>
                      <a:pt x="19" y="70"/>
                      <a:pt x="32" y="69"/>
                      <a:pt x="42" y="61"/>
                    </a:cubicBezTo>
                    <a:cubicBezTo>
                      <a:pt x="52" y="52"/>
                      <a:pt x="64" y="49"/>
                      <a:pt x="76" y="52"/>
                    </a:cubicBezTo>
                    <a:cubicBezTo>
                      <a:pt x="105" y="60"/>
                      <a:pt x="117" y="16"/>
                      <a:pt x="8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0007902" y="5944359"/>
              <a:ext cx="2262176" cy="2039631"/>
              <a:chOff x="3556475" y="5964830"/>
              <a:chExt cx="2262176" cy="2039631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#4</a:t>
                </a: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7918221" y="3047351"/>
            <a:ext cx="1607328" cy="2249456"/>
            <a:chOff x="12654072" y="4713204"/>
            <a:chExt cx="2571725" cy="3599130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12654072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5">
                    <a:lumMod val="75000"/>
                  </a:schemeClr>
                </a:gs>
                <a:gs pos="0">
                  <a:schemeClr val="accent5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3493814" y="5087396"/>
              <a:ext cx="892240" cy="832830"/>
              <a:chOff x="13796963" y="6624638"/>
              <a:chExt cx="2574925" cy="2403475"/>
            </a:xfrm>
            <a:solidFill>
              <a:schemeClr val="bg1"/>
            </a:solidFill>
          </p:grpSpPr>
          <p:sp>
            <p:nvSpPr>
              <p:cNvPr id="45" name="Freeform 390"/>
              <p:cNvSpPr>
                <a:spLocks/>
              </p:cNvSpPr>
              <p:nvPr/>
            </p:nvSpPr>
            <p:spPr bwMode="auto">
              <a:xfrm>
                <a:off x="14555788" y="7673976"/>
                <a:ext cx="671513" cy="111125"/>
              </a:xfrm>
              <a:custGeom>
                <a:avLst/>
                <a:gdLst>
                  <a:gd name="T0" fmla="*/ 242 w 271"/>
                  <a:gd name="T1" fmla="*/ 0 h 45"/>
                  <a:gd name="T2" fmla="*/ 29 w 271"/>
                  <a:gd name="T3" fmla="*/ 0 h 45"/>
                  <a:gd name="T4" fmla="*/ 29 w 271"/>
                  <a:gd name="T5" fmla="*/ 45 h 45"/>
                  <a:gd name="T6" fmla="*/ 242 w 271"/>
                  <a:gd name="T7" fmla="*/ 45 h 45"/>
                  <a:gd name="T8" fmla="*/ 242 w 271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5">
                    <a:moveTo>
                      <a:pt x="242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71" y="45"/>
                      <a:pt x="271" y="0"/>
                      <a:pt x="2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6" name="Freeform 391"/>
              <p:cNvSpPr>
                <a:spLocks noEditPoints="1"/>
              </p:cNvSpPr>
              <p:nvPr/>
            </p:nvSpPr>
            <p:spPr bwMode="auto">
              <a:xfrm>
                <a:off x="14038263" y="7659688"/>
                <a:ext cx="455613" cy="373063"/>
              </a:xfrm>
              <a:custGeom>
                <a:avLst/>
                <a:gdLst>
                  <a:gd name="T0" fmla="*/ 161 w 184"/>
                  <a:gd name="T1" fmla="*/ 0 h 151"/>
                  <a:gd name="T2" fmla="*/ 23 w 184"/>
                  <a:gd name="T3" fmla="*/ 0 h 151"/>
                  <a:gd name="T4" fmla="*/ 0 w 184"/>
                  <a:gd name="T5" fmla="*/ 23 h 151"/>
                  <a:gd name="T6" fmla="*/ 0 w 184"/>
                  <a:gd name="T7" fmla="*/ 128 h 151"/>
                  <a:gd name="T8" fmla="*/ 23 w 184"/>
                  <a:gd name="T9" fmla="*/ 151 h 151"/>
                  <a:gd name="T10" fmla="*/ 161 w 184"/>
                  <a:gd name="T11" fmla="*/ 151 h 151"/>
                  <a:gd name="T12" fmla="*/ 177 w 184"/>
                  <a:gd name="T13" fmla="*/ 144 h 151"/>
                  <a:gd name="T14" fmla="*/ 184 w 184"/>
                  <a:gd name="T15" fmla="*/ 128 h 151"/>
                  <a:gd name="T16" fmla="*/ 184 w 184"/>
                  <a:gd name="T17" fmla="*/ 23 h 151"/>
                  <a:gd name="T18" fmla="*/ 161 w 184"/>
                  <a:gd name="T19" fmla="*/ 0 h 151"/>
                  <a:gd name="T20" fmla="*/ 138 w 184"/>
                  <a:gd name="T21" fmla="*/ 105 h 151"/>
                  <a:gd name="T22" fmla="*/ 45 w 184"/>
                  <a:gd name="T23" fmla="*/ 105 h 151"/>
                  <a:gd name="T24" fmla="*/ 45 w 184"/>
                  <a:gd name="T25" fmla="*/ 46 h 151"/>
                  <a:gd name="T26" fmla="*/ 138 w 184"/>
                  <a:gd name="T27" fmla="*/ 46 h 151"/>
                  <a:gd name="T28" fmla="*/ 138 w 184"/>
                  <a:gd name="T29" fmla="*/ 10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151">
                    <a:moveTo>
                      <a:pt x="16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40"/>
                      <a:pt x="10" y="151"/>
                      <a:pt x="23" y="151"/>
                    </a:cubicBezTo>
                    <a:cubicBezTo>
                      <a:pt x="161" y="151"/>
                      <a:pt x="161" y="151"/>
                      <a:pt x="161" y="151"/>
                    </a:cubicBezTo>
                    <a:cubicBezTo>
                      <a:pt x="168" y="151"/>
                      <a:pt x="173" y="148"/>
                      <a:pt x="177" y="144"/>
                    </a:cubicBezTo>
                    <a:cubicBezTo>
                      <a:pt x="181" y="140"/>
                      <a:pt x="184" y="135"/>
                      <a:pt x="184" y="128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11"/>
                      <a:pt x="173" y="0"/>
                      <a:pt x="161" y="0"/>
                    </a:cubicBezTo>
                    <a:close/>
                    <a:moveTo>
                      <a:pt x="138" y="105"/>
                    </a:move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138" y="46"/>
                      <a:pt x="138" y="46"/>
                      <a:pt x="138" y="46"/>
                    </a:cubicBezTo>
                    <a:lnTo>
                      <a:pt x="138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7" name="Freeform 392"/>
              <p:cNvSpPr>
                <a:spLocks/>
              </p:cNvSpPr>
              <p:nvPr/>
            </p:nvSpPr>
            <p:spPr bwMode="auto">
              <a:xfrm>
                <a:off x="14087476" y="6897688"/>
                <a:ext cx="392113" cy="442913"/>
              </a:xfrm>
              <a:custGeom>
                <a:avLst/>
                <a:gdLst>
                  <a:gd name="T0" fmla="*/ 46 w 158"/>
                  <a:gd name="T1" fmla="*/ 149 h 179"/>
                  <a:gd name="T2" fmla="*/ 46 w 158"/>
                  <a:gd name="T3" fmla="*/ 87 h 179"/>
                  <a:gd name="T4" fmla="*/ 120 w 158"/>
                  <a:gd name="T5" fmla="*/ 165 h 179"/>
                  <a:gd name="T6" fmla="*/ 158 w 158"/>
                  <a:gd name="T7" fmla="*/ 149 h 179"/>
                  <a:gd name="T8" fmla="*/ 158 w 158"/>
                  <a:gd name="T9" fmla="*/ 30 h 179"/>
                  <a:gd name="T10" fmla="*/ 113 w 158"/>
                  <a:gd name="T11" fmla="*/ 30 h 179"/>
                  <a:gd name="T12" fmla="*/ 113 w 158"/>
                  <a:gd name="T13" fmla="*/ 92 h 179"/>
                  <a:gd name="T14" fmla="*/ 39 w 158"/>
                  <a:gd name="T15" fmla="*/ 14 h 179"/>
                  <a:gd name="T16" fmla="*/ 0 w 158"/>
                  <a:gd name="T17" fmla="*/ 30 h 179"/>
                  <a:gd name="T18" fmla="*/ 0 w 158"/>
                  <a:gd name="T19" fmla="*/ 149 h 179"/>
                  <a:gd name="T20" fmla="*/ 46 w 158"/>
                  <a:gd name="T21" fmla="*/ 14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179">
                    <a:moveTo>
                      <a:pt x="46" y="149"/>
                    </a:moveTo>
                    <a:cubicBezTo>
                      <a:pt x="46" y="87"/>
                      <a:pt x="46" y="87"/>
                      <a:pt x="46" y="87"/>
                    </a:cubicBezTo>
                    <a:cubicBezTo>
                      <a:pt x="70" y="113"/>
                      <a:pt x="95" y="139"/>
                      <a:pt x="120" y="165"/>
                    </a:cubicBezTo>
                    <a:cubicBezTo>
                      <a:pt x="133" y="179"/>
                      <a:pt x="158" y="168"/>
                      <a:pt x="158" y="149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8" y="1"/>
                      <a:pt x="113" y="1"/>
                      <a:pt x="113" y="30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88" y="66"/>
                      <a:pt x="64" y="40"/>
                      <a:pt x="39" y="14"/>
                    </a:cubicBezTo>
                    <a:cubicBezTo>
                      <a:pt x="25" y="0"/>
                      <a:pt x="0" y="11"/>
                      <a:pt x="0" y="3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78"/>
                      <a:pt x="46" y="178"/>
                      <a:pt x="46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8" name="Freeform 393"/>
              <p:cNvSpPr>
                <a:spLocks/>
              </p:cNvSpPr>
              <p:nvPr/>
            </p:nvSpPr>
            <p:spPr bwMode="auto">
              <a:xfrm>
                <a:off x="14008101" y="7434263"/>
                <a:ext cx="1903413" cy="111125"/>
              </a:xfrm>
              <a:custGeom>
                <a:avLst/>
                <a:gdLst>
                  <a:gd name="T0" fmla="*/ 30 w 768"/>
                  <a:gd name="T1" fmla="*/ 45 h 45"/>
                  <a:gd name="T2" fmla="*/ 739 w 768"/>
                  <a:gd name="T3" fmla="*/ 45 h 45"/>
                  <a:gd name="T4" fmla="*/ 739 w 768"/>
                  <a:gd name="T5" fmla="*/ 0 h 45"/>
                  <a:gd name="T6" fmla="*/ 30 w 768"/>
                  <a:gd name="T7" fmla="*/ 0 h 45"/>
                  <a:gd name="T8" fmla="*/ 30 w 768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8" h="45">
                    <a:moveTo>
                      <a:pt x="30" y="45"/>
                    </a:moveTo>
                    <a:cubicBezTo>
                      <a:pt x="739" y="45"/>
                      <a:pt x="739" y="45"/>
                      <a:pt x="739" y="45"/>
                    </a:cubicBezTo>
                    <a:cubicBezTo>
                      <a:pt x="768" y="45"/>
                      <a:pt x="768" y="0"/>
                      <a:pt x="73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45"/>
                      <a:pt x="3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49" name="Freeform 394"/>
              <p:cNvSpPr>
                <a:spLocks/>
              </p:cNvSpPr>
              <p:nvPr/>
            </p:nvSpPr>
            <p:spPr bwMode="auto">
              <a:xfrm>
                <a:off x="15533688" y="6888163"/>
                <a:ext cx="330200" cy="449263"/>
              </a:xfrm>
              <a:custGeom>
                <a:avLst/>
                <a:gdLst>
                  <a:gd name="T0" fmla="*/ 82 w 133"/>
                  <a:gd name="T1" fmla="*/ 125 h 182"/>
                  <a:gd name="T2" fmla="*/ 79 w 133"/>
                  <a:gd name="T3" fmla="*/ 127 h 182"/>
                  <a:gd name="T4" fmla="*/ 77 w 133"/>
                  <a:gd name="T5" fmla="*/ 128 h 182"/>
                  <a:gd name="T6" fmla="*/ 72 w 133"/>
                  <a:gd name="T7" fmla="*/ 129 h 182"/>
                  <a:gd name="T8" fmla="*/ 69 w 133"/>
                  <a:gd name="T9" fmla="*/ 130 h 182"/>
                  <a:gd name="T10" fmla="*/ 66 w 133"/>
                  <a:gd name="T11" fmla="*/ 130 h 182"/>
                  <a:gd name="T12" fmla="*/ 59 w 133"/>
                  <a:gd name="T13" fmla="*/ 130 h 182"/>
                  <a:gd name="T14" fmla="*/ 38 w 133"/>
                  <a:gd name="T15" fmla="*/ 120 h 182"/>
                  <a:gd name="T16" fmla="*/ 7 w 133"/>
                  <a:gd name="T17" fmla="*/ 128 h 182"/>
                  <a:gd name="T18" fmla="*/ 15 w 133"/>
                  <a:gd name="T19" fmla="*/ 159 h 182"/>
                  <a:gd name="T20" fmla="*/ 107 w 133"/>
                  <a:gd name="T21" fmla="*/ 163 h 182"/>
                  <a:gd name="T22" fmla="*/ 114 w 133"/>
                  <a:gd name="T23" fmla="*/ 90 h 182"/>
                  <a:gd name="T24" fmla="*/ 71 w 133"/>
                  <a:gd name="T25" fmla="*/ 67 h 182"/>
                  <a:gd name="T26" fmla="*/ 54 w 133"/>
                  <a:gd name="T27" fmla="*/ 59 h 182"/>
                  <a:gd name="T28" fmla="*/ 53 w 133"/>
                  <a:gd name="T29" fmla="*/ 58 h 182"/>
                  <a:gd name="T30" fmla="*/ 52 w 133"/>
                  <a:gd name="T31" fmla="*/ 57 h 182"/>
                  <a:gd name="T32" fmla="*/ 53 w 133"/>
                  <a:gd name="T33" fmla="*/ 56 h 182"/>
                  <a:gd name="T34" fmla="*/ 55 w 133"/>
                  <a:gd name="T35" fmla="*/ 54 h 182"/>
                  <a:gd name="T36" fmla="*/ 59 w 133"/>
                  <a:gd name="T37" fmla="*/ 53 h 182"/>
                  <a:gd name="T38" fmla="*/ 74 w 133"/>
                  <a:gd name="T39" fmla="*/ 52 h 182"/>
                  <a:gd name="T40" fmla="*/ 76 w 133"/>
                  <a:gd name="T41" fmla="*/ 52 h 182"/>
                  <a:gd name="T42" fmla="*/ 81 w 133"/>
                  <a:gd name="T43" fmla="*/ 54 h 182"/>
                  <a:gd name="T44" fmla="*/ 90 w 133"/>
                  <a:gd name="T45" fmla="*/ 59 h 182"/>
                  <a:gd name="T46" fmla="*/ 121 w 133"/>
                  <a:gd name="T47" fmla="*/ 51 h 182"/>
                  <a:gd name="T48" fmla="*/ 113 w 133"/>
                  <a:gd name="T49" fmla="*/ 20 h 182"/>
                  <a:gd name="T50" fmla="*/ 22 w 133"/>
                  <a:gd name="T51" fmla="*/ 22 h 182"/>
                  <a:gd name="T52" fmla="*/ 5 w 133"/>
                  <a:gd name="T53" fmla="*/ 57 h 182"/>
                  <a:gd name="T54" fmla="*/ 29 w 133"/>
                  <a:gd name="T55" fmla="*/ 97 h 182"/>
                  <a:gd name="T56" fmla="*/ 72 w 133"/>
                  <a:gd name="T57" fmla="*/ 115 h 182"/>
                  <a:gd name="T58" fmla="*/ 81 w 133"/>
                  <a:gd name="T59" fmla="*/ 120 h 182"/>
                  <a:gd name="T60" fmla="*/ 82 w 133"/>
                  <a:gd name="T61" fmla="*/ 122 h 182"/>
                  <a:gd name="T62" fmla="*/ 82 w 133"/>
                  <a:gd name="T63" fmla="*/ 122 h 182"/>
                  <a:gd name="T64" fmla="*/ 82 w 133"/>
                  <a:gd name="T65" fmla="*/ 122 h 182"/>
                  <a:gd name="T66" fmla="*/ 82 w 133"/>
                  <a:gd name="T67" fmla="*/ 123 h 182"/>
                  <a:gd name="T68" fmla="*/ 82 w 133"/>
                  <a:gd name="T69" fmla="*/ 125 h 182"/>
                  <a:gd name="T70" fmla="*/ 82 w 133"/>
                  <a:gd name="T71" fmla="*/ 125 h 182"/>
                  <a:gd name="T72" fmla="*/ 82 w 133"/>
                  <a:gd name="T73" fmla="*/ 12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" h="182">
                    <a:moveTo>
                      <a:pt x="82" y="125"/>
                    </a:moveTo>
                    <a:cubicBezTo>
                      <a:pt x="81" y="126"/>
                      <a:pt x="80" y="127"/>
                      <a:pt x="79" y="127"/>
                    </a:cubicBezTo>
                    <a:cubicBezTo>
                      <a:pt x="78" y="127"/>
                      <a:pt x="78" y="128"/>
                      <a:pt x="77" y="128"/>
                    </a:cubicBezTo>
                    <a:cubicBezTo>
                      <a:pt x="75" y="128"/>
                      <a:pt x="74" y="129"/>
                      <a:pt x="72" y="129"/>
                    </a:cubicBezTo>
                    <a:cubicBezTo>
                      <a:pt x="70" y="130"/>
                      <a:pt x="69" y="130"/>
                      <a:pt x="69" y="130"/>
                    </a:cubicBezTo>
                    <a:cubicBezTo>
                      <a:pt x="68" y="130"/>
                      <a:pt x="67" y="130"/>
                      <a:pt x="66" y="130"/>
                    </a:cubicBezTo>
                    <a:cubicBezTo>
                      <a:pt x="62" y="130"/>
                      <a:pt x="62" y="130"/>
                      <a:pt x="59" y="130"/>
                    </a:cubicBezTo>
                    <a:cubicBezTo>
                      <a:pt x="51" y="128"/>
                      <a:pt x="44" y="125"/>
                      <a:pt x="38" y="120"/>
                    </a:cubicBezTo>
                    <a:cubicBezTo>
                      <a:pt x="28" y="112"/>
                      <a:pt x="13" y="118"/>
                      <a:pt x="7" y="128"/>
                    </a:cubicBezTo>
                    <a:cubicBezTo>
                      <a:pt x="0" y="139"/>
                      <a:pt x="5" y="151"/>
                      <a:pt x="15" y="159"/>
                    </a:cubicBezTo>
                    <a:cubicBezTo>
                      <a:pt x="41" y="178"/>
                      <a:pt x="80" y="182"/>
                      <a:pt x="107" y="163"/>
                    </a:cubicBezTo>
                    <a:cubicBezTo>
                      <a:pt x="133" y="145"/>
                      <a:pt x="133" y="113"/>
                      <a:pt x="114" y="90"/>
                    </a:cubicBezTo>
                    <a:cubicBezTo>
                      <a:pt x="104" y="77"/>
                      <a:pt x="86" y="72"/>
                      <a:pt x="71" y="67"/>
                    </a:cubicBezTo>
                    <a:cubicBezTo>
                      <a:pt x="65" y="65"/>
                      <a:pt x="60" y="62"/>
                      <a:pt x="54" y="59"/>
                    </a:cubicBezTo>
                    <a:cubicBezTo>
                      <a:pt x="54" y="59"/>
                      <a:pt x="53" y="58"/>
                      <a:pt x="53" y="58"/>
                    </a:cubicBezTo>
                    <a:cubicBezTo>
                      <a:pt x="53" y="58"/>
                      <a:pt x="52" y="57"/>
                      <a:pt x="52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3" y="55"/>
                      <a:pt x="54" y="55"/>
                      <a:pt x="55" y="54"/>
                    </a:cubicBezTo>
                    <a:cubicBezTo>
                      <a:pt x="54" y="55"/>
                      <a:pt x="59" y="53"/>
                      <a:pt x="59" y="53"/>
                    </a:cubicBezTo>
                    <a:cubicBezTo>
                      <a:pt x="66" y="51"/>
                      <a:pt x="67" y="51"/>
                      <a:pt x="74" y="52"/>
                    </a:cubicBezTo>
                    <a:cubicBezTo>
                      <a:pt x="73" y="52"/>
                      <a:pt x="74" y="52"/>
                      <a:pt x="76" y="52"/>
                    </a:cubicBezTo>
                    <a:cubicBezTo>
                      <a:pt x="78" y="52"/>
                      <a:pt x="80" y="53"/>
                      <a:pt x="81" y="54"/>
                    </a:cubicBezTo>
                    <a:cubicBezTo>
                      <a:pt x="83" y="54"/>
                      <a:pt x="88" y="57"/>
                      <a:pt x="90" y="59"/>
                    </a:cubicBezTo>
                    <a:cubicBezTo>
                      <a:pt x="100" y="67"/>
                      <a:pt x="116" y="61"/>
                      <a:pt x="121" y="51"/>
                    </a:cubicBezTo>
                    <a:cubicBezTo>
                      <a:pt x="128" y="40"/>
                      <a:pt x="123" y="27"/>
                      <a:pt x="113" y="20"/>
                    </a:cubicBezTo>
                    <a:cubicBezTo>
                      <a:pt x="86" y="0"/>
                      <a:pt x="48" y="2"/>
                      <a:pt x="22" y="22"/>
                    </a:cubicBezTo>
                    <a:cubicBezTo>
                      <a:pt x="11" y="31"/>
                      <a:pt x="4" y="43"/>
                      <a:pt x="5" y="57"/>
                    </a:cubicBezTo>
                    <a:cubicBezTo>
                      <a:pt x="6" y="74"/>
                      <a:pt x="16" y="87"/>
                      <a:pt x="29" y="97"/>
                    </a:cubicBezTo>
                    <a:cubicBezTo>
                      <a:pt x="42" y="106"/>
                      <a:pt x="58" y="109"/>
                      <a:pt x="72" y="115"/>
                    </a:cubicBezTo>
                    <a:cubicBezTo>
                      <a:pt x="75" y="116"/>
                      <a:pt x="78" y="118"/>
                      <a:pt x="81" y="120"/>
                    </a:cubicBezTo>
                    <a:cubicBezTo>
                      <a:pt x="77" y="118"/>
                      <a:pt x="81" y="122"/>
                      <a:pt x="82" y="12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3"/>
                      <a:pt x="82" y="123"/>
                      <a:pt x="82" y="123"/>
                    </a:cubicBezTo>
                    <a:cubicBezTo>
                      <a:pt x="82" y="124"/>
                      <a:pt x="82" y="124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0" name="Freeform 395"/>
              <p:cNvSpPr>
                <a:spLocks noEditPoints="1"/>
              </p:cNvSpPr>
              <p:nvPr/>
            </p:nvSpPr>
            <p:spPr bwMode="auto">
              <a:xfrm>
                <a:off x="13796963" y="6624638"/>
                <a:ext cx="2574925" cy="2403475"/>
              </a:xfrm>
              <a:custGeom>
                <a:avLst/>
                <a:gdLst>
                  <a:gd name="T0" fmla="*/ 48 w 1039"/>
                  <a:gd name="T1" fmla="*/ 0 h 971"/>
                  <a:gd name="T2" fmla="*/ 486 w 1039"/>
                  <a:gd name="T3" fmla="*/ 752 h 971"/>
                  <a:gd name="T4" fmla="*/ 1039 w 1039"/>
                  <a:gd name="T5" fmla="*/ 690 h 971"/>
                  <a:gd name="T6" fmla="*/ 774 w 1039"/>
                  <a:gd name="T7" fmla="*/ 818 h 971"/>
                  <a:gd name="T8" fmla="*/ 752 w 1039"/>
                  <a:gd name="T9" fmla="*/ 834 h 971"/>
                  <a:gd name="T10" fmla="*/ 738 w 1039"/>
                  <a:gd name="T11" fmla="*/ 808 h 971"/>
                  <a:gd name="T12" fmla="*/ 744 w 1039"/>
                  <a:gd name="T13" fmla="*/ 791 h 971"/>
                  <a:gd name="T14" fmla="*/ 727 w 1039"/>
                  <a:gd name="T15" fmla="*/ 736 h 971"/>
                  <a:gd name="T16" fmla="*/ 649 w 1039"/>
                  <a:gd name="T17" fmla="*/ 698 h 971"/>
                  <a:gd name="T18" fmla="*/ 647 w 1039"/>
                  <a:gd name="T19" fmla="*/ 645 h 971"/>
                  <a:gd name="T20" fmla="*/ 676 w 1039"/>
                  <a:gd name="T21" fmla="*/ 619 h 971"/>
                  <a:gd name="T22" fmla="*/ 693 w 1039"/>
                  <a:gd name="T23" fmla="*/ 617 h 971"/>
                  <a:gd name="T24" fmla="*/ 785 w 1039"/>
                  <a:gd name="T25" fmla="*/ 633 h 971"/>
                  <a:gd name="T26" fmla="*/ 803 w 1039"/>
                  <a:gd name="T27" fmla="*/ 669 h 971"/>
                  <a:gd name="T28" fmla="*/ 816 w 1039"/>
                  <a:gd name="T29" fmla="*/ 726 h 971"/>
                  <a:gd name="T30" fmla="*/ 647 w 1039"/>
                  <a:gd name="T31" fmla="*/ 698 h 971"/>
                  <a:gd name="T32" fmla="*/ 647 w 1039"/>
                  <a:gd name="T33" fmla="*/ 698 h 971"/>
                  <a:gd name="T34" fmla="*/ 646 w 1039"/>
                  <a:gd name="T35" fmla="*/ 697 h 971"/>
                  <a:gd name="T36" fmla="*/ 798 w 1039"/>
                  <a:gd name="T37" fmla="*/ 535 h 971"/>
                  <a:gd name="T38" fmla="*/ 795 w 1039"/>
                  <a:gd name="T39" fmla="*/ 509 h 971"/>
                  <a:gd name="T40" fmla="*/ 845 w 1039"/>
                  <a:gd name="T41" fmla="*/ 489 h 971"/>
                  <a:gd name="T42" fmla="*/ 905 w 1039"/>
                  <a:gd name="T43" fmla="*/ 534 h 971"/>
                  <a:gd name="T44" fmla="*/ 896 w 1039"/>
                  <a:gd name="T45" fmla="*/ 571 h 971"/>
                  <a:gd name="T46" fmla="*/ 862 w 1039"/>
                  <a:gd name="T47" fmla="*/ 600 h 971"/>
                  <a:gd name="T48" fmla="*/ 841 w 1039"/>
                  <a:gd name="T49" fmla="*/ 603 h 971"/>
                  <a:gd name="T50" fmla="*/ 492 w 1039"/>
                  <a:gd name="T51" fmla="*/ 605 h 971"/>
                  <a:gd name="T52" fmla="*/ 482 w 1039"/>
                  <a:gd name="T53" fmla="*/ 651 h 971"/>
                  <a:gd name="T54" fmla="*/ 46 w 1039"/>
                  <a:gd name="T55" fmla="*/ 705 h 971"/>
                  <a:gd name="T56" fmla="*/ 45 w 1039"/>
                  <a:gd name="T57" fmla="*/ 48 h 971"/>
                  <a:gd name="T58" fmla="*/ 892 w 1039"/>
                  <a:gd name="T59" fmla="*/ 444 h 971"/>
                  <a:gd name="T60" fmla="*/ 335 w 1039"/>
                  <a:gd name="T61" fmla="*/ 560 h 971"/>
                  <a:gd name="T62" fmla="*/ 769 w 1039"/>
                  <a:gd name="T63" fmla="*/ 924 h 971"/>
                  <a:gd name="T64" fmla="*/ 545 w 1039"/>
                  <a:gd name="T65" fmla="*/ 592 h 971"/>
                  <a:gd name="T66" fmla="*/ 618 w 1039"/>
                  <a:gd name="T67" fmla="*/ 502 h 971"/>
                  <a:gd name="T68" fmla="*/ 731 w 1039"/>
                  <a:gd name="T69" fmla="*/ 560 h 971"/>
                  <a:gd name="T70" fmla="*/ 770 w 1039"/>
                  <a:gd name="T71" fmla="*/ 572 h 971"/>
                  <a:gd name="T72" fmla="*/ 771 w 1039"/>
                  <a:gd name="T73" fmla="*/ 583 h 971"/>
                  <a:gd name="T74" fmla="*/ 763 w 1039"/>
                  <a:gd name="T75" fmla="*/ 593 h 971"/>
                  <a:gd name="T76" fmla="*/ 740 w 1039"/>
                  <a:gd name="T77" fmla="*/ 592 h 971"/>
                  <a:gd name="T78" fmla="*/ 649 w 1039"/>
                  <a:gd name="T79" fmla="*/ 581 h 971"/>
                  <a:gd name="T80" fmla="*/ 674 w 1039"/>
                  <a:gd name="T81" fmla="*/ 739 h 971"/>
                  <a:gd name="T82" fmla="*/ 684 w 1039"/>
                  <a:gd name="T83" fmla="*/ 752 h 971"/>
                  <a:gd name="T84" fmla="*/ 700 w 1039"/>
                  <a:gd name="T85" fmla="*/ 779 h 971"/>
                  <a:gd name="T86" fmla="*/ 817 w 1039"/>
                  <a:gd name="T87" fmla="*/ 835 h 971"/>
                  <a:gd name="T88" fmla="*/ 856 w 1039"/>
                  <a:gd name="T89" fmla="*/ 777 h 971"/>
                  <a:gd name="T90" fmla="*/ 886 w 1039"/>
                  <a:gd name="T91" fmla="*/ 676 h 971"/>
                  <a:gd name="T92" fmla="*/ 862 w 1039"/>
                  <a:gd name="T93" fmla="*/ 645 h 971"/>
                  <a:gd name="T94" fmla="*/ 949 w 1039"/>
                  <a:gd name="T95" fmla="*/ 554 h 971"/>
                  <a:gd name="T96" fmla="*/ 765 w 1039"/>
                  <a:gd name="T97" fmla="*/ 530 h 971"/>
                  <a:gd name="T98" fmla="*/ 757 w 1039"/>
                  <a:gd name="T99" fmla="*/ 524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9" h="971">
                    <a:moveTo>
                      <a:pt x="937" y="475"/>
                    </a:moveTo>
                    <a:cubicBezTo>
                      <a:pt x="937" y="51"/>
                      <a:pt x="937" y="51"/>
                      <a:pt x="937" y="51"/>
                    </a:cubicBezTo>
                    <a:cubicBezTo>
                      <a:pt x="937" y="23"/>
                      <a:pt x="917" y="0"/>
                      <a:pt x="88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0" y="0"/>
                      <a:pt x="0" y="23"/>
                      <a:pt x="0" y="50"/>
                    </a:cubicBezTo>
                    <a:cubicBezTo>
                      <a:pt x="0" y="703"/>
                      <a:pt x="0" y="703"/>
                      <a:pt x="0" y="703"/>
                    </a:cubicBezTo>
                    <a:cubicBezTo>
                      <a:pt x="0" y="732"/>
                      <a:pt x="24" y="752"/>
                      <a:pt x="52" y="752"/>
                    </a:cubicBezTo>
                    <a:cubicBezTo>
                      <a:pt x="486" y="752"/>
                      <a:pt x="486" y="752"/>
                      <a:pt x="486" y="752"/>
                    </a:cubicBezTo>
                    <a:cubicBezTo>
                      <a:pt x="495" y="790"/>
                      <a:pt x="511" y="826"/>
                      <a:pt x="535" y="857"/>
                    </a:cubicBezTo>
                    <a:cubicBezTo>
                      <a:pt x="589" y="929"/>
                      <a:pt x="674" y="971"/>
                      <a:pt x="764" y="970"/>
                    </a:cubicBezTo>
                    <a:cubicBezTo>
                      <a:pt x="854" y="968"/>
                      <a:pt x="937" y="922"/>
                      <a:pt x="989" y="849"/>
                    </a:cubicBezTo>
                    <a:cubicBezTo>
                      <a:pt x="1022" y="803"/>
                      <a:pt x="1038" y="746"/>
                      <a:pt x="1039" y="690"/>
                    </a:cubicBezTo>
                    <a:cubicBezTo>
                      <a:pt x="1038" y="606"/>
                      <a:pt x="1001" y="529"/>
                      <a:pt x="937" y="475"/>
                    </a:cubicBezTo>
                    <a:close/>
                    <a:moveTo>
                      <a:pt x="805" y="775"/>
                    </a:moveTo>
                    <a:cubicBezTo>
                      <a:pt x="798" y="778"/>
                      <a:pt x="792" y="781"/>
                      <a:pt x="786" y="787"/>
                    </a:cubicBezTo>
                    <a:cubicBezTo>
                      <a:pt x="778" y="795"/>
                      <a:pt x="776" y="807"/>
                      <a:pt x="774" y="818"/>
                    </a:cubicBezTo>
                    <a:cubicBezTo>
                      <a:pt x="774" y="820"/>
                      <a:pt x="773" y="823"/>
                      <a:pt x="772" y="825"/>
                    </a:cubicBezTo>
                    <a:cubicBezTo>
                      <a:pt x="772" y="824"/>
                      <a:pt x="771" y="827"/>
                      <a:pt x="772" y="826"/>
                    </a:cubicBezTo>
                    <a:cubicBezTo>
                      <a:pt x="769" y="829"/>
                      <a:pt x="766" y="831"/>
                      <a:pt x="763" y="832"/>
                    </a:cubicBezTo>
                    <a:cubicBezTo>
                      <a:pt x="758" y="834"/>
                      <a:pt x="756" y="834"/>
                      <a:pt x="752" y="834"/>
                    </a:cubicBezTo>
                    <a:cubicBezTo>
                      <a:pt x="751" y="834"/>
                      <a:pt x="751" y="834"/>
                      <a:pt x="750" y="833"/>
                    </a:cubicBezTo>
                    <a:cubicBezTo>
                      <a:pt x="750" y="833"/>
                      <a:pt x="748" y="829"/>
                      <a:pt x="748" y="829"/>
                    </a:cubicBezTo>
                    <a:cubicBezTo>
                      <a:pt x="746" y="827"/>
                      <a:pt x="745" y="825"/>
                      <a:pt x="744" y="822"/>
                    </a:cubicBezTo>
                    <a:cubicBezTo>
                      <a:pt x="741" y="817"/>
                      <a:pt x="739" y="811"/>
                      <a:pt x="738" y="808"/>
                    </a:cubicBezTo>
                    <a:cubicBezTo>
                      <a:pt x="739" y="811"/>
                      <a:pt x="738" y="805"/>
                      <a:pt x="738" y="807"/>
                    </a:cubicBezTo>
                    <a:cubicBezTo>
                      <a:pt x="738" y="805"/>
                      <a:pt x="739" y="803"/>
                      <a:pt x="740" y="801"/>
                    </a:cubicBezTo>
                    <a:cubicBezTo>
                      <a:pt x="738" y="804"/>
                      <a:pt x="741" y="797"/>
                      <a:pt x="741" y="797"/>
                    </a:cubicBezTo>
                    <a:cubicBezTo>
                      <a:pt x="742" y="795"/>
                      <a:pt x="743" y="793"/>
                      <a:pt x="744" y="791"/>
                    </a:cubicBezTo>
                    <a:cubicBezTo>
                      <a:pt x="750" y="777"/>
                      <a:pt x="750" y="763"/>
                      <a:pt x="740" y="751"/>
                    </a:cubicBezTo>
                    <a:cubicBezTo>
                      <a:pt x="737" y="747"/>
                      <a:pt x="733" y="744"/>
                      <a:pt x="730" y="742"/>
                    </a:cubicBezTo>
                    <a:cubicBezTo>
                      <a:pt x="729" y="741"/>
                      <a:pt x="728" y="740"/>
                      <a:pt x="728" y="740"/>
                    </a:cubicBezTo>
                    <a:cubicBezTo>
                      <a:pt x="728" y="739"/>
                      <a:pt x="727" y="737"/>
                      <a:pt x="727" y="736"/>
                    </a:cubicBezTo>
                    <a:cubicBezTo>
                      <a:pt x="722" y="723"/>
                      <a:pt x="714" y="713"/>
                      <a:pt x="705" y="702"/>
                    </a:cubicBezTo>
                    <a:cubicBezTo>
                      <a:pt x="692" y="685"/>
                      <a:pt x="668" y="694"/>
                      <a:pt x="650" y="698"/>
                    </a:cubicBezTo>
                    <a:cubicBezTo>
                      <a:pt x="650" y="698"/>
                      <a:pt x="650" y="698"/>
                      <a:pt x="650" y="698"/>
                    </a:cubicBezTo>
                    <a:cubicBezTo>
                      <a:pt x="650" y="698"/>
                      <a:pt x="649" y="698"/>
                      <a:pt x="649" y="698"/>
                    </a:cubicBezTo>
                    <a:cubicBezTo>
                      <a:pt x="648" y="698"/>
                      <a:pt x="648" y="698"/>
                      <a:pt x="647" y="698"/>
                    </a:cubicBezTo>
                    <a:cubicBezTo>
                      <a:pt x="647" y="697"/>
                      <a:pt x="645" y="696"/>
                      <a:pt x="646" y="697"/>
                    </a:cubicBezTo>
                    <a:cubicBezTo>
                      <a:pt x="641" y="690"/>
                      <a:pt x="641" y="682"/>
                      <a:pt x="641" y="672"/>
                    </a:cubicBezTo>
                    <a:cubicBezTo>
                      <a:pt x="642" y="664"/>
                      <a:pt x="644" y="654"/>
                      <a:pt x="647" y="645"/>
                    </a:cubicBezTo>
                    <a:cubicBezTo>
                      <a:pt x="649" y="640"/>
                      <a:pt x="649" y="642"/>
                      <a:pt x="651" y="636"/>
                    </a:cubicBezTo>
                    <a:cubicBezTo>
                      <a:pt x="652" y="634"/>
                      <a:pt x="653" y="633"/>
                      <a:pt x="654" y="631"/>
                    </a:cubicBezTo>
                    <a:cubicBezTo>
                      <a:pt x="655" y="631"/>
                      <a:pt x="656" y="630"/>
                      <a:pt x="657" y="629"/>
                    </a:cubicBezTo>
                    <a:cubicBezTo>
                      <a:pt x="660" y="626"/>
                      <a:pt x="669" y="621"/>
                      <a:pt x="676" y="619"/>
                    </a:cubicBezTo>
                    <a:cubicBezTo>
                      <a:pt x="678" y="618"/>
                      <a:pt x="680" y="618"/>
                      <a:pt x="683" y="617"/>
                    </a:cubicBezTo>
                    <a:cubicBezTo>
                      <a:pt x="683" y="617"/>
                      <a:pt x="686" y="617"/>
                      <a:pt x="687" y="617"/>
                    </a:cubicBezTo>
                    <a:cubicBezTo>
                      <a:pt x="689" y="617"/>
                      <a:pt x="691" y="617"/>
                      <a:pt x="693" y="617"/>
                    </a:cubicBezTo>
                    <a:cubicBezTo>
                      <a:pt x="693" y="617"/>
                      <a:pt x="693" y="617"/>
                      <a:pt x="693" y="617"/>
                    </a:cubicBezTo>
                    <a:cubicBezTo>
                      <a:pt x="694" y="617"/>
                      <a:pt x="695" y="617"/>
                      <a:pt x="694" y="617"/>
                    </a:cubicBezTo>
                    <a:cubicBezTo>
                      <a:pt x="702" y="621"/>
                      <a:pt x="708" y="627"/>
                      <a:pt x="715" y="631"/>
                    </a:cubicBezTo>
                    <a:cubicBezTo>
                      <a:pt x="727" y="637"/>
                      <a:pt x="740" y="639"/>
                      <a:pt x="753" y="640"/>
                    </a:cubicBezTo>
                    <a:cubicBezTo>
                      <a:pt x="765" y="640"/>
                      <a:pt x="776" y="638"/>
                      <a:pt x="785" y="633"/>
                    </a:cubicBezTo>
                    <a:cubicBezTo>
                      <a:pt x="782" y="643"/>
                      <a:pt x="786" y="656"/>
                      <a:pt x="793" y="663"/>
                    </a:cubicBezTo>
                    <a:cubicBezTo>
                      <a:pt x="796" y="666"/>
                      <a:pt x="799" y="668"/>
                      <a:pt x="802" y="669"/>
                    </a:cubicBezTo>
                    <a:cubicBezTo>
                      <a:pt x="802" y="670"/>
                      <a:pt x="803" y="670"/>
                      <a:pt x="803" y="669"/>
                    </a:cubicBezTo>
                    <a:cubicBezTo>
                      <a:pt x="803" y="669"/>
                      <a:pt x="803" y="669"/>
                      <a:pt x="803" y="669"/>
                    </a:cubicBezTo>
                    <a:cubicBezTo>
                      <a:pt x="805" y="683"/>
                      <a:pt x="809" y="691"/>
                      <a:pt x="821" y="699"/>
                    </a:cubicBezTo>
                    <a:cubicBezTo>
                      <a:pt x="826" y="703"/>
                      <a:pt x="832" y="704"/>
                      <a:pt x="838" y="704"/>
                    </a:cubicBezTo>
                    <a:cubicBezTo>
                      <a:pt x="837" y="705"/>
                      <a:pt x="836" y="706"/>
                      <a:pt x="836" y="707"/>
                    </a:cubicBezTo>
                    <a:cubicBezTo>
                      <a:pt x="829" y="713"/>
                      <a:pt x="823" y="720"/>
                      <a:pt x="816" y="726"/>
                    </a:cubicBezTo>
                    <a:cubicBezTo>
                      <a:pt x="803" y="740"/>
                      <a:pt x="797" y="759"/>
                      <a:pt x="805" y="775"/>
                    </a:cubicBezTo>
                    <a:close/>
                    <a:moveTo>
                      <a:pt x="674" y="735"/>
                    </a:moveTo>
                    <a:cubicBezTo>
                      <a:pt x="672" y="734"/>
                      <a:pt x="672" y="733"/>
                      <a:pt x="674" y="735"/>
                    </a:cubicBezTo>
                    <a:close/>
                    <a:moveTo>
                      <a:pt x="647" y="698"/>
                    </a:move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7" y="698"/>
                      <a:pt x="647" y="698"/>
                    </a:cubicBezTo>
                    <a:close/>
                    <a:moveTo>
                      <a:pt x="646" y="697"/>
                    </a:moveTo>
                    <a:cubicBezTo>
                      <a:pt x="646" y="697"/>
                      <a:pt x="646" y="697"/>
                      <a:pt x="646" y="697"/>
                    </a:cubicBezTo>
                    <a:cubicBezTo>
                      <a:pt x="646" y="697"/>
                      <a:pt x="646" y="697"/>
                      <a:pt x="645" y="697"/>
                    </a:cubicBezTo>
                    <a:cubicBezTo>
                      <a:pt x="646" y="697"/>
                      <a:pt x="646" y="697"/>
                      <a:pt x="646" y="697"/>
                    </a:cubicBezTo>
                    <a:close/>
                    <a:moveTo>
                      <a:pt x="812" y="608"/>
                    </a:moveTo>
                    <a:cubicBezTo>
                      <a:pt x="811" y="608"/>
                      <a:pt x="810" y="609"/>
                      <a:pt x="809" y="609"/>
                    </a:cubicBezTo>
                    <a:cubicBezTo>
                      <a:pt x="810" y="607"/>
                      <a:pt x="812" y="604"/>
                      <a:pt x="813" y="601"/>
                    </a:cubicBezTo>
                    <a:cubicBezTo>
                      <a:pt x="821" y="580"/>
                      <a:pt x="816" y="550"/>
                      <a:pt x="798" y="535"/>
                    </a:cubicBezTo>
                    <a:cubicBezTo>
                      <a:pt x="790" y="528"/>
                      <a:pt x="780" y="525"/>
                      <a:pt x="770" y="524"/>
                    </a:cubicBezTo>
                    <a:cubicBezTo>
                      <a:pt x="770" y="524"/>
                      <a:pt x="770" y="523"/>
                      <a:pt x="771" y="523"/>
                    </a:cubicBezTo>
                    <a:cubicBezTo>
                      <a:pt x="770" y="524"/>
                      <a:pt x="774" y="521"/>
                      <a:pt x="775" y="520"/>
                    </a:cubicBezTo>
                    <a:cubicBezTo>
                      <a:pt x="781" y="516"/>
                      <a:pt x="788" y="512"/>
                      <a:pt x="795" y="509"/>
                    </a:cubicBezTo>
                    <a:cubicBezTo>
                      <a:pt x="798" y="507"/>
                      <a:pt x="802" y="505"/>
                      <a:pt x="805" y="504"/>
                    </a:cubicBezTo>
                    <a:cubicBezTo>
                      <a:pt x="807" y="503"/>
                      <a:pt x="808" y="503"/>
                      <a:pt x="809" y="502"/>
                    </a:cubicBezTo>
                    <a:cubicBezTo>
                      <a:pt x="809" y="502"/>
                      <a:pt x="813" y="500"/>
                      <a:pt x="814" y="500"/>
                    </a:cubicBezTo>
                    <a:cubicBezTo>
                      <a:pt x="824" y="496"/>
                      <a:pt x="834" y="492"/>
                      <a:pt x="845" y="489"/>
                    </a:cubicBezTo>
                    <a:cubicBezTo>
                      <a:pt x="845" y="489"/>
                      <a:pt x="846" y="489"/>
                      <a:pt x="847" y="489"/>
                    </a:cubicBezTo>
                    <a:cubicBezTo>
                      <a:pt x="853" y="487"/>
                      <a:pt x="858" y="483"/>
                      <a:pt x="860" y="478"/>
                    </a:cubicBezTo>
                    <a:cubicBezTo>
                      <a:pt x="880" y="487"/>
                      <a:pt x="899" y="500"/>
                      <a:pt x="915" y="515"/>
                    </a:cubicBezTo>
                    <a:cubicBezTo>
                      <a:pt x="909" y="518"/>
                      <a:pt x="904" y="525"/>
                      <a:pt x="905" y="534"/>
                    </a:cubicBezTo>
                    <a:cubicBezTo>
                      <a:pt x="905" y="540"/>
                      <a:pt x="904" y="547"/>
                      <a:pt x="904" y="553"/>
                    </a:cubicBezTo>
                    <a:cubicBezTo>
                      <a:pt x="903" y="555"/>
                      <a:pt x="903" y="557"/>
                      <a:pt x="902" y="561"/>
                    </a:cubicBezTo>
                    <a:cubicBezTo>
                      <a:pt x="902" y="561"/>
                      <a:pt x="901" y="563"/>
                      <a:pt x="901" y="564"/>
                    </a:cubicBezTo>
                    <a:cubicBezTo>
                      <a:pt x="900" y="566"/>
                      <a:pt x="898" y="569"/>
                      <a:pt x="896" y="571"/>
                    </a:cubicBezTo>
                    <a:cubicBezTo>
                      <a:pt x="893" y="576"/>
                      <a:pt x="883" y="586"/>
                      <a:pt x="877" y="592"/>
                    </a:cubicBezTo>
                    <a:cubicBezTo>
                      <a:pt x="873" y="595"/>
                      <a:pt x="873" y="595"/>
                      <a:pt x="869" y="598"/>
                    </a:cubicBezTo>
                    <a:cubicBezTo>
                      <a:pt x="869" y="598"/>
                      <a:pt x="869" y="598"/>
                      <a:pt x="869" y="598"/>
                    </a:cubicBezTo>
                    <a:cubicBezTo>
                      <a:pt x="866" y="599"/>
                      <a:pt x="864" y="599"/>
                      <a:pt x="862" y="600"/>
                    </a:cubicBezTo>
                    <a:cubicBezTo>
                      <a:pt x="858" y="600"/>
                      <a:pt x="854" y="601"/>
                      <a:pt x="850" y="602"/>
                    </a:cubicBezTo>
                    <a:cubicBezTo>
                      <a:pt x="850" y="602"/>
                      <a:pt x="849" y="602"/>
                      <a:pt x="849" y="602"/>
                    </a:cubicBezTo>
                    <a:cubicBezTo>
                      <a:pt x="849" y="602"/>
                      <a:pt x="848" y="602"/>
                      <a:pt x="848" y="602"/>
                    </a:cubicBezTo>
                    <a:cubicBezTo>
                      <a:pt x="845" y="602"/>
                      <a:pt x="843" y="603"/>
                      <a:pt x="841" y="603"/>
                    </a:cubicBezTo>
                    <a:cubicBezTo>
                      <a:pt x="831" y="604"/>
                      <a:pt x="822" y="605"/>
                      <a:pt x="812" y="608"/>
                    </a:cubicBezTo>
                    <a:close/>
                    <a:moveTo>
                      <a:pt x="45" y="705"/>
                    </a:moveTo>
                    <a:cubicBezTo>
                      <a:pt x="45" y="705"/>
                      <a:pt x="45" y="705"/>
                      <a:pt x="45" y="705"/>
                    </a:cubicBezTo>
                    <a:close/>
                    <a:moveTo>
                      <a:pt x="492" y="605"/>
                    </a:moveTo>
                    <a:cubicBezTo>
                      <a:pt x="492" y="605"/>
                      <a:pt x="492" y="605"/>
                      <a:pt x="492" y="605"/>
                    </a:cubicBezTo>
                    <a:cubicBezTo>
                      <a:pt x="115" y="605"/>
                      <a:pt x="115" y="605"/>
                      <a:pt x="115" y="605"/>
                    </a:cubicBezTo>
                    <a:cubicBezTo>
                      <a:pt x="85" y="605"/>
                      <a:pt x="85" y="651"/>
                      <a:pt x="115" y="651"/>
                    </a:cubicBezTo>
                    <a:cubicBezTo>
                      <a:pt x="482" y="651"/>
                      <a:pt x="482" y="651"/>
                      <a:pt x="482" y="651"/>
                    </a:cubicBezTo>
                    <a:cubicBezTo>
                      <a:pt x="479" y="669"/>
                      <a:pt x="478" y="688"/>
                      <a:pt x="479" y="706"/>
                    </a:cubicBezTo>
                    <a:cubicBezTo>
                      <a:pt x="48" y="706"/>
                      <a:pt x="48" y="706"/>
                      <a:pt x="48" y="706"/>
                    </a:cubicBezTo>
                    <a:cubicBezTo>
                      <a:pt x="51" y="706"/>
                      <a:pt x="44" y="705"/>
                      <a:pt x="47" y="706"/>
                    </a:cubicBezTo>
                    <a:cubicBezTo>
                      <a:pt x="46" y="706"/>
                      <a:pt x="46" y="706"/>
                      <a:pt x="46" y="705"/>
                    </a:cubicBezTo>
                    <a:cubicBezTo>
                      <a:pt x="45" y="705"/>
                      <a:pt x="45" y="705"/>
                      <a:pt x="45" y="705"/>
                    </a:cubicBezTo>
                    <a:cubicBezTo>
                      <a:pt x="45" y="705"/>
                      <a:pt x="45" y="704"/>
                      <a:pt x="45" y="702"/>
                    </a:cubicBezTo>
                    <a:cubicBezTo>
                      <a:pt x="45" y="704"/>
                      <a:pt x="45" y="703"/>
                      <a:pt x="45" y="702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6"/>
                      <a:pt x="46" y="45"/>
                      <a:pt x="48" y="45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891" y="45"/>
                      <a:pt x="892" y="46"/>
                      <a:pt x="892" y="48"/>
                    </a:cubicBezTo>
                    <a:cubicBezTo>
                      <a:pt x="892" y="444"/>
                      <a:pt x="892" y="444"/>
                      <a:pt x="892" y="444"/>
                    </a:cubicBezTo>
                    <a:cubicBezTo>
                      <a:pt x="825" y="407"/>
                      <a:pt x="742" y="400"/>
                      <a:pt x="669" y="425"/>
                    </a:cubicBezTo>
                    <a:cubicBezTo>
                      <a:pt x="618" y="442"/>
                      <a:pt x="574" y="474"/>
                      <a:pt x="541" y="515"/>
                    </a:cubicBezTo>
                    <a:cubicBezTo>
                      <a:pt x="335" y="515"/>
                      <a:pt x="335" y="515"/>
                      <a:pt x="335" y="515"/>
                    </a:cubicBezTo>
                    <a:cubicBezTo>
                      <a:pt x="306" y="515"/>
                      <a:pt x="306" y="560"/>
                      <a:pt x="335" y="560"/>
                    </a:cubicBezTo>
                    <a:cubicBezTo>
                      <a:pt x="511" y="560"/>
                      <a:pt x="511" y="560"/>
                      <a:pt x="511" y="560"/>
                    </a:cubicBezTo>
                    <a:cubicBezTo>
                      <a:pt x="504" y="574"/>
                      <a:pt x="497" y="589"/>
                      <a:pt x="492" y="605"/>
                    </a:cubicBezTo>
                    <a:close/>
                    <a:moveTo>
                      <a:pt x="883" y="889"/>
                    </a:moveTo>
                    <a:cubicBezTo>
                      <a:pt x="848" y="911"/>
                      <a:pt x="809" y="922"/>
                      <a:pt x="769" y="924"/>
                    </a:cubicBezTo>
                    <a:cubicBezTo>
                      <a:pt x="728" y="926"/>
                      <a:pt x="688" y="917"/>
                      <a:pt x="652" y="899"/>
                    </a:cubicBezTo>
                    <a:cubicBezTo>
                      <a:pt x="617" y="881"/>
                      <a:pt x="587" y="854"/>
                      <a:pt x="565" y="822"/>
                    </a:cubicBezTo>
                    <a:cubicBezTo>
                      <a:pt x="542" y="789"/>
                      <a:pt x="528" y="750"/>
                      <a:pt x="525" y="711"/>
                    </a:cubicBezTo>
                    <a:cubicBezTo>
                      <a:pt x="522" y="670"/>
                      <a:pt x="529" y="628"/>
                      <a:pt x="545" y="592"/>
                    </a:cubicBezTo>
                    <a:cubicBezTo>
                      <a:pt x="550" y="583"/>
                      <a:pt x="555" y="574"/>
                      <a:pt x="560" y="566"/>
                    </a:cubicBezTo>
                    <a:cubicBezTo>
                      <a:pt x="565" y="557"/>
                      <a:pt x="571" y="548"/>
                      <a:pt x="576" y="542"/>
                    </a:cubicBezTo>
                    <a:cubicBezTo>
                      <a:pt x="583" y="535"/>
                      <a:pt x="589" y="528"/>
                      <a:pt x="597" y="521"/>
                    </a:cubicBezTo>
                    <a:cubicBezTo>
                      <a:pt x="604" y="514"/>
                      <a:pt x="612" y="507"/>
                      <a:pt x="618" y="502"/>
                    </a:cubicBezTo>
                    <a:cubicBezTo>
                      <a:pt x="671" y="463"/>
                      <a:pt x="734" y="449"/>
                      <a:pt x="796" y="459"/>
                    </a:cubicBezTo>
                    <a:cubicBezTo>
                      <a:pt x="786" y="463"/>
                      <a:pt x="776" y="467"/>
                      <a:pt x="767" y="472"/>
                    </a:cubicBezTo>
                    <a:cubicBezTo>
                      <a:pt x="751" y="480"/>
                      <a:pt x="738" y="490"/>
                      <a:pt x="727" y="504"/>
                    </a:cubicBezTo>
                    <a:cubicBezTo>
                      <a:pt x="716" y="520"/>
                      <a:pt x="716" y="547"/>
                      <a:pt x="731" y="560"/>
                    </a:cubicBezTo>
                    <a:cubicBezTo>
                      <a:pt x="739" y="567"/>
                      <a:pt x="749" y="569"/>
                      <a:pt x="759" y="569"/>
                    </a:cubicBezTo>
                    <a:cubicBezTo>
                      <a:pt x="761" y="569"/>
                      <a:pt x="764" y="569"/>
                      <a:pt x="766" y="569"/>
                    </a:cubicBezTo>
                    <a:cubicBezTo>
                      <a:pt x="766" y="569"/>
                      <a:pt x="767" y="569"/>
                      <a:pt x="768" y="570"/>
                    </a:cubicBezTo>
                    <a:cubicBezTo>
                      <a:pt x="768" y="570"/>
                      <a:pt x="769" y="571"/>
                      <a:pt x="770" y="572"/>
                    </a:cubicBezTo>
                    <a:cubicBezTo>
                      <a:pt x="770" y="572"/>
                      <a:pt x="770" y="574"/>
                      <a:pt x="771" y="575"/>
                    </a:cubicBezTo>
                    <a:cubicBezTo>
                      <a:pt x="771" y="576"/>
                      <a:pt x="771" y="579"/>
                      <a:pt x="771" y="580"/>
                    </a:cubicBezTo>
                    <a:cubicBezTo>
                      <a:pt x="771" y="580"/>
                      <a:pt x="771" y="581"/>
                      <a:pt x="771" y="581"/>
                    </a:cubicBezTo>
                    <a:cubicBezTo>
                      <a:pt x="771" y="582"/>
                      <a:pt x="771" y="582"/>
                      <a:pt x="771" y="583"/>
                    </a:cubicBezTo>
                    <a:cubicBezTo>
                      <a:pt x="771" y="583"/>
                      <a:pt x="769" y="587"/>
                      <a:pt x="770" y="587"/>
                    </a:cubicBezTo>
                    <a:cubicBezTo>
                      <a:pt x="769" y="588"/>
                      <a:pt x="768" y="589"/>
                      <a:pt x="767" y="591"/>
                    </a:cubicBezTo>
                    <a:cubicBezTo>
                      <a:pt x="768" y="589"/>
                      <a:pt x="767" y="591"/>
                      <a:pt x="765" y="592"/>
                    </a:cubicBezTo>
                    <a:cubicBezTo>
                      <a:pt x="766" y="591"/>
                      <a:pt x="759" y="595"/>
                      <a:pt x="763" y="593"/>
                    </a:cubicBezTo>
                    <a:cubicBezTo>
                      <a:pt x="762" y="594"/>
                      <a:pt x="762" y="594"/>
                      <a:pt x="761" y="594"/>
                    </a:cubicBezTo>
                    <a:cubicBezTo>
                      <a:pt x="761" y="594"/>
                      <a:pt x="760" y="594"/>
                      <a:pt x="759" y="594"/>
                    </a:cubicBezTo>
                    <a:cubicBezTo>
                      <a:pt x="756" y="594"/>
                      <a:pt x="753" y="594"/>
                      <a:pt x="750" y="594"/>
                    </a:cubicBezTo>
                    <a:cubicBezTo>
                      <a:pt x="747" y="594"/>
                      <a:pt x="744" y="593"/>
                      <a:pt x="740" y="592"/>
                    </a:cubicBezTo>
                    <a:cubicBezTo>
                      <a:pt x="741" y="592"/>
                      <a:pt x="736" y="590"/>
                      <a:pt x="736" y="590"/>
                    </a:cubicBezTo>
                    <a:cubicBezTo>
                      <a:pt x="734" y="589"/>
                      <a:pt x="732" y="588"/>
                      <a:pt x="730" y="587"/>
                    </a:cubicBezTo>
                    <a:cubicBezTo>
                      <a:pt x="726" y="584"/>
                      <a:pt x="722" y="581"/>
                      <a:pt x="717" y="578"/>
                    </a:cubicBezTo>
                    <a:cubicBezTo>
                      <a:pt x="697" y="565"/>
                      <a:pt x="668" y="572"/>
                      <a:pt x="649" y="581"/>
                    </a:cubicBezTo>
                    <a:cubicBezTo>
                      <a:pt x="628" y="591"/>
                      <a:pt x="615" y="606"/>
                      <a:pt x="606" y="626"/>
                    </a:cubicBezTo>
                    <a:cubicBezTo>
                      <a:pt x="597" y="649"/>
                      <a:pt x="594" y="672"/>
                      <a:pt x="598" y="696"/>
                    </a:cubicBezTo>
                    <a:cubicBezTo>
                      <a:pt x="602" y="722"/>
                      <a:pt x="620" y="742"/>
                      <a:pt x="647" y="743"/>
                    </a:cubicBezTo>
                    <a:cubicBezTo>
                      <a:pt x="656" y="744"/>
                      <a:pt x="665" y="741"/>
                      <a:pt x="674" y="739"/>
                    </a:cubicBezTo>
                    <a:cubicBezTo>
                      <a:pt x="675" y="738"/>
                      <a:pt x="676" y="738"/>
                      <a:pt x="676" y="738"/>
                    </a:cubicBezTo>
                    <a:cubicBezTo>
                      <a:pt x="679" y="742"/>
                      <a:pt x="681" y="745"/>
                      <a:pt x="683" y="749"/>
                    </a:cubicBezTo>
                    <a:cubicBezTo>
                      <a:pt x="684" y="750"/>
                      <a:pt x="684" y="750"/>
                      <a:pt x="684" y="750"/>
                    </a:cubicBezTo>
                    <a:cubicBezTo>
                      <a:pt x="684" y="750"/>
                      <a:pt x="684" y="751"/>
                      <a:pt x="684" y="752"/>
                    </a:cubicBezTo>
                    <a:cubicBezTo>
                      <a:pt x="686" y="755"/>
                      <a:pt x="687" y="759"/>
                      <a:pt x="688" y="762"/>
                    </a:cubicBezTo>
                    <a:cubicBezTo>
                      <a:pt x="691" y="767"/>
                      <a:pt x="695" y="771"/>
                      <a:pt x="700" y="775"/>
                    </a:cubicBezTo>
                    <a:cubicBezTo>
                      <a:pt x="700" y="775"/>
                      <a:pt x="701" y="776"/>
                      <a:pt x="701" y="776"/>
                    </a:cubicBezTo>
                    <a:cubicBezTo>
                      <a:pt x="701" y="777"/>
                      <a:pt x="700" y="778"/>
                      <a:pt x="700" y="779"/>
                    </a:cubicBezTo>
                    <a:cubicBezTo>
                      <a:pt x="697" y="784"/>
                      <a:pt x="695" y="790"/>
                      <a:pt x="694" y="796"/>
                    </a:cubicBezTo>
                    <a:cubicBezTo>
                      <a:pt x="690" y="812"/>
                      <a:pt x="696" y="824"/>
                      <a:pt x="702" y="838"/>
                    </a:cubicBezTo>
                    <a:cubicBezTo>
                      <a:pt x="711" y="861"/>
                      <a:pt x="727" y="882"/>
                      <a:pt x="755" y="880"/>
                    </a:cubicBezTo>
                    <a:cubicBezTo>
                      <a:pt x="784" y="877"/>
                      <a:pt x="808" y="862"/>
                      <a:pt x="817" y="835"/>
                    </a:cubicBezTo>
                    <a:cubicBezTo>
                      <a:pt x="818" y="830"/>
                      <a:pt x="819" y="826"/>
                      <a:pt x="820" y="822"/>
                    </a:cubicBezTo>
                    <a:cubicBezTo>
                      <a:pt x="820" y="820"/>
                      <a:pt x="820" y="819"/>
                      <a:pt x="821" y="817"/>
                    </a:cubicBezTo>
                    <a:cubicBezTo>
                      <a:pt x="827" y="814"/>
                      <a:pt x="834" y="812"/>
                      <a:pt x="840" y="808"/>
                    </a:cubicBezTo>
                    <a:cubicBezTo>
                      <a:pt x="850" y="801"/>
                      <a:pt x="857" y="790"/>
                      <a:pt x="856" y="777"/>
                    </a:cubicBezTo>
                    <a:cubicBezTo>
                      <a:pt x="855" y="770"/>
                      <a:pt x="853" y="764"/>
                      <a:pt x="849" y="758"/>
                    </a:cubicBezTo>
                    <a:cubicBezTo>
                      <a:pt x="849" y="757"/>
                      <a:pt x="850" y="756"/>
                      <a:pt x="851" y="756"/>
                    </a:cubicBezTo>
                    <a:cubicBezTo>
                      <a:pt x="858" y="749"/>
                      <a:pt x="864" y="743"/>
                      <a:pt x="871" y="736"/>
                    </a:cubicBezTo>
                    <a:cubicBezTo>
                      <a:pt x="887" y="718"/>
                      <a:pt x="896" y="700"/>
                      <a:pt x="886" y="676"/>
                    </a:cubicBezTo>
                    <a:cubicBezTo>
                      <a:pt x="881" y="665"/>
                      <a:pt x="867" y="660"/>
                      <a:pt x="856" y="659"/>
                    </a:cubicBezTo>
                    <a:cubicBezTo>
                      <a:pt x="853" y="659"/>
                      <a:pt x="850" y="659"/>
                      <a:pt x="847" y="659"/>
                    </a:cubicBezTo>
                    <a:cubicBezTo>
                      <a:pt x="846" y="655"/>
                      <a:pt x="845" y="651"/>
                      <a:pt x="843" y="648"/>
                    </a:cubicBezTo>
                    <a:cubicBezTo>
                      <a:pt x="850" y="647"/>
                      <a:pt x="856" y="646"/>
                      <a:pt x="862" y="645"/>
                    </a:cubicBezTo>
                    <a:cubicBezTo>
                      <a:pt x="869" y="644"/>
                      <a:pt x="877" y="643"/>
                      <a:pt x="884" y="640"/>
                    </a:cubicBezTo>
                    <a:cubicBezTo>
                      <a:pt x="895" y="636"/>
                      <a:pt x="904" y="628"/>
                      <a:pt x="912" y="620"/>
                    </a:cubicBezTo>
                    <a:cubicBezTo>
                      <a:pt x="925" y="608"/>
                      <a:pt x="939" y="593"/>
                      <a:pt x="945" y="577"/>
                    </a:cubicBezTo>
                    <a:cubicBezTo>
                      <a:pt x="947" y="570"/>
                      <a:pt x="949" y="562"/>
                      <a:pt x="949" y="554"/>
                    </a:cubicBezTo>
                    <a:cubicBezTo>
                      <a:pt x="970" y="583"/>
                      <a:pt x="984" y="616"/>
                      <a:pt x="990" y="652"/>
                    </a:cubicBezTo>
                    <a:cubicBezTo>
                      <a:pt x="992" y="663"/>
                      <a:pt x="993" y="676"/>
                      <a:pt x="993" y="690"/>
                    </a:cubicBezTo>
                    <a:cubicBezTo>
                      <a:pt x="993" y="771"/>
                      <a:pt x="951" y="846"/>
                      <a:pt x="883" y="889"/>
                    </a:cubicBezTo>
                    <a:close/>
                    <a:moveTo>
                      <a:pt x="765" y="530"/>
                    </a:moveTo>
                    <a:cubicBezTo>
                      <a:pt x="765" y="530"/>
                      <a:pt x="765" y="530"/>
                      <a:pt x="765" y="530"/>
                    </a:cubicBezTo>
                    <a:cubicBezTo>
                      <a:pt x="765" y="530"/>
                      <a:pt x="765" y="530"/>
                      <a:pt x="765" y="530"/>
                    </a:cubicBezTo>
                    <a:cubicBezTo>
                      <a:pt x="765" y="530"/>
                      <a:pt x="765" y="530"/>
                      <a:pt x="765" y="530"/>
                    </a:cubicBezTo>
                    <a:close/>
                    <a:moveTo>
                      <a:pt x="757" y="524"/>
                    </a:moveTo>
                    <a:cubicBezTo>
                      <a:pt x="755" y="523"/>
                      <a:pt x="753" y="523"/>
                      <a:pt x="757" y="5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1" name="Freeform 396"/>
              <p:cNvSpPr>
                <a:spLocks/>
              </p:cNvSpPr>
              <p:nvPr/>
            </p:nvSpPr>
            <p:spPr bwMode="auto">
              <a:xfrm>
                <a:off x="14520863" y="6902451"/>
                <a:ext cx="365125" cy="417513"/>
              </a:xfrm>
              <a:custGeom>
                <a:avLst/>
                <a:gdLst>
                  <a:gd name="T0" fmla="*/ 23 w 147"/>
                  <a:gd name="T1" fmla="*/ 169 h 169"/>
                  <a:gd name="T2" fmla="*/ 118 w 147"/>
                  <a:gd name="T3" fmla="*/ 169 h 169"/>
                  <a:gd name="T4" fmla="*/ 118 w 147"/>
                  <a:gd name="T5" fmla="*/ 124 h 169"/>
                  <a:gd name="T6" fmla="*/ 46 w 147"/>
                  <a:gd name="T7" fmla="*/ 124 h 169"/>
                  <a:gd name="T8" fmla="*/ 46 w 147"/>
                  <a:gd name="T9" fmla="*/ 107 h 169"/>
                  <a:gd name="T10" fmla="*/ 110 w 147"/>
                  <a:gd name="T11" fmla="*/ 107 h 169"/>
                  <a:gd name="T12" fmla="*/ 110 w 147"/>
                  <a:gd name="T13" fmla="*/ 62 h 169"/>
                  <a:gd name="T14" fmla="*/ 46 w 147"/>
                  <a:gd name="T15" fmla="*/ 62 h 169"/>
                  <a:gd name="T16" fmla="*/ 46 w 147"/>
                  <a:gd name="T17" fmla="*/ 45 h 169"/>
                  <a:gd name="T18" fmla="*/ 118 w 147"/>
                  <a:gd name="T19" fmla="*/ 45 h 169"/>
                  <a:gd name="T20" fmla="*/ 118 w 147"/>
                  <a:gd name="T21" fmla="*/ 0 h 169"/>
                  <a:gd name="T22" fmla="*/ 23 w 147"/>
                  <a:gd name="T23" fmla="*/ 0 h 169"/>
                  <a:gd name="T24" fmla="*/ 0 w 147"/>
                  <a:gd name="T25" fmla="*/ 23 h 169"/>
                  <a:gd name="T26" fmla="*/ 0 w 147"/>
                  <a:gd name="T27" fmla="*/ 147 h 169"/>
                  <a:gd name="T28" fmla="*/ 23 w 147"/>
                  <a:gd name="T2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7" h="169">
                    <a:moveTo>
                      <a:pt x="23" y="169"/>
                    </a:move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47" y="169"/>
                      <a:pt x="147" y="124"/>
                      <a:pt x="118" y="124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110" y="107"/>
                      <a:pt x="110" y="107"/>
                      <a:pt x="110" y="107"/>
                    </a:cubicBezTo>
                    <a:cubicBezTo>
                      <a:pt x="139" y="107"/>
                      <a:pt x="139" y="62"/>
                      <a:pt x="110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47" y="45"/>
                      <a:pt x="147" y="0"/>
                      <a:pt x="1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9"/>
                      <a:pt x="11" y="169"/>
                      <a:pt x="2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52" name="Freeform 397"/>
              <p:cNvSpPr>
                <a:spLocks/>
              </p:cNvSpPr>
              <p:nvPr/>
            </p:nvSpPr>
            <p:spPr bwMode="auto">
              <a:xfrm>
                <a:off x="14895513" y="6905626"/>
                <a:ext cx="619125" cy="434975"/>
              </a:xfrm>
              <a:custGeom>
                <a:avLst/>
                <a:gdLst>
                  <a:gd name="T0" fmla="*/ 47 w 250"/>
                  <a:gd name="T1" fmla="*/ 152 h 176"/>
                  <a:gd name="T2" fmla="*/ 63 w 250"/>
                  <a:gd name="T3" fmla="*/ 168 h 176"/>
                  <a:gd name="T4" fmla="*/ 88 w 250"/>
                  <a:gd name="T5" fmla="*/ 157 h 176"/>
                  <a:gd name="T6" fmla="*/ 122 w 250"/>
                  <a:gd name="T7" fmla="*/ 80 h 176"/>
                  <a:gd name="T8" fmla="*/ 162 w 250"/>
                  <a:gd name="T9" fmla="*/ 157 h 176"/>
                  <a:gd name="T10" fmla="*/ 204 w 250"/>
                  <a:gd name="T11" fmla="*/ 152 h 176"/>
                  <a:gd name="T12" fmla="*/ 246 w 250"/>
                  <a:gd name="T13" fmla="*/ 33 h 176"/>
                  <a:gd name="T14" fmla="*/ 230 w 250"/>
                  <a:gd name="T15" fmla="*/ 5 h 176"/>
                  <a:gd name="T16" fmla="*/ 202 w 250"/>
                  <a:gd name="T17" fmla="*/ 21 h 176"/>
                  <a:gd name="T18" fmla="*/ 178 w 250"/>
                  <a:gd name="T19" fmla="*/ 89 h 176"/>
                  <a:gd name="T20" fmla="*/ 141 w 250"/>
                  <a:gd name="T21" fmla="*/ 16 h 176"/>
                  <a:gd name="T22" fmla="*/ 101 w 250"/>
                  <a:gd name="T23" fmla="*/ 16 h 176"/>
                  <a:gd name="T24" fmla="*/ 71 w 250"/>
                  <a:gd name="T25" fmla="*/ 85 h 176"/>
                  <a:gd name="T26" fmla="*/ 48 w 250"/>
                  <a:gd name="T27" fmla="*/ 21 h 176"/>
                  <a:gd name="T28" fmla="*/ 20 w 250"/>
                  <a:gd name="T29" fmla="*/ 5 h 176"/>
                  <a:gd name="T30" fmla="*/ 4 w 250"/>
                  <a:gd name="T31" fmla="*/ 33 h 176"/>
                  <a:gd name="T32" fmla="*/ 47 w 250"/>
                  <a:gd name="T33" fmla="*/ 15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0" h="176">
                    <a:moveTo>
                      <a:pt x="47" y="152"/>
                    </a:moveTo>
                    <a:cubicBezTo>
                      <a:pt x="50" y="159"/>
                      <a:pt x="55" y="165"/>
                      <a:pt x="63" y="168"/>
                    </a:cubicBezTo>
                    <a:cubicBezTo>
                      <a:pt x="72" y="170"/>
                      <a:pt x="84" y="166"/>
                      <a:pt x="88" y="157"/>
                    </a:cubicBezTo>
                    <a:cubicBezTo>
                      <a:pt x="100" y="131"/>
                      <a:pt x="111" y="106"/>
                      <a:pt x="122" y="80"/>
                    </a:cubicBezTo>
                    <a:cubicBezTo>
                      <a:pt x="136" y="106"/>
                      <a:pt x="149" y="131"/>
                      <a:pt x="162" y="157"/>
                    </a:cubicBezTo>
                    <a:cubicBezTo>
                      <a:pt x="172" y="176"/>
                      <a:pt x="197" y="169"/>
                      <a:pt x="204" y="152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50" y="22"/>
                      <a:pt x="241" y="9"/>
                      <a:pt x="230" y="5"/>
                    </a:cubicBezTo>
                    <a:cubicBezTo>
                      <a:pt x="217" y="2"/>
                      <a:pt x="206" y="10"/>
                      <a:pt x="202" y="21"/>
                    </a:cubicBezTo>
                    <a:cubicBezTo>
                      <a:pt x="194" y="44"/>
                      <a:pt x="186" y="66"/>
                      <a:pt x="178" y="89"/>
                    </a:cubicBezTo>
                    <a:cubicBezTo>
                      <a:pt x="166" y="65"/>
                      <a:pt x="153" y="40"/>
                      <a:pt x="141" y="16"/>
                    </a:cubicBezTo>
                    <a:cubicBezTo>
                      <a:pt x="133" y="2"/>
                      <a:pt x="108" y="0"/>
                      <a:pt x="101" y="16"/>
                    </a:cubicBezTo>
                    <a:cubicBezTo>
                      <a:pt x="91" y="39"/>
                      <a:pt x="81" y="62"/>
                      <a:pt x="71" y="85"/>
                    </a:cubicBezTo>
                    <a:cubicBezTo>
                      <a:pt x="63" y="64"/>
                      <a:pt x="56" y="42"/>
                      <a:pt x="48" y="21"/>
                    </a:cubicBezTo>
                    <a:cubicBezTo>
                      <a:pt x="44" y="10"/>
                      <a:pt x="33" y="2"/>
                      <a:pt x="20" y="5"/>
                    </a:cubicBezTo>
                    <a:cubicBezTo>
                      <a:pt x="9" y="9"/>
                      <a:pt x="0" y="22"/>
                      <a:pt x="4" y="33"/>
                    </a:cubicBezTo>
                    <a:lnTo>
                      <a:pt x="47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12808846" y="5944359"/>
              <a:ext cx="2262176" cy="2039631"/>
              <a:chOff x="3556475" y="5964830"/>
              <a:chExt cx="2262176" cy="2039631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#5</a:t>
                </a: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9668812" y="3047351"/>
            <a:ext cx="1607328" cy="2249456"/>
            <a:chOff x="15455018" y="4713204"/>
            <a:chExt cx="2571725" cy="3599130"/>
          </a:xfrm>
        </p:grpSpPr>
        <p:sp>
          <p:nvSpPr>
            <p:cNvPr id="9" name="Rectangle: Rounded Corners 8"/>
            <p:cNvSpPr/>
            <p:nvPr/>
          </p:nvSpPr>
          <p:spPr>
            <a:xfrm>
              <a:off x="15455018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6">
                    <a:lumMod val="75000"/>
                  </a:schemeClr>
                </a:gs>
                <a:gs pos="0">
                  <a:schemeClr val="accent6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6365601" y="5184534"/>
              <a:ext cx="750558" cy="638554"/>
              <a:chOff x="7804150" y="4003676"/>
              <a:chExt cx="2670175" cy="2271713"/>
            </a:xfrm>
            <a:solidFill>
              <a:schemeClr val="bg1"/>
            </a:solidFill>
          </p:grpSpPr>
          <p:sp>
            <p:nvSpPr>
              <p:cNvPr id="30" name="Freeform 231"/>
              <p:cNvSpPr>
                <a:spLocks noEditPoints="1"/>
              </p:cNvSpPr>
              <p:nvPr/>
            </p:nvSpPr>
            <p:spPr bwMode="auto">
              <a:xfrm>
                <a:off x="8158163" y="5548313"/>
                <a:ext cx="1962150" cy="393700"/>
              </a:xfrm>
              <a:custGeom>
                <a:avLst/>
                <a:gdLst>
                  <a:gd name="T0" fmla="*/ 739 w 792"/>
                  <a:gd name="T1" fmla="*/ 0 h 159"/>
                  <a:gd name="T2" fmla="*/ 53 w 792"/>
                  <a:gd name="T3" fmla="*/ 0 h 159"/>
                  <a:gd name="T4" fmla="*/ 0 w 792"/>
                  <a:gd name="T5" fmla="*/ 53 h 159"/>
                  <a:gd name="T6" fmla="*/ 0 w 792"/>
                  <a:gd name="T7" fmla="*/ 106 h 159"/>
                  <a:gd name="T8" fmla="*/ 53 w 792"/>
                  <a:gd name="T9" fmla="*/ 159 h 159"/>
                  <a:gd name="T10" fmla="*/ 739 w 792"/>
                  <a:gd name="T11" fmla="*/ 159 h 159"/>
                  <a:gd name="T12" fmla="*/ 792 w 792"/>
                  <a:gd name="T13" fmla="*/ 106 h 159"/>
                  <a:gd name="T14" fmla="*/ 792 w 792"/>
                  <a:gd name="T15" fmla="*/ 53 h 159"/>
                  <a:gd name="T16" fmla="*/ 739 w 792"/>
                  <a:gd name="T17" fmla="*/ 0 h 159"/>
                  <a:gd name="T18" fmla="*/ 745 w 792"/>
                  <a:gd name="T19" fmla="*/ 106 h 159"/>
                  <a:gd name="T20" fmla="*/ 739 w 792"/>
                  <a:gd name="T21" fmla="*/ 112 h 159"/>
                  <a:gd name="T22" fmla="*/ 53 w 792"/>
                  <a:gd name="T23" fmla="*/ 112 h 159"/>
                  <a:gd name="T24" fmla="*/ 47 w 792"/>
                  <a:gd name="T25" fmla="*/ 106 h 159"/>
                  <a:gd name="T26" fmla="*/ 47 w 792"/>
                  <a:gd name="T27" fmla="*/ 53 h 159"/>
                  <a:gd name="T28" fmla="*/ 53 w 792"/>
                  <a:gd name="T29" fmla="*/ 47 h 159"/>
                  <a:gd name="T30" fmla="*/ 739 w 792"/>
                  <a:gd name="T31" fmla="*/ 47 h 159"/>
                  <a:gd name="T32" fmla="*/ 745 w 792"/>
                  <a:gd name="T33" fmla="*/ 53 h 159"/>
                  <a:gd name="T34" fmla="*/ 745 w 792"/>
                  <a:gd name="T35" fmla="*/ 10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2" h="159">
                    <a:moveTo>
                      <a:pt x="73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35"/>
                      <a:pt x="24" y="159"/>
                      <a:pt x="53" y="159"/>
                    </a:cubicBezTo>
                    <a:cubicBezTo>
                      <a:pt x="739" y="159"/>
                      <a:pt x="739" y="159"/>
                      <a:pt x="739" y="159"/>
                    </a:cubicBezTo>
                    <a:cubicBezTo>
                      <a:pt x="768" y="159"/>
                      <a:pt x="792" y="135"/>
                      <a:pt x="792" y="106"/>
                    </a:cubicBezTo>
                    <a:cubicBezTo>
                      <a:pt x="792" y="53"/>
                      <a:pt x="792" y="53"/>
                      <a:pt x="792" y="53"/>
                    </a:cubicBezTo>
                    <a:cubicBezTo>
                      <a:pt x="792" y="24"/>
                      <a:pt x="768" y="0"/>
                      <a:pt x="739" y="0"/>
                    </a:cubicBezTo>
                    <a:close/>
                    <a:moveTo>
                      <a:pt x="745" y="106"/>
                    </a:moveTo>
                    <a:cubicBezTo>
                      <a:pt x="745" y="109"/>
                      <a:pt x="743" y="112"/>
                      <a:pt x="739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49" y="112"/>
                      <a:pt x="47" y="109"/>
                      <a:pt x="47" y="106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0"/>
                      <a:pt x="49" y="47"/>
                      <a:pt x="53" y="47"/>
                    </a:cubicBezTo>
                    <a:cubicBezTo>
                      <a:pt x="739" y="47"/>
                      <a:pt x="739" y="47"/>
                      <a:pt x="739" y="47"/>
                    </a:cubicBezTo>
                    <a:cubicBezTo>
                      <a:pt x="743" y="47"/>
                      <a:pt x="745" y="50"/>
                      <a:pt x="745" y="53"/>
                    </a:cubicBezTo>
                    <a:lnTo>
                      <a:pt x="74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31" name="Freeform 232"/>
              <p:cNvSpPr>
                <a:spLocks noEditPoints="1"/>
              </p:cNvSpPr>
              <p:nvPr/>
            </p:nvSpPr>
            <p:spPr bwMode="auto">
              <a:xfrm>
                <a:off x="8158163" y="4999038"/>
                <a:ext cx="1962150" cy="393700"/>
              </a:xfrm>
              <a:custGeom>
                <a:avLst/>
                <a:gdLst>
                  <a:gd name="T0" fmla="*/ 739 w 792"/>
                  <a:gd name="T1" fmla="*/ 0 h 159"/>
                  <a:gd name="T2" fmla="*/ 53 w 792"/>
                  <a:gd name="T3" fmla="*/ 0 h 159"/>
                  <a:gd name="T4" fmla="*/ 0 w 792"/>
                  <a:gd name="T5" fmla="*/ 53 h 159"/>
                  <a:gd name="T6" fmla="*/ 0 w 792"/>
                  <a:gd name="T7" fmla="*/ 106 h 159"/>
                  <a:gd name="T8" fmla="*/ 53 w 792"/>
                  <a:gd name="T9" fmla="*/ 159 h 159"/>
                  <a:gd name="T10" fmla="*/ 739 w 792"/>
                  <a:gd name="T11" fmla="*/ 159 h 159"/>
                  <a:gd name="T12" fmla="*/ 792 w 792"/>
                  <a:gd name="T13" fmla="*/ 106 h 159"/>
                  <a:gd name="T14" fmla="*/ 792 w 792"/>
                  <a:gd name="T15" fmla="*/ 53 h 159"/>
                  <a:gd name="T16" fmla="*/ 739 w 792"/>
                  <a:gd name="T17" fmla="*/ 0 h 159"/>
                  <a:gd name="T18" fmla="*/ 745 w 792"/>
                  <a:gd name="T19" fmla="*/ 106 h 159"/>
                  <a:gd name="T20" fmla="*/ 739 w 792"/>
                  <a:gd name="T21" fmla="*/ 112 h 159"/>
                  <a:gd name="T22" fmla="*/ 53 w 792"/>
                  <a:gd name="T23" fmla="*/ 112 h 159"/>
                  <a:gd name="T24" fmla="*/ 47 w 792"/>
                  <a:gd name="T25" fmla="*/ 106 h 159"/>
                  <a:gd name="T26" fmla="*/ 47 w 792"/>
                  <a:gd name="T27" fmla="*/ 53 h 159"/>
                  <a:gd name="T28" fmla="*/ 53 w 792"/>
                  <a:gd name="T29" fmla="*/ 47 h 159"/>
                  <a:gd name="T30" fmla="*/ 739 w 792"/>
                  <a:gd name="T31" fmla="*/ 47 h 159"/>
                  <a:gd name="T32" fmla="*/ 745 w 792"/>
                  <a:gd name="T33" fmla="*/ 53 h 159"/>
                  <a:gd name="T34" fmla="*/ 745 w 792"/>
                  <a:gd name="T35" fmla="*/ 10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2" h="159">
                    <a:moveTo>
                      <a:pt x="73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35"/>
                      <a:pt x="24" y="159"/>
                      <a:pt x="53" y="159"/>
                    </a:cubicBezTo>
                    <a:cubicBezTo>
                      <a:pt x="739" y="159"/>
                      <a:pt x="739" y="159"/>
                      <a:pt x="739" y="159"/>
                    </a:cubicBezTo>
                    <a:cubicBezTo>
                      <a:pt x="768" y="159"/>
                      <a:pt x="792" y="135"/>
                      <a:pt x="792" y="106"/>
                    </a:cubicBezTo>
                    <a:cubicBezTo>
                      <a:pt x="792" y="53"/>
                      <a:pt x="792" y="53"/>
                      <a:pt x="792" y="53"/>
                    </a:cubicBezTo>
                    <a:cubicBezTo>
                      <a:pt x="792" y="24"/>
                      <a:pt x="768" y="0"/>
                      <a:pt x="739" y="0"/>
                    </a:cubicBezTo>
                    <a:close/>
                    <a:moveTo>
                      <a:pt x="745" y="106"/>
                    </a:moveTo>
                    <a:cubicBezTo>
                      <a:pt x="745" y="109"/>
                      <a:pt x="743" y="112"/>
                      <a:pt x="739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49" y="112"/>
                      <a:pt x="47" y="109"/>
                      <a:pt x="47" y="106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0"/>
                      <a:pt x="49" y="47"/>
                      <a:pt x="53" y="47"/>
                    </a:cubicBezTo>
                    <a:cubicBezTo>
                      <a:pt x="739" y="47"/>
                      <a:pt x="739" y="47"/>
                      <a:pt x="739" y="47"/>
                    </a:cubicBezTo>
                    <a:cubicBezTo>
                      <a:pt x="743" y="47"/>
                      <a:pt x="745" y="50"/>
                      <a:pt x="745" y="53"/>
                    </a:cubicBezTo>
                    <a:lnTo>
                      <a:pt x="74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  <p:sp>
            <p:nvSpPr>
              <p:cNvPr id="32" name="Freeform 233"/>
              <p:cNvSpPr>
                <a:spLocks noEditPoints="1"/>
              </p:cNvSpPr>
              <p:nvPr/>
            </p:nvSpPr>
            <p:spPr bwMode="auto">
              <a:xfrm>
                <a:off x="7804150" y="4003676"/>
                <a:ext cx="2670175" cy="2271713"/>
              </a:xfrm>
              <a:custGeom>
                <a:avLst/>
                <a:gdLst>
                  <a:gd name="T0" fmla="*/ 98 w 1078"/>
                  <a:gd name="T1" fmla="*/ 4 h 918"/>
                  <a:gd name="T2" fmla="*/ 6 w 1078"/>
                  <a:gd name="T3" fmla="*/ 98 h 918"/>
                  <a:gd name="T4" fmla="*/ 21 w 1078"/>
                  <a:gd name="T5" fmla="*/ 903 h 918"/>
                  <a:gd name="T6" fmla="*/ 1025 w 1078"/>
                  <a:gd name="T7" fmla="*/ 918 h 918"/>
                  <a:gd name="T8" fmla="*/ 1078 w 1078"/>
                  <a:gd name="T9" fmla="*/ 866 h 918"/>
                  <a:gd name="T10" fmla="*/ 1025 w 1078"/>
                  <a:gd name="T11" fmla="*/ 4 h 918"/>
                  <a:gd name="T12" fmla="*/ 856 w 1078"/>
                  <a:gd name="T13" fmla="*/ 53 h 918"/>
                  <a:gd name="T14" fmla="*/ 974 w 1078"/>
                  <a:gd name="T15" fmla="*/ 144 h 918"/>
                  <a:gd name="T16" fmla="*/ 862 w 1078"/>
                  <a:gd name="T17" fmla="*/ 232 h 918"/>
                  <a:gd name="T18" fmla="*/ 840 w 1078"/>
                  <a:gd name="T19" fmla="*/ 199 h 918"/>
                  <a:gd name="T20" fmla="*/ 889 w 1078"/>
                  <a:gd name="T21" fmla="*/ 145 h 918"/>
                  <a:gd name="T22" fmla="*/ 791 w 1078"/>
                  <a:gd name="T23" fmla="*/ 51 h 918"/>
                  <a:gd name="T24" fmla="*/ 719 w 1078"/>
                  <a:gd name="T25" fmla="*/ 51 h 918"/>
                  <a:gd name="T26" fmla="*/ 718 w 1078"/>
                  <a:gd name="T27" fmla="*/ 54 h 918"/>
                  <a:gd name="T28" fmla="*/ 811 w 1078"/>
                  <a:gd name="T29" fmla="*/ 163 h 918"/>
                  <a:gd name="T30" fmla="*/ 624 w 1078"/>
                  <a:gd name="T31" fmla="*/ 232 h 918"/>
                  <a:gd name="T32" fmla="*/ 691 w 1078"/>
                  <a:gd name="T33" fmla="*/ 179 h 918"/>
                  <a:gd name="T34" fmla="*/ 691 w 1078"/>
                  <a:gd name="T35" fmla="*/ 109 h 918"/>
                  <a:gd name="T36" fmla="*/ 719 w 1078"/>
                  <a:gd name="T37" fmla="*/ 51 h 918"/>
                  <a:gd name="T38" fmla="*/ 542 w 1078"/>
                  <a:gd name="T39" fmla="*/ 53 h 918"/>
                  <a:gd name="T40" fmla="*/ 660 w 1078"/>
                  <a:gd name="T41" fmla="*/ 144 h 918"/>
                  <a:gd name="T42" fmla="*/ 548 w 1078"/>
                  <a:gd name="T43" fmla="*/ 232 h 918"/>
                  <a:gd name="T44" fmla="*/ 526 w 1078"/>
                  <a:gd name="T45" fmla="*/ 199 h 918"/>
                  <a:gd name="T46" fmla="*/ 575 w 1078"/>
                  <a:gd name="T47" fmla="*/ 145 h 918"/>
                  <a:gd name="T48" fmla="*/ 477 w 1078"/>
                  <a:gd name="T49" fmla="*/ 51 h 918"/>
                  <a:gd name="T50" fmla="*/ 405 w 1078"/>
                  <a:gd name="T51" fmla="*/ 51 h 918"/>
                  <a:gd name="T52" fmla="*/ 404 w 1078"/>
                  <a:gd name="T53" fmla="*/ 54 h 918"/>
                  <a:gd name="T54" fmla="*/ 497 w 1078"/>
                  <a:gd name="T55" fmla="*/ 163 h 918"/>
                  <a:gd name="T56" fmla="*/ 308 w 1078"/>
                  <a:gd name="T57" fmla="*/ 232 h 918"/>
                  <a:gd name="T58" fmla="*/ 375 w 1078"/>
                  <a:gd name="T59" fmla="*/ 179 h 918"/>
                  <a:gd name="T60" fmla="*/ 375 w 1078"/>
                  <a:gd name="T61" fmla="*/ 109 h 918"/>
                  <a:gd name="T62" fmla="*/ 405 w 1078"/>
                  <a:gd name="T63" fmla="*/ 51 h 918"/>
                  <a:gd name="T64" fmla="*/ 226 w 1078"/>
                  <a:gd name="T65" fmla="*/ 53 h 918"/>
                  <a:gd name="T66" fmla="*/ 344 w 1078"/>
                  <a:gd name="T67" fmla="*/ 144 h 918"/>
                  <a:gd name="T68" fmla="*/ 232 w 1078"/>
                  <a:gd name="T69" fmla="*/ 232 h 918"/>
                  <a:gd name="T70" fmla="*/ 208 w 1078"/>
                  <a:gd name="T71" fmla="*/ 199 h 918"/>
                  <a:gd name="T72" fmla="*/ 257 w 1078"/>
                  <a:gd name="T73" fmla="*/ 145 h 918"/>
                  <a:gd name="T74" fmla="*/ 159 w 1078"/>
                  <a:gd name="T75" fmla="*/ 51 h 918"/>
                  <a:gd name="T76" fmla="*/ 53 w 1078"/>
                  <a:gd name="T77" fmla="*/ 54 h 918"/>
                  <a:gd name="T78" fmla="*/ 58 w 1078"/>
                  <a:gd name="T79" fmla="*/ 51 h 918"/>
                  <a:gd name="T80" fmla="*/ 85 w 1078"/>
                  <a:gd name="T81" fmla="*/ 53 h 918"/>
                  <a:gd name="T82" fmla="*/ 203 w 1078"/>
                  <a:gd name="T83" fmla="*/ 144 h 918"/>
                  <a:gd name="T84" fmla="*/ 91 w 1078"/>
                  <a:gd name="T85" fmla="*/ 232 h 918"/>
                  <a:gd name="T86" fmla="*/ 53 w 1078"/>
                  <a:gd name="T87" fmla="*/ 56 h 918"/>
                  <a:gd name="T88" fmla="*/ 53 w 1078"/>
                  <a:gd name="T89" fmla="*/ 55 h 918"/>
                  <a:gd name="T90" fmla="*/ 1031 w 1078"/>
                  <a:gd name="T91" fmla="*/ 867 h 918"/>
                  <a:gd name="T92" fmla="*/ 1029 w 1078"/>
                  <a:gd name="T93" fmla="*/ 870 h 918"/>
                  <a:gd name="T94" fmla="*/ 1026 w 1078"/>
                  <a:gd name="T95" fmla="*/ 872 h 918"/>
                  <a:gd name="T96" fmla="*/ 1024 w 1078"/>
                  <a:gd name="T97" fmla="*/ 872 h 918"/>
                  <a:gd name="T98" fmla="*/ 58 w 1078"/>
                  <a:gd name="T99" fmla="*/ 872 h 918"/>
                  <a:gd name="T100" fmla="*/ 54 w 1078"/>
                  <a:gd name="T101" fmla="*/ 870 h 918"/>
                  <a:gd name="T102" fmla="*/ 52 w 1078"/>
                  <a:gd name="T103" fmla="*/ 867 h 918"/>
                  <a:gd name="T104" fmla="*/ 53 w 1078"/>
                  <a:gd name="T105" fmla="*/ 278 h 918"/>
                  <a:gd name="T106" fmla="*/ 1031 w 1078"/>
                  <a:gd name="T107" fmla="*/ 865 h 918"/>
                  <a:gd name="T108" fmla="*/ 1031 w 1078"/>
                  <a:gd name="T109" fmla="*/ 867 h 918"/>
                  <a:gd name="T110" fmla="*/ 1031 w 1078"/>
                  <a:gd name="T111" fmla="*/ 232 h 918"/>
                  <a:gd name="T112" fmla="*/ 979 w 1078"/>
                  <a:gd name="T113" fmla="*/ 199 h 918"/>
                  <a:gd name="T114" fmla="*/ 1027 w 1078"/>
                  <a:gd name="T115" fmla="*/ 145 h 918"/>
                  <a:gd name="T116" fmla="*/ 929 w 1078"/>
                  <a:gd name="T117" fmla="*/ 51 h 918"/>
                  <a:gd name="T118" fmla="*/ 1026 w 1078"/>
                  <a:gd name="T119" fmla="*/ 50 h 918"/>
                  <a:gd name="T120" fmla="*/ 1031 w 1078"/>
                  <a:gd name="T121" fmla="*/ 57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8" h="918">
                    <a:moveTo>
                      <a:pt x="1025" y="4"/>
                    </a:moveTo>
                    <a:cubicBezTo>
                      <a:pt x="98" y="4"/>
                      <a:pt x="98" y="4"/>
                      <a:pt x="98" y="4"/>
                    </a:cubicBezTo>
                    <a:cubicBezTo>
                      <a:pt x="77" y="4"/>
                      <a:pt x="49" y="0"/>
                      <a:pt x="30" y="12"/>
                    </a:cubicBezTo>
                    <a:cubicBezTo>
                      <a:pt x="0" y="31"/>
                      <a:pt x="6" y="68"/>
                      <a:pt x="6" y="98"/>
                    </a:cubicBezTo>
                    <a:cubicBezTo>
                      <a:pt x="6" y="857"/>
                      <a:pt x="6" y="857"/>
                      <a:pt x="6" y="857"/>
                    </a:cubicBezTo>
                    <a:cubicBezTo>
                      <a:pt x="6" y="874"/>
                      <a:pt x="9" y="890"/>
                      <a:pt x="21" y="903"/>
                    </a:cubicBezTo>
                    <a:cubicBezTo>
                      <a:pt x="33" y="916"/>
                      <a:pt x="50" y="918"/>
                      <a:pt x="66" y="918"/>
                    </a:cubicBezTo>
                    <a:cubicBezTo>
                      <a:pt x="1025" y="918"/>
                      <a:pt x="1025" y="918"/>
                      <a:pt x="1025" y="918"/>
                    </a:cubicBezTo>
                    <a:cubicBezTo>
                      <a:pt x="1053" y="918"/>
                      <a:pt x="1074" y="897"/>
                      <a:pt x="1077" y="870"/>
                    </a:cubicBezTo>
                    <a:cubicBezTo>
                      <a:pt x="1077" y="869"/>
                      <a:pt x="1078" y="867"/>
                      <a:pt x="1078" y="866"/>
                    </a:cubicBezTo>
                    <a:cubicBezTo>
                      <a:pt x="1078" y="60"/>
                      <a:pt x="1078" y="60"/>
                      <a:pt x="1078" y="60"/>
                    </a:cubicBezTo>
                    <a:cubicBezTo>
                      <a:pt x="1078" y="30"/>
                      <a:pt x="1056" y="4"/>
                      <a:pt x="1025" y="4"/>
                    </a:cubicBezTo>
                    <a:close/>
                    <a:moveTo>
                      <a:pt x="857" y="51"/>
                    </a:moveTo>
                    <a:cubicBezTo>
                      <a:pt x="856" y="53"/>
                      <a:pt x="856" y="53"/>
                      <a:pt x="856" y="53"/>
                    </a:cubicBezTo>
                    <a:cubicBezTo>
                      <a:pt x="857" y="54"/>
                      <a:pt x="857" y="54"/>
                      <a:pt x="857" y="54"/>
                    </a:cubicBezTo>
                    <a:cubicBezTo>
                      <a:pt x="917" y="100"/>
                      <a:pt x="960" y="134"/>
                      <a:pt x="974" y="144"/>
                    </a:cubicBezTo>
                    <a:cubicBezTo>
                      <a:pt x="968" y="148"/>
                      <a:pt x="960" y="155"/>
                      <a:pt x="950" y="163"/>
                    </a:cubicBezTo>
                    <a:cubicBezTo>
                      <a:pt x="921" y="185"/>
                      <a:pt x="879" y="218"/>
                      <a:pt x="862" y="232"/>
                    </a:cubicBezTo>
                    <a:cubicBezTo>
                      <a:pt x="799" y="232"/>
                      <a:pt x="799" y="232"/>
                      <a:pt x="799" y="232"/>
                    </a:cubicBezTo>
                    <a:cubicBezTo>
                      <a:pt x="813" y="221"/>
                      <a:pt x="828" y="209"/>
                      <a:pt x="840" y="199"/>
                    </a:cubicBezTo>
                    <a:cubicBezTo>
                      <a:pt x="852" y="190"/>
                      <a:pt x="862" y="182"/>
                      <a:pt x="867" y="179"/>
                    </a:cubicBezTo>
                    <a:cubicBezTo>
                      <a:pt x="874" y="173"/>
                      <a:pt x="888" y="162"/>
                      <a:pt x="889" y="145"/>
                    </a:cubicBezTo>
                    <a:cubicBezTo>
                      <a:pt x="889" y="127"/>
                      <a:pt x="875" y="116"/>
                      <a:pt x="867" y="109"/>
                    </a:cubicBezTo>
                    <a:cubicBezTo>
                      <a:pt x="857" y="101"/>
                      <a:pt x="822" y="75"/>
                      <a:pt x="791" y="51"/>
                    </a:cubicBezTo>
                    <a:lnTo>
                      <a:pt x="857" y="51"/>
                    </a:lnTo>
                    <a:close/>
                    <a:moveTo>
                      <a:pt x="719" y="51"/>
                    </a:moveTo>
                    <a:cubicBezTo>
                      <a:pt x="717" y="53"/>
                      <a:pt x="717" y="53"/>
                      <a:pt x="717" y="53"/>
                    </a:cubicBezTo>
                    <a:cubicBezTo>
                      <a:pt x="718" y="54"/>
                      <a:pt x="718" y="54"/>
                      <a:pt x="718" y="54"/>
                    </a:cubicBezTo>
                    <a:cubicBezTo>
                      <a:pt x="779" y="100"/>
                      <a:pt x="822" y="134"/>
                      <a:pt x="835" y="144"/>
                    </a:cubicBezTo>
                    <a:cubicBezTo>
                      <a:pt x="830" y="148"/>
                      <a:pt x="821" y="155"/>
                      <a:pt x="811" y="163"/>
                    </a:cubicBezTo>
                    <a:cubicBezTo>
                      <a:pt x="782" y="185"/>
                      <a:pt x="741" y="218"/>
                      <a:pt x="723" y="232"/>
                    </a:cubicBezTo>
                    <a:cubicBezTo>
                      <a:pt x="624" y="232"/>
                      <a:pt x="624" y="232"/>
                      <a:pt x="624" y="232"/>
                    </a:cubicBezTo>
                    <a:cubicBezTo>
                      <a:pt x="638" y="221"/>
                      <a:pt x="652" y="209"/>
                      <a:pt x="665" y="199"/>
                    </a:cubicBezTo>
                    <a:cubicBezTo>
                      <a:pt x="677" y="190"/>
                      <a:pt x="687" y="182"/>
                      <a:pt x="691" y="179"/>
                    </a:cubicBezTo>
                    <a:cubicBezTo>
                      <a:pt x="699" y="173"/>
                      <a:pt x="713" y="162"/>
                      <a:pt x="713" y="145"/>
                    </a:cubicBezTo>
                    <a:cubicBezTo>
                      <a:pt x="713" y="127"/>
                      <a:pt x="699" y="116"/>
                      <a:pt x="691" y="109"/>
                    </a:cubicBezTo>
                    <a:cubicBezTo>
                      <a:pt x="681" y="101"/>
                      <a:pt x="647" y="75"/>
                      <a:pt x="616" y="51"/>
                    </a:cubicBezTo>
                    <a:lnTo>
                      <a:pt x="719" y="51"/>
                    </a:lnTo>
                    <a:close/>
                    <a:moveTo>
                      <a:pt x="543" y="51"/>
                    </a:moveTo>
                    <a:cubicBezTo>
                      <a:pt x="542" y="53"/>
                      <a:pt x="542" y="53"/>
                      <a:pt x="542" y="53"/>
                    </a:cubicBezTo>
                    <a:cubicBezTo>
                      <a:pt x="543" y="54"/>
                      <a:pt x="543" y="54"/>
                      <a:pt x="543" y="54"/>
                    </a:cubicBezTo>
                    <a:cubicBezTo>
                      <a:pt x="603" y="100"/>
                      <a:pt x="646" y="134"/>
                      <a:pt x="660" y="144"/>
                    </a:cubicBezTo>
                    <a:cubicBezTo>
                      <a:pt x="654" y="148"/>
                      <a:pt x="646" y="155"/>
                      <a:pt x="636" y="163"/>
                    </a:cubicBezTo>
                    <a:cubicBezTo>
                      <a:pt x="607" y="185"/>
                      <a:pt x="565" y="218"/>
                      <a:pt x="548" y="232"/>
                    </a:cubicBezTo>
                    <a:cubicBezTo>
                      <a:pt x="485" y="232"/>
                      <a:pt x="485" y="232"/>
                      <a:pt x="485" y="232"/>
                    </a:cubicBezTo>
                    <a:cubicBezTo>
                      <a:pt x="499" y="221"/>
                      <a:pt x="514" y="209"/>
                      <a:pt x="526" y="199"/>
                    </a:cubicBezTo>
                    <a:cubicBezTo>
                      <a:pt x="538" y="190"/>
                      <a:pt x="548" y="182"/>
                      <a:pt x="553" y="179"/>
                    </a:cubicBezTo>
                    <a:cubicBezTo>
                      <a:pt x="560" y="173"/>
                      <a:pt x="574" y="162"/>
                      <a:pt x="575" y="145"/>
                    </a:cubicBezTo>
                    <a:cubicBezTo>
                      <a:pt x="575" y="127"/>
                      <a:pt x="561" y="116"/>
                      <a:pt x="553" y="109"/>
                    </a:cubicBezTo>
                    <a:cubicBezTo>
                      <a:pt x="543" y="101"/>
                      <a:pt x="508" y="75"/>
                      <a:pt x="477" y="51"/>
                    </a:cubicBezTo>
                    <a:lnTo>
                      <a:pt x="543" y="51"/>
                    </a:lnTo>
                    <a:close/>
                    <a:moveTo>
                      <a:pt x="405" y="51"/>
                    </a:moveTo>
                    <a:cubicBezTo>
                      <a:pt x="403" y="53"/>
                      <a:pt x="403" y="53"/>
                      <a:pt x="403" y="53"/>
                    </a:cubicBezTo>
                    <a:cubicBezTo>
                      <a:pt x="404" y="54"/>
                      <a:pt x="404" y="54"/>
                      <a:pt x="404" y="54"/>
                    </a:cubicBezTo>
                    <a:cubicBezTo>
                      <a:pt x="465" y="100"/>
                      <a:pt x="508" y="134"/>
                      <a:pt x="521" y="144"/>
                    </a:cubicBezTo>
                    <a:cubicBezTo>
                      <a:pt x="516" y="148"/>
                      <a:pt x="507" y="155"/>
                      <a:pt x="497" y="163"/>
                    </a:cubicBezTo>
                    <a:cubicBezTo>
                      <a:pt x="469" y="185"/>
                      <a:pt x="427" y="218"/>
                      <a:pt x="409" y="232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22" y="221"/>
                      <a:pt x="337" y="209"/>
                      <a:pt x="349" y="199"/>
                    </a:cubicBezTo>
                    <a:cubicBezTo>
                      <a:pt x="361" y="190"/>
                      <a:pt x="371" y="182"/>
                      <a:pt x="375" y="179"/>
                    </a:cubicBezTo>
                    <a:cubicBezTo>
                      <a:pt x="383" y="173"/>
                      <a:pt x="397" y="162"/>
                      <a:pt x="397" y="145"/>
                    </a:cubicBezTo>
                    <a:cubicBezTo>
                      <a:pt x="397" y="127"/>
                      <a:pt x="383" y="116"/>
                      <a:pt x="375" y="109"/>
                    </a:cubicBezTo>
                    <a:cubicBezTo>
                      <a:pt x="365" y="101"/>
                      <a:pt x="331" y="75"/>
                      <a:pt x="300" y="51"/>
                    </a:cubicBezTo>
                    <a:lnTo>
                      <a:pt x="405" y="51"/>
                    </a:lnTo>
                    <a:close/>
                    <a:moveTo>
                      <a:pt x="228" y="51"/>
                    </a:moveTo>
                    <a:cubicBezTo>
                      <a:pt x="226" y="53"/>
                      <a:pt x="226" y="53"/>
                      <a:pt x="226" y="53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88" y="100"/>
                      <a:pt x="331" y="134"/>
                      <a:pt x="344" y="144"/>
                    </a:cubicBezTo>
                    <a:cubicBezTo>
                      <a:pt x="338" y="148"/>
                      <a:pt x="330" y="155"/>
                      <a:pt x="320" y="163"/>
                    </a:cubicBezTo>
                    <a:cubicBezTo>
                      <a:pt x="291" y="185"/>
                      <a:pt x="249" y="218"/>
                      <a:pt x="232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81" y="221"/>
                      <a:pt x="196" y="209"/>
                      <a:pt x="208" y="199"/>
                    </a:cubicBezTo>
                    <a:cubicBezTo>
                      <a:pt x="221" y="190"/>
                      <a:pt x="230" y="182"/>
                      <a:pt x="235" y="179"/>
                    </a:cubicBezTo>
                    <a:cubicBezTo>
                      <a:pt x="242" y="173"/>
                      <a:pt x="256" y="162"/>
                      <a:pt x="257" y="145"/>
                    </a:cubicBezTo>
                    <a:cubicBezTo>
                      <a:pt x="257" y="127"/>
                      <a:pt x="243" y="116"/>
                      <a:pt x="235" y="109"/>
                    </a:cubicBezTo>
                    <a:cubicBezTo>
                      <a:pt x="225" y="101"/>
                      <a:pt x="191" y="75"/>
                      <a:pt x="159" y="51"/>
                    </a:cubicBezTo>
                    <a:lnTo>
                      <a:pt x="228" y="51"/>
                    </a:lnTo>
                    <a:close/>
                    <a:moveTo>
                      <a:pt x="53" y="54"/>
                    </a:moveTo>
                    <a:cubicBezTo>
                      <a:pt x="55" y="51"/>
                      <a:pt x="55" y="52"/>
                      <a:pt x="58" y="50"/>
                    </a:cubicBezTo>
                    <a:cubicBezTo>
                      <a:pt x="55" y="52"/>
                      <a:pt x="62" y="51"/>
                      <a:pt x="58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147" y="100"/>
                      <a:pt x="190" y="134"/>
                      <a:pt x="203" y="144"/>
                    </a:cubicBezTo>
                    <a:cubicBezTo>
                      <a:pt x="198" y="148"/>
                      <a:pt x="190" y="155"/>
                      <a:pt x="180" y="163"/>
                    </a:cubicBezTo>
                    <a:cubicBezTo>
                      <a:pt x="151" y="185"/>
                      <a:pt x="109" y="218"/>
                      <a:pt x="91" y="232"/>
                    </a:cubicBezTo>
                    <a:cubicBezTo>
                      <a:pt x="53" y="232"/>
                      <a:pt x="53" y="232"/>
                      <a:pt x="53" y="232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2" y="57"/>
                      <a:pt x="52" y="58"/>
                    </a:cubicBezTo>
                    <a:cubicBezTo>
                      <a:pt x="52" y="57"/>
                      <a:pt x="53" y="56"/>
                      <a:pt x="53" y="55"/>
                    </a:cubicBezTo>
                    <a:cubicBezTo>
                      <a:pt x="52" y="58"/>
                      <a:pt x="55" y="52"/>
                      <a:pt x="53" y="54"/>
                    </a:cubicBezTo>
                    <a:close/>
                    <a:moveTo>
                      <a:pt x="1031" y="867"/>
                    </a:moveTo>
                    <a:cubicBezTo>
                      <a:pt x="1030" y="868"/>
                      <a:pt x="1030" y="868"/>
                      <a:pt x="1030" y="869"/>
                    </a:cubicBezTo>
                    <a:cubicBezTo>
                      <a:pt x="1030" y="869"/>
                      <a:pt x="1030" y="869"/>
                      <a:pt x="1029" y="870"/>
                    </a:cubicBezTo>
                    <a:cubicBezTo>
                      <a:pt x="1028" y="871"/>
                      <a:pt x="1028" y="871"/>
                      <a:pt x="1028" y="871"/>
                    </a:cubicBezTo>
                    <a:cubicBezTo>
                      <a:pt x="1028" y="871"/>
                      <a:pt x="1027" y="871"/>
                      <a:pt x="1026" y="872"/>
                    </a:cubicBezTo>
                    <a:cubicBezTo>
                      <a:pt x="1028" y="871"/>
                      <a:pt x="1023" y="872"/>
                      <a:pt x="1024" y="872"/>
                    </a:cubicBezTo>
                    <a:cubicBezTo>
                      <a:pt x="1024" y="872"/>
                      <a:pt x="1024" y="872"/>
                      <a:pt x="1024" y="872"/>
                    </a:cubicBezTo>
                    <a:cubicBezTo>
                      <a:pt x="58" y="872"/>
                      <a:pt x="58" y="872"/>
                      <a:pt x="58" y="872"/>
                    </a:cubicBezTo>
                    <a:cubicBezTo>
                      <a:pt x="62" y="872"/>
                      <a:pt x="55" y="871"/>
                      <a:pt x="58" y="872"/>
                    </a:cubicBezTo>
                    <a:cubicBezTo>
                      <a:pt x="57" y="871"/>
                      <a:pt x="56" y="871"/>
                      <a:pt x="56" y="871"/>
                    </a:cubicBezTo>
                    <a:cubicBezTo>
                      <a:pt x="56" y="871"/>
                      <a:pt x="55" y="871"/>
                      <a:pt x="54" y="870"/>
                    </a:cubicBezTo>
                    <a:cubicBezTo>
                      <a:pt x="54" y="869"/>
                      <a:pt x="53" y="869"/>
                      <a:pt x="53" y="869"/>
                    </a:cubicBezTo>
                    <a:cubicBezTo>
                      <a:pt x="53" y="869"/>
                      <a:pt x="53" y="868"/>
                      <a:pt x="52" y="867"/>
                    </a:cubicBezTo>
                    <a:cubicBezTo>
                      <a:pt x="54" y="869"/>
                      <a:pt x="53" y="864"/>
                      <a:pt x="53" y="865"/>
                    </a:cubicBezTo>
                    <a:cubicBezTo>
                      <a:pt x="53" y="278"/>
                      <a:pt x="53" y="278"/>
                      <a:pt x="53" y="278"/>
                    </a:cubicBezTo>
                    <a:cubicBezTo>
                      <a:pt x="1031" y="278"/>
                      <a:pt x="1031" y="278"/>
                      <a:pt x="1031" y="278"/>
                    </a:cubicBezTo>
                    <a:cubicBezTo>
                      <a:pt x="1031" y="865"/>
                      <a:pt x="1031" y="865"/>
                      <a:pt x="1031" y="865"/>
                    </a:cubicBezTo>
                    <a:cubicBezTo>
                      <a:pt x="1031" y="864"/>
                      <a:pt x="1030" y="868"/>
                      <a:pt x="1031" y="867"/>
                    </a:cubicBezTo>
                    <a:cubicBezTo>
                      <a:pt x="1031" y="867"/>
                      <a:pt x="1031" y="867"/>
                      <a:pt x="1031" y="867"/>
                    </a:cubicBezTo>
                    <a:close/>
                    <a:moveTo>
                      <a:pt x="1031" y="57"/>
                    </a:moveTo>
                    <a:cubicBezTo>
                      <a:pt x="1031" y="232"/>
                      <a:pt x="1031" y="232"/>
                      <a:pt x="1031" y="232"/>
                    </a:cubicBezTo>
                    <a:cubicBezTo>
                      <a:pt x="938" y="232"/>
                      <a:pt x="938" y="232"/>
                      <a:pt x="938" y="232"/>
                    </a:cubicBezTo>
                    <a:cubicBezTo>
                      <a:pt x="952" y="221"/>
                      <a:pt x="966" y="209"/>
                      <a:pt x="979" y="199"/>
                    </a:cubicBezTo>
                    <a:cubicBezTo>
                      <a:pt x="991" y="190"/>
                      <a:pt x="1001" y="182"/>
                      <a:pt x="1005" y="179"/>
                    </a:cubicBezTo>
                    <a:cubicBezTo>
                      <a:pt x="1013" y="173"/>
                      <a:pt x="1027" y="162"/>
                      <a:pt x="1027" y="145"/>
                    </a:cubicBezTo>
                    <a:cubicBezTo>
                      <a:pt x="1027" y="127"/>
                      <a:pt x="1013" y="116"/>
                      <a:pt x="1005" y="109"/>
                    </a:cubicBezTo>
                    <a:cubicBezTo>
                      <a:pt x="995" y="101"/>
                      <a:pt x="961" y="75"/>
                      <a:pt x="929" y="51"/>
                    </a:cubicBezTo>
                    <a:cubicBezTo>
                      <a:pt x="1024" y="51"/>
                      <a:pt x="1024" y="51"/>
                      <a:pt x="1024" y="51"/>
                    </a:cubicBezTo>
                    <a:cubicBezTo>
                      <a:pt x="1025" y="51"/>
                      <a:pt x="1026" y="51"/>
                      <a:pt x="1026" y="50"/>
                    </a:cubicBezTo>
                    <a:cubicBezTo>
                      <a:pt x="1029" y="52"/>
                      <a:pt x="1030" y="53"/>
                      <a:pt x="1031" y="56"/>
                    </a:cubicBezTo>
                    <a:cubicBezTo>
                      <a:pt x="1030" y="53"/>
                      <a:pt x="1031" y="60"/>
                      <a:pt x="10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25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5609792" y="5944359"/>
              <a:ext cx="2262176" cy="2039631"/>
              <a:chOff x="3556475" y="5964830"/>
              <a:chExt cx="2262176" cy="2039631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#6</a:t>
                </a: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8ED6A1E8-EF4C-4AAC-A9F3-238F3E6AE065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93" name="Text Placeholder 2">
              <a:extLst>
                <a:ext uri="{FF2B5EF4-FFF2-40B4-BE49-F238E27FC236}">
                  <a16:creationId xmlns:a16="http://schemas.microsoft.com/office/drawing/2014/main" xmlns="" id="{90BBE142-79F0-43E9-8A2B-8D9DBDA0EE8C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4" name="Text Placeholder 2">
              <a:extLst>
                <a:ext uri="{FF2B5EF4-FFF2-40B4-BE49-F238E27FC236}">
                  <a16:creationId xmlns:a16="http://schemas.microsoft.com/office/drawing/2014/main" xmlns="" id="{BADDD611-2891-49C6-9A42-AB12EBE41A4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95" name="Rectangle 94">
            <a:extLst>
              <a:ext uri="{FF2B5EF4-FFF2-40B4-BE49-F238E27FC236}">
                <a16:creationId xmlns:a16="http://schemas.microsoft.com/office/drawing/2014/main" xmlns="" id="{45C45E3B-86FD-41F0-923D-DB7027C2C81D}"/>
              </a:ext>
            </a:extLst>
          </p:cNvPr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4758563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3C7F199-EFD0-40B2-AF5E-3CDF50AED4A3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xmlns="" id="{04267549-8DBF-4042-8A2A-AE6957E47AF7}"/>
              </a:ext>
            </a:extLst>
          </p:cNvPr>
          <p:cNvSpPr/>
          <p:nvPr/>
        </p:nvSpPr>
        <p:spPr>
          <a:xfrm>
            <a:off x="1165954" y="1603830"/>
            <a:ext cx="6398860" cy="3650342"/>
          </a:xfrm>
          <a:prstGeom prst="roundRect">
            <a:avLst>
              <a:gd name="adj" fmla="val 4365"/>
            </a:avLst>
          </a:prstGeom>
          <a:solidFill>
            <a:srgbClr val="392469"/>
          </a:solidFill>
          <a:ln>
            <a:noFill/>
          </a:ln>
          <a:effectLst>
            <a:outerShdw blurRad="1270000" dist="6350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xmlns="" id="{CF52C186-73B6-4FAD-A6CD-2346E17FC7B3}"/>
              </a:ext>
            </a:extLst>
          </p:cNvPr>
          <p:cNvSpPr/>
          <p:nvPr/>
        </p:nvSpPr>
        <p:spPr>
          <a:xfrm>
            <a:off x="6105525" y="1949953"/>
            <a:ext cx="1162337" cy="313112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Nexa Light" panose="02000000000000000000" pitchFamily="50" charset="0"/>
              </a:rPr>
              <a:t>See More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528B1BD3-B4B3-409B-972D-8BCB6CD27A6F}"/>
              </a:ext>
            </a:extLst>
          </p:cNvPr>
          <p:cNvGrpSpPr/>
          <p:nvPr/>
        </p:nvGrpSpPr>
        <p:grpSpPr>
          <a:xfrm>
            <a:off x="1477161" y="3862759"/>
            <a:ext cx="1380340" cy="978006"/>
            <a:chOff x="1477161" y="3862759"/>
            <a:chExt cx="1380340" cy="97800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2F617C41-DF17-4609-8B64-27A90375A741}"/>
                </a:ext>
              </a:extLst>
            </p:cNvPr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Jacob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CB72AA08-A802-4B51-A37A-7DB9E17D6BFC}"/>
                </a:ext>
              </a:extLst>
            </p:cNvPr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2EC3398C-C869-4FA9-8792-04969D1E6BE2}"/>
              </a:ext>
            </a:extLst>
          </p:cNvPr>
          <p:cNvGrpSpPr/>
          <p:nvPr/>
        </p:nvGrpSpPr>
        <p:grpSpPr>
          <a:xfrm>
            <a:off x="2998481" y="3862759"/>
            <a:ext cx="1380340" cy="978006"/>
            <a:chOff x="1477161" y="3862759"/>
            <a:chExt cx="1380340" cy="978006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230B662A-5E9A-4D29-8EC9-E84390D6398B}"/>
                </a:ext>
              </a:extLst>
            </p:cNvPr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Razer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59A450F1-E086-49B7-BE91-E0ECBBC00BB9}"/>
                </a:ext>
              </a:extLst>
            </p:cNvPr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C5EC83F8-D91A-42E8-9155-F0AE11208F0E}"/>
              </a:ext>
            </a:extLst>
          </p:cNvPr>
          <p:cNvGrpSpPr/>
          <p:nvPr/>
        </p:nvGrpSpPr>
        <p:grpSpPr>
          <a:xfrm>
            <a:off x="4520774" y="3862759"/>
            <a:ext cx="1380340" cy="978006"/>
            <a:chOff x="1477161" y="3862759"/>
            <a:chExt cx="1380340" cy="97800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0269DDD9-2F0A-47DB-A376-B934D095ED7A}"/>
                </a:ext>
              </a:extLst>
            </p:cNvPr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Paulo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FA4FE04A-C0CE-44B6-984B-2FE3274E80D2}"/>
                </a:ext>
              </a:extLst>
            </p:cNvPr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2AAEEA13-7E63-44F5-A201-98ED2AEB8FCC}"/>
              </a:ext>
            </a:extLst>
          </p:cNvPr>
          <p:cNvGrpSpPr/>
          <p:nvPr/>
        </p:nvGrpSpPr>
        <p:grpSpPr>
          <a:xfrm>
            <a:off x="6069630" y="3862759"/>
            <a:ext cx="1380340" cy="978006"/>
            <a:chOff x="1477161" y="3862759"/>
            <a:chExt cx="1380340" cy="978006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893C6C6A-BD0E-4DBC-9AD8-240628B8171B}"/>
                </a:ext>
              </a:extLst>
            </p:cNvPr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Caren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34DCCF3A-55B4-4DF7-A6C9-EA471B329B61}"/>
                </a:ext>
              </a:extLst>
            </p:cNvPr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EB28A0F-435C-41E0-8EF7-019FC06305C9}"/>
              </a:ext>
            </a:extLst>
          </p:cNvPr>
          <p:cNvSpPr/>
          <p:nvPr/>
        </p:nvSpPr>
        <p:spPr>
          <a:xfrm>
            <a:off x="1477161" y="1937232"/>
            <a:ext cx="21123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Team Colum List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520734A2-5D08-47C4-8FEC-64EC45F36EFE}"/>
              </a:ext>
            </a:extLst>
          </p:cNvPr>
          <p:cNvSpPr/>
          <p:nvPr/>
        </p:nvSpPr>
        <p:spPr>
          <a:xfrm>
            <a:off x="8016944" y="3681603"/>
            <a:ext cx="2928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CC6C5D7-090E-4302-91E4-5A9B74E44A42}"/>
              </a:ext>
            </a:extLst>
          </p:cNvPr>
          <p:cNvGrpSpPr/>
          <p:nvPr/>
        </p:nvGrpSpPr>
        <p:grpSpPr>
          <a:xfrm>
            <a:off x="8016945" y="1976069"/>
            <a:ext cx="3420981" cy="1437621"/>
            <a:chOff x="8016945" y="1976069"/>
            <a:chExt cx="3420981" cy="1437621"/>
          </a:xfrm>
        </p:grpSpPr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xmlns="" id="{751C5F80-DFA7-42AB-85C8-E7733ED7704B}"/>
                </a:ext>
              </a:extLst>
            </p:cNvPr>
            <p:cNvSpPr txBox="1">
              <a:spLocks/>
            </p:cNvSpPr>
            <p:nvPr/>
          </p:nvSpPr>
          <p:spPr>
            <a:xfrm>
              <a:off x="8016945" y="2296891"/>
              <a:ext cx="3420981" cy="1116799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Our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Best Team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62" name="Text Placeholder 2">
              <a:extLst>
                <a:ext uri="{FF2B5EF4-FFF2-40B4-BE49-F238E27FC236}">
                  <a16:creationId xmlns:a16="http://schemas.microsoft.com/office/drawing/2014/main" xmlns="" id="{1738EE9D-ED10-45FE-A1EE-1FC2F20E6C3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016945" y="19760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262C1F9E-A2A4-4290-B264-19926B46083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06B47EC2-D30A-4FDB-AA0F-BCCC6D46763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7B93E5B1-F76C-4187-B7CE-55835C6645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88E2B537-1410-4AB4-9EEA-0D8B63D4DED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060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0" grpId="0" animBg="1"/>
          <p:bldP spid="58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0" grpId="0" animBg="1"/>
          <p:bldP spid="58" grpId="0"/>
          <p:bldP spid="6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56931832-0C40-438C-978E-F0A67F5BAE3D}"/>
              </a:ext>
            </a:extLst>
          </p:cNvPr>
          <p:cNvGrpSpPr/>
          <p:nvPr/>
        </p:nvGrpSpPr>
        <p:grpSpPr>
          <a:xfrm>
            <a:off x="2349137" y="2384640"/>
            <a:ext cx="3238500" cy="3634202"/>
            <a:chOff x="2349137" y="2384640"/>
            <a:chExt cx="3238500" cy="3634202"/>
          </a:xfr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effectLst>
            <a:outerShdw blurRad="1270000" dist="12827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59985A15-3625-4682-9FB7-B905EF31D4D9}"/>
                </a:ext>
              </a:extLst>
            </p:cNvPr>
            <p:cNvSpPr/>
            <p:nvPr/>
          </p:nvSpPr>
          <p:spPr>
            <a:xfrm>
              <a:off x="2349137" y="2815937"/>
              <a:ext cx="3238500" cy="2817708"/>
            </a:xfrm>
            <a:prstGeom prst="roundRect">
              <a:avLst>
                <a:gd name="adj" fmla="val 16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C42FF489-EAAE-4D90-83F7-A174497A68E0}"/>
                </a:ext>
              </a:extLst>
            </p:cNvPr>
            <p:cNvSpPr/>
            <p:nvPr/>
          </p:nvSpPr>
          <p:spPr>
            <a:xfrm flipV="1">
              <a:off x="2349137" y="2384640"/>
              <a:ext cx="957974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DCE3B824-FD77-454D-B6AE-F4DD54738905}"/>
                </a:ext>
              </a:extLst>
            </p:cNvPr>
            <p:cNvSpPr/>
            <p:nvPr/>
          </p:nvSpPr>
          <p:spPr>
            <a:xfrm>
              <a:off x="4629665" y="5541444"/>
              <a:ext cx="957972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EDAE8189-A7F0-472F-9021-B3A759564F51}"/>
              </a:ext>
            </a:extLst>
          </p:cNvPr>
          <p:cNvSpPr/>
          <p:nvPr/>
        </p:nvSpPr>
        <p:spPr>
          <a:xfrm>
            <a:off x="2653300" y="2575340"/>
            <a:ext cx="293531" cy="192444"/>
          </a:xfrm>
          <a:custGeom>
            <a:avLst/>
            <a:gdLst>
              <a:gd name="connsiteX0" fmla="*/ 124690 w 173154"/>
              <a:gd name="connsiteY0" fmla="*/ 0 h 113523"/>
              <a:gd name="connsiteX1" fmla="*/ 173154 w 173154"/>
              <a:gd name="connsiteY1" fmla="*/ 0 h 113523"/>
              <a:gd name="connsiteX2" fmla="*/ 148922 w 173154"/>
              <a:gd name="connsiteY2" fmla="*/ 113523 h 113523"/>
              <a:gd name="connsiteX3" fmla="*/ 85314 w 173154"/>
              <a:gd name="connsiteY3" fmla="*/ 113523 h 113523"/>
              <a:gd name="connsiteX4" fmla="*/ 39376 w 173154"/>
              <a:gd name="connsiteY4" fmla="*/ 0 h 113523"/>
              <a:gd name="connsiteX5" fmla="*/ 87839 w 173154"/>
              <a:gd name="connsiteY5" fmla="*/ 0 h 113523"/>
              <a:gd name="connsiteX6" fmla="*/ 63607 w 173154"/>
              <a:gd name="connsiteY6" fmla="*/ 113523 h 113523"/>
              <a:gd name="connsiteX7" fmla="*/ 0 w 173154"/>
              <a:gd name="connsiteY7" fmla="*/ 113523 h 1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154" h="113523">
                <a:moveTo>
                  <a:pt x="124690" y="0"/>
                </a:moveTo>
                <a:lnTo>
                  <a:pt x="173154" y="0"/>
                </a:lnTo>
                <a:lnTo>
                  <a:pt x="148922" y="113523"/>
                </a:lnTo>
                <a:lnTo>
                  <a:pt x="85314" y="113523"/>
                </a:lnTo>
                <a:close/>
                <a:moveTo>
                  <a:pt x="39376" y="0"/>
                </a:moveTo>
                <a:lnTo>
                  <a:pt x="87839" y="0"/>
                </a:lnTo>
                <a:lnTo>
                  <a:pt x="63607" y="113523"/>
                </a:lnTo>
                <a:lnTo>
                  <a:pt x="0" y="1135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9B509419-1D17-418E-8CEA-FA865CBDC4ED}"/>
              </a:ext>
            </a:extLst>
          </p:cNvPr>
          <p:cNvSpPr/>
          <p:nvPr/>
        </p:nvSpPr>
        <p:spPr>
          <a:xfrm>
            <a:off x="2535571" y="3343150"/>
            <a:ext cx="286563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70CAC0-6949-42B9-806F-6C5549B26A17}"/>
              </a:ext>
            </a:extLst>
          </p:cNvPr>
          <p:cNvSpPr/>
          <p:nvPr/>
        </p:nvSpPr>
        <p:spPr>
          <a:xfrm>
            <a:off x="2974687" y="4798653"/>
            <a:ext cx="198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Jimenez - </a:t>
            </a:r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Company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0037C6BB-4383-4E34-AC59-0B228A873A92}"/>
              </a:ext>
            </a:extLst>
          </p:cNvPr>
          <p:cNvGrpSpPr/>
          <p:nvPr/>
        </p:nvGrpSpPr>
        <p:grpSpPr>
          <a:xfrm>
            <a:off x="6604363" y="2384640"/>
            <a:ext cx="3238500" cy="3634202"/>
            <a:chOff x="6604363" y="2384640"/>
            <a:chExt cx="3238500" cy="3634202"/>
          </a:xfr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effectLst>
            <a:outerShdw blurRad="1270000" dist="12827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xmlns="" id="{A07AAE4F-724E-48D0-9814-A989BE130C33}"/>
                </a:ext>
              </a:extLst>
            </p:cNvPr>
            <p:cNvSpPr/>
            <p:nvPr/>
          </p:nvSpPr>
          <p:spPr>
            <a:xfrm>
              <a:off x="6604363" y="2815937"/>
              <a:ext cx="3238500" cy="2817708"/>
            </a:xfrm>
            <a:prstGeom prst="roundRect">
              <a:avLst>
                <a:gd name="adj" fmla="val 16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2AECB36F-2F7C-4CAA-A6D2-22641ECE2F21}"/>
                </a:ext>
              </a:extLst>
            </p:cNvPr>
            <p:cNvSpPr/>
            <p:nvPr/>
          </p:nvSpPr>
          <p:spPr>
            <a:xfrm flipV="1">
              <a:off x="6604363" y="2384640"/>
              <a:ext cx="957974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5FF6D8FC-F23E-455E-8107-A64A3B3DEA6F}"/>
                </a:ext>
              </a:extLst>
            </p:cNvPr>
            <p:cNvSpPr/>
            <p:nvPr/>
          </p:nvSpPr>
          <p:spPr>
            <a:xfrm>
              <a:off x="8884891" y="5541444"/>
              <a:ext cx="957972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87175B9A-412E-4D54-BA16-D4E2587A3955}"/>
              </a:ext>
            </a:extLst>
          </p:cNvPr>
          <p:cNvSpPr/>
          <p:nvPr/>
        </p:nvSpPr>
        <p:spPr>
          <a:xfrm>
            <a:off x="6908526" y="2575340"/>
            <a:ext cx="293531" cy="192444"/>
          </a:xfrm>
          <a:custGeom>
            <a:avLst/>
            <a:gdLst>
              <a:gd name="connsiteX0" fmla="*/ 124690 w 173154"/>
              <a:gd name="connsiteY0" fmla="*/ 0 h 113523"/>
              <a:gd name="connsiteX1" fmla="*/ 173154 w 173154"/>
              <a:gd name="connsiteY1" fmla="*/ 0 h 113523"/>
              <a:gd name="connsiteX2" fmla="*/ 148922 w 173154"/>
              <a:gd name="connsiteY2" fmla="*/ 113523 h 113523"/>
              <a:gd name="connsiteX3" fmla="*/ 85314 w 173154"/>
              <a:gd name="connsiteY3" fmla="*/ 113523 h 113523"/>
              <a:gd name="connsiteX4" fmla="*/ 39376 w 173154"/>
              <a:gd name="connsiteY4" fmla="*/ 0 h 113523"/>
              <a:gd name="connsiteX5" fmla="*/ 87839 w 173154"/>
              <a:gd name="connsiteY5" fmla="*/ 0 h 113523"/>
              <a:gd name="connsiteX6" fmla="*/ 63607 w 173154"/>
              <a:gd name="connsiteY6" fmla="*/ 113523 h 113523"/>
              <a:gd name="connsiteX7" fmla="*/ 0 w 173154"/>
              <a:gd name="connsiteY7" fmla="*/ 113523 h 1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154" h="113523">
                <a:moveTo>
                  <a:pt x="124690" y="0"/>
                </a:moveTo>
                <a:lnTo>
                  <a:pt x="173154" y="0"/>
                </a:lnTo>
                <a:lnTo>
                  <a:pt x="148922" y="113523"/>
                </a:lnTo>
                <a:lnTo>
                  <a:pt x="85314" y="113523"/>
                </a:lnTo>
                <a:close/>
                <a:moveTo>
                  <a:pt x="39376" y="0"/>
                </a:moveTo>
                <a:lnTo>
                  <a:pt x="87839" y="0"/>
                </a:lnTo>
                <a:lnTo>
                  <a:pt x="63607" y="113523"/>
                </a:lnTo>
                <a:lnTo>
                  <a:pt x="0" y="1135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0382423-73AF-4EE6-BFD4-E4651FB1B8F7}"/>
              </a:ext>
            </a:extLst>
          </p:cNvPr>
          <p:cNvSpPr/>
          <p:nvPr/>
        </p:nvSpPr>
        <p:spPr>
          <a:xfrm>
            <a:off x="6790797" y="3343150"/>
            <a:ext cx="286563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CE3F72C3-E704-4C28-8235-EBC464437655}"/>
              </a:ext>
            </a:extLst>
          </p:cNvPr>
          <p:cNvSpPr/>
          <p:nvPr/>
        </p:nvSpPr>
        <p:spPr>
          <a:xfrm>
            <a:off x="7229913" y="4798653"/>
            <a:ext cx="198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Patrick - </a:t>
            </a:r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Company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74BE94E9-D445-4BCD-9D82-4180A2EEEE5B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xmlns="" id="{698522C0-0C4B-45D8-99FA-C1D0612DE8A4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Testimonials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3" name="Text Placeholder 2">
              <a:extLst>
                <a:ext uri="{FF2B5EF4-FFF2-40B4-BE49-F238E27FC236}">
                  <a16:creationId xmlns:a16="http://schemas.microsoft.com/office/drawing/2014/main" xmlns="" id="{CB3FC3CB-F26D-46FB-97E9-8179FB7A8C9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9B052E3-A3B4-4343-A7A1-5E3401FD52CC}"/>
              </a:ext>
            </a:extLst>
          </p:cNvPr>
          <p:cNvSpPr/>
          <p:nvPr/>
        </p:nvSpPr>
        <p:spPr>
          <a:xfrm>
            <a:off x="2431189" y="1779097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2CECFAD3-1232-45CF-83EE-BDFADE04DC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47EED244-CBBE-427D-AAAC-A23A032F09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0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0" grpId="0"/>
          <p:bldP spid="27" grpId="0" animBg="1"/>
          <p:bldP spid="29" grpId="0"/>
          <p:bldP spid="30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0" grpId="0"/>
          <p:bldP spid="27" grpId="0" animBg="1"/>
          <p:bldP spid="29" grpId="0"/>
          <p:bldP spid="30" grpId="0"/>
          <p:bldP spid="3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6C33722A-9CBF-4EDC-A469-681D1D0CDEB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520BD3E-A7C8-4EA0-B0B3-4838BC15B230}"/>
              </a:ext>
            </a:extLst>
          </p:cNvPr>
          <p:cNvSpPr/>
          <p:nvPr/>
        </p:nvSpPr>
        <p:spPr>
          <a:xfrm>
            <a:off x="0" y="1"/>
            <a:ext cx="5958348" cy="6857999"/>
          </a:xfrm>
          <a:prstGeom prst="rect">
            <a:avLst/>
          </a:prstGeom>
          <a:gradFill flip="none" rotWithShape="1">
            <a:gsLst>
              <a:gs pos="0">
                <a:srgbClr val="212837">
                  <a:alpha val="66000"/>
                </a:srgbClr>
              </a:gs>
              <a:gs pos="79000">
                <a:srgbClr val="212837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F262DCC-38AE-44F7-8E72-0A5FBD4B2065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13EC9C59-4B00-4082-8BCD-8870DE07848D}"/>
              </a:ext>
            </a:extLst>
          </p:cNvPr>
          <p:cNvGrpSpPr/>
          <p:nvPr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69B0C94A-0597-47A7-A94B-03E914C76965}"/>
                </a:ext>
              </a:extLst>
            </p:cNvPr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7CB4FB81-F8C8-494A-B73C-8C38CF6F2AAB}"/>
                </a:ext>
              </a:extLst>
            </p:cNvPr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122DA517-E1AA-466B-9892-EE657B9CB891}"/>
                </a:ext>
              </a:extLst>
            </p:cNvPr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7B2197BA-A57D-4EFC-9186-78F229163324}"/>
                </a:ext>
              </a:extLst>
            </p:cNvPr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65C79AC2-C18F-45AD-94DE-F736B4CC2C97}"/>
                </a:ext>
              </a:extLst>
            </p:cNvPr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4A6A8C67-CCA7-4140-9B6F-701DF913344D}"/>
                </a:ext>
              </a:extLst>
            </p:cNvPr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C7840DCE-DBE5-4602-B18E-455A673FE1EF}"/>
                </a:ext>
              </a:extLst>
            </p:cNvPr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357432BF-3307-43F6-B6B7-182826E154D5}"/>
                </a:ext>
              </a:extLst>
            </p:cNvPr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08527F82-8DAF-460D-A453-EFE9FB97D8DF}"/>
                </a:ext>
              </a:extLst>
            </p:cNvPr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Teardrop 30">
              <a:extLst>
                <a:ext uri="{FF2B5EF4-FFF2-40B4-BE49-F238E27FC236}">
                  <a16:creationId xmlns:a16="http://schemas.microsoft.com/office/drawing/2014/main" xmlns="" id="{DD53B243-C85A-4F8F-B7F7-CC87F1894744}"/>
                </a:ext>
              </a:extLst>
            </p:cNvPr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725DA106-01A0-4C47-9E78-8BEDA6DEC298}"/>
                </a:ext>
              </a:extLst>
            </p:cNvPr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33" name="Rectangle 47">
                <a:extLst>
                  <a:ext uri="{FF2B5EF4-FFF2-40B4-BE49-F238E27FC236}">
                    <a16:creationId xmlns:a16="http://schemas.microsoft.com/office/drawing/2014/main" xmlns="" id="{3AFDC309-5E43-4C53-96E9-0A25B7A9CDAB}"/>
                  </a:ext>
                </a:extLst>
              </p:cNvPr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" fmla="*/ 0 w 288143"/>
                  <a:gd name="connsiteY0" fmla="*/ 68362 h 280864"/>
                  <a:gd name="connsiteX1" fmla="*/ 288143 w 288143"/>
                  <a:gd name="connsiteY1" fmla="*/ 0 h 280864"/>
                  <a:gd name="connsiteX2" fmla="*/ 288143 w 288143"/>
                  <a:gd name="connsiteY2" fmla="*/ 280864 h 280864"/>
                  <a:gd name="connsiteX3" fmla="*/ 106877 w 288143"/>
                  <a:gd name="connsiteY3" fmla="*/ 280864 h 280864"/>
                  <a:gd name="connsiteX4" fmla="*/ 0 w 288143"/>
                  <a:gd name="connsiteY4" fmla="*/ 68362 h 280864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17556"/>
                  <a:gd name="connsiteY0" fmla="*/ 0 h 212502"/>
                  <a:gd name="connsiteX1" fmla="*/ 417557 w 417556"/>
                  <a:gd name="connsiteY1" fmla="*/ 7506 h 212502"/>
                  <a:gd name="connsiteX2" fmla="*/ 288143 w 417556"/>
                  <a:gd name="connsiteY2" fmla="*/ 212502 h 212502"/>
                  <a:gd name="connsiteX3" fmla="*/ 106877 w 417556"/>
                  <a:gd name="connsiteY3" fmla="*/ 212502 h 212502"/>
                  <a:gd name="connsiteX4" fmla="*/ 0 w 417556"/>
                  <a:gd name="connsiteY4" fmla="*/ 0 h 212502"/>
                  <a:gd name="connsiteX0" fmla="*/ 0 w 417558"/>
                  <a:gd name="connsiteY0" fmla="*/ 0 h 212502"/>
                  <a:gd name="connsiteX1" fmla="*/ 417557 w 417558"/>
                  <a:gd name="connsiteY1" fmla="*/ 7506 h 212502"/>
                  <a:gd name="connsiteX2" fmla="*/ 288143 w 417558"/>
                  <a:gd name="connsiteY2" fmla="*/ 212502 h 212502"/>
                  <a:gd name="connsiteX3" fmla="*/ 106877 w 417558"/>
                  <a:gd name="connsiteY3" fmla="*/ 212502 h 212502"/>
                  <a:gd name="connsiteX4" fmla="*/ 0 w 417558"/>
                  <a:gd name="connsiteY4" fmla="*/ 0 h 212502"/>
                  <a:gd name="connsiteX0" fmla="*/ 0 w 449495"/>
                  <a:gd name="connsiteY0" fmla="*/ 4859 h 204996"/>
                  <a:gd name="connsiteX1" fmla="*/ 449496 w 449495"/>
                  <a:gd name="connsiteY1" fmla="*/ 0 h 204996"/>
                  <a:gd name="connsiteX2" fmla="*/ 320082 w 449495"/>
                  <a:gd name="connsiteY2" fmla="*/ 204996 h 204996"/>
                  <a:gd name="connsiteX3" fmla="*/ 138816 w 449495"/>
                  <a:gd name="connsiteY3" fmla="*/ 204996 h 204996"/>
                  <a:gd name="connsiteX4" fmla="*/ 0 w 449495"/>
                  <a:gd name="connsiteY4" fmla="*/ 4859 h 204996"/>
                  <a:gd name="connsiteX0" fmla="*/ 0 w 456584"/>
                  <a:gd name="connsiteY0" fmla="*/ 0 h 200137"/>
                  <a:gd name="connsiteX1" fmla="*/ 456583 w 456584"/>
                  <a:gd name="connsiteY1" fmla="*/ 16690 h 200137"/>
                  <a:gd name="connsiteX2" fmla="*/ 320082 w 456584"/>
                  <a:gd name="connsiteY2" fmla="*/ 200137 h 200137"/>
                  <a:gd name="connsiteX3" fmla="*/ 138816 w 456584"/>
                  <a:gd name="connsiteY3" fmla="*/ 200137 h 200137"/>
                  <a:gd name="connsiteX4" fmla="*/ 0 w 456584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38816 w 446466"/>
                  <a:gd name="connsiteY3" fmla="*/ 200137 h 200137"/>
                  <a:gd name="connsiteX4" fmla="*/ 0 w 446466"/>
                  <a:gd name="connsiteY4" fmla="*/ 0 h 200137"/>
                  <a:gd name="connsiteX0" fmla="*/ 0 w 446468"/>
                  <a:gd name="connsiteY0" fmla="*/ 0 h 200137"/>
                  <a:gd name="connsiteX1" fmla="*/ 446467 w 446468"/>
                  <a:gd name="connsiteY1" fmla="*/ 8909 h 200137"/>
                  <a:gd name="connsiteX2" fmla="*/ 320082 w 446468"/>
                  <a:gd name="connsiteY2" fmla="*/ 200137 h 200137"/>
                  <a:gd name="connsiteX3" fmla="*/ 138816 w 446468"/>
                  <a:gd name="connsiteY3" fmla="*/ 200137 h 200137"/>
                  <a:gd name="connsiteX4" fmla="*/ 0 w 446468"/>
                  <a:gd name="connsiteY4" fmla="*/ 0 h 200137"/>
                  <a:gd name="connsiteX0" fmla="*/ 0 w 446466"/>
                  <a:gd name="connsiteY0" fmla="*/ 0 h 200137"/>
                  <a:gd name="connsiteX1" fmla="*/ 446467 w 446466"/>
                  <a:gd name="connsiteY1" fmla="*/ 8909 h 200137"/>
                  <a:gd name="connsiteX2" fmla="*/ 320082 w 446466"/>
                  <a:gd name="connsiteY2" fmla="*/ 200137 h 200137"/>
                  <a:gd name="connsiteX3" fmla="*/ 105440 w 446466"/>
                  <a:gd name="connsiteY3" fmla="*/ 190564 h 200137"/>
                  <a:gd name="connsiteX4" fmla="*/ 0 w 446466"/>
                  <a:gd name="connsiteY4" fmla="*/ 0 h 200137"/>
                  <a:gd name="connsiteX0" fmla="*/ 0 w 446468"/>
                  <a:gd name="connsiteY0" fmla="*/ 0 h 190564"/>
                  <a:gd name="connsiteX1" fmla="*/ 446467 w 446468"/>
                  <a:gd name="connsiteY1" fmla="*/ 8909 h 190564"/>
                  <a:gd name="connsiteX2" fmla="*/ 369632 w 446468"/>
                  <a:gd name="connsiteY2" fmla="*/ 189954 h 190564"/>
                  <a:gd name="connsiteX3" fmla="*/ 105440 w 446468"/>
                  <a:gd name="connsiteY3" fmla="*/ 190564 h 190564"/>
                  <a:gd name="connsiteX4" fmla="*/ 0 w 446468"/>
                  <a:gd name="connsiteY4" fmla="*/ 0 h 190564"/>
                  <a:gd name="connsiteX0" fmla="*/ 0 w 446466"/>
                  <a:gd name="connsiteY0" fmla="*/ 0 h 189954"/>
                  <a:gd name="connsiteX1" fmla="*/ 446467 w 446466"/>
                  <a:gd name="connsiteY1" fmla="*/ 8909 h 189954"/>
                  <a:gd name="connsiteX2" fmla="*/ 369632 w 446466"/>
                  <a:gd name="connsiteY2" fmla="*/ 189954 h 189954"/>
                  <a:gd name="connsiteX3" fmla="*/ 75874 w 446466"/>
                  <a:gd name="connsiteY3" fmla="*/ 185813 h 189954"/>
                  <a:gd name="connsiteX4" fmla="*/ 0 w 446466"/>
                  <a:gd name="connsiteY4" fmla="*/ 0 h 189954"/>
                  <a:gd name="connsiteX0" fmla="*/ 0 w 446468"/>
                  <a:gd name="connsiteY0" fmla="*/ 0 h 189954"/>
                  <a:gd name="connsiteX1" fmla="*/ 446467 w 446468"/>
                  <a:gd name="connsiteY1" fmla="*/ 8909 h 189954"/>
                  <a:gd name="connsiteX2" fmla="*/ 369632 w 446468"/>
                  <a:gd name="connsiteY2" fmla="*/ 189954 h 189954"/>
                  <a:gd name="connsiteX3" fmla="*/ 75874 w 446468"/>
                  <a:gd name="connsiteY3" fmla="*/ 185813 h 189954"/>
                  <a:gd name="connsiteX4" fmla="*/ 0 w 446468"/>
                  <a:gd name="connsiteY4" fmla="*/ 0 h 189954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5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5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20586"/>
                  <a:gd name="connsiteY0" fmla="*/ 6266 h 181045"/>
                  <a:gd name="connsiteX1" fmla="*/ 420586 w 420586"/>
                  <a:gd name="connsiteY1" fmla="*/ 0 h 181045"/>
                  <a:gd name="connsiteX2" fmla="*/ 343751 w 420586"/>
                  <a:gd name="connsiteY2" fmla="*/ 181045 h 181045"/>
                  <a:gd name="connsiteX3" fmla="*/ 49993 w 420586"/>
                  <a:gd name="connsiteY3" fmla="*/ 176904 h 181045"/>
                  <a:gd name="connsiteX4" fmla="*/ 0 w 420586"/>
                  <a:gd name="connsiteY4" fmla="*/ 6266 h 181045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0 w 409408"/>
                  <a:gd name="connsiteY0" fmla="*/ 0 h 174779"/>
                  <a:gd name="connsiteX1" fmla="*/ 409408 w 409408"/>
                  <a:gd name="connsiteY1" fmla="*/ 9757 h 174779"/>
                  <a:gd name="connsiteX2" fmla="*/ 343751 w 409408"/>
                  <a:gd name="connsiteY2" fmla="*/ 174779 h 174779"/>
                  <a:gd name="connsiteX3" fmla="*/ 49993 w 409408"/>
                  <a:gd name="connsiteY3" fmla="*/ 170638 h 174779"/>
                  <a:gd name="connsiteX4" fmla="*/ 0 w 409408"/>
                  <a:gd name="connsiteY4" fmla="*/ 0 h 174779"/>
                  <a:gd name="connsiteX0" fmla="*/ -1 w 364324"/>
                  <a:gd name="connsiteY0" fmla="*/ 0 h 193130"/>
                  <a:gd name="connsiteX1" fmla="*/ 364324 w 364324"/>
                  <a:gd name="connsiteY1" fmla="*/ 28108 h 193130"/>
                  <a:gd name="connsiteX2" fmla="*/ 298667 w 364324"/>
                  <a:gd name="connsiteY2" fmla="*/ 193130 h 193130"/>
                  <a:gd name="connsiteX3" fmla="*/ 4909 w 364324"/>
                  <a:gd name="connsiteY3" fmla="*/ 188989 h 193130"/>
                  <a:gd name="connsiteX4" fmla="*/ -1 w 364324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4911 w 315838"/>
                  <a:gd name="connsiteY3" fmla="*/ 188989 h 193130"/>
                  <a:gd name="connsiteX4" fmla="*/ 1 w 315838"/>
                  <a:gd name="connsiteY4" fmla="*/ 0 h 193130"/>
                  <a:gd name="connsiteX0" fmla="*/ -1 w 315838"/>
                  <a:gd name="connsiteY0" fmla="*/ 0 h 193130"/>
                  <a:gd name="connsiteX1" fmla="*/ 315837 w 315838"/>
                  <a:gd name="connsiteY1" fmla="*/ 14487 h 193130"/>
                  <a:gd name="connsiteX2" fmla="*/ 298667 w 315838"/>
                  <a:gd name="connsiteY2" fmla="*/ 193130 h 193130"/>
                  <a:gd name="connsiteX3" fmla="*/ 78904 w 315838"/>
                  <a:gd name="connsiteY3" fmla="*/ 172040 h 193130"/>
                  <a:gd name="connsiteX4" fmla="*/ -1 w 315838"/>
                  <a:gd name="connsiteY4" fmla="*/ 0 h 193130"/>
                  <a:gd name="connsiteX0" fmla="*/ 1 w 315838"/>
                  <a:gd name="connsiteY0" fmla="*/ 0 h 193130"/>
                  <a:gd name="connsiteX1" fmla="*/ 315839 w 315838"/>
                  <a:gd name="connsiteY1" fmla="*/ 14487 h 193130"/>
                  <a:gd name="connsiteX2" fmla="*/ 298669 w 315838"/>
                  <a:gd name="connsiteY2" fmla="*/ 193130 h 193130"/>
                  <a:gd name="connsiteX3" fmla="*/ 78906 w 315838"/>
                  <a:gd name="connsiteY3" fmla="*/ 172040 h 193130"/>
                  <a:gd name="connsiteX4" fmla="*/ 1 w 315838"/>
                  <a:gd name="connsiteY4" fmla="*/ 0 h 193130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1764"/>
                  <a:gd name="connsiteX1" fmla="*/ 315839 w 315838"/>
                  <a:gd name="connsiteY1" fmla="*/ 14487 h 181764"/>
                  <a:gd name="connsiteX2" fmla="*/ 242033 w 315838"/>
                  <a:gd name="connsiteY2" fmla="*/ 181764 h 181764"/>
                  <a:gd name="connsiteX3" fmla="*/ 78906 w 315838"/>
                  <a:gd name="connsiteY3" fmla="*/ 172040 h 181764"/>
                  <a:gd name="connsiteX4" fmla="*/ 1 w 315838"/>
                  <a:gd name="connsiteY4" fmla="*/ 0 h 181764"/>
                  <a:gd name="connsiteX0" fmla="*/ -1 w 315838"/>
                  <a:gd name="connsiteY0" fmla="*/ 0 h 181764"/>
                  <a:gd name="connsiteX1" fmla="*/ 315837 w 315838"/>
                  <a:gd name="connsiteY1" fmla="*/ 14487 h 181764"/>
                  <a:gd name="connsiteX2" fmla="*/ 242031 w 315838"/>
                  <a:gd name="connsiteY2" fmla="*/ 181764 h 181764"/>
                  <a:gd name="connsiteX3" fmla="*/ 78904 w 315838"/>
                  <a:gd name="connsiteY3" fmla="*/ 172040 h 181764"/>
                  <a:gd name="connsiteX4" fmla="*/ -1 w 315838"/>
                  <a:gd name="connsiteY4" fmla="*/ 0 h 181764"/>
                  <a:gd name="connsiteX0" fmla="*/ 1 w 315838"/>
                  <a:gd name="connsiteY0" fmla="*/ 0 h 187750"/>
                  <a:gd name="connsiteX1" fmla="*/ 315839 w 315838"/>
                  <a:gd name="connsiteY1" fmla="*/ 14487 h 187750"/>
                  <a:gd name="connsiteX2" fmla="*/ 242033 w 315838"/>
                  <a:gd name="connsiteY2" fmla="*/ 181764 h 187750"/>
                  <a:gd name="connsiteX3" fmla="*/ 47623 w 315838"/>
                  <a:gd name="connsiteY3" fmla="*/ 187750 h 187750"/>
                  <a:gd name="connsiteX4" fmla="*/ 1 w 315838"/>
                  <a:gd name="connsiteY4" fmla="*/ 0 h 187750"/>
                  <a:gd name="connsiteX0" fmla="*/ -1 w 315838"/>
                  <a:gd name="connsiteY0" fmla="*/ 0 h 195459"/>
                  <a:gd name="connsiteX1" fmla="*/ 315837 w 315838"/>
                  <a:gd name="connsiteY1" fmla="*/ 14487 h 195459"/>
                  <a:gd name="connsiteX2" fmla="*/ 264763 w 315838"/>
                  <a:gd name="connsiteY2" fmla="*/ 195459 h 195459"/>
                  <a:gd name="connsiteX3" fmla="*/ 47621 w 315838"/>
                  <a:gd name="connsiteY3" fmla="*/ 187750 h 195459"/>
                  <a:gd name="connsiteX4" fmla="*/ -1 w 315838"/>
                  <a:gd name="connsiteY4" fmla="*/ 0 h 195459"/>
                  <a:gd name="connsiteX0" fmla="*/ 77765 w 393602"/>
                  <a:gd name="connsiteY0" fmla="*/ 0 h 220092"/>
                  <a:gd name="connsiteX1" fmla="*/ 393603 w 393602"/>
                  <a:gd name="connsiteY1" fmla="*/ 14487 h 220092"/>
                  <a:gd name="connsiteX2" fmla="*/ 342529 w 393602"/>
                  <a:gd name="connsiteY2" fmla="*/ 195459 h 220092"/>
                  <a:gd name="connsiteX3" fmla="*/ 0 w 393602"/>
                  <a:gd name="connsiteY3" fmla="*/ 220092 h 220092"/>
                  <a:gd name="connsiteX4" fmla="*/ 77765 w 393602"/>
                  <a:gd name="connsiteY4" fmla="*/ 0 h 220092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77765 w 488239"/>
                  <a:gd name="connsiteY0" fmla="*/ 0 h 266821"/>
                  <a:gd name="connsiteX1" fmla="*/ 393603 w 488239"/>
                  <a:gd name="connsiteY1" fmla="*/ 14487 h 266821"/>
                  <a:gd name="connsiteX2" fmla="*/ 488239 w 488239"/>
                  <a:gd name="connsiteY2" fmla="*/ 266821 h 266821"/>
                  <a:gd name="connsiteX3" fmla="*/ 0 w 488239"/>
                  <a:gd name="connsiteY3" fmla="*/ 220092 h 266821"/>
                  <a:gd name="connsiteX4" fmla="*/ 77765 w 488239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04131"/>
                  <a:gd name="connsiteY0" fmla="*/ 0 h 266821"/>
                  <a:gd name="connsiteX1" fmla="*/ 409495 w 504131"/>
                  <a:gd name="connsiteY1" fmla="*/ 14487 h 266821"/>
                  <a:gd name="connsiteX2" fmla="*/ 504131 w 504131"/>
                  <a:gd name="connsiteY2" fmla="*/ 266821 h 266821"/>
                  <a:gd name="connsiteX3" fmla="*/ 0 w 504131"/>
                  <a:gd name="connsiteY3" fmla="*/ 197450 h 266821"/>
                  <a:gd name="connsiteX4" fmla="*/ 93657 w 504131"/>
                  <a:gd name="connsiteY4" fmla="*/ 0 h 2668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09495 w 549091"/>
                  <a:gd name="connsiteY1" fmla="*/ 14487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93657 w 549091"/>
                  <a:gd name="connsiteY0" fmla="*/ 0 h 233221"/>
                  <a:gd name="connsiteX1" fmla="*/ 441561 w 549091"/>
                  <a:gd name="connsiteY1" fmla="*/ 17371 h 233221"/>
                  <a:gd name="connsiteX2" fmla="*/ 549091 w 549091"/>
                  <a:gd name="connsiteY2" fmla="*/ 233221 h 233221"/>
                  <a:gd name="connsiteX3" fmla="*/ 0 w 549091"/>
                  <a:gd name="connsiteY3" fmla="*/ 197450 h 233221"/>
                  <a:gd name="connsiteX4" fmla="*/ 93657 w 549091"/>
                  <a:gd name="connsiteY4" fmla="*/ 0 h 233221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  <a:gd name="connsiteX0" fmla="*/ 122692 w 549091"/>
                  <a:gd name="connsiteY0" fmla="*/ 0 h 216569"/>
                  <a:gd name="connsiteX1" fmla="*/ 441561 w 549091"/>
                  <a:gd name="connsiteY1" fmla="*/ 719 h 216569"/>
                  <a:gd name="connsiteX2" fmla="*/ 549091 w 549091"/>
                  <a:gd name="connsiteY2" fmla="*/ 216569 h 216569"/>
                  <a:gd name="connsiteX3" fmla="*/ 0 w 549091"/>
                  <a:gd name="connsiteY3" fmla="*/ 180798 h 216569"/>
                  <a:gd name="connsiteX4" fmla="*/ 122692 w 549091"/>
                  <a:gd name="connsiteY4" fmla="*/ 0 h 21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ardrop 33">
                <a:extLst>
                  <a:ext uri="{FF2B5EF4-FFF2-40B4-BE49-F238E27FC236}">
                    <a16:creationId xmlns:a16="http://schemas.microsoft.com/office/drawing/2014/main" xmlns="" id="{BC2EB896-56CF-4EE1-B1C4-948976DB7031}"/>
                  </a:ext>
                </a:extLst>
              </p:cNvPr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72C2BA4F-E01D-4447-B778-20472C0B2B9F}"/>
              </a:ext>
            </a:extLst>
          </p:cNvPr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xmlns="" id="{809DF818-26D0-4B94-AB51-53F046ADC6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792C8BF5-7098-4BDE-8E04-D433FF8D866D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0926E2E5-5817-4759-868F-34C9DA676EB9}"/>
              </a:ext>
            </a:extLst>
          </p:cNvPr>
          <p:cNvGrpSpPr/>
          <p:nvPr/>
        </p:nvGrpSpPr>
        <p:grpSpPr>
          <a:xfrm>
            <a:off x="1150961" y="2406319"/>
            <a:ext cx="3420981" cy="2882065"/>
            <a:chOff x="855960" y="1414723"/>
            <a:chExt cx="3420981" cy="2882065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xmlns="" id="{37B14472-FBD7-4FD2-8CCD-7FE667364887}"/>
                </a:ext>
              </a:extLst>
            </p:cNvPr>
            <p:cNvSpPr txBox="1">
              <a:spLocks/>
            </p:cNvSpPr>
            <p:nvPr/>
          </p:nvSpPr>
          <p:spPr>
            <a:xfrm>
              <a:off x="855960" y="1735545"/>
              <a:ext cx="3131480" cy="2561243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0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PART  </a:t>
              </a:r>
            </a:p>
            <a:p>
              <a:pPr algn="l"/>
              <a:r>
                <a:rPr lang="en-US" sz="80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TWO</a:t>
              </a:r>
              <a:endParaRPr lang="id-ID" sz="80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xmlns="" id="{3839EA13-C725-4941-ADAB-56C7CC014B3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89D9033-BCD0-4CAF-895D-08EF1F0B9942}"/>
              </a:ext>
            </a:extLst>
          </p:cNvPr>
          <p:cNvSpPr/>
          <p:nvPr/>
        </p:nvSpPr>
        <p:spPr>
          <a:xfrm>
            <a:off x="4606014" y="1249680"/>
            <a:ext cx="6398860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6AB2C44B-6B23-4A6E-8F2C-AC6284CB9F2F}"/>
              </a:ext>
            </a:extLst>
          </p:cNvPr>
          <p:cNvSpPr/>
          <p:nvPr/>
        </p:nvSpPr>
        <p:spPr>
          <a:xfrm>
            <a:off x="5282433" y="2371633"/>
            <a:ext cx="3982628" cy="273101"/>
          </a:xfrm>
          <a:custGeom>
            <a:avLst/>
            <a:gdLst>
              <a:gd name="connsiteX0" fmla="*/ 0 w 3104325"/>
              <a:gd name="connsiteY0" fmla="*/ 0 h 235497"/>
              <a:gd name="connsiteX1" fmla="*/ 3065075 w 3104325"/>
              <a:gd name="connsiteY1" fmla="*/ 0 h 235497"/>
              <a:gd name="connsiteX2" fmla="*/ 3104325 w 3104325"/>
              <a:gd name="connsiteY2" fmla="*/ 39250 h 235497"/>
              <a:gd name="connsiteX3" fmla="*/ 3104325 w 3104325"/>
              <a:gd name="connsiteY3" fmla="*/ 196247 h 235497"/>
              <a:gd name="connsiteX4" fmla="*/ 3065075 w 3104325"/>
              <a:gd name="connsiteY4" fmla="*/ 235497 h 235497"/>
              <a:gd name="connsiteX5" fmla="*/ 0 w 3104325"/>
              <a:gd name="connsiteY5" fmla="*/ 235497 h 235497"/>
              <a:gd name="connsiteX6" fmla="*/ 0 w 31043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4325" h="235497">
                <a:moveTo>
                  <a:pt x="0" y="0"/>
                </a:moveTo>
                <a:lnTo>
                  <a:pt x="3065075" y="0"/>
                </a:lnTo>
                <a:cubicBezTo>
                  <a:pt x="3086752" y="0"/>
                  <a:pt x="3104325" y="17573"/>
                  <a:pt x="3104325" y="39250"/>
                </a:cubicBezTo>
                <a:lnTo>
                  <a:pt x="3104325" y="196247"/>
                </a:lnTo>
                <a:cubicBezTo>
                  <a:pt x="3104325" y="217924"/>
                  <a:pt x="3086752" y="235497"/>
                  <a:pt x="30650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60%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799D5CA2-E6F8-4920-83C5-7A7E1737FA97}"/>
              </a:ext>
            </a:extLst>
          </p:cNvPr>
          <p:cNvSpPr/>
          <p:nvPr/>
        </p:nvSpPr>
        <p:spPr>
          <a:xfrm>
            <a:off x="5282431" y="3109682"/>
            <a:ext cx="5074273" cy="273101"/>
          </a:xfrm>
          <a:custGeom>
            <a:avLst/>
            <a:gdLst>
              <a:gd name="connsiteX0" fmla="*/ 0 w 3955225"/>
              <a:gd name="connsiteY0" fmla="*/ 0 h 235497"/>
              <a:gd name="connsiteX1" fmla="*/ 3915975 w 3955225"/>
              <a:gd name="connsiteY1" fmla="*/ 0 h 235497"/>
              <a:gd name="connsiteX2" fmla="*/ 3955225 w 3955225"/>
              <a:gd name="connsiteY2" fmla="*/ 39250 h 235497"/>
              <a:gd name="connsiteX3" fmla="*/ 3955225 w 3955225"/>
              <a:gd name="connsiteY3" fmla="*/ 196247 h 235497"/>
              <a:gd name="connsiteX4" fmla="*/ 3915975 w 3955225"/>
              <a:gd name="connsiteY4" fmla="*/ 235497 h 235497"/>
              <a:gd name="connsiteX5" fmla="*/ 0 w 3955225"/>
              <a:gd name="connsiteY5" fmla="*/ 235497 h 235497"/>
              <a:gd name="connsiteX6" fmla="*/ 0 w 39552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5225" h="235497">
                <a:moveTo>
                  <a:pt x="0" y="0"/>
                </a:moveTo>
                <a:lnTo>
                  <a:pt x="3915975" y="0"/>
                </a:lnTo>
                <a:cubicBezTo>
                  <a:pt x="3937653" y="0"/>
                  <a:pt x="3955225" y="17573"/>
                  <a:pt x="3955225" y="39250"/>
                </a:cubicBezTo>
                <a:lnTo>
                  <a:pt x="3955225" y="196247"/>
                </a:lnTo>
                <a:cubicBezTo>
                  <a:pt x="3955225" y="217924"/>
                  <a:pt x="3937653" y="235497"/>
                  <a:pt x="39159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80%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FD98D55E-14FC-48F3-89A5-4BA7DD67990B}"/>
              </a:ext>
            </a:extLst>
          </p:cNvPr>
          <p:cNvSpPr/>
          <p:nvPr/>
        </p:nvSpPr>
        <p:spPr>
          <a:xfrm>
            <a:off x="5282431" y="3847731"/>
            <a:ext cx="3330903" cy="273101"/>
          </a:xfrm>
          <a:custGeom>
            <a:avLst/>
            <a:gdLst>
              <a:gd name="connsiteX0" fmla="*/ 0 w 2596327"/>
              <a:gd name="connsiteY0" fmla="*/ 0 h 235497"/>
              <a:gd name="connsiteX1" fmla="*/ 2557077 w 2596327"/>
              <a:gd name="connsiteY1" fmla="*/ 0 h 235497"/>
              <a:gd name="connsiteX2" fmla="*/ 2596327 w 2596327"/>
              <a:gd name="connsiteY2" fmla="*/ 39250 h 235497"/>
              <a:gd name="connsiteX3" fmla="*/ 2596327 w 2596327"/>
              <a:gd name="connsiteY3" fmla="*/ 196247 h 235497"/>
              <a:gd name="connsiteX4" fmla="*/ 2557077 w 2596327"/>
              <a:gd name="connsiteY4" fmla="*/ 235497 h 235497"/>
              <a:gd name="connsiteX5" fmla="*/ 0 w 2596327"/>
              <a:gd name="connsiteY5" fmla="*/ 235497 h 235497"/>
              <a:gd name="connsiteX6" fmla="*/ 0 w 259632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27" h="235497">
                <a:moveTo>
                  <a:pt x="0" y="0"/>
                </a:moveTo>
                <a:lnTo>
                  <a:pt x="2557077" y="0"/>
                </a:lnTo>
                <a:cubicBezTo>
                  <a:pt x="2578754" y="0"/>
                  <a:pt x="2596327" y="17573"/>
                  <a:pt x="2596327" y="39250"/>
                </a:cubicBezTo>
                <a:lnTo>
                  <a:pt x="2596327" y="196247"/>
                </a:lnTo>
                <a:cubicBezTo>
                  <a:pt x="2596327" y="217924"/>
                  <a:pt x="2578754" y="235497"/>
                  <a:pt x="255707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C5219E41-0299-4EB5-BF16-858D0A035344}"/>
              </a:ext>
            </a:extLst>
          </p:cNvPr>
          <p:cNvSpPr/>
          <p:nvPr/>
        </p:nvSpPr>
        <p:spPr>
          <a:xfrm>
            <a:off x="5282430" y="4585781"/>
            <a:ext cx="3681207" cy="273101"/>
          </a:xfrm>
          <a:custGeom>
            <a:avLst/>
            <a:gdLst>
              <a:gd name="connsiteX0" fmla="*/ 0 w 2869377"/>
              <a:gd name="connsiteY0" fmla="*/ 0 h 235497"/>
              <a:gd name="connsiteX1" fmla="*/ 2830127 w 2869377"/>
              <a:gd name="connsiteY1" fmla="*/ 0 h 235497"/>
              <a:gd name="connsiteX2" fmla="*/ 2869377 w 2869377"/>
              <a:gd name="connsiteY2" fmla="*/ 39250 h 235497"/>
              <a:gd name="connsiteX3" fmla="*/ 2869377 w 2869377"/>
              <a:gd name="connsiteY3" fmla="*/ 196247 h 235497"/>
              <a:gd name="connsiteX4" fmla="*/ 2830127 w 2869377"/>
              <a:gd name="connsiteY4" fmla="*/ 235497 h 235497"/>
              <a:gd name="connsiteX5" fmla="*/ 0 w 2869377"/>
              <a:gd name="connsiteY5" fmla="*/ 235497 h 235497"/>
              <a:gd name="connsiteX6" fmla="*/ 0 w 286937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377" h="235497">
                <a:moveTo>
                  <a:pt x="0" y="0"/>
                </a:moveTo>
                <a:lnTo>
                  <a:pt x="2830127" y="0"/>
                </a:lnTo>
                <a:cubicBezTo>
                  <a:pt x="2851804" y="0"/>
                  <a:pt x="2869377" y="17573"/>
                  <a:pt x="2869377" y="39250"/>
                </a:cubicBezTo>
                <a:lnTo>
                  <a:pt x="2869377" y="196247"/>
                </a:lnTo>
                <a:cubicBezTo>
                  <a:pt x="2869377" y="217924"/>
                  <a:pt x="2851804" y="235497"/>
                  <a:pt x="283012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55%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1550953-886E-4AA0-BF42-ED74739BAB4B}"/>
              </a:ext>
            </a:extLst>
          </p:cNvPr>
          <p:cNvSpPr txBox="1"/>
          <p:nvPr/>
        </p:nvSpPr>
        <p:spPr>
          <a:xfrm>
            <a:off x="5254185" y="199912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ANALYTICS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13B53CB-D7BA-4D67-BF17-DFDB846F03F2}"/>
              </a:ext>
            </a:extLst>
          </p:cNvPr>
          <p:cNvSpPr txBox="1"/>
          <p:nvPr/>
        </p:nvSpPr>
        <p:spPr>
          <a:xfrm>
            <a:off x="5254185" y="274941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INVESTMENT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CC0DE4D-FFB7-4D03-8C4A-DEB23CD82E05}"/>
              </a:ext>
            </a:extLst>
          </p:cNvPr>
          <p:cNvSpPr txBox="1"/>
          <p:nvPr/>
        </p:nvSpPr>
        <p:spPr>
          <a:xfrm>
            <a:off x="5254185" y="349971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PLANER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BAC0212-9A21-4E59-ABA7-F71E504B6A82}"/>
              </a:ext>
            </a:extLst>
          </p:cNvPr>
          <p:cNvSpPr txBox="1"/>
          <p:nvPr/>
        </p:nvSpPr>
        <p:spPr>
          <a:xfrm>
            <a:off x="5254185" y="425000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BUSINESS SUPPORT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0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7F416990-7023-4982-9071-E59056D3442B}"/>
              </a:ext>
            </a:extLst>
          </p:cNvPr>
          <p:cNvSpPr/>
          <p:nvPr/>
        </p:nvSpPr>
        <p:spPr>
          <a:xfrm rot="16200000" flipH="1">
            <a:off x="3581400" y="-2666999"/>
            <a:ext cx="5029202" cy="12192000"/>
          </a:xfrm>
          <a:prstGeom prst="parallelogram">
            <a:avLst>
              <a:gd name="adj" fmla="val 15086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BBDDAFCB-84B1-4AF9-9278-610EB9B8376E}"/>
              </a:ext>
            </a:extLst>
          </p:cNvPr>
          <p:cNvSpPr txBox="1">
            <a:spLocks/>
          </p:cNvSpPr>
          <p:nvPr/>
        </p:nvSpPr>
        <p:spPr>
          <a:xfrm>
            <a:off x="3784600" y="1894135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Problem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Solutions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E10ED53D-D209-449B-9B54-33725E14748B}"/>
              </a:ext>
            </a:extLst>
          </p:cNvPr>
          <p:cNvSpPr/>
          <p:nvPr/>
        </p:nvSpPr>
        <p:spPr>
          <a:xfrm>
            <a:off x="1272631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1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4ED5655-85F5-4A46-A5DC-81EE3407BC40}"/>
              </a:ext>
            </a:extLst>
          </p:cNvPr>
          <p:cNvSpPr/>
          <p:nvPr/>
        </p:nvSpPr>
        <p:spPr>
          <a:xfrm>
            <a:off x="1272631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xmlns="" id="{9ED3AB38-DB76-4262-A8EA-9C0229AE46D2}"/>
              </a:ext>
            </a:extLst>
          </p:cNvPr>
          <p:cNvSpPr>
            <a:spLocks/>
          </p:cNvSpPr>
          <p:nvPr/>
        </p:nvSpPr>
        <p:spPr bwMode="auto">
          <a:xfrm>
            <a:off x="2097570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One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5E5707D-5E93-4467-B0C3-47C3B18FFDA8}"/>
              </a:ext>
            </a:extLst>
          </p:cNvPr>
          <p:cNvSpPr/>
          <p:nvPr/>
        </p:nvSpPr>
        <p:spPr>
          <a:xfrm>
            <a:off x="4690745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2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9022B0D-DA47-496D-8BAB-D633BF8FB209}"/>
              </a:ext>
            </a:extLst>
          </p:cNvPr>
          <p:cNvSpPr/>
          <p:nvPr/>
        </p:nvSpPr>
        <p:spPr>
          <a:xfrm>
            <a:off x="4690745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xmlns="" id="{949BB21C-9A31-4DA5-B7D0-DBB7A70413B1}"/>
              </a:ext>
            </a:extLst>
          </p:cNvPr>
          <p:cNvSpPr>
            <a:spLocks/>
          </p:cNvSpPr>
          <p:nvPr/>
        </p:nvSpPr>
        <p:spPr bwMode="auto">
          <a:xfrm>
            <a:off x="5515684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Two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7604A483-DA4C-4E02-8703-ABE1B31AE1B6}"/>
              </a:ext>
            </a:extLst>
          </p:cNvPr>
          <p:cNvSpPr/>
          <p:nvPr/>
        </p:nvSpPr>
        <p:spPr>
          <a:xfrm>
            <a:off x="8108860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3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564429E-BCC0-4408-8EE5-A1FF024FF33A}"/>
              </a:ext>
            </a:extLst>
          </p:cNvPr>
          <p:cNvSpPr/>
          <p:nvPr/>
        </p:nvSpPr>
        <p:spPr>
          <a:xfrm>
            <a:off x="8108860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xmlns="" id="{274336C1-BFC7-4B39-89BD-04A596D3140F}"/>
              </a:ext>
            </a:extLst>
          </p:cNvPr>
          <p:cNvSpPr>
            <a:spLocks/>
          </p:cNvSpPr>
          <p:nvPr/>
        </p:nvSpPr>
        <p:spPr bwMode="auto">
          <a:xfrm>
            <a:off x="8933799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Three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BAE5354-B5B8-4266-B7DA-03119DF43F87}"/>
              </a:ext>
            </a:extLst>
          </p:cNvPr>
          <p:cNvGrpSpPr/>
          <p:nvPr/>
        </p:nvGrpSpPr>
        <p:grpSpPr>
          <a:xfrm>
            <a:off x="5173981" y="1073810"/>
            <a:ext cx="1844040" cy="439370"/>
            <a:chOff x="5173981" y="1073810"/>
            <a:chExt cx="1844040" cy="43937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xmlns="" id="{F3B42F75-BB28-42F3-A6CD-EF231141063A}"/>
                </a:ext>
              </a:extLst>
            </p:cNvPr>
            <p:cNvSpPr/>
            <p:nvPr/>
          </p:nvSpPr>
          <p:spPr>
            <a:xfrm>
              <a:off x="5173981" y="1073810"/>
              <a:ext cx="1844040" cy="439370"/>
            </a:xfrm>
            <a:prstGeom prst="roundRect">
              <a:avLst>
                <a:gd name="adj" fmla="val 7620"/>
              </a:avLst>
            </a:prstGeom>
            <a:solidFill>
              <a:schemeClr val="bg1"/>
            </a:solidFill>
            <a:ln>
              <a:noFill/>
            </a:ln>
            <a:effectLst>
              <a:outerShdw blurRad="774700" dist="2921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xmlns="" id="{6D2B6A0F-BDFD-4D4A-BA67-6ECA5016F9E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9" y="1152787"/>
              <a:ext cx="1574804" cy="281416"/>
            </a:xfrm>
            <a:prstGeom prst="rect">
              <a:avLst/>
            </a:prstGeom>
            <a:noFill/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7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视频"/>
</p:tagLst>
</file>

<file path=ppt/theme/theme1.xml><?xml version="1.0" encoding="utf-8"?>
<a:theme xmlns:a="http://schemas.openxmlformats.org/drawingml/2006/main" name="Office Theme">
  <a:themeElements>
    <a:clrScheme name="excellent col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48C9"/>
      </a:accent1>
      <a:accent2>
        <a:srgbClr val="46B5ED"/>
      </a:accent2>
      <a:accent3>
        <a:srgbClr val="EA4FAD"/>
      </a:accent3>
      <a:accent4>
        <a:srgbClr val="25C9EF"/>
      </a:accent4>
      <a:accent5>
        <a:srgbClr val="D0459E"/>
      </a:accent5>
      <a:accent6>
        <a:srgbClr val="7C50D9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</TotalTime>
  <Words>2181</Words>
  <Application>Microsoft Office PowerPoint</Application>
  <PresentationFormat>宽屏</PresentationFormat>
  <Paragraphs>324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Advent Pro</vt:lpstr>
      <vt:lpstr>Gill Sans</vt:lpstr>
      <vt:lpstr>Lato Heavy</vt:lpstr>
      <vt:lpstr>ＭＳ Ｐゴシック</vt:lpstr>
      <vt:lpstr>Nexa Bold</vt:lpstr>
      <vt:lpstr>Nexa Light</vt:lpstr>
      <vt:lpstr>Roboto Black</vt:lpstr>
      <vt:lpstr>Roboto Condensed</vt:lpstr>
      <vt:lpstr>Roboto Medium</vt:lpstr>
      <vt:lpstr>Source Sans Pro Bold</vt:lpstr>
      <vt:lpstr>等线</vt:lpstr>
      <vt:lpstr>造字工房尚黑（非商用）常规体</vt:lpstr>
      <vt:lpstr>Arial</vt:lpstr>
      <vt:lpstr>Calibri</vt:lpstr>
      <vt:lpstr>Segoe UI</vt:lpstr>
      <vt:lpstr>Segoe UI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1</dc:creator>
  <cp:lastModifiedBy>User</cp:lastModifiedBy>
  <cp:revision>260</cp:revision>
  <dcterms:created xsi:type="dcterms:W3CDTF">2017-08-02T01:18:33Z</dcterms:created>
  <dcterms:modified xsi:type="dcterms:W3CDTF">2019-01-01T08:04:40Z</dcterms:modified>
</cp:coreProperties>
</file>