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5"/>
  </p:handoutMasterIdLst>
  <p:sldIdLst>
    <p:sldId id="259" r:id="rId3"/>
    <p:sldId id="260" r:id="rId4"/>
    <p:sldId id="261" r:id="rId6"/>
    <p:sldId id="262" r:id="rId7"/>
    <p:sldId id="264" r:id="rId8"/>
    <p:sldId id="266" r:id="rId9"/>
    <p:sldId id="271" r:id="rId10"/>
    <p:sldId id="267" r:id="rId11"/>
    <p:sldId id="273" r:id="rId12"/>
    <p:sldId id="274" r:id="rId13"/>
    <p:sldId id="276" r:id="rId14"/>
    <p:sldId id="278" r:id="rId15"/>
    <p:sldId id="280" r:id="rId16"/>
    <p:sldId id="275" r:id="rId17"/>
    <p:sldId id="294" r:id="rId18"/>
    <p:sldId id="288" r:id="rId19"/>
    <p:sldId id="282" r:id="rId20"/>
    <p:sldId id="289" r:id="rId21"/>
    <p:sldId id="290" r:id="rId22"/>
    <p:sldId id="292" r:id="rId23"/>
    <p:sldId id="283"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D00E"/>
    <a:srgbClr val="8CAF00"/>
    <a:srgbClr val="00B0F0"/>
    <a:srgbClr val="FD6792"/>
    <a:srgbClr val="58BE52"/>
    <a:srgbClr val="ADD975"/>
    <a:srgbClr val="7FC6C7"/>
    <a:srgbClr val="8BC2DA"/>
    <a:srgbClr val="FABC21"/>
    <a:srgbClr val="A0D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4" d="100"/>
          <a:sy n="74" d="100"/>
        </p:scale>
        <p:origin x="778"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r="21389"/>
          <a:stretch>
            <a:fillRect/>
          </a:stretch>
        </p:blipFill>
        <p:spPr>
          <a:xfrm>
            <a:off x="1"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l="6036" r="2985"/>
          <a:stretch>
            <a:fillRect/>
          </a:stretch>
        </p:blipFill>
        <p:spPr>
          <a:xfrm>
            <a:off x="0" y="0"/>
            <a:ext cx="12478603"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矩形 2"/>
          <p:cNvSpPr/>
          <p:nvPr userDrawn="1"/>
        </p:nvSpPr>
        <p:spPr>
          <a:xfrm>
            <a:off x="0" y="5867553"/>
            <a:ext cx="6096000" cy="1200329"/>
          </a:xfrm>
          <a:prstGeom prst="rect">
            <a:avLst/>
          </a:prstGeom>
        </p:spPr>
        <p:txBody>
          <a:bodyPr>
            <a:spAutoFit/>
          </a:bodyPr>
          <a:lstStyle/>
          <a:p>
            <a:r>
              <a:rPr lang="zh-CN" altLang="en-US" sz="1800" dirty="0">
                <a:solidFill>
                  <a:schemeClr val="bg1"/>
                </a:solidFill>
                <a:latin typeface="微软雅黑" pitchFamily="34" charset="-122"/>
                <a:ea typeface="微软雅黑" pitchFamily="34" charset="-122"/>
              </a:rPr>
              <a:t>不得将觅知网的</a:t>
            </a:r>
            <a:r>
              <a:rPr lang="en-US" altLang="zh-CN" sz="1800" dirty="0">
                <a:solidFill>
                  <a:schemeClr val="bg1"/>
                </a:solidFill>
                <a:latin typeface="微软雅黑" pitchFamily="34" charset="-122"/>
                <a:ea typeface="微软雅黑" pitchFamily="34" charset="-122"/>
              </a:rPr>
              <a:t>PPT</a:t>
            </a:r>
            <a:r>
              <a:rPr lang="zh-CN" altLang="en-US" sz="1800" dirty="0">
                <a:solidFill>
                  <a:schemeClr val="bg1"/>
                </a:solidFill>
                <a:latin typeface="微软雅黑" pitchFamily="34" charset="-122"/>
                <a:ea typeface="微软雅黑" pitchFamily="34" charset="-122"/>
              </a:rPr>
              <a:t>模板、</a:t>
            </a:r>
            <a:r>
              <a:rPr lang="en-US" altLang="zh-CN" sz="1800" dirty="0">
                <a:solidFill>
                  <a:schemeClr val="bg1"/>
                </a:solidFill>
                <a:latin typeface="微软雅黑" pitchFamily="34" charset="-122"/>
                <a:ea typeface="微软雅黑" pitchFamily="34" charset="-122"/>
              </a:rPr>
              <a:t>PPT</a:t>
            </a:r>
            <a:r>
              <a:rPr lang="zh-CN" altLang="en-US" sz="1800" dirty="0">
                <a:solidFill>
                  <a:schemeClr val="bg1"/>
                </a:solidFill>
                <a:latin typeface="微软雅黑" pitchFamily="34" charset="-122"/>
                <a:ea typeface="微软雅黑" pitchFamily="3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3" Type="http://schemas.openxmlformats.org/officeDocument/2006/relationships/slideLayout" Target="../slideLayouts/slideLayout1.xml"/><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jpeg"/><Relationship Id="rId3" Type="http://schemas.openxmlformats.org/officeDocument/2006/relationships/image" Target="../media/image31.png"/><Relationship Id="rId2" Type="http://schemas.openxmlformats.org/officeDocument/2006/relationships/image" Target="../media/image40.png"/><Relationship Id="rId1" Type="http://schemas.openxmlformats.org/officeDocument/2006/relationships/image" Target="../media/image39.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jpeg"/><Relationship Id="rId3" Type="http://schemas.openxmlformats.org/officeDocument/2006/relationships/image" Target="../media/image31.png"/><Relationship Id="rId2" Type="http://schemas.openxmlformats.org/officeDocument/2006/relationships/image" Target="../media/image42.png"/><Relationship Id="rId1" Type="http://schemas.openxmlformats.org/officeDocument/2006/relationships/image" Target="../media/image41.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31.png"/><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31.png"/><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emf"/></Relationships>
</file>

<file path=ppt/slides/_rels/slide14.xml.rels><?xml version="1.0" encoding="UTF-8" standalone="yes"?>
<Relationships xmlns="http://schemas.openxmlformats.org/package/2006/relationships"><Relationship Id="rId9" Type="http://schemas.openxmlformats.org/officeDocument/2006/relationships/image" Target="../media/image49.png"/><Relationship Id="rId8" Type="http://schemas.openxmlformats.org/officeDocument/2006/relationships/image" Target="../media/image16.jpeg"/><Relationship Id="rId7" Type="http://schemas.openxmlformats.org/officeDocument/2006/relationships/image" Target="../media/image21.png"/><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14.png"/><Relationship Id="rId3" Type="http://schemas.openxmlformats.org/officeDocument/2006/relationships/image" Target="../media/image23.png"/><Relationship Id="rId2" Type="http://schemas.openxmlformats.org/officeDocument/2006/relationships/image" Target="../media/image22.png"/><Relationship Id="rId10" Type="http://schemas.openxmlformats.org/officeDocument/2006/relationships/slideLayout" Target="../slideLayouts/slideLayout1.xml"/><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16.jpeg"/><Relationship Id="rId3" Type="http://schemas.openxmlformats.org/officeDocument/2006/relationships/image" Target="../media/image21.png"/><Relationship Id="rId2" Type="http://schemas.openxmlformats.org/officeDocument/2006/relationships/image" Target="../media/image51.png"/><Relationship Id="rId1" Type="http://schemas.openxmlformats.org/officeDocument/2006/relationships/image" Target="../media/image5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50.png"/><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52.png"/><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image" Target="../media/image65.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hdphoto2.wdp"/><Relationship Id="rId3" Type="http://schemas.openxmlformats.org/officeDocument/2006/relationships/image" Target="../media/image69.png"/><Relationship Id="rId2" Type="http://schemas.microsoft.com/office/2007/relationships/hdphoto" Target="../media/hdphoto1.wdp"/><Relationship Id="rId1" Type="http://schemas.openxmlformats.org/officeDocument/2006/relationships/image" Target="../media/image68.png"/></Relationships>
</file>

<file path=ppt/slides/_rels/slide2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4" Type="http://schemas.openxmlformats.org/officeDocument/2006/relationships/slideLayout" Target="../slideLayouts/slideLayout1.xml"/><Relationship Id="rId13" Type="http://schemas.openxmlformats.org/officeDocument/2006/relationships/image" Target="../media/image70.png"/><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2.png"/><Relationship Id="rId7" Type="http://schemas.openxmlformats.org/officeDocument/2006/relationships/image" Target="../media/image3.png"/><Relationship Id="rId6" Type="http://schemas.openxmlformats.org/officeDocument/2006/relationships/image" Target="../media/image1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19.png"/><Relationship Id="rId2" Type="http://schemas.openxmlformats.org/officeDocument/2006/relationships/image" Target="../media/image16.jpeg"/><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21.pn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28.png"/><Relationship Id="rId2" Type="http://schemas.openxmlformats.org/officeDocument/2006/relationships/image" Target="../media/image16.jpeg"/><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6.jpeg"/><Relationship Id="rId7" Type="http://schemas.openxmlformats.org/officeDocument/2006/relationships/image" Target="../media/image21.png"/><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1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36.png"/><Relationship Id="rId7" Type="http://schemas.openxmlformats.org/officeDocument/2006/relationships/image" Target="../media/image35.jpeg"/><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16.jpeg"/><Relationship Id="rId2" Type="http://schemas.openxmlformats.org/officeDocument/2006/relationships/image" Target="../media/image31.png"/><Relationship Id="rId11" Type="http://schemas.openxmlformats.org/officeDocument/2006/relationships/slideLayout" Target="../slideLayouts/slideLayout2.xml"/><Relationship Id="rId10" Type="http://schemas.openxmlformats.org/officeDocument/2006/relationships/image" Target="../media/image38.png"/><Relationship Id="rId1"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796" t="62558" r="52646"/>
          <a:stretch>
            <a:fillRect/>
          </a:stretch>
        </p:blipFill>
        <p:spPr>
          <a:xfrm>
            <a:off x="8833500" y="679642"/>
            <a:ext cx="3359889" cy="2282455"/>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46657" t="62558" r="20989" b="6657"/>
          <a:stretch>
            <a:fillRect/>
          </a:stretch>
        </p:blipFill>
        <p:spPr>
          <a:xfrm>
            <a:off x="832107" y="5302605"/>
            <a:ext cx="2626242" cy="1249412"/>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74825" t="34389" r="9477"/>
          <a:stretch>
            <a:fillRect/>
          </a:stretch>
        </p:blipFill>
        <p:spPr>
          <a:xfrm>
            <a:off x="3137864" y="3692625"/>
            <a:ext cx="1427551" cy="2983318"/>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99621" y="2254766"/>
            <a:ext cx="1762125" cy="176212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0995" y="502241"/>
            <a:ext cx="628576" cy="628576"/>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53390" y="159266"/>
            <a:ext cx="822181" cy="822181"/>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05642" y="-126484"/>
            <a:ext cx="1145979" cy="1145979"/>
          </a:xfrm>
          <a:prstGeom prst="rect">
            <a:avLst/>
          </a:prstGeom>
        </p:spPr>
      </p:pic>
      <p:pic>
        <p:nvPicPr>
          <p:cNvPr id="16" name="图片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7736" y="6493392"/>
            <a:ext cx="720610" cy="720610"/>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917837">
            <a:off x="4973373" y="1627254"/>
            <a:ext cx="1713947" cy="1569896"/>
          </a:xfrm>
          <a:prstGeom prst="rect">
            <a:avLst/>
          </a:prstGeom>
        </p:spPr>
      </p:pic>
      <p:pic>
        <p:nvPicPr>
          <p:cNvPr id="26" name="图片 25" descr="图片包含 动物&#10;&#10;已生成极高可信度的说明"/>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717408" y="105061"/>
            <a:ext cx="1009908" cy="1009908"/>
          </a:xfrm>
          <a:prstGeom prst="rect">
            <a:avLst/>
          </a:prstGeom>
        </p:spPr>
      </p:pic>
      <p:grpSp>
        <p:nvGrpSpPr>
          <p:cNvPr id="34" name="组合 33"/>
          <p:cNvGrpSpPr/>
          <p:nvPr/>
        </p:nvGrpSpPr>
        <p:grpSpPr>
          <a:xfrm>
            <a:off x="4565415" y="3416838"/>
            <a:ext cx="5606400" cy="498277"/>
            <a:chOff x="4133851" y="1619250"/>
            <a:chExt cx="5606400" cy="498277"/>
          </a:xfrm>
          <a:solidFill>
            <a:srgbClr val="1F497D">
              <a:lumMod val="60000"/>
              <a:lumOff val="40000"/>
            </a:srgbClr>
          </a:solidFill>
        </p:grpSpPr>
        <p:sp>
          <p:nvSpPr>
            <p:cNvPr id="35" name="矩形 34"/>
            <p:cNvSpPr/>
            <p:nvPr/>
          </p:nvSpPr>
          <p:spPr>
            <a:xfrm>
              <a:off x="4133851" y="1619250"/>
              <a:ext cx="5606400" cy="498277"/>
            </a:xfrm>
            <a:prstGeom prst="rect">
              <a:avLst/>
            </a:prstGeom>
            <a:solidFill>
              <a:srgbClr val="ADD97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pitchFamily="2" charset="-122"/>
                <a:cs typeface="+mn-cs"/>
              </a:endParaRPr>
            </a:p>
          </p:txBody>
        </p:sp>
        <p:sp>
          <p:nvSpPr>
            <p:cNvPr id="36" name="TextBox 13"/>
            <p:cNvSpPr txBox="1"/>
            <p:nvPr/>
          </p:nvSpPr>
          <p:spPr>
            <a:xfrm>
              <a:off x="4343400" y="1625084"/>
              <a:ext cx="5155579" cy="492443"/>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环保</a:t>
              </a:r>
              <a:r>
                <a:rPr kumimoji="0" lang="en-US" altLang="zh-CN"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a:t>
              </a:r>
              <a:r>
                <a:rPr kumimoji="0" lang="zh-CN" altLang="en-US"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节能减排</a:t>
              </a:r>
              <a:r>
                <a:rPr kumimoji="0" lang="en-US" altLang="zh-CN"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a:t>
              </a:r>
              <a:r>
                <a:rPr kumimoji="0" lang="zh-CN" altLang="en-US"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再生能源</a:t>
              </a:r>
              <a:r>
                <a:rPr kumimoji="0" lang="en-US" altLang="zh-CN"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PPT</a:t>
              </a:r>
              <a:r>
                <a:rPr kumimoji="0" lang="zh-CN" altLang="en-US"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模板</a:t>
              </a:r>
            </a:p>
          </p:txBody>
        </p:sp>
      </p:grpSp>
      <p:pic>
        <p:nvPicPr>
          <p:cNvPr id="37" name="图片 36"/>
          <p:cNvPicPr>
            <a:picLocks noChangeAspect="1"/>
          </p:cNvPicPr>
          <p:nvPr/>
        </p:nvPicPr>
        <p:blipFill rotWithShape="1">
          <a:blip r:embed="rId11">
            <a:extLst>
              <a:ext uri="{28A0092B-C50C-407E-A947-70E740481C1C}">
                <a14:useLocalDpi xmlns:a14="http://schemas.microsoft.com/office/drawing/2010/main" val="0"/>
              </a:ext>
            </a:extLst>
          </a:blip>
          <a:srcRect l="2964" t="26880" b="32088"/>
          <a:stretch>
            <a:fillRect/>
          </a:stretch>
        </p:blipFill>
        <p:spPr>
          <a:xfrm>
            <a:off x="2825087" y="325911"/>
            <a:ext cx="6759880" cy="2839464"/>
          </a:xfrm>
          <a:prstGeom prst="rect">
            <a:avLst/>
          </a:prstGeom>
        </p:spPr>
      </p:pic>
      <p:sp>
        <p:nvSpPr>
          <p:cNvPr id="38" name="文本框 37"/>
          <p:cNvSpPr txBox="1"/>
          <p:nvPr/>
        </p:nvSpPr>
        <p:spPr>
          <a:xfrm>
            <a:off x="6869258" y="4048801"/>
            <a:ext cx="1939955" cy="430887"/>
          </a:xfrm>
          <a:prstGeom prst="rect">
            <a:avLst/>
          </a:prstGeom>
          <a:noFill/>
        </p:spPr>
        <p:txBody>
          <a:bodyPr wrap="none" rtlCol="0">
            <a:spAutoFit/>
          </a:bodyPr>
          <a:lstStyle/>
          <a:p>
            <a:pPr algn="ctr" defTabSz="914400"/>
            <a:r>
              <a:rPr lang="zh-CN" altLang="en-US" sz="2200" b="1" dirty="0">
                <a:solidFill>
                  <a:schemeClr val="tx1">
                    <a:lumMod val="65000"/>
                    <a:lumOff val="35000"/>
                  </a:schemeClr>
                </a:solidFill>
                <a:latin typeface="方正卡通简体" pitchFamily="65" charset="-122"/>
                <a:ea typeface="方正卡通简体" pitchFamily="65" charset="-122"/>
              </a:rPr>
              <a:t>汇报人：</a:t>
            </a:r>
            <a:r>
              <a:rPr lang="en-US" altLang="zh-CN" sz="2200" b="1" dirty="0">
                <a:solidFill>
                  <a:schemeClr val="tx1">
                    <a:lumMod val="65000"/>
                    <a:lumOff val="35000"/>
                  </a:schemeClr>
                </a:solidFill>
                <a:latin typeface="方正卡通简体" pitchFamily="65" charset="-122"/>
                <a:ea typeface="方正卡通简体" pitchFamily="65" charset="-122"/>
              </a:rPr>
              <a:t>XXX</a:t>
            </a:r>
            <a:endParaRPr lang="zh-CN" altLang="en-US" sz="2200" b="1" dirty="0">
              <a:solidFill>
                <a:schemeClr val="tx1">
                  <a:lumMod val="65000"/>
                  <a:lumOff val="35000"/>
                </a:schemeClr>
              </a:solidFill>
              <a:latin typeface="方正卡通简体" pitchFamily="65" charset="-122"/>
              <a:ea typeface="方正卡通简体" pitchFamily="65" charset="-122"/>
            </a:endParaRPr>
          </a:p>
        </p:txBody>
      </p:sp>
      <p:pic>
        <p:nvPicPr>
          <p:cNvPr id="42" name="图片 41"/>
          <p:cNvPicPr>
            <a:picLocks noChangeAspect="1"/>
          </p:cNvPicPr>
          <p:nvPr/>
        </p:nvPicPr>
        <p:blipFill rotWithShape="1">
          <a:blip r:embed="rId12">
            <a:extLst>
              <a:ext uri="{28A0092B-C50C-407E-A947-70E740481C1C}">
                <a14:useLocalDpi xmlns:a14="http://schemas.microsoft.com/office/drawing/2010/main" val="0"/>
              </a:ext>
            </a:extLst>
          </a:blip>
          <a:srcRect l="32687" t="31699" r="8506"/>
          <a:stretch>
            <a:fillRect/>
          </a:stretch>
        </p:blipFill>
        <p:spPr>
          <a:xfrm>
            <a:off x="7113791" y="4363181"/>
            <a:ext cx="5078209" cy="26080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nodeType="withEffect">
                                  <p:stCondLst>
                                    <p:cond delay="2750"/>
                                  </p:stCondLst>
                                  <p:childTnLst>
                                    <p:set>
                                      <p:cBhvr>
                                        <p:cTn id="6" dur="1" fill="hold">
                                          <p:stCondLst>
                                            <p:cond delay="0"/>
                                          </p:stCondLst>
                                        </p:cTn>
                                        <p:tgtEl>
                                          <p:spTgt spid="12"/>
                                        </p:tgtEl>
                                        <p:attrNameLst>
                                          <p:attrName>style.visibility</p:attrName>
                                        </p:attrNameLst>
                                      </p:cBhvr>
                                      <p:to>
                                        <p:strVal val="visible"/>
                                      </p:to>
                                    </p:set>
                                    <p:anim calcmode="lin" valueType="num">
                                      <p:cBhvr>
                                        <p:cTn id="7" dur="5250" fill="hold"/>
                                        <p:tgtEl>
                                          <p:spTgt spid="12"/>
                                        </p:tgtEl>
                                        <p:attrNameLst>
                                          <p:attrName>ppt_x</p:attrName>
                                        </p:attrNameLst>
                                      </p:cBhvr>
                                      <p:tavLst>
                                        <p:tav tm="0">
                                          <p:val>
                                            <p:strVal val="#ppt_x"/>
                                          </p:val>
                                        </p:tav>
                                        <p:tav tm="100000">
                                          <p:val>
                                            <p:strVal val="#ppt_x"/>
                                          </p:val>
                                        </p:tav>
                                      </p:tavLst>
                                    </p:anim>
                                    <p:anim calcmode="lin" valueType="num">
                                      <p:cBhvr>
                                        <p:cTn id="8" dur="5250" fill="hold"/>
                                        <p:tgtEl>
                                          <p:spTgt spid="12"/>
                                        </p:tgtEl>
                                        <p:attrNameLst>
                                          <p:attrName>ppt_y</p:attrName>
                                        </p:attrNameLst>
                                      </p:cBhvr>
                                      <p:tavLst>
                                        <p:tav tm="0">
                                          <p:val>
                                            <p:strVal val="#ppt_y+1"/>
                                          </p:val>
                                        </p:tav>
                                        <p:tav tm="100000">
                                          <p:val>
                                            <p:strVal val="#ppt_y-1"/>
                                          </p:val>
                                        </p:tav>
                                      </p:tavLst>
                                    </p:anim>
                                  </p:childTnLst>
                                </p:cTn>
                              </p:par>
                              <p:par>
                                <p:cTn id="9" presetID="8" presetClass="emph" presetSubtype="0" fill="hold" nodeType="withEffect">
                                  <p:stCondLst>
                                    <p:cond delay="4000"/>
                                  </p:stCondLst>
                                  <p:childTnLst>
                                    <p:animRot by="5400000">
                                      <p:cBhvr>
                                        <p:cTn id="10" dur="5250" fill="hold"/>
                                        <p:tgtEl>
                                          <p:spTgt spid="12"/>
                                        </p:tgtEl>
                                        <p:attrNameLst>
                                          <p:attrName>r</p:attrName>
                                        </p:attrNameLst>
                                      </p:cBhvr>
                                    </p:animRot>
                                  </p:childTnLst>
                                </p:cTn>
                              </p:par>
                              <p:par>
                                <p:cTn id="11" presetID="0" presetClass="path" presetSubtype="0" accel="50000" decel="50000" fill="hold" nodeType="withEffect">
                                  <p:stCondLst>
                                    <p:cond delay="2750"/>
                                  </p:stCondLst>
                                  <p:childTnLst>
                                    <p:animMotion origin="layout" path="M 1.94444E-6 4.07407E-6 C -0.00087 -0.0142 -0.00139 -0.03828 -0.00417 -0.05371 C -0.00573 -0.08735 -0.00521 -0.12223 -0.00833 -0.15525 C -0.00781 -0.17994 -0.01059 -0.29044 0.00417 -0.32932 C 0.00677 -0.35247 0.01215 -0.3747 0.01458 -0.39784 C 0.01753 -0.42716 0.01701 -0.45741 0.01875 -0.48673 C 0.02135 -0.53426 0.02482 -0.58149 0.02604 -0.62963 C 0.025 -0.65155 0.02552 -0.67963 0.01875 -0.6997 C 0.01476 -0.75587 -0.00486 -0.80186 -0.01771 -0.85186 C -0.02136 -0.86544 -0.02708 -0.87932 -0.03125 -0.89229 C -0.03316 -0.89877 -0.03611 -0.90402 -0.0375 -0.91081 C -0.03872 -0.91791 -0.03889 -0.92531 -0.04063 -0.93149 C -0.04236 -0.93735 -0.04445 -0.94352 -0.04583 -0.95 C -0.04757 -0.95803 -0.04827 -0.9676 -0.05 -0.97562 C -0.05208 -0.98519 -0.05521 -0.99507 -0.05625 -1.00525 C -0.05816 -1.02531 -0.05833 -1.04537 -0.06146 -1.06451 C -0.06372 -1.10587 -0.06181 -1.09074 -0.06458 -1.11081 C -0.06632 -1.14291 -0.06563 -1.12315 -0.06563 -1.17007 " pathEditMode="relative" ptsTypes="fffffffffffffffffA">
                                      <p:cBhvr>
                                        <p:cTn id="12" dur="6750" fill="hold"/>
                                        <p:tgtEl>
                                          <p:spTgt spid="16"/>
                                        </p:tgtEl>
                                        <p:attrNameLst>
                                          <p:attrName>ppt_x</p:attrName>
                                          <p:attrName>ppt_y</p:attrName>
                                        </p:attrNameLst>
                                      </p:cBhvr>
                                    </p:animMotion>
                                  </p:childTnLst>
                                </p:cTn>
                              </p:par>
                              <p:par>
                                <p:cTn id="13" presetID="2" presetClass="entr" presetSubtype="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000" fill="hold"/>
                                        <p:tgtEl>
                                          <p:spTgt spid="14"/>
                                        </p:tgtEl>
                                        <p:attrNameLst>
                                          <p:attrName>ppt_x</p:attrName>
                                        </p:attrNameLst>
                                      </p:cBhvr>
                                      <p:tavLst>
                                        <p:tav tm="0">
                                          <p:val>
                                            <p:strVal val="1+#ppt_w/2"/>
                                          </p:val>
                                        </p:tav>
                                        <p:tav tm="100000">
                                          <p:val>
                                            <p:strVal val="#ppt_x"/>
                                          </p:val>
                                        </p:tav>
                                      </p:tavLst>
                                    </p:anim>
                                    <p:anim calcmode="lin" valueType="num">
                                      <p:cBhvr additive="base">
                                        <p:cTn id="16" dur="7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10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750" fill="hold"/>
                                        <p:tgtEl>
                                          <p:spTgt spid="15"/>
                                        </p:tgtEl>
                                        <p:attrNameLst>
                                          <p:attrName>ppt_x</p:attrName>
                                        </p:attrNameLst>
                                      </p:cBhvr>
                                      <p:tavLst>
                                        <p:tav tm="0">
                                          <p:val>
                                            <p:strVal val="0-#ppt_w/2"/>
                                          </p:val>
                                        </p:tav>
                                        <p:tav tm="100000">
                                          <p:val>
                                            <p:strVal val="#ppt_x"/>
                                          </p:val>
                                        </p:tav>
                                      </p:tavLst>
                                    </p:anim>
                                    <p:anim calcmode="lin" valueType="num">
                                      <p:cBhvr additive="base">
                                        <p:cTn id="20" dur="575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000" fill="hold"/>
                                        <p:tgtEl>
                                          <p:spTgt spid="13"/>
                                        </p:tgtEl>
                                        <p:attrNameLst>
                                          <p:attrName>ppt_x</p:attrName>
                                        </p:attrNameLst>
                                      </p:cBhvr>
                                      <p:tavLst>
                                        <p:tav tm="0">
                                          <p:val>
                                            <p:strVal val="#ppt_x"/>
                                          </p:val>
                                        </p:tav>
                                        <p:tav tm="100000">
                                          <p:val>
                                            <p:strVal val="#ppt_x"/>
                                          </p:val>
                                        </p:tav>
                                      </p:tavLst>
                                    </p:anim>
                                    <p:anim calcmode="lin" valueType="num">
                                      <p:cBhvr additive="base">
                                        <p:cTn id="24" dur="7000" fill="hold"/>
                                        <p:tgtEl>
                                          <p:spTgt spid="13"/>
                                        </p:tgtEl>
                                        <p:attrNameLst>
                                          <p:attrName>ppt_y</p:attrName>
                                        </p:attrNameLst>
                                      </p:cBhvr>
                                      <p:tavLst>
                                        <p:tav tm="0">
                                          <p:val>
                                            <p:strVal val="1+#ppt_h/2"/>
                                          </p:val>
                                        </p:tav>
                                        <p:tav tm="100000">
                                          <p:val>
                                            <p:strVal val="#ppt_y"/>
                                          </p:val>
                                        </p:tav>
                                      </p:tavLst>
                                    </p:anim>
                                  </p:childTnLst>
                                </p:cTn>
                              </p:par>
                              <p:par>
                                <p:cTn id="25" presetID="21" presetClass="entr" presetSubtype="2" fill="hold" nodeType="withEffect">
                                  <p:stCondLst>
                                    <p:cond delay="3750"/>
                                  </p:stCondLst>
                                  <p:childTnLst>
                                    <p:set>
                                      <p:cBhvr>
                                        <p:cTn id="26" dur="1" fill="hold">
                                          <p:stCondLst>
                                            <p:cond delay="0"/>
                                          </p:stCondLst>
                                        </p:cTn>
                                        <p:tgtEl>
                                          <p:spTgt spid="20"/>
                                        </p:tgtEl>
                                        <p:attrNameLst>
                                          <p:attrName>style.visibility</p:attrName>
                                        </p:attrNameLst>
                                      </p:cBhvr>
                                      <p:to>
                                        <p:strVal val="visible"/>
                                      </p:to>
                                    </p:set>
                                    <p:animEffect transition="in" filter="wheel(2)">
                                      <p:cBhvr>
                                        <p:cTn id="27" dur="1750"/>
                                        <p:tgtEl>
                                          <p:spTgt spid="20"/>
                                        </p:tgtEl>
                                      </p:cBhvr>
                                    </p:animEffect>
                                  </p:childTnLst>
                                </p:cTn>
                              </p:par>
                              <p:par>
                                <p:cTn id="28" presetID="42" presetClass="entr" presetSubtype="0" fill="hold" nodeType="withEffect">
                                  <p:stCondLst>
                                    <p:cond delay="100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par>
                                <p:cTn id="33" presetID="22" presetClass="entr" presetSubtype="8" fill="hold" nodeType="withEffect">
                                  <p:stCondLst>
                                    <p:cond delay="200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1750"/>
                                        <p:tgtEl>
                                          <p:spTgt spid="34"/>
                                        </p:tgtEl>
                                      </p:cBhvr>
                                    </p:animEffect>
                                  </p:childTnLst>
                                </p:cTn>
                              </p:par>
                              <p:par>
                                <p:cTn id="36" presetID="42" presetClass="entr" presetSubtype="0" fill="hold" nodeType="withEffect">
                                  <p:stCondLst>
                                    <p:cond delay="200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0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22" presetClass="entr" presetSubtype="8" fill="hold" grpId="0" nodeType="withEffect">
                                  <p:stCondLst>
                                    <p:cond delay="200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750"/>
                                        <p:tgtEl>
                                          <p:spTgt spid="38"/>
                                        </p:tgtEl>
                                      </p:cBhvr>
                                    </p:animEffect>
                                  </p:childTnLst>
                                </p:cTn>
                              </p:par>
                              <p:par>
                                <p:cTn id="49" presetID="42" presetClass="entr" presetSubtype="0" fill="hold" nodeType="withEffect">
                                  <p:stCondLst>
                                    <p:cond delay="200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anim calcmode="lin" valueType="num">
                                      <p:cBhvr>
                                        <p:cTn id="52" dur="1000" fill="hold"/>
                                        <p:tgtEl>
                                          <p:spTgt spid="42"/>
                                        </p:tgtEl>
                                        <p:attrNameLst>
                                          <p:attrName>ppt_x</p:attrName>
                                        </p:attrNameLst>
                                      </p:cBhvr>
                                      <p:tavLst>
                                        <p:tav tm="0">
                                          <p:val>
                                            <p:strVal val="#ppt_x"/>
                                          </p:val>
                                        </p:tav>
                                        <p:tav tm="100000">
                                          <p:val>
                                            <p:strVal val="#ppt_x"/>
                                          </p:val>
                                        </p:tav>
                                      </p:tavLst>
                                    </p:anim>
                                    <p:anim calcmode="lin" valueType="num">
                                      <p:cBhvr>
                                        <p:cTn id="5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253240" y="4295190"/>
            <a:ext cx="8382001" cy="1405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defTabSz="1218565">
              <a:lnSpc>
                <a:spcPct val="200000"/>
              </a:lnSpc>
            </a:pPr>
            <a:r>
              <a:rPr lang="zh-CN" altLang="en-US" sz="2135" dirty="0">
                <a:solidFill>
                  <a:srgbClr val="9BBB59">
                    <a:lumMod val="50000"/>
                  </a:srgbClr>
                </a:solidFill>
                <a:latin typeface="方正卡通简体" pitchFamily="65" charset="-122"/>
                <a:ea typeface="方正卡通简体" pitchFamily="65" charset="-122"/>
              </a:rPr>
              <a:t>　　　　       节约每一张纸，节约每一支笔，减少垃圾产生。</a:t>
            </a:r>
            <a:br>
              <a:rPr lang="zh-CN" altLang="en-US" sz="2135" dirty="0">
                <a:solidFill>
                  <a:srgbClr val="9BBB59">
                    <a:lumMod val="50000"/>
                  </a:srgbClr>
                </a:solidFill>
                <a:latin typeface="方正卡通简体" pitchFamily="65" charset="-122"/>
                <a:ea typeface="方正卡通简体" pitchFamily="65" charset="-122"/>
              </a:rPr>
            </a:br>
            <a:r>
              <a:rPr lang="zh-CN" altLang="en-US" sz="2135" dirty="0">
                <a:solidFill>
                  <a:srgbClr val="9BBB59">
                    <a:lumMod val="50000"/>
                  </a:srgbClr>
                </a:solidFill>
                <a:latin typeface="方正卡通简体" pitchFamily="65" charset="-122"/>
                <a:ea typeface="方正卡通简体" pitchFamily="65" charset="-122"/>
              </a:rPr>
              <a:t>　　</a:t>
            </a:r>
          </a:p>
        </p:txBody>
      </p:sp>
      <p:sp>
        <p:nvSpPr>
          <p:cNvPr id="7" name="五边形 5"/>
          <p:cNvSpPr/>
          <p:nvPr/>
        </p:nvSpPr>
        <p:spPr>
          <a:xfrm>
            <a:off x="1821001" y="1930591"/>
            <a:ext cx="584200" cy="368300"/>
          </a:xfrm>
          <a:prstGeom prst="homePlate">
            <a:avLst>
              <a:gd name="adj" fmla="val 36111"/>
            </a:avLst>
          </a:prstGeom>
          <a:solidFill>
            <a:srgbClr val="FD3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8" name="五边形 6"/>
          <p:cNvSpPr/>
          <p:nvPr/>
        </p:nvSpPr>
        <p:spPr>
          <a:xfrm>
            <a:off x="1820988" y="2590991"/>
            <a:ext cx="584200" cy="368300"/>
          </a:xfrm>
          <a:prstGeom prst="homePlate">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9" name="五边形 7"/>
          <p:cNvSpPr/>
          <p:nvPr/>
        </p:nvSpPr>
        <p:spPr>
          <a:xfrm>
            <a:off x="1820988" y="3251391"/>
            <a:ext cx="584200" cy="368300"/>
          </a:xfrm>
          <a:prstGeom prst="homePlate">
            <a:avLst>
              <a:gd name="adj" fmla="val 36111"/>
            </a:avLst>
          </a:prstGeom>
          <a:solidFill>
            <a:srgbClr val="78D0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0" name="五边形 8"/>
          <p:cNvSpPr/>
          <p:nvPr/>
        </p:nvSpPr>
        <p:spPr>
          <a:xfrm>
            <a:off x="1820988" y="3911791"/>
            <a:ext cx="584200" cy="368300"/>
          </a:xfrm>
          <a:prstGeom prst="homePlate">
            <a:avLst>
              <a:gd name="adj" fmla="val 3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1" name="五边形 9"/>
          <p:cNvSpPr/>
          <p:nvPr/>
        </p:nvSpPr>
        <p:spPr>
          <a:xfrm>
            <a:off x="1820988" y="4572191"/>
            <a:ext cx="584200" cy="368300"/>
          </a:xfrm>
          <a:prstGeom prst="homePlate">
            <a:avLst>
              <a:gd name="adj" fmla="val 3611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t="40185" r="51771" b="29243"/>
          <a:stretch>
            <a:fillRect/>
          </a:stretch>
        </p:blipFill>
        <p:spPr>
          <a:xfrm flipH="1">
            <a:off x="7250903" y="4996831"/>
            <a:ext cx="5219700" cy="1861169"/>
          </a:xfrm>
          <a:prstGeom prst="rect">
            <a:avLst/>
          </a:prstGeom>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l="23229" t="28148" r="23333" b="27222"/>
          <a:stretch>
            <a:fillRect/>
          </a:stretch>
        </p:blipFill>
        <p:spPr>
          <a:xfrm>
            <a:off x="8413375" y="5384800"/>
            <a:ext cx="3135900" cy="1473200"/>
          </a:xfrm>
          <a:prstGeom prst="rect">
            <a:avLst/>
          </a:prstGeom>
        </p:spPr>
      </p:pic>
      <p:sp>
        <p:nvSpPr>
          <p:cNvPr id="14" name="TextBox 1"/>
          <p:cNvSpPr txBox="1"/>
          <p:nvPr/>
        </p:nvSpPr>
        <p:spPr>
          <a:xfrm>
            <a:off x="2938601" y="1898467"/>
            <a:ext cx="7859844" cy="748795"/>
          </a:xfrm>
          <a:prstGeom prst="rect">
            <a:avLst/>
          </a:prstGeom>
          <a:noFill/>
        </p:spPr>
        <p:txBody>
          <a:bodyPr wrap="none" rtlCol="0">
            <a:spAutoFit/>
          </a:bodyPr>
          <a:lstStyle/>
          <a:p>
            <a:pPr defTabSz="1218565"/>
            <a:r>
              <a:rPr lang="zh-CN" altLang="en-US" sz="2135" dirty="0">
                <a:solidFill>
                  <a:srgbClr val="9BBB59">
                    <a:lumMod val="50000"/>
                  </a:srgbClr>
                </a:solidFill>
                <a:latin typeface="方正卡通简体" pitchFamily="65" charset="-122"/>
                <a:ea typeface="方正卡通简体" pitchFamily="65" charset="-122"/>
              </a:rPr>
              <a:t>当你日常外出时，常备一个购物纸袋，购物时尽量不用塑料袋；</a:t>
            </a:r>
            <a:br>
              <a:rPr lang="zh-CN" altLang="en-US" sz="2135" dirty="0">
                <a:solidFill>
                  <a:srgbClr val="9BBB59">
                    <a:lumMod val="50000"/>
                  </a:srgbClr>
                </a:solidFill>
                <a:latin typeface="方正卡通简体" pitchFamily="65" charset="-122"/>
                <a:ea typeface="方正卡通简体" pitchFamily="65" charset="-122"/>
              </a:rPr>
            </a:br>
            <a:endParaRPr lang="zh-CN" altLang="en-US" sz="2135" dirty="0">
              <a:solidFill>
                <a:srgbClr val="9BBB59">
                  <a:lumMod val="50000"/>
                </a:srgbClr>
              </a:solidFill>
              <a:latin typeface="方正卡通简体" pitchFamily="65" charset="-122"/>
              <a:ea typeface="方正卡通简体" pitchFamily="65" charset="-122"/>
            </a:endParaRPr>
          </a:p>
        </p:txBody>
      </p:sp>
      <p:sp>
        <p:nvSpPr>
          <p:cNvPr id="15" name="TextBox 4"/>
          <p:cNvSpPr txBox="1"/>
          <p:nvPr/>
        </p:nvSpPr>
        <p:spPr>
          <a:xfrm>
            <a:off x="2938602" y="2565908"/>
            <a:ext cx="7585731" cy="748795"/>
          </a:xfrm>
          <a:prstGeom prst="rect">
            <a:avLst/>
          </a:prstGeom>
          <a:noFill/>
        </p:spPr>
        <p:txBody>
          <a:bodyPr wrap="none" rtlCol="0">
            <a:spAutoFit/>
          </a:bodyPr>
          <a:lstStyle/>
          <a:p>
            <a:pPr defTabSz="1218565"/>
            <a:r>
              <a:rPr lang="zh-CN" altLang="en-US" sz="2135" dirty="0">
                <a:solidFill>
                  <a:srgbClr val="9BBB59">
                    <a:lumMod val="50000"/>
                  </a:srgbClr>
                </a:solidFill>
                <a:latin typeface="方正卡通简体" pitchFamily="65" charset="-122"/>
                <a:ea typeface="方正卡通简体" pitchFamily="65" charset="-122"/>
              </a:rPr>
              <a:t>当你买菜时，如果可能，拎上你的菜篮子，千万不用塑料袋；</a:t>
            </a:r>
            <a:br>
              <a:rPr lang="zh-CN" altLang="en-US" sz="2135" dirty="0">
                <a:solidFill>
                  <a:srgbClr val="9BBB59">
                    <a:lumMod val="50000"/>
                  </a:srgbClr>
                </a:solidFill>
                <a:latin typeface="方正卡通简体" pitchFamily="65" charset="-122"/>
                <a:ea typeface="方正卡通简体" pitchFamily="65" charset="-122"/>
              </a:rPr>
            </a:br>
            <a:endParaRPr lang="zh-CN" altLang="en-US" sz="2135" dirty="0">
              <a:solidFill>
                <a:srgbClr val="9BBB59">
                  <a:lumMod val="50000"/>
                </a:srgbClr>
              </a:solidFill>
              <a:latin typeface="方正卡通简体" pitchFamily="65" charset="-122"/>
              <a:ea typeface="方正卡通简体" pitchFamily="65" charset="-122"/>
            </a:endParaRPr>
          </a:p>
        </p:txBody>
      </p:sp>
      <p:sp>
        <p:nvSpPr>
          <p:cNvPr id="16" name="TextBox 10"/>
          <p:cNvSpPr txBox="1"/>
          <p:nvPr/>
        </p:nvSpPr>
        <p:spPr>
          <a:xfrm>
            <a:off x="2974461" y="3018195"/>
            <a:ext cx="7585731" cy="1077026"/>
          </a:xfrm>
          <a:prstGeom prst="rect">
            <a:avLst/>
          </a:prstGeom>
          <a:noFill/>
        </p:spPr>
        <p:txBody>
          <a:bodyPr wrap="none" rtlCol="0">
            <a:spAutoFit/>
          </a:bodyPr>
          <a:lstStyle/>
          <a:p>
            <a:pPr defTabSz="1218565">
              <a:lnSpc>
                <a:spcPct val="200000"/>
              </a:lnSpc>
            </a:pPr>
            <a:r>
              <a:rPr lang="zh-CN" altLang="en-US" sz="2135" dirty="0">
                <a:solidFill>
                  <a:srgbClr val="9BBB59">
                    <a:lumMod val="50000"/>
                  </a:srgbClr>
                </a:solidFill>
                <a:latin typeface="方正卡通简体" pitchFamily="65" charset="-122"/>
                <a:ea typeface="方正卡通简体" pitchFamily="65" charset="-122"/>
              </a:rPr>
              <a:t>当你在外用餐时，请带上一个饭盒，不要用泡沫饭盒来盛餐；</a:t>
            </a:r>
            <a:endParaRPr lang="zh-CN" altLang="en-US" sz="2135" dirty="0">
              <a:solidFill>
                <a:srgbClr val="9BBB59">
                  <a:lumMod val="50000"/>
                </a:srgbClr>
              </a:solidFill>
              <a:latin typeface="方正卡通简体" pitchFamily="65" charset="-122"/>
              <a:ea typeface="方正卡通简体" pitchFamily="65" charset="-122"/>
            </a:endParaRPr>
          </a:p>
          <a:p>
            <a:pPr defTabSz="1218565"/>
            <a:endParaRPr lang="zh-CN" altLang="en-US" sz="2135" dirty="0">
              <a:solidFill>
                <a:srgbClr val="9BBB59">
                  <a:lumMod val="50000"/>
                </a:srgbClr>
              </a:solidFill>
              <a:latin typeface="方正卡通简体" pitchFamily="65" charset="-122"/>
              <a:ea typeface="方正卡通简体" pitchFamily="65" charset="-122"/>
            </a:endParaRPr>
          </a:p>
        </p:txBody>
      </p:sp>
      <p:sp>
        <p:nvSpPr>
          <p:cNvPr id="17" name="TextBox 11"/>
          <p:cNvSpPr txBox="1"/>
          <p:nvPr/>
        </p:nvSpPr>
        <p:spPr>
          <a:xfrm>
            <a:off x="2878835" y="3839815"/>
            <a:ext cx="2731838" cy="420564"/>
          </a:xfrm>
          <a:prstGeom prst="rect">
            <a:avLst/>
          </a:prstGeom>
          <a:noFill/>
        </p:spPr>
        <p:txBody>
          <a:bodyPr wrap="none" rtlCol="0">
            <a:spAutoFit/>
          </a:bodyPr>
          <a:lstStyle/>
          <a:p>
            <a:pPr defTabSz="1218565"/>
            <a:r>
              <a:rPr lang="zh-CN" altLang="en-US" sz="2135" dirty="0">
                <a:solidFill>
                  <a:srgbClr val="9BBB59">
                    <a:lumMod val="50000"/>
                  </a:srgbClr>
                </a:solidFill>
                <a:latin typeface="方正卡通简体" pitchFamily="65" charset="-122"/>
                <a:ea typeface="方正卡通简体" pitchFamily="65" charset="-122"/>
              </a:rPr>
              <a:t> 自觉做好垃圾分类；</a:t>
            </a:r>
          </a:p>
        </p:txBody>
      </p:sp>
      <p:grpSp>
        <p:nvGrpSpPr>
          <p:cNvPr id="18" name="组合 17"/>
          <p:cNvGrpSpPr/>
          <p:nvPr/>
        </p:nvGrpSpPr>
        <p:grpSpPr>
          <a:xfrm>
            <a:off x="1388770" y="387867"/>
            <a:ext cx="4842811" cy="1120148"/>
            <a:chOff x="1041577" y="290900"/>
            <a:chExt cx="3632108" cy="840111"/>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23" name="圆角矩形 10"/>
            <p:cNvSpPr/>
            <p:nvPr/>
          </p:nvSpPr>
          <p:spPr>
            <a:xfrm>
              <a:off x="1302347" y="569036"/>
              <a:ext cx="2970204" cy="561975"/>
            </a:xfrm>
            <a:prstGeom prst="roundRect">
              <a:avLst>
                <a:gd name="adj" fmla="val 6780"/>
              </a:avLst>
            </a:prstGeom>
            <a:blipFill>
              <a:blip r:embed="rId4"/>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4" name="TextBox 11"/>
            <p:cNvSpPr txBox="1"/>
            <p:nvPr/>
          </p:nvSpPr>
          <p:spPr>
            <a:xfrm>
              <a:off x="1349970" y="616660"/>
              <a:ext cx="2905088" cy="438581"/>
            </a:xfrm>
            <a:prstGeom prst="rect">
              <a:avLst/>
            </a:prstGeom>
            <a:noFill/>
          </p:spPr>
          <p:txBody>
            <a:bodyPr wrap="square" rtlCol="0">
              <a:spAutoFit/>
            </a:bodyPr>
            <a:lstStyle/>
            <a:p>
              <a:pPr algn="dist" defTabSz="1218565"/>
              <a:r>
                <a:rPr lang="zh-CN" altLang="en-US" sz="3200" b="1" dirty="0">
                  <a:solidFill>
                    <a:prstClr val="black"/>
                  </a:solidFill>
                  <a:latin typeface="方正卡通简体" pitchFamily="65" charset="-122"/>
                  <a:ea typeface="方正卡通简体" pitchFamily="65" charset="-122"/>
                </a:rPr>
                <a:t>倡导低碳</a:t>
              </a:r>
              <a:r>
                <a:rPr lang="en-US" altLang="zh-CN" sz="3200" b="1" dirty="0">
                  <a:solidFill>
                    <a:prstClr val="black"/>
                  </a:solidFill>
                  <a:latin typeface="方正卡通简体" pitchFamily="65" charset="-122"/>
                  <a:ea typeface="方正卡通简体" pitchFamily="65" charset="-122"/>
                </a:rPr>
                <a:t>,</a:t>
              </a:r>
              <a:r>
                <a:rPr lang="zh-CN" altLang="en-US" sz="3200" b="1" dirty="0">
                  <a:solidFill>
                    <a:prstClr val="black"/>
                  </a:solidFill>
                  <a:latin typeface="方正卡通简体" pitchFamily="65" charset="-122"/>
                  <a:ea typeface="方正卡通简体" pitchFamily="65" charset="-122"/>
                </a:rPr>
                <a:t>呵护地球</a:t>
              </a: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35" presetClass="path" presetSubtype="0" accel="50000" decel="50000" fill="hold" nodeType="withEffect">
                                      <p:stCondLst>
                                        <p:cond delay="1000"/>
                                      </p:stCondLst>
                                      <p:childTnLst>
                                        <p:animMotion origin="layout" path="M -0.29648 -2.59259E-6 L -0.7819 -0.00393 " pathEditMode="relative" rAng="0" ptsTypes="AA">
                                          <p:cBhvr>
                                            <p:cTn id="9" dur="12000" fill="hold"/>
                                            <p:tgtEl>
                                              <p:spTgt spid="13"/>
                                            </p:tgtEl>
                                            <p:attrNameLst>
                                              <p:attrName>ppt_x</p:attrName>
                                              <p:attrName>ppt_y</p:attrName>
                                            </p:attrNameLst>
                                          </p:cBhvr>
                                          <p:rCtr x="-24271" y="-208"/>
                                        </p:animMotion>
                                      </p:childTnLst>
                                    </p:cTn>
                                  </p:par>
                                  <p:par>
                                    <p:cTn id="10" presetID="10" presetClass="entr" presetSubtype="0" fill="hold" grpId="1" nodeType="withEffect">
                                      <p:stCondLst>
                                        <p:cond delay="1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63" presetClass="path" presetSubtype="0" accel="50000" decel="50000" fill="hold" grpId="0" nodeType="withEffect">
                                      <p:stCondLst>
                                        <p:cond delay="1750"/>
                                      </p:stCondLst>
                                      <p:childTnLst>
                                        <p:animMotion origin="layout" path="M 2.70833E-6 -3.33333E-6 L 0.03815 -3.33333E-6 " pathEditMode="relative" rAng="0" ptsTypes="AA">
                                          <p:cBhvr>
                                            <p:cTn id="14" dur="1000" fill="hold"/>
                                            <p:tgtEl>
                                              <p:spTgt spid="7"/>
                                            </p:tgtEl>
                                            <p:attrNameLst>
                                              <p:attrName>ppt_x</p:attrName>
                                              <p:attrName>ppt_y</p:attrName>
                                            </p:attrNameLst>
                                          </p:cBhvr>
                                          <p:rCtr x="1901" y="0"/>
                                        </p:animMotion>
                                      </p:childTnLst>
                                    </p:cTn>
                                  </p:par>
                                  <p:par>
                                    <p:cTn id="15" presetID="22" presetClass="entr" presetSubtype="8" fill="hold" grpId="0" nodeType="withEffect">
                                      <p:stCondLst>
                                        <p:cond delay="275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500"/>
                                            <p:tgtEl>
                                              <p:spTgt spid="14"/>
                                            </p:tgtEl>
                                          </p:cBhvr>
                                        </p:animEffect>
                                      </p:childTnLst>
                                    </p:cTn>
                                  </p:par>
                                  <p:par>
                                    <p:cTn id="18" presetID="10" presetClass="entr" presetSubtype="0" fill="hold" grpId="0" nodeType="withEffect">
                                      <p:stCondLst>
                                        <p:cond delay="37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63" presetClass="path" presetSubtype="0" accel="50000" decel="50000" fill="hold" grpId="1" nodeType="withEffect">
                                      <p:stCondLst>
                                        <p:cond delay="3750"/>
                                      </p:stCondLst>
                                      <p:childTnLst>
                                        <p:animMotion origin="layout" path="M 2.70833E-6 3.7037E-7 L 0.03815 3.7037E-7 " pathEditMode="relative" rAng="0" ptsTypes="AA">
                                          <p:cBhvr>
                                            <p:cTn id="22" dur="1000" fill="hold"/>
                                            <p:tgtEl>
                                              <p:spTgt spid="8"/>
                                            </p:tgtEl>
                                            <p:attrNameLst>
                                              <p:attrName>ppt_x</p:attrName>
                                              <p:attrName>ppt_y</p:attrName>
                                            </p:attrNameLst>
                                          </p:cBhvr>
                                          <p:rCtr x="1901" y="0"/>
                                        </p:animMotion>
                                      </p:childTnLst>
                                    </p:cTn>
                                  </p:par>
                                  <p:par>
                                    <p:cTn id="23" presetID="22" presetClass="entr" presetSubtype="8" fill="hold" grpId="0" nodeType="withEffect">
                                      <p:stCondLst>
                                        <p:cond delay="475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500"/>
                                            <p:tgtEl>
                                              <p:spTgt spid="15"/>
                                            </p:tgtEl>
                                          </p:cBhvr>
                                        </p:animEffect>
                                      </p:childTnLst>
                                    </p:cTn>
                                  </p:par>
                                  <p:par>
                                    <p:cTn id="26" presetID="10" presetClass="entr" presetSubtype="0" fill="hold" grpId="0" nodeType="withEffect">
                                      <p:stCondLst>
                                        <p:cond delay="575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63" presetClass="path" presetSubtype="0" accel="50000" decel="50000" fill="hold" grpId="1" nodeType="withEffect">
                                      <p:stCondLst>
                                        <p:cond delay="5750"/>
                                      </p:stCondLst>
                                      <p:childTnLst>
                                        <p:animMotion origin="layout" path="M 2.70833E-6 4.07407E-6 L 0.03815 4.07407E-6 " pathEditMode="relative" rAng="0" ptsTypes="AA">
                                          <p:cBhvr>
                                            <p:cTn id="30" dur="1000" fill="hold"/>
                                            <p:tgtEl>
                                              <p:spTgt spid="9"/>
                                            </p:tgtEl>
                                            <p:attrNameLst>
                                              <p:attrName>ppt_x</p:attrName>
                                              <p:attrName>ppt_y</p:attrName>
                                            </p:attrNameLst>
                                          </p:cBhvr>
                                          <p:rCtr x="1901" y="0"/>
                                        </p:animMotion>
                                      </p:childTnLst>
                                    </p:cTn>
                                  </p:par>
                                  <p:par>
                                    <p:cTn id="31" presetID="22" presetClass="entr" presetSubtype="8" fill="hold" grpId="0" nodeType="withEffect">
                                      <p:stCondLst>
                                        <p:cond delay="675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1500"/>
                                            <p:tgtEl>
                                              <p:spTgt spid="16"/>
                                            </p:tgtEl>
                                          </p:cBhvr>
                                        </p:animEffect>
                                      </p:childTnLst>
                                    </p:cTn>
                                  </p:par>
                                  <p:par>
                                    <p:cTn id="34" presetID="10" presetClass="entr" presetSubtype="0" fill="hold" grpId="0" nodeType="withEffect">
                                      <p:stCondLst>
                                        <p:cond delay="775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63" presetClass="path" presetSubtype="0" accel="50000" decel="50000" fill="hold" grpId="1" nodeType="withEffect">
                                      <p:stCondLst>
                                        <p:cond delay="7750"/>
                                      </p:stCondLst>
                                      <p:childTnLst>
                                        <p:animMotion origin="layout" path="M 2.70833E-6 -2.22222E-6 L 0.03815 -2.22222E-6 " pathEditMode="relative" rAng="0" ptsTypes="AA">
                                          <p:cBhvr>
                                            <p:cTn id="38" dur="1000" fill="hold"/>
                                            <p:tgtEl>
                                              <p:spTgt spid="10"/>
                                            </p:tgtEl>
                                            <p:attrNameLst>
                                              <p:attrName>ppt_x</p:attrName>
                                              <p:attrName>ppt_y</p:attrName>
                                            </p:attrNameLst>
                                          </p:cBhvr>
                                          <p:rCtr x="1901" y="0"/>
                                        </p:animMotion>
                                      </p:childTnLst>
                                    </p:cTn>
                                  </p:par>
                                  <p:par>
                                    <p:cTn id="39" presetID="22" presetClass="entr" presetSubtype="8" fill="hold" grpId="0" nodeType="withEffect">
                                      <p:stCondLst>
                                        <p:cond delay="875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1500"/>
                                            <p:tgtEl>
                                              <p:spTgt spid="17"/>
                                            </p:tgtEl>
                                          </p:cBhvr>
                                        </p:animEffect>
                                      </p:childTnLst>
                                    </p:cTn>
                                  </p:par>
                                  <p:par>
                                    <p:cTn id="42" presetID="10" presetClass="entr" presetSubtype="0" fill="hold" grpId="0" nodeType="withEffect">
                                      <p:stCondLst>
                                        <p:cond delay="975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63" presetClass="path" presetSubtype="0" accel="50000" decel="50000" fill="hold" grpId="1" nodeType="withEffect">
                                      <p:stCondLst>
                                        <p:cond delay="9750"/>
                                      </p:stCondLst>
                                      <p:childTnLst>
                                        <p:animMotion origin="layout" path="M 2.70833E-6 1.48148E-6 L 0.03815 1.48148E-6 " pathEditMode="relative" rAng="0" ptsTypes="AA">
                                          <p:cBhvr>
                                            <p:cTn id="46" dur="1000" fill="hold"/>
                                            <p:tgtEl>
                                              <p:spTgt spid="11"/>
                                            </p:tgtEl>
                                            <p:attrNameLst>
                                              <p:attrName>ppt_x</p:attrName>
                                              <p:attrName>ppt_y</p:attrName>
                                            </p:attrNameLst>
                                          </p:cBhvr>
                                          <p:rCtr x="1901" y="0"/>
                                        </p:animMotion>
                                      </p:childTnLst>
                                    </p:cTn>
                                  </p:par>
                                  <p:par>
                                    <p:cTn id="47" presetID="22" presetClass="entr" presetSubtype="8" fill="hold" grpId="0" nodeType="withEffect">
                                      <p:stCondLst>
                                        <p:cond delay="1075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1500"/>
                                            <p:tgtEl>
                                              <p:spTgt spid="6"/>
                                            </p:tgtEl>
                                          </p:cBhvr>
                                        </p:animEffect>
                                      </p:childTnLst>
                                    </p:cTn>
                                  </p:par>
                                  <p:par>
                                    <p:cTn id="50" presetID="2" presetClass="entr" presetSubtype="1" fill="hold" nodeType="withEffect" p14:presetBounceEnd="55000">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14:bounceEnd="55000">
                                          <p:cBhvr additive="base">
                                            <p:cTn id="52" dur="125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53" dur="1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4" grpId="0"/>
          <p:bldP spid="15" grpId="0"/>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35" presetClass="path" presetSubtype="0" accel="50000" decel="50000" fill="hold" nodeType="withEffect">
                                      <p:stCondLst>
                                        <p:cond delay="1000"/>
                                      </p:stCondLst>
                                      <p:childTnLst>
                                        <p:animMotion origin="layout" path="M -0.29648 -2.59259E-6 L -0.7819 -0.00393 " pathEditMode="relative" rAng="0" ptsTypes="AA">
                                          <p:cBhvr>
                                            <p:cTn id="9" dur="12000" fill="hold"/>
                                            <p:tgtEl>
                                              <p:spTgt spid="13"/>
                                            </p:tgtEl>
                                            <p:attrNameLst>
                                              <p:attrName>ppt_x</p:attrName>
                                              <p:attrName>ppt_y</p:attrName>
                                            </p:attrNameLst>
                                          </p:cBhvr>
                                          <p:rCtr x="-24271" y="-208"/>
                                        </p:animMotion>
                                      </p:childTnLst>
                                    </p:cTn>
                                  </p:par>
                                  <p:par>
                                    <p:cTn id="10" presetID="10" presetClass="entr" presetSubtype="0" fill="hold" grpId="1" nodeType="withEffect">
                                      <p:stCondLst>
                                        <p:cond delay="1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63" presetClass="path" presetSubtype="0" accel="50000" decel="50000" fill="hold" grpId="0" nodeType="withEffect">
                                      <p:stCondLst>
                                        <p:cond delay="1750"/>
                                      </p:stCondLst>
                                      <p:childTnLst>
                                        <p:animMotion origin="layout" path="M 2.70833E-6 -3.33333E-6 L 0.03815 -3.33333E-6 " pathEditMode="relative" rAng="0" ptsTypes="AA">
                                          <p:cBhvr>
                                            <p:cTn id="14" dur="1000" fill="hold"/>
                                            <p:tgtEl>
                                              <p:spTgt spid="7"/>
                                            </p:tgtEl>
                                            <p:attrNameLst>
                                              <p:attrName>ppt_x</p:attrName>
                                              <p:attrName>ppt_y</p:attrName>
                                            </p:attrNameLst>
                                          </p:cBhvr>
                                          <p:rCtr x="1901" y="0"/>
                                        </p:animMotion>
                                      </p:childTnLst>
                                    </p:cTn>
                                  </p:par>
                                  <p:par>
                                    <p:cTn id="15" presetID="22" presetClass="entr" presetSubtype="8" fill="hold" grpId="0" nodeType="withEffect">
                                      <p:stCondLst>
                                        <p:cond delay="275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500"/>
                                            <p:tgtEl>
                                              <p:spTgt spid="14"/>
                                            </p:tgtEl>
                                          </p:cBhvr>
                                        </p:animEffect>
                                      </p:childTnLst>
                                    </p:cTn>
                                  </p:par>
                                  <p:par>
                                    <p:cTn id="18" presetID="10" presetClass="entr" presetSubtype="0" fill="hold" grpId="0" nodeType="withEffect">
                                      <p:stCondLst>
                                        <p:cond delay="37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63" presetClass="path" presetSubtype="0" accel="50000" decel="50000" fill="hold" grpId="1" nodeType="withEffect">
                                      <p:stCondLst>
                                        <p:cond delay="3750"/>
                                      </p:stCondLst>
                                      <p:childTnLst>
                                        <p:animMotion origin="layout" path="M 2.70833E-6 3.7037E-7 L 0.03815 3.7037E-7 " pathEditMode="relative" rAng="0" ptsTypes="AA">
                                          <p:cBhvr>
                                            <p:cTn id="22" dur="1000" fill="hold"/>
                                            <p:tgtEl>
                                              <p:spTgt spid="8"/>
                                            </p:tgtEl>
                                            <p:attrNameLst>
                                              <p:attrName>ppt_x</p:attrName>
                                              <p:attrName>ppt_y</p:attrName>
                                            </p:attrNameLst>
                                          </p:cBhvr>
                                          <p:rCtr x="1901" y="0"/>
                                        </p:animMotion>
                                      </p:childTnLst>
                                    </p:cTn>
                                  </p:par>
                                  <p:par>
                                    <p:cTn id="23" presetID="22" presetClass="entr" presetSubtype="8" fill="hold" grpId="0" nodeType="withEffect">
                                      <p:stCondLst>
                                        <p:cond delay="475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500"/>
                                            <p:tgtEl>
                                              <p:spTgt spid="15"/>
                                            </p:tgtEl>
                                          </p:cBhvr>
                                        </p:animEffect>
                                      </p:childTnLst>
                                    </p:cTn>
                                  </p:par>
                                  <p:par>
                                    <p:cTn id="26" presetID="10" presetClass="entr" presetSubtype="0" fill="hold" grpId="0" nodeType="withEffect">
                                      <p:stCondLst>
                                        <p:cond delay="575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63" presetClass="path" presetSubtype="0" accel="50000" decel="50000" fill="hold" grpId="1" nodeType="withEffect">
                                      <p:stCondLst>
                                        <p:cond delay="5750"/>
                                      </p:stCondLst>
                                      <p:childTnLst>
                                        <p:animMotion origin="layout" path="M 2.70833E-6 4.07407E-6 L 0.03815 4.07407E-6 " pathEditMode="relative" rAng="0" ptsTypes="AA">
                                          <p:cBhvr>
                                            <p:cTn id="30" dur="1000" fill="hold"/>
                                            <p:tgtEl>
                                              <p:spTgt spid="9"/>
                                            </p:tgtEl>
                                            <p:attrNameLst>
                                              <p:attrName>ppt_x</p:attrName>
                                              <p:attrName>ppt_y</p:attrName>
                                            </p:attrNameLst>
                                          </p:cBhvr>
                                          <p:rCtr x="1901" y="0"/>
                                        </p:animMotion>
                                      </p:childTnLst>
                                    </p:cTn>
                                  </p:par>
                                  <p:par>
                                    <p:cTn id="31" presetID="22" presetClass="entr" presetSubtype="8" fill="hold" grpId="0" nodeType="withEffect">
                                      <p:stCondLst>
                                        <p:cond delay="675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1500"/>
                                            <p:tgtEl>
                                              <p:spTgt spid="16"/>
                                            </p:tgtEl>
                                          </p:cBhvr>
                                        </p:animEffect>
                                      </p:childTnLst>
                                    </p:cTn>
                                  </p:par>
                                  <p:par>
                                    <p:cTn id="34" presetID="10" presetClass="entr" presetSubtype="0" fill="hold" grpId="0" nodeType="withEffect">
                                      <p:stCondLst>
                                        <p:cond delay="775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63" presetClass="path" presetSubtype="0" accel="50000" decel="50000" fill="hold" grpId="1" nodeType="withEffect">
                                      <p:stCondLst>
                                        <p:cond delay="7750"/>
                                      </p:stCondLst>
                                      <p:childTnLst>
                                        <p:animMotion origin="layout" path="M 2.70833E-6 -2.22222E-6 L 0.03815 -2.22222E-6 " pathEditMode="relative" rAng="0" ptsTypes="AA">
                                          <p:cBhvr>
                                            <p:cTn id="38" dur="1000" fill="hold"/>
                                            <p:tgtEl>
                                              <p:spTgt spid="10"/>
                                            </p:tgtEl>
                                            <p:attrNameLst>
                                              <p:attrName>ppt_x</p:attrName>
                                              <p:attrName>ppt_y</p:attrName>
                                            </p:attrNameLst>
                                          </p:cBhvr>
                                          <p:rCtr x="1901" y="0"/>
                                        </p:animMotion>
                                      </p:childTnLst>
                                    </p:cTn>
                                  </p:par>
                                  <p:par>
                                    <p:cTn id="39" presetID="22" presetClass="entr" presetSubtype="8" fill="hold" grpId="0" nodeType="withEffect">
                                      <p:stCondLst>
                                        <p:cond delay="875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1500"/>
                                            <p:tgtEl>
                                              <p:spTgt spid="17"/>
                                            </p:tgtEl>
                                          </p:cBhvr>
                                        </p:animEffect>
                                      </p:childTnLst>
                                    </p:cTn>
                                  </p:par>
                                  <p:par>
                                    <p:cTn id="42" presetID="10" presetClass="entr" presetSubtype="0" fill="hold" grpId="0" nodeType="withEffect">
                                      <p:stCondLst>
                                        <p:cond delay="975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63" presetClass="path" presetSubtype="0" accel="50000" decel="50000" fill="hold" grpId="1" nodeType="withEffect">
                                      <p:stCondLst>
                                        <p:cond delay="9750"/>
                                      </p:stCondLst>
                                      <p:childTnLst>
                                        <p:animMotion origin="layout" path="M 2.70833E-6 1.48148E-6 L 0.03815 1.48148E-6 " pathEditMode="relative" rAng="0" ptsTypes="AA">
                                          <p:cBhvr>
                                            <p:cTn id="46" dur="1000" fill="hold"/>
                                            <p:tgtEl>
                                              <p:spTgt spid="11"/>
                                            </p:tgtEl>
                                            <p:attrNameLst>
                                              <p:attrName>ppt_x</p:attrName>
                                              <p:attrName>ppt_y</p:attrName>
                                            </p:attrNameLst>
                                          </p:cBhvr>
                                          <p:rCtr x="1901" y="0"/>
                                        </p:animMotion>
                                      </p:childTnLst>
                                    </p:cTn>
                                  </p:par>
                                  <p:par>
                                    <p:cTn id="47" presetID="22" presetClass="entr" presetSubtype="8" fill="hold" grpId="0" nodeType="withEffect">
                                      <p:stCondLst>
                                        <p:cond delay="1075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1500"/>
                                            <p:tgtEl>
                                              <p:spTgt spid="6"/>
                                            </p:tgtEl>
                                          </p:cBhvr>
                                        </p:animEffect>
                                      </p:childTnLst>
                                    </p:cTn>
                                  </p:par>
                                  <p:par>
                                    <p:cTn id="50" presetID="2" presetClass="entr" presetSubtype="1"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1250" fill="hold"/>
                                            <p:tgtEl>
                                              <p:spTgt spid="18"/>
                                            </p:tgtEl>
                                            <p:attrNameLst>
                                              <p:attrName>ppt_x</p:attrName>
                                            </p:attrNameLst>
                                          </p:cBhvr>
                                          <p:tavLst>
                                            <p:tav tm="0">
                                              <p:val>
                                                <p:strVal val="#ppt_x"/>
                                              </p:val>
                                            </p:tav>
                                            <p:tav tm="100000">
                                              <p:val>
                                                <p:strVal val="#ppt_x"/>
                                              </p:val>
                                            </p:tav>
                                          </p:tavLst>
                                        </p:anim>
                                        <p:anim calcmode="lin" valueType="num">
                                          <p:cBhvr additive="base">
                                            <p:cTn id="53" dur="1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4" grpId="0"/>
          <p:bldP spid="15" grpId="0"/>
          <p:bldP spid="16" grpId="0"/>
          <p:bldP spid="1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5401217" y="1610432"/>
            <a:ext cx="4940300" cy="37719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565">
              <a:lnSpc>
                <a:spcPct val="150000"/>
              </a:lnSpc>
              <a:buNone/>
            </a:pPr>
            <a:r>
              <a:rPr lang="zh-CN" altLang="en-US" sz="1800" dirty="0">
                <a:solidFill>
                  <a:srgbClr val="9BBB59">
                    <a:lumMod val="50000"/>
                  </a:srgbClr>
                </a:solidFill>
                <a:latin typeface="方正卡通简体" pitchFamily="65" charset="-122"/>
                <a:ea typeface="方正卡通简体" pitchFamily="65" charset="-122"/>
              </a:rPr>
              <a:t>垃圾要分类，资源要利用 </a:t>
            </a:r>
            <a:br>
              <a:rPr lang="zh-CN" altLang="en-US" sz="1800" dirty="0">
                <a:solidFill>
                  <a:srgbClr val="9BBB59">
                    <a:lumMod val="50000"/>
                  </a:srgbClr>
                </a:solidFill>
                <a:latin typeface="方正卡通简体" pitchFamily="65" charset="-122"/>
                <a:ea typeface="方正卡通简体" pitchFamily="65" charset="-122"/>
              </a:rPr>
            </a:br>
            <a:r>
              <a:rPr lang="zh-CN" altLang="en-US" sz="1800" dirty="0">
                <a:solidFill>
                  <a:srgbClr val="9BBB59">
                    <a:lumMod val="50000"/>
                  </a:srgbClr>
                </a:solidFill>
                <a:latin typeface="方正卡通简体" pitchFamily="65" charset="-122"/>
                <a:ea typeface="方正卡通简体" pitchFamily="65" charset="-122"/>
              </a:rPr>
              <a:t>今天分一分，明天美十分 </a:t>
            </a:r>
            <a:br>
              <a:rPr lang="zh-CN" altLang="en-US" sz="1800" dirty="0">
                <a:solidFill>
                  <a:srgbClr val="9BBB59">
                    <a:lumMod val="50000"/>
                  </a:srgbClr>
                </a:solidFill>
                <a:latin typeface="方正卡通简体" pitchFamily="65" charset="-122"/>
                <a:ea typeface="方正卡通简体" pitchFamily="65" charset="-122"/>
              </a:rPr>
            </a:br>
            <a:r>
              <a:rPr lang="zh-CN" altLang="en-US" sz="1800" dirty="0">
                <a:solidFill>
                  <a:srgbClr val="9BBB59">
                    <a:lumMod val="50000"/>
                  </a:srgbClr>
                </a:solidFill>
                <a:latin typeface="方正卡通简体" pitchFamily="65" charset="-122"/>
                <a:ea typeface="方正卡通简体" pitchFamily="65" charset="-122"/>
              </a:rPr>
              <a:t>积极参与垃圾分类，创优美社区环境 </a:t>
            </a:r>
            <a:br>
              <a:rPr lang="zh-CN" altLang="en-US" sz="1800" dirty="0">
                <a:solidFill>
                  <a:srgbClr val="9BBB59">
                    <a:lumMod val="50000"/>
                  </a:srgbClr>
                </a:solidFill>
                <a:latin typeface="方正卡通简体" pitchFamily="65" charset="-122"/>
                <a:ea typeface="方正卡通简体" pitchFamily="65" charset="-122"/>
              </a:rPr>
            </a:br>
            <a:r>
              <a:rPr lang="zh-CN" altLang="en-US" sz="1800" dirty="0">
                <a:solidFill>
                  <a:srgbClr val="9BBB59">
                    <a:lumMod val="50000"/>
                  </a:srgbClr>
                </a:solidFill>
                <a:latin typeface="方正卡通简体" pitchFamily="65" charset="-122"/>
                <a:ea typeface="方正卡通简体" pitchFamily="65" charset="-122"/>
              </a:rPr>
              <a:t>分类收集人人有责，男女老幼齐参与 </a:t>
            </a:r>
            <a:br>
              <a:rPr lang="zh-CN" altLang="en-US" sz="1800" dirty="0">
                <a:solidFill>
                  <a:srgbClr val="9BBB59">
                    <a:lumMod val="50000"/>
                  </a:srgbClr>
                </a:solidFill>
                <a:latin typeface="方正卡通简体" pitchFamily="65" charset="-122"/>
                <a:ea typeface="方正卡通简体" pitchFamily="65" charset="-122"/>
              </a:rPr>
            </a:br>
            <a:r>
              <a:rPr lang="zh-CN" altLang="en-US" sz="1800" dirty="0">
                <a:solidFill>
                  <a:srgbClr val="9BBB59">
                    <a:lumMod val="50000"/>
                  </a:srgbClr>
                </a:solidFill>
                <a:latin typeface="方正卡通简体" pitchFamily="65" charset="-122"/>
                <a:ea typeface="方正卡通简体" pitchFamily="65" charset="-122"/>
              </a:rPr>
              <a:t>未来人类的文明，将是绿色文明 </a:t>
            </a:r>
            <a:br>
              <a:rPr lang="zh-CN" altLang="en-US" sz="1800" dirty="0">
                <a:solidFill>
                  <a:srgbClr val="9BBB59">
                    <a:lumMod val="50000"/>
                  </a:srgbClr>
                </a:solidFill>
                <a:latin typeface="方正卡通简体" pitchFamily="65" charset="-122"/>
                <a:ea typeface="方正卡通简体" pitchFamily="65" charset="-122"/>
              </a:rPr>
            </a:br>
            <a:r>
              <a:rPr lang="zh-CN" altLang="en-US" sz="1800" dirty="0">
                <a:solidFill>
                  <a:srgbClr val="9BBB59">
                    <a:lumMod val="50000"/>
                  </a:srgbClr>
                </a:solidFill>
                <a:latin typeface="方正卡通简体" pitchFamily="65" charset="-122"/>
                <a:ea typeface="方正卡通简体" pitchFamily="65" charset="-122"/>
              </a:rPr>
              <a:t>提高社区的品味，从垃圾分类开始 </a:t>
            </a:r>
            <a:br>
              <a:rPr lang="zh-CN" altLang="en-US" sz="1800" dirty="0">
                <a:solidFill>
                  <a:srgbClr val="9BBB59">
                    <a:lumMod val="50000"/>
                  </a:srgbClr>
                </a:solidFill>
                <a:latin typeface="方正卡通简体" pitchFamily="65" charset="-122"/>
                <a:ea typeface="方正卡通简体" pitchFamily="65" charset="-122"/>
              </a:rPr>
            </a:br>
            <a:r>
              <a:rPr lang="zh-CN" altLang="en-US" sz="1800" dirty="0">
                <a:solidFill>
                  <a:srgbClr val="9BBB59">
                    <a:lumMod val="50000"/>
                  </a:srgbClr>
                </a:solidFill>
                <a:latin typeface="方正卡通简体" pitchFamily="65" charset="-122"/>
                <a:ea typeface="方正卡通简体" pitchFamily="65" charset="-122"/>
              </a:rPr>
              <a:t>垃圾分类，举手之劳 </a:t>
            </a:r>
            <a:br>
              <a:rPr lang="zh-CN" altLang="en-US" sz="1800" dirty="0">
                <a:solidFill>
                  <a:srgbClr val="9BBB59">
                    <a:lumMod val="50000"/>
                  </a:srgbClr>
                </a:solidFill>
                <a:latin typeface="方正卡通简体" pitchFamily="65" charset="-122"/>
                <a:ea typeface="方正卡通简体" pitchFamily="65" charset="-122"/>
              </a:rPr>
            </a:br>
            <a:r>
              <a:rPr lang="zh-CN" altLang="en-US" sz="1800" dirty="0">
                <a:solidFill>
                  <a:srgbClr val="9BBB59">
                    <a:lumMod val="50000"/>
                  </a:srgbClr>
                </a:solidFill>
                <a:latin typeface="方正卡通简体" pitchFamily="65" charset="-122"/>
                <a:ea typeface="方正卡通简体" pitchFamily="65" charset="-122"/>
              </a:rPr>
              <a:t>垃圾分一分，环境美十分 </a:t>
            </a:r>
            <a:br>
              <a:rPr lang="zh-CN" altLang="en-US" sz="1800" dirty="0">
                <a:solidFill>
                  <a:srgbClr val="9BBB59">
                    <a:lumMod val="50000"/>
                  </a:srgbClr>
                </a:solidFill>
                <a:latin typeface="方正卡通简体" pitchFamily="65" charset="-122"/>
                <a:ea typeface="方正卡通简体" pitchFamily="65" charset="-122"/>
              </a:rPr>
            </a:br>
            <a:br>
              <a:rPr lang="zh-CN" altLang="en-US" sz="1800" dirty="0">
                <a:solidFill>
                  <a:srgbClr val="9BBB59">
                    <a:lumMod val="50000"/>
                  </a:srgbClr>
                </a:solidFill>
                <a:latin typeface="方正卡通简体" pitchFamily="65" charset="-122"/>
                <a:ea typeface="方正卡通简体" pitchFamily="65" charset="-122"/>
              </a:rPr>
            </a:br>
            <a:endParaRPr lang="zh-CN" altLang="en-US" sz="1800" dirty="0">
              <a:solidFill>
                <a:srgbClr val="9BBB59">
                  <a:lumMod val="50000"/>
                </a:srgbClr>
              </a:solidFill>
              <a:latin typeface="方正卡通简体" pitchFamily="65" charset="-122"/>
              <a:ea typeface="方正卡通简体" pitchFamily="65" charset="-122"/>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6146" t="19444" r="26354" b="20370"/>
          <a:stretch>
            <a:fillRect/>
          </a:stretch>
        </p:blipFill>
        <p:spPr>
          <a:xfrm flipH="1">
            <a:off x="9139709" y="886248"/>
            <a:ext cx="2654300" cy="1891771"/>
          </a:xfrm>
          <a:prstGeom prst="rect">
            <a:avLst/>
          </a:prstGeom>
          <a:effectLst>
            <a:outerShdw blurRad="165100" dist="76200" dir="5400000" algn="t" rotWithShape="0">
              <a:prstClr val="black">
                <a:alpha val="42000"/>
              </a:prstClr>
            </a:outerShdw>
          </a:effectLst>
        </p:spPr>
      </p:pic>
      <p:grpSp>
        <p:nvGrpSpPr>
          <p:cNvPr id="4" name="组合 3"/>
          <p:cNvGrpSpPr/>
          <p:nvPr/>
        </p:nvGrpSpPr>
        <p:grpSpPr>
          <a:xfrm>
            <a:off x="8432800" y="4620332"/>
            <a:ext cx="3759200" cy="762000"/>
            <a:chOff x="1257300" y="2286000"/>
            <a:chExt cx="2819400" cy="571500"/>
          </a:xfrm>
        </p:grpSpPr>
        <p:sp>
          <p:nvSpPr>
            <p:cNvPr id="5" name="五边形 6"/>
            <p:cNvSpPr/>
            <p:nvPr/>
          </p:nvSpPr>
          <p:spPr>
            <a:xfrm>
              <a:off x="1257300" y="2286000"/>
              <a:ext cx="2819400" cy="571500"/>
            </a:xfrm>
            <a:prstGeom prst="homePlate">
              <a:avLst>
                <a:gd name="adj" fmla="val 25000"/>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6" name="TextBox 4"/>
            <p:cNvSpPr txBox="1"/>
            <p:nvPr/>
          </p:nvSpPr>
          <p:spPr>
            <a:xfrm>
              <a:off x="1583228" y="2352459"/>
              <a:ext cx="2154791" cy="438581"/>
            </a:xfrm>
            <a:prstGeom prst="rect">
              <a:avLst/>
            </a:prstGeom>
            <a:noFill/>
          </p:spPr>
          <p:txBody>
            <a:bodyPr wrap="square" rtlCol="0">
              <a:spAutoFit/>
            </a:bodyPr>
            <a:lstStyle/>
            <a:p>
              <a:pPr algn="dist" defTabSz="1218565"/>
              <a:r>
                <a:rPr lang="zh-CN" altLang="en-US" sz="3200" b="1" dirty="0">
                  <a:solidFill>
                    <a:prstClr val="white"/>
                  </a:solidFill>
                  <a:latin typeface="微软雅黑" pitchFamily="34" charset="-122"/>
                  <a:ea typeface="微软雅黑" pitchFamily="34" charset="-122"/>
                </a:rPr>
                <a:t>环保歌</a:t>
              </a:r>
            </a:p>
          </p:txBody>
        </p:sp>
      </p:grpSp>
      <p:pic>
        <p:nvPicPr>
          <p:cNvPr id="7" name="图片 6" descr="图片包含 玩具&#10;&#10;已生成高可信度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4577" y="1874372"/>
            <a:ext cx="2890059" cy="4086856"/>
          </a:xfrm>
          <a:prstGeom prst="rect">
            <a:avLst/>
          </a:prstGeom>
        </p:spPr>
      </p:pic>
      <p:grpSp>
        <p:nvGrpSpPr>
          <p:cNvPr id="8" name="组合 7"/>
          <p:cNvGrpSpPr/>
          <p:nvPr/>
        </p:nvGrpSpPr>
        <p:grpSpPr>
          <a:xfrm>
            <a:off x="1388770" y="387867"/>
            <a:ext cx="4842811" cy="1120148"/>
            <a:chOff x="1041577" y="290900"/>
            <a:chExt cx="3632108" cy="840111"/>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13" name="圆角矩形 10"/>
            <p:cNvSpPr/>
            <p:nvPr/>
          </p:nvSpPr>
          <p:spPr>
            <a:xfrm>
              <a:off x="1302347" y="569036"/>
              <a:ext cx="2970204" cy="561975"/>
            </a:xfrm>
            <a:prstGeom prst="roundRect">
              <a:avLst>
                <a:gd name="adj" fmla="val 6780"/>
              </a:avLst>
            </a:prstGeom>
            <a:blipFill>
              <a:blip r:embed="rId4"/>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4" name="TextBox 11"/>
            <p:cNvSpPr txBox="1"/>
            <p:nvPr/>
          </p:nvSpPr>
          <p:spPr>
            <a:xfrm>
              <a:off x="1349970" y="616660"/>
              <a:ext cx="2905088" cy="438581"/>
            </a:xfrm>
            <a:prstGeom prst="rect">
              <a:avLst/>
            </a:prstGeom>
            <a:noFill/>
          </p:spPr>
          <p:txBody>
            <a:bodyPr wrap="square" rtlCol="0">
              <a:spAutoFit/>
            </a:bodyPr>
            <a:lstStyle/>
            <a:p>
              <a:pPr algn="dist" defTabSz="1218565"/>
              <a:r>
                <a:rPr lang="zh-CN" altLang="en-US" sz="3200" b="1" dirty="0">
                  <a:solidFill>
                    <a:prstClr val="black"/>
                  </a:solidFill>
                  <a:latin typeface="方正卡通简体" pitchFamily="65" charset="-122"/>
                  <a:ea typeface="方正卡通简体" pitchFamily="65" charset="-122"/>
                </a:rPr>
                <a:t>倡导低碳</a:t>
              </a:r>
              <a:r>
                <a:rPr lang="en-US" altLang="zh-CN" sz="3200" b="1" dirty="0">
                  <a:solidFill>
                    <a:prstClr val="black"/>
                  </a:solidFill>
                  <a:latin typeface="方正卡通简体" pitchFamily="65" charset="-122"/>
                  <a:ea typeface="方正卡通简体" pitchFamily="65" charset="-122"/>
                </a:rPr>
                <a:t>,</a:t>
              </a:r>
              <a:r>
                <a:rPr lang="zh-CN" altLang="en-US" sz="3200" b="1" dirty="0">
                  <a:solidFill>
                    <a:prstClr val="black"/>
                  </a:solidFill>
                  <a:latin typeface="方正卡通简体" pitchFamily="65" charset="-122"/>
                  <a:ea typeface="方正卡通简体" pitchFamily="65" charset="-122"/>
                </a:rPr>
                <a:t>呵护地球</a:t>
              </a: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5000">
                                          <p:cBhvr additive="base">
                                            <p:cTn id="7" dur="1250" fill="hold"/>
                                            <p:tgtEl>
                                              <p:spTgt spid="8"/>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14:presetBounceEnd="45000">
                                      <p:stCondLst>
                                        <p:cond delay="1750"/>
                                      </p:stCondLst>
                                      <p:childTnLst>
                                        <p:set>
                                          <p:cBhvr>
                                            <p:cTn id="14" dur="1" fill="hold">
                                              <p:stCondLst>
                                                <p:cond delay="0"/>
                                              </p:stCondLst>
                                            </p:cTn>
                                            <p:tgtEl>
                                              <p:spTgt spid="4"/>
                                            </p:tgtEl>
                                            <p:attrNameLst>
                                              <p:attrName>style.visibility</p:attrName>
                                            </p:attrNameLst>
                                          </p:cBhvr>
                                          <p:to>
                                            <p:strVal val="visible"/>
                                          </p:to>
                                        </p:set>
                                        <p:anim calcmode="lin" valueType="num" p14:bounceEnd="45000">
                                          <p:cBhvr additive="base">
                                            <p:cTn id="15" dur="1000" fill="hold"/>
                                            <p:tgtEl>
                                              <p:spTgt spid="4"/>
                                            </p:tgtEl>
                                            <p:attrNameLst>
                                              <p:attrName>ppt_x</p:attrName>
                                            </p:attrNameLst>
                                          </p:cBhvr>
                                          <p:tavLst>
                                            <p:tav tm="0">
                                              <p:val>
                                                <p:strVal val="0-#ppt_w/2"/>
                                              </p:val>
                                            </p:tav>
                                            <p:tav tm="100000">
                                              <p:val>
                                                <p:strVal val="#ppt_x"/>
                                              </p:val>
                                            </p:tav>
                                          </p:tavLst>
                                        </p:anim>
                                        <p:anim calcmode="lin" valueType="num" p14:bounceEnd="45000">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275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3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250" fill="hold"/>
                                            <p:tgtEl>
                                              <p:spTgt spid="8"/>
                                            </p:tgtEl>
                                            <p:attrNameLst>
                                              <p:attrName>ppt_x</p:attrName>
                                            </p:attrNameLst>
                                          </p:cBhvr>
                                          <p:tavLst>
                                            <p:tav tm="0">
                                              <p:val>
                                                <p:strVal val="#ppt_x"/>
                                              </p:val>
                                            </p:tav>
                                            <p:tav tm="100000">
                                              <p:val>
                                                <p:strVal val="#ppt_x"/>
                                              </p:val>
                                            </p:tav>
                                          </p:tavLst>
                                        </p:anim>
                                        <p:anim calcmode="lin" valueType="num">
                                          <p:cBhvr additive="base">
                                            <p:cTn id="8" dur="125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1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275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3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8371" y="1627439"/>
            <a:ext cx="2387131" cy="666786"/>
          </a:xfrm>
          <a:prstGeom prst="rect">
            <a:avLst/>
          </a:prstGeom>
          <a:noFill/>
        </p:spPr>
        <p:txBody>
          <a:bodyPr wrap="square" rtlCol="0">
            <a:spAutoFit/>
          </a:bodyPr>
          <a:lstStyle/>
          <a:p>
            <a:pPr algn="dist" defTabSz="1218565"/>
            <a:r>
              <a:rPr lang="zh-CN" altLang="en-US" sz="3735" b="1" dirty="0">
                <a:solidFill>
                  <a:srgbClr val="58BE52"/>
                </a:solidFill>
                <a:latin typeface="方正卡通简体" pitchFamily="65" charset="-122"/>
                <a:ea typeface="方正卡通简体" pitchFamily="65" charset="-122"/>
              </a:rPr>
              <a:t>资源返还</a:t>
            </a:r>
            <a:endParaRPr lang="zh-CN" altLang="en-US" sz="3735" dirty="0">
              <a:solidFill>
                <a:srgbClr val="58BE52"/>
              </a:solidFill>
              <a:latin typeface="方正卡通简体" pitchFamily="65" charset="-122"/>
              <a:ea typeface="方正卡通简体" pitchFamily="65" charset="-122"/>
            </a:endParaRPr>
          </a:p>
        </p:txBody>
      </p:sp>
      <p:sp>
        <p:nvSpPr>
          <p:cNvPr id="3" name="TextBox 2"/>
          <p:cNvSpPr txBox="1"/>
          <p:nvPr/>
        </p:nvSpPr>
        <p:spPr>
          <a:xfrm>
            <a:off x="778372" y="4226280"/>
            <a:ext cx="10930365" cy="926087"/>
          </a:xfrm>
          <a:prstGeom prst="rect">
            <a:avLst/>
          </a:prstGeom>
          <a:noFill/>
        </p:spPr>
        <p:txBody>
          <a:bodyPr wrap="square" rtlCol="0">
            <a:spAutoFit/>
          </a:bodyPr>
          <a:lstStyle/>
          <a:p>
            <a:pPr defTabSz="1218565">
              <a:lnSpc>
                <a:spcPct val="200000"/>
              </a:lnSpc>
            </a:pPr>
            <a:r>
              <a:rPr lang="en-US" altLang="zh-CN" sz="1465" dirty="0">
                <a:solidFill>
                  <a:prstClr val="black">
                    <a:lumMod val="65000"/>
                    <a:lumOff val="35000"/>
                  </a:prstClr>
                </a:solidFill>
                <a:latin typeface="方正卡通简体" pitchFamily="65" charset="-122"/>
                <a:ea typeface="方正卡通简体" pitchFamily="65" charset="-122"/>
              </a:rPr>
              <a:t>        </a:t>
            </a:r>
            <a:r>
              <a:rPr lang="zh-CN" altLang="zh-CN" sz="1465" dirty="0">
                <a:solidFill>
                  <a:prstClr val="black">
                    <a:lumMod val="65000"/>
                    <a:lumOff val="35000"/>
                  </a:prstClr>
                </a:solidFill>
                <a:latin typeface="方正卡通简体" pitchFamily="65" charset="-122"/>
                <a:ea typeface="方正卡通简体" pitchFamily="65" charset="-122"/>
              </a:rPr>
              <a:t>在每天所丢弃的大量垃圾中，包含着丰富的可以重新利用的资源。仅北京市一年垃圾中便蕴含着11亿的产值。对垃圾进行资源化分类回收利用，不仅节约了社会资源，将其中的有害物质分离出来，避免了填埋和焚烧之后形成跟严重的污染</a:t>
            </a:r>
            <a:r>
              <a:rPr lang="zh-CN" altLang="en-US" sz="1465" dirty="0">
                <a:solidFill>
                  <a:prstClr val="black">
                    <a:lumMod val="65000"/>
                    <a:lumOff val="35000"/>
                  </a:prstClr>
                </a:solidFill>
                <a:latin typeface="方正卡通简体" pitchFamily="65" charset="-122"/>
                <a:ea typeface="方正卡通简体" pitchFamily="65" charset="-122"/>
              </a:rPr>
              <a:t>。</a:t>
            </a:r>
          </a:p>
        </p:txBody>
      </p:sp>
      <p:sp>
        <p:nvSpPr>
          <p:cNvPr id="4" name="TextBox 3"/>
          <p:cNvSpPr txBox="1"/>
          <p:nvPr/>
        </p:nvSpPr>
        <p:spPr>
          <a:xfrm>
            <a:off x="1093163" y="2533173"/>
            <a:ext cx="1829347" cy="1017330"/>
          </a:xfrm>
          <a:prstGeom prst="rect">
            <a:avLst/>
          </a:prstGeom>
          <a:noFill/>
        </p:spPr>
        <p:txBody>
          <a:bodyPr wrap="none" rtlCol="0">
            <a:spAutoFit/>
          </a:bodyPr>
          <a:lstStyle/>
          <a:p>
            <a:pPr defTabSz="1218565">
              <a:lnSpc>
                <a:spcPct val="150000"/>
              </a:lnSpc>
            </a:pPr>
            <a:r>
              <a:rPr lang="en-US" altLang="zh-CN" sz="2135" dirty="0">
                <a:solidFill>
                  <a:prstClr val="black">
                    <a:lumMod val="65000"/>
                    <a:lumOff val="35000"/>
                  </a:prstClr>
                </a:solidFill>
                <a:latin typeface="方正卡通简体" pitchFamily="65" charset="-122"/>
                <a:ea typeface="方正卡通简体" pitchFamily="65" charset="-122"/>
              </a:rPr>
              <a:t>   </a:t>
            </a:r>
            <a:r>
              <a:rPr lang="zh-CN" altLang="zh-CN" sz="2135" dirty="0">
                <a:solidFill>
                  <a:prstClr val="black">
                    <a:lumMod val="65000"/>
                    <a:lumOff val="35000"/>
                  </a:prstClr>
                </a:solidFill>
                <a:latin typeface="方正卡通简体" pitchFamily="65" charset="-122"/>
                <a:ea typeface="方正卡通简体" pitchFamily="65" charset="-122"/>
              </a:rPr>
              <a:t>垃圾分类</a:t>
            </a:r>
            <a:endParaRPr lang="en-US" altLang="zh-CN" sz="2135" dirty="0">
              <a:solidFill>
                <a:prstClr val="black">
                  <a:lumMod val="65000"/>
                  <a:lumOff val="35000"/>
                </a:prstClr>
              </a:solidFill>
              <a:latin typeface="方正卡通简体" pitchFamily="65" charset="-122"/>
              <a:ea typeface="方正卡通简体" pitchFamily="65" charset="-122"/>
            </a:endParaRPr>
          </a:p>
          <a:p>
            <a:pPr defTabSz="1218565">
              <a:lnSpc>
                <a:spcPct val="150000"/>
              </a:lnSpc>
            </a:pPr>
            <a:r>
              <a:rPr lang="zh-CN" altLang="zh-CN" sz="2135" dirty="0">
                <a:solidFill>
                  <a:prstClr val="black">
                    <a:lumMod val="65000"/>
                    <a:lumOff val="35000"/>
                  </a:prstClr>
                </a:solidFill>
                <a:latin typeface="方正卡通简体" pitchFamily="65" charset="-122"/>
                <a:ea typeface="方正卡通简体" pitchFamily="65" charset="-122"/>
              </a:rPr>
              <a:t>使垃圾资源化</a:t>
            </a:r>
            <a:endParaRPr lang="zh-CN" altLang="en-US" sz="2135" dirty="0">
              <a:solidFill>
                <a:prstClr val="black">
                  <a:lumMod val="65000"/>
                  <a:lumOff val="35000"/>
                </a:prstClr>
              </a:solidFill>
              <a:latin typeface="方正卡通简体" pitchFamily="65" charset="-122"/>
              <a:ea typeface="方正卡通简体" pitchFamily="65" charset="-122"/>
            </a:endParaRPr>
          </a:p>
        </p:txBody>
      </p:sp>
      <p:sp>
        <p:nvSpPr>
          <p:cNvPr id="5" name="矩形 4"/>
          <p:cNvSpPr/>
          <p:nvPr/>
        </p:nvSpPr>
        <p:spPr>
          <a:xfrm>
            <a:off x="824220" y="2430080"/>
            <a:ext cx="2451100" cy="114300"/>
          </a:xfrm>
          <a:prstGeom prst="rect">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cxnSp>
        <p:nvCxnSpPr>
          <p:cNvPr id="6" name="直接连接符 5"/>
          <p:cNvCxnSpPr/>
          <p:nvPr/>
        </p:nvCxnSpPr>
        <p:spPr>
          <a:xfrm flipH="1">
            <a:off x="218368" y="4082575"/>
            <a:ext cx="11893175" cy="0"/>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870848" y="3959309"/>
            <a:ext cx="215900" cy="215900"/>
          </a:xfrm>
          <a:prstGeom prst="ellipse">
            <a:avLst/>
          </a:prstGeom>
          <a:solidFill>
            <a:schemeClr val="bg1"/>
          </a:solidFill>
          <a:ln>
            <a:solidFill>
              <a:srgbClr val="74A9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3544262" y="1352779"/>
            <a:ext cx="3299867" cy="2155967"/>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6939767" y="1339460"/>
            <a:ext cx="2223244" cy="2181239"/>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9274696" y="1333313"/>
            <a:ext cx="2792879" cy="2175435"/>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11" name="组合 10"/>
          <p:cNvGrpSpPr/>
          <p:nvPr/>
        </p:nvGrpSpPr>
        <p:grpSpPr>
          <a:xfrm>
            <a:off x="1388770" y="387867"/>
            <a:ext cx="4842811" cy="1120148"/>
            <a:chOff x="1041577" y="290900"/>
            <a:chExt cx="3632108" cy="840111"/>
          </a:xfrm>
        </p:grpSpPr>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16" name="圆角矩形 10"/>
            <p:cNvSpPr/>
            <p:nvPr/>
          </p:nvSpPr>
          <p:spPr>
            <a:xfrm>
              <a:off x="1302347" y="569036"/>
              <a:ext cx="2970204" cy="561975"/>
            </a:xfrm>
            <a:prstGeom prst="roundRect">
              <a:avLst>
                <a:gd name="adj" fmla="val 6780"/>
              </a:avLst>
            </a:prstGeom>
            <a:blipFill>
              <a:blip r:embed="rId5"/>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7" name="TextBox 11"/>
            <p:cNvSpPr txBox="1"/>
            <p:nvPr/>
          </p:nvSpPr>
          <p:spPr>
            <a:xfrm>
              <a:off x="1349970" y="616660"/>
              <a:ext cx="2905088" cy="438581"/>
            </a:xfrm>
            <a:prstGeom prst="rect">
              <a:avLst/>
            </a:prstGeom>
            <a:noFill/>
          </p:spPr>
          <p:txBody>
            <a:bodyPr wrap="square" rtlCol="0">
              <a:spAutoFit/>
            </a:bodyPr>
            <a:lstStyle/>
            <a:p>
              <a:pPr algn="dist" defTabSz="1218565"/>
              <a:r>
                <a:rPr lang="zh-CN" altLang="en-US" sz="3200" b="1" dirty="0">
                  <a:solidFill>
                    <a:prstClr val="black"/>
                  </a:solidFill>
                  <a:latin typeface="方正卡通简体" pitchFamily="65" charset="-122"/>
                  <a:ea typeface="方正卡通简体" pitchFamily="65" charset="-122"/>
                </a:rPr>
                <a:t>倡导低碳</a:t>
              </a:r>
              <a:r>
                <a:rPr lang="en-US" altLang="zh-CN" sz="3200" b="1" dirty="0">
                  <a:solidFill>
                    <a:prstClr val="black"/>
                  </a:solidFill>
                  <a:latin typeface="方正卡通简体" pitchFamily="65" charset="-122"/>
                  <a:ea typeface="方正卡通简体" pitchFamily="65" charset="-122"/>
                </a:rPr>
                <a:t>,</a:t>
              </a:r>
              <a:r>
                <a:rPr lang="zh-CN" altLang="en-US" sz="3200" b="1" dirty="0">
                  <a:solidFill>
                    <a:prstClr val="black"/>
                  </a:solidFill>
                  <a:latin typeface="方正卡通简体" pitchFamily="65" charset="-122"/>
                  <a:ea typeface="方正卡通简体" pitchFamily="65" charset="-122"/>
                </a:rPr>
                <a:t>呵护地球</a:t>
              </a: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2" presetClass="entr" presetSubtype="8" fill="hold" grpId="0" nodeType="withEffect" p14:presetBounceEnd="54000">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14:bounceEnd="54000">
                                          <p:cBhvr additive="base">
                                            <p:cTn id="10" dur="500" fill="hold"/>
                                            <p:tgtEl>
                                              <p:spTgt spid="7"/>
                                            </p:tgtEl>
                                            <p:attrNameLst>
                                              <p:attrName>ppt_x</p:attrName>
                                            </p:attrNameLst>
                                          </p:cBhvr>
                                          <p:tavLst>
                                            <p:tav tm="0">
                                              <p:val>
                                                <p:strVal val="0-#ppt_w/2"/>
                                              </p:val>
                                            </p:tav>
                                            <p:tav tm="100000">
                                              <p:val>
                                                <p:strVal val="#ppt_x"/>
                                              </p:val>
                                            </p:tav>
                                          </p:tavLst>
                                        </p:anim>
                                        <p:anim calcmode="lin" valueType="num" p14:bounceEnd="54000">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42" presetClass="entr" presetSubtype="0" fill="hold" grpId="0" nodeType="withEffect">
                                      <p:stCondLst>
                                        <p:cond delay="12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anim calcmode="lin" valueType="num">
                                          <p:cBhvr>
                                            <p:cTn id="15" dur="750" fill="hold"/>
                                            <p:tgtEl>
                                              <p:spTgt spid="5"/>
                                            </p:tgtEl>
                                            <p:attrNameLst>
                                              <p:attrName>ppt_x</p:attrName>
                                            </p:attrNameLst>
                                          </p:cBhvr>
                                          <p:tavLst>
                                            <p:tav tm="0">
                                              <p:val>
                                                <p:strVal val="#ppt_x"/>
                                              </p:val>
                                            </p:tav>
                                            <p:tav tm="100000">
                                              <p:val>
                                                <p:strVal val="#ppt_x"/>
                                              </p:val>
                                            </p:tav>
                                          </p:tavLst>
                                        </p:anim>
                                        <p:anim calcmode="lin" valueType="num">
                                          <p:cBhvr>
                                            <p:cTn id="16" dur="750" fill="hold"/>
                                            <p:tgtEl>
                                              <p:spTgt spid="5"/>
                                            </p:tgtEl>
                                            <p:attrNameLst>
                                              <p:attrName>ppt_y</p:attrName>
                                            </p:attrNameLst>
                                          </p:cBhvr>
                                          <p:tavLst>
                                            <p:tav tm="0">
                                              <p:val>
                                                <p:strVal val="#ppt_y+.1"/>
                                              </p:val>
                                            </p:tav>
                                            <p:tav tm="100000">
                                              <p:val>
                                                <p:strVal val="#ppt_y"/>
                                              </p:val>
                                            </p:tav>
                                          </p:tavLst>
                                        </p:anim>
                                      </p:childTnLst>
                                    </p:cTn>
                                  </p:par>
                                  <p:par>
                                    <p:cTn id="17" presetID="2" presetClass="entr" presetSubtype="1" fill="hold" grpId="0" nodeType="withEffect" p14:presetBounceEnd="54000">
                                      <p:stCondLst>
                                        <p:cond delay="2000"/>
                                      </p:stCondLst>
                                      <p:childTnLst>
                                        <p:set>
                                          <p:cBhvr>
                                            <p:cTn id="18" dur="1" fill="hold">
                                              <p:stCondLst>
                                                <p:cond delay="0"/>
                                              </p:stCondLst>
                                            </p:cTn>
                                            <p:tgtEl>
                                              <p:spTgt spid="2"/>
                                            </p:tgtEl>
                                            <p:attrNameLst>
                                              <p:attrName>style.visibility</p:attrName>
                                            </p:attrNameLst>
                                          </p:cBhvr>
                                          <p:to>
                                            <p:strVal val="visible"/>
                                          </p:to>
                                        </p:set>
                                        <p:anim calcmode="lin" valueType="num" p14:bounceEnd="54000">
                                          <p:cBhvr additive="base">
                                            <p:cTn id="19" dur="750" fill="hold"/>
                                            <p:tgtEl>
                                              <p:spTgt spid="2"/>
                                            </p:tgtEl>
                                            <p:attrNameLst>
                                              <p:attrName>ppt_x</p:attrName>
                                            </p:attrNameLst>
                                          </p:cBhvr>
                                          <p:tavLst>
                                            <p:tav tm="0">
                                              <p:val>
                                                <p:strVal val="#ppt_x"/>
                                              </p:val>
                                            </p:tav>
                                            <p:tav tm="100000">
                                              <p:val>
                                                <p:strVal val="#ppt_x"/>
                                              </p:val>
                                            </p:tav>
                                          </p:tavLst>
                                        </p:anim>
                                        <p:anim calcmode="lin" valueType="num" p14:bounceEnd="54000">
                                          <p:cBhvr additive="base">
                                            <p:cTn id="20" dur="750" fill="hold"/>
                                            <p:tgtEl>
                                              <p:spTgt spid="2"/>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2750"/>
                                      </p:stCondLst>
                                      <p:iterate type="lt">
                                        <p:tmPct val="10000"/>
                                      </p:iterate>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childTnLst>
                                    </p:cTn>
                                  </p:par>
                                  <p:par>
                                    <p:cTn id="24" presetID="2" presetClass="entr" presetSubtype="2" fill="hold" nodeType="withEffect" p14:presetBounceEnd="38000">
                                      <p:stCondLst>
                                        <p:cond delay="4250"/>
                                      </p:stCondLst>
                                      <p:childTnLst>
                                        <p:set>
                                          <p:cBhvr>
                                            <p:cTn id="25" dur="1" fill="hold">
                                              <p:stCondLst>
                                                <p:cond delay="0"/>
                                              </p:stCondLst>
                                            </p:cTn>
                                            <p:tgtEl>
                                              <p:spTgt spid="8"/>
                                            </p:tgtEl>
                                            <p:attrNameLst>
                                              <p:attrName>style.visibility</p:attrName>
                                            </p:attrNameLst>
                                          </p:cBhvr>
                                          <p:to>
                                            <p:strVal val="visible"/>
                                          </p:to>
                                        </p:set>
                                        <p:anim calcmode="lin" valueType="num" p14:bounceEnd="38000">
                                          <p:cBhvr additive="base">
                                            <p:cTn id="26" dur="750" fill="hold"/>
                                            <p:tgtEl>
                                              <p:spTgt spid="8"/>
                                            </p:tgtEl>
                                            <p:attrNameLst>
                                              <p:attrName>ppt_x</p:attrName>
                                            </p:attrNameLst>
                                          </p:cBhvr>
                                          <p:tavLst>
                                            <p:tav tm="0">
                                              <p:val>
                                                <p:strVal val="1+#ppt_w/2"/>
                                              </p:val>
                                            </p:tav>
                                            <p:tav tm="100000">
                                              <p:val>
                                                <p:strVal val="#ppt_x"/>
                                              </p:val>
                                            </p:tav>
                                          </p:tavLst>
                                        </p:anim>
                                        <p:anim calcmode="lin" valueType="num" p14:bounceEnd="38000">
                                          <p:cBhvr additive="base">
                                            <p:cTn id="27" dur="75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8000">
                                      <p:stCondLst>
                                        <p:cond delay="4750"/>
                                      </p:stCondLst>
                                      <p:childTnLst>
                                        <p:set>
                                          <p:cBhvr>
                                            <p:cTn id="29" dur="1" fill="hold">
                                              <p:stCondLst>
                                                <p:cond delay="0"/>
                                              </p:stCondLst>
                                            </p:cTn>
                                            <p:tgtEl>
                                              <p:spTgt spid="9"/>
                                            </p:tgtEl>
                                            <p:attrNameLst>
                                              <p:attrName>style.visibility</p:attrName>
                                            </p:attrNameLst>
                                          </p:cBhvr>
                                          <p:to>
                                            <p:strVal val="visible"/>
                                          </p:to>
                                        </p:set>
                                        <p:anim calcmode="lin" valueType="num" p14:bounceEnd="38000">
                                          <p:cBhvr additive="base">
                                            <p:cTn id="30" dur="750" fill="hold"/>
                                            <p:tgtEl>
                                              <p:spTgt spid="9"/>
                                            </p:tgtEl>
                                            <p:attrNameLst>
                                              <p:attrName>ppt_x</p:attrName>
                                            </p:attrNameLst>
                                          </p:cBhvr>
                                          <p:tavLst>
                                            <p:tav tm="0">
                                              <p:val>
                                                <p:strVal val="1+#ppt_w/2"/>
                                              </p:val>
                                            </p:tav>
                                            <p:tav tm="100000">
                                              <p:val>
                                                <p:strVal val="#ppt_x"/>
                                              </p:val>
                                            </p:tav>
                                          </p:tavLst>
                                        </p:anim>
                                        <p:anim calcmode="lin" valueType="num" p14:bounceEnd="38000">
                                          <p:cBhvr additive="base">
                                            <p:cTn id="31" dur="75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14:presetBounceEnd="38000">
                                      <p:stCondLst>
                                        <p:cond delay="5250"/>
                                      </p:stCondLst>
                                      <p:childTnLst>
                                        <p:set>
                                          <p:cBhvr>
                                            <p:cTn id="33" dur="1" fill="hold">
                                              <p:stCondLst>
                                                <p:cond delay="0"/>
                                              </p:stCondLst>
                                            </p:cTn>
                                            <p:tgtEl>
                                              <p:spTgt spid="10"/>
                                            </p:tgtEl>
                                            <p:attrNameLst>
                                              <p:attrName>style.visibility</p:attrName>
                                            </p:attrNameLst>
                                          </p:cBhvr>
                                          <p:to>
                                            <p:strVal val="visible"/>
                                          </p:to>
                                        </p:set>
                                        <p:anim calcmode="lin" valueType="num" p14:bounceEnd="38000">
                                          <p:cBhvr additive="base">
                                            <p:cTn id="34" dur="750" fill="hold"/>
                                            <p:tgtEl>
                                              <p:spTgt spid="10"/>
                                            </p:tgtEl>
                                            <p:attrNameLst>
                                              <p:attrName>ppt_x</p:attrName>
                                            </p:attrNameLst>
                                          </p:cBhvr>
                                          <p:tavLst>
                                            <p:tav tm="0">
                                              <p:val>
                                                <p:strVal val="1+#ppt_w/2"/>
                                              </p:val>
                                            </p:tav>
                                            <p:tav tm="100000">
                                              <p:val>
                                                <p:strVal val="#ppt_x"/>
                                              </p:val>
                                            </p:tav>
                                          </p:tavLst>
                                        </p:anim>
                                        <p:anim calcmode="lin" valueType="num" p14:bounceEnd="38000">
                                          <p:cBhvr additive="base">
                                            <p:cTn id="35" dur="750" fill="hold"/>
                                            <p:tgtEl>
                                              <p:spTgt spid="10"/>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6000"/>
                                      </p:stCondLst>
                                      <p:childTnLst>
                                        <p:set>
                                          <p:cBhvr>
                                            <p:cTn id="37" dur="1" fill="hold">
                                              <p:stCondLst>
                                                <p:cond delay="0"/>
                                              </p:stCondLst>
                                            </p:cTn>
                                            <p:tgtEl>
                                              <p:spTgt spid="3"/>
                                            </p:tgtEl>
                                            <p:attrNameLst>
                                              <p:attrName>style.visibility</p:attrName>
                                            </p:attrNameLst>
                                          </p:cBhvr>
                                          <p:to>
                                            <p:strVal val="visible"/>
                                          </p:to>
                                        </p:set>
                                        <p:animEffect transition="in" filter="wipe(up)">
                                          <p:cBhvr>
                                            <p:cTn id="38" dur="3000"/>
                                            <p:tgtEl>
                                              <p:spTgt spid="3"/>
                                            </p:tgtEl>
                                          </p:cBhvr>
                                        </p:animEffect>
                                      </p:childTnLst>
                                    </p:cTn>
                                  </p:par>
                                  <p:par>
                                    <p:cTn id="39" presetID="2" presetClass="entr" presetSubtype="1" fill="hold" nodeType="withEffect" p14:presetBounceEnd="55000">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14:bounceEnd="55000">
                                          <p:cBhvr additive="base">
                                            <p:cTn id="41" dur="1250" fill="hold"/>
                                            <p:tgtEl>
                                              <p:spTgt spid="11"/>
                                            </p:tgtEl>
                                            <p:attrNameLst>
                                              <p:attrName>ppt_x</p:attrName>
                                            </p:attrNameLst>
                                          </p:cBhvr>
                                          <p:tavLst>
                                            <p:tav tm="0">
                                              <p:val>
                                                <p:strVal val="#ppt_x"/>
                                              </p:val>
                                            </p:tav>
                                            <p:tav tm="100000">
                                              <p:val>
                                                <p:strVal val="#ppt_x"/>
                                              </p:val>
                                            </p:tav>
                                          </p:tavLst>
                                        </p:anim>
                                        <p:anim calcmode="lin" valueType="num" p14:bounceEnd="55000">
                                          <p:cBhvr additive="base">
                                            <p:cTn id="42" dur="125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2" presetClass="entr" presetSubtype="8"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42" presetClass="entr" presetSubtype="0" fill="hold" grpId="0" nodeType="withEffect">
                                      <p:stCondLst>
                                        <p:cond delay="12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anim calcmode="lin" valueType="num">
                                          <p:cBhvr>
                                            <p:cTn id="15" dur="750" fill="hold"/>
                                            <p:tgtEl>
                                              <p:spTgt spid="5"/>
                                            </p:tgtEl>
                                            <p:attrNameLst>
                                              <p:attrName>ppt_x</p:attrName>
                                            </p:attrNameLst>
                                          </p:cBhvr>
                                          <p:tavLst>
                                            <p:tav tm="0">
                                              <p:val>
                                                <p:strVal val="#ppt_x"/>
                                              </p:val>
                                            </p:tav>
                                            <p:tav tm="100000">
                                              <p:val>
                                                <p:strVal val="#ppt_x"/>
                                              </p:val>
                                            </p:tav>
                                          </p:tavLst>
                                        </p:anim>
                                        <p:anim calcmode="lin" valueType="num">
                                          <p:cBhvr>
                                            <p:cTn id="16" dur="750" fill="hold"/>
                                            <p:tgtEl>
                                              <p:spTgt spid="5"/>
                                            </p:tgtEl>
                                            <p:attrNameLst>
                                              <p:attrName>ppt_y</p:attrName>
                                            </p:attrNameLst>
                                          </p:cBhvr>
                                          <p:tavLst>
                                            <p:tav tm="0">
                                              <p:val>
                                                <p:strVal val="#ppt_y+.1"/>
                                              </p:val>
                                            </p:tav>
                                            <p:tav tm="100000">
                                              <p:val>
                                                <p:strVal val="#ppt_y"/>
                                              </p:val>
                                            </p:tav>
                                          </p:tavLst>
                                        </p:anim>
                                      </p:childTnLst>
                                    </p:cTn>
                                  </p:par>
                                  <p:par>
                                    <p:cTn id="17" presetID="2" presetClass="entr" presetSubtype="1" fill="hold" grpId="0" nodeType="withEffect">
                                      <p:stCondLst>
                                        <p:cond delay="200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ppt_x"/>
                                              </p:val>
                                            </p:tav>
                                            <p:tav tm="100000">
                                              <p:val>
                                                <p:strVal val="#ppt_x"/>
                                              </p:val>
                                            </p:tav>
                                          </p:tavLst>
                                        </p:anim>
                                        <p:anim calcmode="lin" valueType="num">
                                          <p:cBhvr additive="base">
                                            <p:cTn id="20" dur="750" fill="hold"/>
                                            <p:tgtEl>
                                              <p:spTgt spid="2"/>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2750"/>
                                      </p:stCondLst>
                                      <p:iterate type="lt">
                                        <p:tmPct val="10000"/>
                                      </p:iterate>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childTnLst>
                                    </p:cTn>
                                  </p:par>
                                  <p:par>
                                    <p:cTn id="24" presetID="2" presetClass="entr" presetSubtype="2" fill="hold" nodeType="withEffect">
                                      <p:stCondLst>
                                        <p:cond delay="425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fill="hold"/>
                                            <p:tgtEl>
                                              <p:spTgt spid="8"/>
                                            </p:tgtEl>
                                            <p:attrNameLst>
                                              <p:attrName>ppt_x</p:attrName>
                                            </p:attrNameLst>
                                          </p:cBhvr>
                                          <p:tavLst>
                                            <p:tav tm="0">
                                              <p:val>
                                                <p:strVal val="1+#ppt_w/2"/>
                                              </p:val>
                                            </p:tav>
                                            <p:tav tm="100000">
                                              <p:val>
                                                <p:strVal val="#ppt_x"/>
                                              </p:val>
                                            </p:tav>
                                          </p:tavLst>
                                        </p:anim>
                                        <p:anim calcmode="lin" valueType="num">
                                          <p:cBhvr additive="base">
                                            <p:cTn id="27" dur="75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475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750" fill="hold"/>
                                            <p:tgtEl>
                                              <p:spTgt spid="9"/>
                                            </p:tgtEl>
                                            <p:attrNameLst>
                                              <p:attrName>ppt_x</p:attrName>
                                            </p:attrNameLst>
                                          </p:cBhvr>
                                          <p:tavLst>
                                            <p:tav tm="0">
                                              <p:val>
                                                <p:strVal val="1+#ppt_w/2"/>
                                              </p:val>
                                            </p:tav>
                                            <p:tav tm="100000">
                                              <p:val>
                                                <p:strVal val="#ppt_x"/>
                                              </p:val>
                                            </p:tav>
                                          </p:tavLst>
                                        </p:anim>
                                        <p:anim calcmode="lin" valueType="num">
                                          <p:cBhvr additive="base">
                                            <p:cTn id="31" dur="75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525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750" fill="hold"/>
                                            <p:tgtEl>
                                              <p:spTgt spid="10"/>
                                            </p:tgtEl>
                                            <p:attrNameLst>
                                              <p:attrName>ppt_x</p:attrName>
                                            </p:attrNameLst>
                                          </p:cBhvr>
                                          <p:tavLst>
                                            <p:tav tm="0">
                                              <p:val>
                                                <p:strVal val="1+#ppt_w/2"/>
                                              </p:val>
                                            </p:tav>
                                            <p:tav tm="100000">
                                              <p:val>
                                                <p:strVal val="#ppt_x"/>
                                              </p:val>
                                            </p:tav>
                                          </p:tavLst>
                                        </p:anim>
                                        <p:anim calcmode="lin" valueType="num">
                                          <p:cBhvr additive="base">
                                            <p:cTn id="35" dur="750" fill="hold"/>
                                            <p:tgtEl>
                                              <p:spTgt spid="10"/>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6000"/>
                                      </p:stCondLst>
                                      <p:childTnLst>
                                        <p:set>
                                          <p:cBhvr>
                                            <p:cTn id="37" dur="1" fill="hold">
                                              <p:stCondLst>
                                                <p:cond delay="0"/>
                                              </p:stCondLst>
                                            </p:cTn>
                                            <p:tgtEl>
                                              <p:spTgt spid="3"/>
                                            </p:tgtEl>
                                            <p:attrNameLst>
                                              <p:attrName>style.visibility</p:attrName>
                                            </p:attrNameLst>
                                          </p:cBhvr>
                                          <p:to>
                                            <p:strVal val="visible"/>
                                          </p:to>
                                        </p:set>
                                        <p:animEffect transition="in" filter="wipe(up)">
                                          <p:cBhvr>
                                            <p:cTn id="38" dur="3000"/>
                                            <p:tgtEl>
                                              <p:spTgt spid="3"/>
                                            </p:tgtEl>
                                          </p:cBhvr>
                                        </p:animEffect>
                                      </p:childTnLst>
                                    </p:cTn>
                                  </p:par>
                                  <p:par>
                                    <p:cTn id="39" presetID="2" presetClass="entr" presetSubtype="1"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250" fill="hold"/>
                                            <p:tgtEl>
                                              <p:spTgt spid="11"/>
                                            </p:tgtEl>
                                            <p:attrNameLst>
                                              <p:attrName>ppt_x</p:attrName>
                                            </p:attrNameLst>
                                          </p:cBhvr>
                                          <p:tavLst>
                                            <p:tav tm="0">
                                              <p:val>
                                                <p:strVal val="#ppt_x"/>
                                              </p:val>
                                            </p:tav>
                                            <p:tav tm="100000">
                                              <p:val>
                                                <p:strVal val="#ppt_x"/>
                                              </p:val>
                                            </p:tav>
                                          </p:tavLst>
                                        </p:anim>
                                        <p:anim calcmode="lin" valueType="num">
                                          <p:cBhvr additive="base">
                                            <p:cTn id="42" dur="125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7"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8830558" y="1858644"/>
            <a:ext cx="2952010" cy="4677844"/>
          </a:xfrm>
          <a:prstGeom prst="rect">
            <a:avLst/>
          </a:prstGeom>
        </p:spPr>
      </p:pic>
      <p:grpSp>
        <p:nvGrpSpPr>
          <p:cNvPr id="4" name="组合 3"/>
          <p:cNvGrpSpPr/>
          <p:nvPr/>
        </p:nvGrpSpPr>
        <p:grpSpPr>
          <a:xfrm>
            <a:off x="2789416" y="1692723"/>
            <a:ext cx="5049611" cy="1286844"/>
            <a:chOff x="5142496" y="1805150"/>
            <a:chExt cx="5049611" cy="1286844"/>
          </a:xfrm>
        </p:grpSpPr>
        <p:sp>
          <p:nvSpPr>
            <p:cNvPr id="5" name="矩形 4"/>
            <p:cNvSpPr/>
            <p:nvPr/>
          </p:nvSpPr>
          <p:spPr>
            <a:xfrm>
              <a:off x="5142496" y="2334864"/>
              <a:ext cx="5049611" cy="7571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方正卡通简体" pitchFamily="65" charset="-122"/>
                  <a:ea typeface="方正卡通简体" pitchFamily="65" charset="-122"/>
                </a:rPr>
                <a:t>用户可以在投影仪或者计算机上进行演示也可以将演示文稿打印出来</a:t>
              </a:r>
            </a:p>
          </p:txBody>
        </p:sp>
        <p:sp>
          <p:nvSpPr>
            <p:cNvPr id="6" name="矩形 5"/>
            <p:cNvSpPr/>
            <p:nvPr/>
          </p:nvSpPr>
          <p:spPr>
            <a:xfrm>
              <a:off x="5142496" y="1805150"/>
              <a:ext cx="3180590" cy="609398"/>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6F4836"/>
                  </a:solidFill>
                  <a:effectLst/>
                  <a:uLnTx/>
                  <a:uFillTx/>
                  <a:latin typeface="方正卡通简体" pitchFamily="65" charset="-122"/>
                  <a:ea typeface="方正卡通简体" pitchFamily="65" charset="-122"/>
                </a:rPr>
                <a:t>标题文字添加</a:t>
              </a:r>
            </a:p>
          </p:txBody>
        </p:sp>
      </p:grpSp>
      <p:pic>
        <p:nvPicPr>
          <p:cNvPr id="7" name="图片占位符 12"/>
          <p:cNvPicPr>
            <a:picLocks noChangeAspect="1"/>
          </p:cNvPicPr>
          <p:nvPr/>
        </p:nvPicPr>
        <p:blipFill>
          <a:blip r:embed="rId2" cstate="print">
            <a:extLst>
              <a:ext uri="{28A0092B-C50C-407E-A947-70E740481C1C}">
                <a14:useLocalDpi xmlns:a14="http://schemas.microsoft.com/office/drawing/2010/main" val="0"/>
              </a:ext>
            </a:extLst>
          </a:blip>
          <a:srcRect l="13116" r="13116"/>
          <a:stretch>
            <a:fillRect/>
          </a:stretch>
        </p:blipFill>
        <p:spPr>
          <a:xfrm>
            <a:off x="3314166" y="3148949"/>
            <a:ext cx="2000055" cy="2097235"/>
          </a:xfrm>
          <a:custGeom>
            <a:avLst/>
            <a:gdLst>
              <a:gd name="connsiteX0" fmla="*/ 763645 w 2000055"/>
              <a:gd name="connsiteY0" fmla="*/ 227 h 2097235"/>
              <a:gd name="connsiteX1" fmla="*/ 1156451 w 2000055"/>
              <a:gd name="connsiteY1" fmla="*/ 60882 h 2097235"/>
              <a:gd name="connsiteX2" fmla="*/ 1553537 w 2000055"/>
              <a:gd name="connsiteY2" fmla="*/ 225193 h 2097235"/>
              <a:gd name="connsiteX3" fmla="*/ 1868467 w 2000055"/>
              <a:gd name="connsiteY3" fmla="*/ 362119 h 2097235"/>
              <a:gd name="connsiteX4" fmla="*/ 1978008 w 2000055"/>
              <a:gd name="connsiteY4" fmla="*/ 827668 h 2097235"/>
              <a:gd name="connsiteX5" fmla="*/ 1978008 w 2000055"/>
              <a:gd name="connsiteY5" fmla="*/ 1293217 h 2097235"/>
              <a:gd name="connsiteX6" fmla="*/ 1745234 w 2000055"/>
              <a:gd name="connsiteY6" fmla="*/ 1717688 h 2097235"/>
              <a:gd name="connsiteX7" fmla="*/ 1307070 w 2000055"/>
              <a:gd name="connsiteY7" fmla="*/ 2018925 h 2097235"/>
              <a:gd name="connsiteX8" fmla="*/ 636132 w 2000055"/>
              <a:gd name="connsiteY8" fmla="*/ 2073696 h 2097235"/>
              <a:gd name="connsiteX9" fmla="*/ 334894 w 2000055"/>
              <a:gd name="connsiteY9" fmla="*/ 1690303 h 2097235"/>
              <a:gd name="connsiteX10" fmla="*/ 19964 w 2000055"/>
              <a:gd name="connsiteY10" fmla="*/ 1389065 h 2097235"/>
              <a:gd name="connsiteX11" fmla="*/ 47349 w 2000055"/>
              <a:gd name="connsiteY11" fmla="*/ 772897 h 2097235"/>
              <a:gd name="connsiteX12" fmla="*/ 170583 w 2000055"/>
              <a:gd name="connsiteY12" fmla="*/ 471660 h 2097235"/>
              <a:gd name="connsiteX13" fmla="*/ 362280 w 2000055"/>
              <a:gd name="connsiteY13" fmla="*/ 362119 h 2097235"/>
              <a:gd name="connsiteX14" fmla="*/ 649825 w 2000055"/>
              <a:gd name="connsiteY14" fmla="*/ 19804 h 2097235"/>
              <a:gd name="connsiteX15" fmla="*/ 763645 w 2000055"/>
              <a:gd name="connsiteY15" fmla="*/ 227 h 209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055" h="2097235">
                <a:moveTo>
                  <a:pt x="763645" y="227"/>
                </a:moveTo>
                <a:cubicBezTo>
                  <a:pt x="889445" y="-3303"/>
                  <a:pt x="1043487" y="35208"/>
                  <a:pt x="1156451" y="60882"/>
                </a:cubicBezTo>
                <a:cubicBezTo>
                  <a:pt x="1307070" y="95113"/>
                  <a:pt x="1434867" y="174986"/>
                  <a:pt x="1553537" y="225193"/>
                </a:cubicBezTo>
                <a:cubicBezTo>
                  <a:pt x="1672207" y="275400"/>
                  <a:pt x="1797722" y="261707"/>
                  <a:pt x="1868467" y="362119"/>
                </a:cubicBezTo>
                <a:cubicBezTo>
                  <a:pt x="1939213" y="462531"/>
                  <a:pt x="1959751" y="672485"/>
                  <a:pt x="1978008" y="827668"/>
                </a:cubicBezTo>
                <a:cubicBezTo>
                  <a:pt x="1996264" y="982851"/>
                  <a:pt x="2016803" y="1144881"/>
                  <a:pt x="1978008" y="1293217"/>
                </a:cubicBezTo>
                <a:cubicBezTo>
                  <a:pt x="1939213" y="1441553"/>
                  <a:pt x="1857057" y="1596737"/>
                  <a:pt x="1745234" y="1717688"/>
                </a:cubicBezTo>
                <a:cubicBezTo>
                  <a:pt x="1633410" y="1838639"/>
                  <a:pt x="1491920" y="1959591"/>
                  <a:pt x="1307070" y="2018925"/>
                </a:cubicBezTo>
                <a:cubicBezTo>
                  <a:pt x="1122220" y="2078260"/>
                  <a:pt x="798161" y="2128466"/>
                  <a:pt x="636132" y="2073696"/>
                </a:cubicBezTo>
                <a:cubicBezTo>
                  <a:pt x="474103" y="2018925"/>
                  <a:pt x="437589" y="1804407"/>
                  <a:pt x="334894" y="1690303"/>
                </a:cubicBezTo>
                <a:cubicBezTo>
                  <a:pt x="232200" y="1576198"/>
                  <a:pt x="67889" y="1541966"/>
                  <a:pt x="19964" y="1389065"/>
                </a:cubicBezTo>
                <a:cubicBezTo>
                  <a:pt x="-27960" y="1236164"/>
                  <a:pt x="22247" y="925799"/>
                  <a:pt x="47349" y="772897"/>
                </a:cubicBezTo>
                <a:cubicBezTo>
                  <a:pt x="72452" y="619996"/>
                  <a:pt x="122659" y="540123"/>
                  <a:pt x="170583" y="471660"/>
                </a:cubicBezTo>
                <a:cubicBezTo>
                  <a:pt x="218507" y="403197"/>
                  <a:pt x="282406" y="437428"/>
                  <a:pt x="362280" y="362119"/>
                </a:cubicBezTo>
                <a:cubicBezTo>
                  <a:pt x="442153" y="286810"/>
                  <a:pt x="517462" y="70010"/>
                  <a:pt x="649825" y="19804"/>
                </a:cubicBezTo>
                <a:cubicBezTo>
                  <a:pt x="682915" y="7252"/>
                  <a:pt x="721711" y="1404"/>
                  <a:pt x="763645" y="227"/>
                </a:cubicBezTo>
                <a:close/>
              </a:path>
            </a:pathLst>
          </a:custGeom>
        </p:spPr>
      </p:pic>
      <p:pic>
        <p:nvPicPr>
          <p:cNvPr id="8" name="图片占位符 14"/>
          <p:cNvPicPr>
            <a:picLocks noChangeAspect="1"/>
          </p:cNvPicPr>
          <p:nvPr/>
        </p:nvPicPr>
        <p:blipFill>
          <a:blip r:embed="rId3" cstate="print">
            <a:extLst>
              <a:ext uri="{28A0092B-C50C-407E-A947-70E740481C1C}">
                <a14:useLocalDpi xmlns:a14="http://schemas.microsoft.com/office/drawing/2010/main" val="0"/>
              </a:ext>
            </a:extLst>
          </a:blip>
          <a:srcRect l="12952" r="12952"/>
          <a:stretch>
            <a:fillRect/>
          </a:stretch>
        </p:blipFill>
        <p:spPr>
          <a:xfrm>
            <a:off x="6525067" y="3509281"/>
            <a:ext cx="2014441" cy="2123889"/>
          </a:xfrm>
          <a:custGeom>
            <a:avLst/>
            <a:gdLst>
              <a:gd name="connsiteX0" fmla="*/ 1316512 w 2014441"/>
              <a:gd name="connsiteY0" fmla="*/ 42 h 2123889"/>
              <a:gd name="connsiteX1" fmla="*/ 1399210 w 2014441"/>
              <a:gd name="connsiteY1" fmla="*/ 16319 h 2123889"/>
              <a:gd name="connsiteX2" fmla="*/ 1733710 w 2014441"/>
              <a:gd name="connsiteY2" fmla="*/ 358144 h 2123889"/>
              <a:gd name="connsiteX3" fmla="*/ 1974453 w 2014441"/>
              <a:gd name="connsiteY3" fmla="*/ 756615 h 2123889"/>
              <a:gd name="connsiteX4" fmla="*/ 1994718 w 2014441"/>
              <a:gd name="connsiteY4" fmla="*/ 1240298 h 2123889"/>
              <a:gd name="connsiteX5" fmla="*/ 1775461 w 2014441"/>
              <a:gd name="connsiteY5" fmla="*/ 1724713 h 2123889"/>
              <a:gd name="connsiteX6" fmla="*/ 1229517 w 2014441"/>
              <a:gd name="connsiteY6" fmla="*/ 2118544 h 2123889"/>
              <a:gd name="connsiteX7" fmla="*/ 773425 w 2014441"/>
              <a:gd name="connsiteY7" fmla="*/ 1946166 h 2123889"/>
              <a:gd name="connsiteX8" fmla="*/ 348097 w 2014441"/>
              <a:gd name="connsiteY8" fmla="*/ 1851187 h 2123889"/>
              <a:gd name="connsiteX9" fmla="*/ 52906 w 2014441"/>
              <a:gd name="connsiteY9" fmla="*/ 1309638 h 2123889"/>
              <a:gd name="connsiteX10" fmla="*/ 2609 w 2014441"/>
              <a:gd name="connsiteY10" fmla="*/ 988078 h 2123889"/>
              <a:gd name="connsiteX11" fmla="*/ 110040 w 2014441"/>
              <a:gd name="connsiteY11" fmla="*/ 795191 h 2123889"/>
              <a:gd name="connsiteX12" fmla="*/ 179138 w 2014441"/>
              <a:gd name="connsiteY12" fmla="*/ 353504 h 2123889"/>
              <a:gd name="connsiteX13" fmla="*/ 634010 w 2014441"/>
              <a:gd name="connsiteY13" fmla="*/ 126679 h 2123889"/>
              <a:gd name="connsiteX14" fmla="*/ 1058850 w 2014441"/>
              <a:gd name="connsiteY14" fmla="*/ 61977 h 2123889"/>
              <a:gd name="connsiteX15" fmla="*/ 1316512 w 2014441"/>
              <a:gd name="connsiteY15" fmla="*/ 42 h 212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14441" h="2123889">
                <a:moveTo>
                  <a:pt x="1316512" y="42"/>
                </a:moveTo>
                <a:cubicBezTo>
                  <a:pt x="1343730" y="-488"/>
                  <a:pt x="1371091" y="3978"/>
                  <a:pt x="1399210" y="16319"/>
                </a:cubicBezTo>
                <a:cubicBezTo>
                  <a:pt x="1511687" y="65680"/>
                  <a:pt x="1637837" y="234762"/>
                  <a:pt x="1733710" y="358144"/>
                </a:cubicBezTo>
                <a:cubicBezTo>
                  <a:pt x="1829584" y="481527"/>
                  <a:pt x="1930951" y="609590"/>
                  <a:pt x="1974453" y="756615"/>
                </a:cubicBezTo>
                <a:cubicBezTo>
                  <a:pt x="2017954" y="903640"/>
                  <a:pt x="2027883" y="1078948"/>
                  <a:pt x="1994718" y="1240298"/>
                </a:cubicBezTo>
                <a:cubicBezTo>
                  <a:pt x="1961552" y="1401647"/>
                  <a:pt x="1902994" y="1578339"/>
                  <a:pt x="1775461" y="1724713"/>
                </a:cubicBezTo>
                <a:cubicBezTo>
                  <a:pt x="1647927" y="1871087"/>
                  <a:pt x="1396523" y="2081635"/>
                  <a:pt x="1229517" y="2118544"/>
                </a:cubicBezTo>
                <a:cubicBezTo>
                  <a:pt x="1062511" y="2155452"/>
                  <a:pt x="920328" y="1990725"/>
                  <a:pt x="773425" y="1946166"/>
                </a:cubicBezTo>
                <a:cubicBezTo>
                  <a:pt x="626521" y="1901607"/>
                  <a:pt x="468183" y="1957275"/>
                  <a:pt x="348097" y="1851187"/>
                </a:cubicBezTo>
                <a:cubicBezTo>
                  <a:pt x="228010" y="1745099"/>
                  <a:pt x="110488" y="1453489"/>
                  <a:pt x="52906" y="1309638"/>
                </a:cubicBezTo>
                <a:cubicBezTo>
                  <a:pt x="-4675" y="1165786"/>
                  <a:pt x="-3006" y="1071459"/>
                  <a:pt x="2609" y="988078"/>
                </a:cubicBezTo>
                <a:cubicBezTo>
                  <a:pt x="8225" y="904697"/>
                  <a:pt x="80619" y="900953"/>
                  <a:pt x="110040" y="795191"/>
                </a:cubicBezTo>
                <a:cubicBezTo>
                  <a:pt x="139462" y="689429"/>
                  <a:pt x="91810" y="464923"/>
                  <a:pt x="179138" y="353504"/>
                </a:cubicBezTo>
                <a:cubicBezTo>
                  <a:pt x="266467" y="242085"/>
                  <a:pt x="487391" y="175267"/>
                  <a:pt x="634010" y="126679"/>
                </a:cubicBezTo>
                <a:cubicBezTo>
                  <a:pt x="780629" y="78091"/>
                  <a:pt x="931316" y="80370"/>
                  <a:pt x="1058850" y="61977"/>
                </a:cubicBezTo>
                <a:cubicBezTo>
                  <a:pt x="1154500" y="48182"/>
                  <a:pt x="1234859" y="1631"/>
                  <a:pt x="1316512" y="42"/>
                </a:cubicBezTo>
                <a:close/>
              </a:path>
            </a:pathLst>
          </a:custGeom>
        </p:spPr>
      </p:pic>
      <p:grpSp>
        <p:nvGrpSpPr>
          <p:cNvPr id="9" name="组合 8"/>
          <p:cNvGrpSpPr/>
          <p:nvPr/>
        </p:nvGrpSpPr>
        <p:grpSpPr>
          <a:xfrm>
            <a:off x="1388770" y="387867"/>
            <a:ext cx="4842811" cy="1120148"/>
            <a:chOff x="1041577" y="290900"/>
            <a:chExt cx="3632108" cy="840111"/>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14" name="圆角矩形 10"/>
            <p:cNvSpPr/>
            <p:nvPr/>
          </p:nvSpPr>
          <p:spPr>
            <a:xfrm>
              <a:off x="1302347" y="569036"/>
              <a:ext cx="2970204" cy="561975"/>
            </a:xfrm>
            <a:prstGeom prst="roundRect">
              <a:avLst>
                <a:gd name="adj" fmla="val 6780"/>
              </a:avLst>
            </a:prstGeom>
            <a:blipFill>
              <a:blip r:embed="rId5"/>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5" name="TextBox 11"/>
            <p:cNvSpPr txBox="1"/>
            <p:nvPr/>
          </p:nvSpPr>
          <p:spPr>
            <a:xfrm>
              <a:off x="1349970" y="616660"/>
              <a:ext cx="2905088" cy="438581"/>
            </a:xfrm>
            <a:prstGeom prst="rect">
              <a:avLst/>
            </a:prstGeom>
            <a:noFill/>
          </p:spPr>
          <p:txBody>
            <a:bodyPr wrap="square" rtlCol="0">
              <a:spAutoFit/>
            </a:bodyPr>
            <a:lstStyle/>
            <a:p>
              <a:pPr algn="dist" defTabSz="1218565"/>
              <a:r>
                <a:rPr lang="zh-CN" altLang="en-US" sz="3200" b="1" dirty="0">
                  <a:solidFill>
                    <a:prstClr val="black"/>
                  </a:solidFill>
                  <a:latin typeface="方正卡通简体" pitchFamily="65" charset="-122"/>
                  <a:ea typeface="方正卡通简体" pitchFamily="65" charset="-122"/>
                </a:rPr>
                <a:t>倡导低碳</a:t>
              </a:r>
              <a:r>
                <a:rPr lang="en-US" altLang="zh-CN" sz="3200" b="1" dirty="0">
                  <a:solidFill>
                    <a:prstClr val="black"/>
                  </a:solidFill>
                  <a:latin typeface="方正卡通简体" pitchFamily="65" charset="-122"/>
                  <a:ea typeface="方正卡通简体" pitchFamily="65" charset="-122"/>
                </a:rPr>
                <a:t>,</a:t>
              </a:r>
              <a:r>
                <a:rPr lang="zh-CN" altLang="en-US" sz="3200" b="1" dirty="0">
                  <a:solidFill>
                    <a:prstClr val="black"/>
                  </a:solidFill>
                  <a:latin typeface="方正卡通简体" pitchFamily="65" charset="-122"/>
                  <a:ea typeface="方正卡通简体" pitchFamily="65" charset="-122"/>
                </a:rPr>
                <a:t>呵护地球</a:t>
              </a: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 calcmode="lin" valueType="num">
                                          <p:cBhvr>
                                            <p:cTn id="26" dur="500" fill="hold"/>
                                            <p:tgtEl>
                                              <p:spTgt spid="8"/>
                                            </p:tgtEl>
                                            <p:attrNameLst>
                                              <p:attrName>style.rotation</p:attrName>
                                            </p:attrNameLst>
                                          </p:cBhvr>
                                          <p:tavLst>
                                            <p:tav tm="0">
                                              <p:val>
                                                <p:fltVal val="360"/>
                                              </p:val>
                                            </p:tav>
                                            <p:tav tm="100000">
                                              <p:val>
                                                <p:fltVal val="0"/>
                                              </p:val>
                                            </p:tav>
                                          </p:tavLst>
                                        </p:anim>
                                        <p:animEffect transition="in" filter="fade">
                                          <p:cBhvr>
                                            <p:cTn id="27" dur="500"/>
                                            <p:tgtEl>
                                              <p:spTgt spid="8"/>
                                            </p:tgtEl>
                                          </p:cBhvr>
                                        </p:animEffect>
                                      </p:childTnLst>
                                    </p:cTn>
                                  </p:par>
                                  <p:par>
                                    <p:cTn id="28" presetID="2" presetClass="entr" presetSubtype="1" fill="hold" nodeType="withEffect" p14:presetBounceEnd="55000">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14:bounceEnd="55000">
                                          <p:cBhvr additive="base">
                                            <p:cTn id="30" dur="1250" fill="hold"/>
                                            <p:tgtEl>
                                              <p:spTgt spid="9"/>
                                            </p:tgtEl>
                                            <p:attrNameLst>
                                              <p:attrName>ppt_x</p:attrName>
                                            </p:attrNameLst>
                                          </p:cBhvr>
                                          <p:tavLst>
                                            <p:tav tm="0">
                                              <p:val>
                                                <p:strVal val="#ppt_x"/>
                                              </p:val>
                                            </p:tav>
                                            <p:tav tm="100000">
                                              <p:val>
                                                <p:strVal val="#ppt_x"/>
                                              </p:val>
                                            </p:tav>
                                          </p:tavLst>
                                        </p:anim>
                                        <p:anim calcmode="lin" valueType="num" p14:bounceEnd="55000">
                                          <p:cBhvr additive="base">
                                            <p:cTn id="31" dur="1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 calcmode="lin" valueType="num">
                                          <p:cBhvr>
                                            <p:cTn id="26" dur="500" fill="hold"/>
                                            <p:tgtEl>
                                              <p:spTgt spid="8"/>
                                            </p:tgtEl>
                                            <p:attrNameLst>
                                              <p:attrName>style.rotation</p:attrName>
                                            </p:attrNameLst>
                                          </p:cBhvr>
                                          <p:tavLst>
                                            <p:tav tm="0">
                                              <p:val>
                                                <p:fltVal val="360"/>
                                              </p:val>
                                            </p:tav>
                                            <p:tav tm="100000">
                                              <p:val>
                                                <p:fltVal val="0"/>
                                              </p:val>
                                            </p:tav>
                                          </p:tavLst>
                                        </p:anim>
                                        <p:animEffect transition="in" filter="fade">
                                          <p:cBhvr>
                                            <p:cTn id="27" dur="500"/>
                                            <p:tgtEl>
                                              <p:spTgt spid="8"/>
                                            </p:tgtEl>
                                          </p:cBhvr>
                                        </p:animEffect>
                                      </p:childTnLst>
                                    </p:cTn>
                                  </p:par>
                                  <p:par>
                                    <p:cTn id="28" presetID="2" presetClass="entr" presetSubtype="1"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250" fill="hold"/>
                                            <p:tgtEl>
                                              <p:spTgt spid="9"/>
                                            </p:tgtEl>
                                            <p:attrNameLst>
                                              <p:attrName>ppt_x</p:attrName>
                                            </p:attrNameLst>
                                          </p:cBhvr>
                                          <p:tavLst>
                                            <p:tav tm="0">
                                              <p:val>
                                                <p:strVal val="#ppt_x"/>
                                              </p:val>
                                            </p:tav>
                                            <p:tav tm="100000">
                                              <p:val>
                                                <p:strVal val="#ppt_x"/>
                                              </p:val>
                                            </p:tav>
                                          </p:tavLst>
                                        </p:anim>
                                        <p:anim calcmode="lin" valueType="num">
                                          <p:cBhvr additive="base">
                                            <p:cTn id="31" dur="1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5007" y="-181576"/>
            <a:ext cx="3992793" cy="2325473"/>
          </a:xfrm>
          <a:prstGeom prst="rect">
            <a:avLst/>
          </a:prstGeom>
          <a:effectLst>
            <a:outerShdw blurRad="50800" dist="38100" dir="5400000" algn="t" rotWithShape="0">
              <a:prstClr val="black">
                <a:alpha val="40000"/>
              </a:prstClr>
            </a:outerShdw>
          </a:effectLst>
        </p:spPr>
      </p:pic>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46007" t="58709" r="17901" b="4424"/>
          <a:stretch>
            <a:fillRect/>
          </a:stretch>
        </p:blipFill>
        <p:spPr>
          <a:xfrm>
            <a:off x="561101" y="5259470"/>
            <a:ext cx="3440746" cy="1757287"/>
          </a:xfrm>
          <a:prstGeom prst="rect">
            <a:avLst/>
          </a:prstGeom>
        </p:spPr>
      </p:pic>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l="74825" t="34389" r="9477"/>
          <a:stretch>
            <a:fillRect/>
          </a:stretch>
        </p:blipFill>
        <p:spPr>
          <a:xfrm>
            <a:off x="3427842" y="4301866"/>
            <a:ext cx="1148011" cy="2399132"/>
          </a:xfrm>
          <a:prstGeom prst="rect">
            <a:avLst/>
          </a:prstGeom>
        </p:spPr>
      </p:pic>
      <p:pic>
        <p:nvPicPr>
          <p:cNvPr id="38" name="图片 37"/>
          <p:cNvPicPr>
            <a:picLocks noChangeAspect="1"/>
          </p:cNvPicPr>
          <p:nvPr/>
        </p:nvPicPr>
        <p:blipFill rotWithShape="1">
          <a:blip r:embed="rId4">
            <a:extLst>
              <a:ext uri="{28A0092B-C50C-407E-A947-70E740481C1C}">
                <a14:useLocalDpi xmlns:a14="http://schemas.microsoft.com/office/drawing/2010/main" val="0"/>
              </a:ext>
            </a:extLst>
          </a:blip>
          <a:srcRect l="32687" t="31699" r="8506"/>
          <a:stretch>
            <a:fillRect/>
          </a:stretch>
        </p:blipFill>
        <p:spPr>
          <a:xfrm>
            <a:off x="7113791" y="4363181"/>
            <a:ext cx="5078209" cy="2608087"/>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l="19796" t="62558" r="52646"/>
          <a:stretch>
            <a:fillRect/>
          </a:stretch>
        </p:blipFill>
        <p:spPr>
          <a:xfrm>
            <a:off x="8833500" y="679642"/>
            <a:ext cx="3359889" cy="2282455"/>
          </a:xfrm>
          <a:prstGeom prst="rect">
            <a:avLst/>
          </a:prstGeom>
        </p:spPr>
      </p:pic>
      <p:pic>
        <p:nvPicPr>
          <p:cNvPr id="40" name="图片 39" descr="图片包含 动物&#10;&#10;已生成极高可信度的说明"/>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17408" y="105061"/>
            <a:ext cx="1009908" cy="1009908"/>
          </a:xfrm>
          <a:prstGeom prst="rect">
            <a:avLst/>
          </a:prstGeom>
        </p:spPr>
      </p:pic>
      <p:grpSp>
        <p:nvGrpSpPr>
          <p:cNvPr id="14" name="组合 13"/>
          <p:cNvGrpSpPr/>
          <p:nvPr/>
        </p:nvGrpSpPr>
        <p:grpSpPr>
          <a:xfrm>
            <a:off x="3194603" y="1663503"/>
            <a:ext cx="5831532" cy="1357793"/>
            <a:chOff x="2471234" y="1036366"/>
            <a:chExt cx="4373649" cy="1018345"/>
          </a:xfrm>
        </p:grpSpPr>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71234" y="1036366"/>
              <a:ext cx="4373649" cy="887572"/>
            </a:xfrm>
            <a:prstGeom prst="rect">
              <a:avLst/>
            </a:prstGeom>
            <a:effectLst>
              <a:outerShdw blurRad="50800" dist="38100" dir="5400000" algn="t" rotWithShape="0">
                <a:prstClr val="black">
                  <a:alpha val="40000"/>
                </a:prstClr>
              </a:outerShdw>
            </a:effectLst>
          </p:spPr>
        </p:pic>
        <p:sp>
          <p:nvSpPr>
            <p:cNvPr id="16" name="圆角矩形 13"/>
            <p:cNvSpPr/>
            <p:nvPr/>
          </p:nvSpPr>
          <p:spPr>
            <a:xfrm>
              <a:off x="2795083" y="1364651"/>
              <a:ext cx="3634798" cy="690060"/>
            </a:xfrm>
            <a:prstGeom prst="roundRect">
              <a:avLst>
                <a:gd name="adj" fmla="val 6780"/>
              </a:avLst>
            </a:prstGeom>
            <a:blipFill>
              <a:blip r:embed="rId8"/>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grpSp>
      <p:sp>
        <p:nvSpPr>
          <p:cNvPr id="17" name="菱形 16"/>
          <p:cNvSpPr/>
          <p:nvPr/>
        </p:nvSpPr>
        <p:spPr>
          <a:xfrm>
            <a:off x="3772377" y="2246744"/>
            <a:ext cx="645459" cy="645459"/>
          </a:xfrm>
          <a:prstGeom prst="diamond">
            <a:avLst/>
          </a:prstGeom>
          <a:solidFill>
            <a:srgbClr val="74A91F"/>
          </a:solidFill>
          <a:ln>
            <a:solidFill>
              <a:schemeClr val="bg1"/>
            </a:solidFill>
          </a:ln>
          <a:effectLst>
            <a:innerShdw blurRad="88900" dist="127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latin typeface="AcmeFont" pitchFamily="2" charset="0"/>
              <a:ea typeface="宋体" pitchFamily="2" charset="-122"/>
            </a:endParaRPr>
          </a:p>
        </p:txBody>
      </p:sp>
      <p:sp>
        <p:nvSpPr>
          <p:cNvPr id="18" name="TextBox 3"/>
          <p:cNvSpPr txBox="1"/>
          <p:nvPr/>
        </p:nvSpPr>
        <p:spPr>
          <a:xfrm>
            <a:off x="4417383" y="2237335"/>
            <a:ext cx="3903016" cy="584775"/>
          </a:xfrm>
          <a:prstGeom prst="rect">
            <a:avLst/>
          </a:prstGeom>
          <a:noFill/>
        </p:spPr>
        <p:txBody>
          <a:bodyPr wrap="square" rtlCol="0">
            <a:spAutoFit/>
          </a:bodyPr>
          <a:lstStyle/>
          <a:p>
            <a:pPr algn="dist" defTabSz="1218565"/>
            <a:r>
              <a:rPr lang="zh-CN" altLang="en-US" sz="3200" b="1" dirty="0">
                <a:solidFill>
                  <a:prstClr val="black">
                    <a:lumMod val="95000"/>
                    <a:lumOff val="5000"/>
                  </a:prstClr>
                </a:solidFill>
                <a:latin typeface="方正卡通简体" pitchFamily="65" charset="-122"/>
                <a:ea typeface="方正卡通简体" pitchFamily="65" charset="-122"/>
              </a:rPr>
              <a:t>低碳生活从我做起</a:t>
            </a:r>
          </a:p>
        </p:txBody>
      </p:sp>
      <p:sp>
        <p:nvSpPr>
          <p:cNvPr id="19" name="矩形 18"/>
          <p:cNvSpPr/>
          <p:nvPr/>
        </p:nvSpPr>
        <p:spPr>
          <a:xfrm>
            <a:off x="3933306" y="2316977"/>
            <a:ext cx="338554" cy="461665"/>
          </a:xfrm>
          <a:prstGeom prst="rect">
            <a:avLst/>
          </a:prstGeom>
        </p:spPr>
        <p:txBody>
          <a:bodyPr wrap="none">
            <a:spAutoFit/>
          </a:bodyPr>
          <a:lstStyle/>
          <a:p>
            <a:pPr defTabSz="1218565"/>
            <a:r>
              <a:rPr lang="en-US" altLang="zh-CN" sz="2400" dirty="0">
                <a:solidFill>
                  <a:prstClr val="white"/>
                </a:solidFill>
                <a:latin typeface="AcmeFont" pitchFamily="2" charset="0"/>
                <a:ea typeface="宋体" pitchFamily="2" charset="-122"/>
              </a:rPr>
              <a:t>3</a:t>
            </a:r>
            <a:endParaRPr lang="zh-CN" altLang="en-US" sz="2400" dirty="0">
              <a:solidFill>
                <a:prstClr val="white"/>
              </a:solidFill>
              <a:latin typeface="AcmeFont" pitchFamily="2" charset="0"/>
              <a:ea typeface="宋体" pitchFamily="2" charset="-122"/>
            </a:endParaRPr>
          </a:p>
        </p:txBody>
      </p:sp>
      <p:pic>
        <p:nvPicPr>
          <p:cNvPr id="20" name="图片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86419" y="889000"/>
            <a:ext cx="2149901" cy="1633925"/>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1250" fill="hold"/>
                                            <p:tgtEl>
                                              <p:spTgt spid="14"/>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4000">
                                      <p:stCondLst>
                                        <p:cond delay="1250"/>
                                      </p:stCondLst>
                                      <p:childTnLst>
                                        <p:set>
                                          <p:cBhvr>
                                            <p:cTn id="10" dur="1" fill="hold">
                                              <p:stCondLst>
                                                <p:cond delay="0"/>
                                              </p:stCondLst>
                                            </p:cTn>
                                            <p:tgtEl>
                                              <p:spTgt spid="17"/>
                                            </p:tgtEl>
                                            <p:attrNameLst>
                                              <p:attrName>style.visibility</p:attrName>
                                            </p:attrNameLst>
                                          </p:cBhvr>
                                          <p:to>
                                            <p:strVal val="visible"/>
                                          </p:to>
                                        </p:set>
                                        <p:anim calcmode="lin" valueType="num" p14:bounceEnd="54000">
                                          <p:cBhvr additive="base">
                                            <p:cTn id="11" dur="750" fill="hold"/>
                                            <p:tgtEl>
                                              <p:spTgt spid="17"/>
                                            </p:tgtEl>
                                            <p:attrNameLst>
                                              <p:attrName>ppt_x</p:attrName>
                                            </p:attrNameLst>
                                          </p:cBhvr>
                                          <p:tavLst>
                                            <p:tav tm="0">
                                              <p:val>
                                                <p:strVal val="1+#ppt_w/2"/>
                                              </p:val>
                                            </p:tav>
                                            <p:tav tm="100000">
                                              <p:val>
                                                <p:strVal val="#ppt_x"/>
                                              </p:val>
                                            </p:tav>
                                          </p:tavLst>
                                        </p:anim>
                                        <p:anim calcmode="lin" valueType="num" p14:bounceEnd="54000">
                                          <p:cBhvr additive="base">
                                            <p:cTn id="12" dur="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4000">
                                      <p:stCondLst>
                                        <p:cond delay="1250"/>
                                      </p:stCondLst>
                                      <p:childTnLst>
                                        <p:set>
                                          <p:cBhvr>
                                            <p:cTn id="14" dur="1" fill="hold">
                                              <p:stCondLst>
                                                <p:cond delay="0"/>
                                              </p:stCondLst>
                                            </p:cTn>
                                            <p:tgtEl>
                                              <p:spTgt spid="19"/>
                                            </p:tgtEl>
                                            <p:attrNameLst>
                                              <p:attrName>style.visibility</p:attrName>
                                            </p:attrNameLst>
                                          </p:cBhvr>
                                          <p:to>
                                            <p:strVal val="visible"/>
                                          </p:to>
                                        </p:set>
                                        <p:anim calcmode="lin" valueType="num" p14:bounceEnd="54000">
                                          <p:cBhvr additive="base">
                                            <p:cTn id="15" dur="750" fill="hold"/>
                                            <p:tgtEl>
                                              <p:spTgt spid="19"/>
                                            </p:tgtEl>
                                            <p:attrNameLst>
                                              <p:attrName>ppt_x</p:attrName>
                                            </p:attrNameLst>
                                          </p:cBhvr>
                                          <p:tavLst>
                                            <p:tav tm="0">
                                              <p:val>
                                                <p:strVal val="1+#ppt_w/2"/>
                                              </p:val>
                                            </p:tav>
                                            <p:tav tm="100000">
                                              <p:val>
                                                <p:strVal val="#ppt_x"/>
                                              </p:val>
                                            </p:tav>
                                          </p:tavLst>
                                        </p:anim>
                                        <p:anim calcmode="lin" valueType="num" p14:bounceEnd="54000">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2000"/>
                                      </p:stCondLst>
                                      <p:childTnLst>
                                        <p:animRot by="21600000">
                                          <p:cBhvr>
                                            <p:cTn id="18" dur="1500" fill="hold"/>
                                            <p:tgtEl>
                                              <p:spTgt spid="17"/>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1750"/>
                                            <p:tgtEl>
                                              <p:spTgt spid="18"/>
                                            </p:tgtEl>
                                          </p:cBhvr>
                                        </p:animEffect>
                                      </p:childTnLst>
                                    </p:cTn>
                                  </p:par>
                                  <p:par>
                                    <p:cTn id="22" presetID="2" presetClass="entr" presetSubtype="2" fill="hold" nodeType="withEffect">
                                      <p:stCondLst>
                                        <p:cond delay="425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750" fill="hold"/>
                                            <p:tgtEl>
                                              <p:spTgt spid="20"/>
                                            </p:tgtEl>
                                            <p:attrNameLst>
                                              <p:attrName>ppt_x</p:attrName>
                                            </p:attrNameLst>
                                          </p:cBhvr>
                                          <p:tavLst>
                                            <p:tav tm="0">
                                              <p:val>
                                                <p:strVal val="1+#ppt_w/2"/>
                                              </p:val>
                                            </p:tav>
                                            <p:tav tm="100000">
                                              <p:val>
                                                <p:strVal val="#ppt_x"/>
                                              </p:val>
                                            </p:tav>
                                          </p:tavLst>
                                        </p:anim>
                                        <p:anim calcmode="lin" valueType="num">
                                          <p:cBhvr additive="base">
                                            <p:cTn id="25"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ppt_x"/>
                                              </p:val>
                                            </p:tav>
                                            <p:tav tm="100000">
                                              <p:val>
                                                <p:strVal val="#ppt_x"/>
                                              </p:val>
                                            </p:tav>
                                          </p:tavLst>
                                        </p:anim>
                                        <p:anim calcmode="lin" valueType="num">
                                          <p:cBhvr additive="base">
                                            <p:cTn id="8" dur="12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1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1+#ppt_w/2"/>
                                              </p:val>
                                            </p:tav>
                                            <p:tav tm="100000">
                                              <p:val>
                                                <p:strVal val="#ppt_x"/>
                                              </p:val>
                                            </p:tav>
                                          </p:tavLst>
                                        </p:anim>
                                        <p:anim calcmode="lin" valueType="num">
                                          <p:cBhvr additive="base">
                                            <p:cTn id="12" dur="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2000"/>
                                      </p:stCondLst>
                                      <p:childTnLst>
                                        <p:animRot by="21600000">
                                          <p:cBhvr>
                                            <p:cTn id="18" dur="1500" fill="hold"/>
                                            <p:tgtEl>
                                              <p:spTgt spid="17"/>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1750"/>
                                            <p:tgtEl>
                                              <p:spTgt spid="18"/>
                                            </p:tgtEl>
                                          </p:cBhvr>
                                        </p:animEffect>
                                      </p:childTnLst>
                                    </p:cTn>
                                  </p:par>
                                  <p:par>
                                    <p:cTn id="22" presetID="2" presetClass="entr" presetSubtype="2" fill="hold" nodeType="withEffect">
                                      <p:stCondLst>
                                        <p:cond delay="425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750" fill="hold"/>
                                            <p:tgtEl>
                                              <p:spTgt spid="20"/>
                                            </p:tgtEl>
                                            <p:attrNameLst>
                                              <p:attrName>ppt_x</p:attrName>
                                            </p:attrNameLst>
                                          </p:cBhvr>
                                          <p:tavLst>
                                            <p:tav tm="0">
                                              <p:val>
                                                <p:strVal val="1+#ppt_w/2"/>
                                              </p:val>
                                            </p:tav>
                                            <p:tav tm="100000">
                                              <p:val>
                                                <p:strVal val="#ppt_x"/>
                                              </p:val>
                                            </p:tav>
                                          </p:tavLst>
                                        </p:anim>
                                        <p:anim calcmode="lin" valueType="num">
                                          <p:cBhvr additive="base">
                                            <p:cTn id="25"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p:bldP spid="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56467" y="2750375"/>
            <a:ext cx="1831040" cy="461665"/>
          </a:xfrm>
          <a:prstGeom prst="rect">
            <a:avLst/>
          </a:prstGeom>
          <a:noFill/>
        </p:spPr>
        <p:txBody>
          <a:bodyPr wrap="square" rtlCol="0">
            <a:spAutoFit/>
          </a:bodyPr>
          <a:lstStyle/>
          <a:p>
            <a:pPr algn="dist" defTabSz="1218565"/>
            <a:r>
              <a:rPr lang="zh-CN" altLang="en-US" sz="2400" b="1" dirty="0">
                <a:solidFill>
                  <a:prstClr val="black">
                    <a:lumMod val="85000"/>
                    <a:lumOff val="15000"/>
                  </a:prstClr>
                </a:solidFill>
                <a:latin typeface="方正卡通简体" pitchFamily="65" charset="-122"/>
                <a:ea typeface="方正卡通简体" pitchFamily="65" charset="-122"/>
              </a:rPr>
              <a:t>可回收垃圾</a:t>
            </a:r>
          </a:p>
        </p:txBody>
      </p:sp>
      <p:sp>
        <p:nvSpPr>
          <p:cNvPr id="4" name="TextBox 3"/>
          <p:cNvSpPr txBox="1"/>
          <p:nvPr/>
        </p:nvSpPr>
        <p:spPr>
          <a:xfrm>
            <a:off x="5535610" y="2822873"/>
            <a:ext cx="1839156" cy="387798"/>
          </a:xfrm>
          <a:prstGeom prst="rect">
            <a:avLst/>
          </a:prstGeom>
          <a:noFill/>
        </p:spPr>
        <p:txBody>
          <a:bodyPr wrap="square" rtlCol="0">
            <a:spAutoFit/>
          </a:bodyPr>
          <a:lstStyle/>
          <a:p>
            <a:pPr algn="dist" defTabSz="1218565">
              <a:lnSpc>
                <a:spcPct val="80000"/>
              </a:lnSpc>
            </a:pPr>
            <a:r>
              <a:rPr lang="zh-CN" altLang="en-US" sz="2400" b="1" dirty="0">
                <a:solidFill>
                  <a:prstClr val="black">
                    <a:lumMod val="85000"/>
                    <a:lumOff val="15000"/>
                  </a:prstClr>
                </a:solidFill>
                <a:latin typeface="方正卡通简体" pitchFamily="65" charset="-122"/>
                <a:ea typeface="方正卡通简体" pitchFamily="65" charset="-122"/>
              </a:rPr>
              <a:t>有害垃圾</a:t>
            </a:r>
          </a:p>
        </p:txBody>
      </p:sp>
      <p:sp>
        <p:nvSpPr>
          <p:cNvPr id="5" name="TextBox 4"/>
          <p:cNvSpPr txBox="1"/>
          <p:nvPr/>
        </p:nvSpPr>
        <p:spPr>
          <a:xfrm>
            <a:off x="8780400" y="2825610"/>
            <a:ext cx="1865903" cy="387798"/>
          </a:xfrm>
          <a:prstGeom prst="rect">
            <a:avLst/>
          </a:prstGeom>
          <a:noFill/>
        </p:spPr>
        <p:txBody>
          <a:bodyPr wrap="square" rtlCol="0">
            <a:spAutoFit/>
          </a:bodyPr>
          <a:lstStyle/>
          <a:p>
            <a:pPr algn="dist" defTabSz="1218565">
              <a:lnSpc>
                <a:spcPct val="80000"/>
              </a:lnSpc>
            </a:pPr>
            <a:r>
              <a:rPr lang="zh-CN" altLang="en-US" sz="2400" b="1" dirty="0">
                <a:solidFill>
                  <a:prstClr val="black">
                    <a:lumMod val="85000"/>
                    <a:lumOff val="15000"/>
                  </a:prstClr>
                </a:solidFill>
                <a:latin typeface="方正卡通简体" pitchFamily="65" charset="-122"/>
                <a:ea typeface="方正卡通简体" pitchFamily="65" charset="-122"/>
              </a:rPr>
              <a:t>其余垃圾</a:t>
            </a:r>
          </a:p>
        </p:txBody>
      </p:sp>
      <p:grpSp>
        <p:nvGrpSpPr>
          <p:cNvPr id="18" name="组合 17"/>
          <p:cNvGrpSpPr/>
          <p:nvPr/>
        </p:nvGrpSpPr>
        <p:grpSpPr>
          <a:xfrm>
            <a:off x="5381988" y="3499439"/>
            <a:ext cx="2031272" cy="2381011"/>
            <a:chOff x="4776514" y="2457088"/>
            <a:chExt cx="1523454" cy="1785758"/>
          </a:xfrm>
        </p:grpSpPr>
        <p:sp>
          <p:nvSpPr>
            <p:cNvPr id="19" name="梯形 18"/>
            <p:cNvSpPr/>
            <p:nvPr/>
          </p:nvSpPr>
          <p:spPr>
            <a:xfrm flipV="1">
              <a:off x="4886676" y="2846347"/>
              <a:ext cx="1333022" cy="1396499"/>
            </a:xfrm>
            <a:prstGeom prst="trapezoid">
              <a:avLst>
                <a:gd name="adj" fmla="val 14922"/>
              </a:avLst>
            </a:prstGeom>
            <a:solidFill>
              <a:srgbClr val="FD67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nvGrpSpPr>
            <p:cNvPr id="20" name="组合 19"/>
            <p:cNvGrpSpPr/>
            <p:nvPr/>
          </p:nvGrpSpPr>
          <p:grpSpPr>
            <a:xfrm>
              <a:off x="4776514" y="2457088"/>
              <a:ext cx="1523454" cy="317386"/>
              <a:chOff x="3563888" y="1203598"/>
              <a:chExt cx="1728192" cy="360040"/>
            </a:xfrm>
          </p:grpSpPr>
          <p:sp>
            <p:nvSpPr>
              <p:cNvPr id="21" name="同侧圆角矩形 25"/>
              <p:cNvSpPr/>
              <p:nvPr/>
            </p:nvSpPr>
            <p:spPr>
              <a:xfrm>
                <a:off x="3563888" y="1347614"/>
                <a:ext cx="1728192" cy="216024"/>
              </a:xfrm>
              <a:prstGeom prst="round2SameRect">
                <a:avLst/>
              </a:prstGeom>
              <a:solidFill>
                <a:srgbClr val="FD67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2" name="左中括号 21"/>
              <p:cNvSpPr/>
              <p:nvPr/>
            </p:nvSpPr>
            <p:spPr>
              <a:xfrm rot="5400000">
                <a:off x="4355976" y="987574"/>
                <a:ext cx="144016" cy="576064"/>
              </a:xfrm>
              <a:prstGeom prst="leftBracket">
                <a:avLst/>
              </a:prstGeom>
              <a:ln w="101600">
                <a:solidFill>
                  <a:srgbClr val="FD679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2400">
                  <a:solidFill>
                    <a:prstClr val="black"/>
                  </a:solidFill>
                  <a:latin typeface="方正卡通简体" pitchFamily="65" charset="-122"/>
                  <a:ea typeface="方正卡通简体" pitchFamily="65" charset="-122"/>
                </a:endParaRPr>
              </a:p>
            </p:txBody>
          </p:sp>
        </p:grpSp>
      </p:grpSp>
      <p:pic>
        <p:nvPicPr>
          <p:cNvPr id="23" name="图片 22"/>
          <p:cNvPicPr>
            <a:picLocks noChangeAspect="1"/>
          </p:cNvPicPr>
          <p:nvPr/>
        </p:nvPicPr>
        <p:blipFill rotWithShape="1">
          <a:blip r:embed="rId1" cstate="print">
            <a:extLst>
              <a:ext uri="{28A0092B-C50C-407E-A947-70E740481C1C}">
                <a14:useLocalDpi xmlns:a14="http://schemas.microsoft.com/office/drawing/2010/main" val="0"/>
              </a:ext>
            </a:extLst>
          </a:blip>
          <a:srcRect l="32235" t="19450" r="32941" b="19686"/>
          <a:stretch>
            <a:fillRect/>
          </a:stretch>
        </p:blipFill>
        <p:spPr>
          <a:xfrm>
            <a:off x="5855166" y="4241648"/>
            <a:ext cx="1072711" cy="1054589"/>
          </a:xfrm>
          <a:prstGeom prst="rect">
            <a:avLst/>
          </a:prstGeom>
        </p:spPr>
      </p:pic>
      <p:grpSp>
        <p:nvGrpSpPr>
          <p:cNvPr id="24" name="组合 23"/>
          <p:cNvGrpSpPr/>
          <p:nvPr/>
        </p:nvGrpSpPr>
        <p:grpSpPr>
          <a:xfrm>
            <a:off x="2128677" y="3499439"/>
            <a:ext cx="2031272" cy="2381012"/>
            <a:chOff x="972865" y="2448691"/>
            <a:chExt cx="1523454" cy="1785759"/>
          </a:xfrm>
        </p:grpSpPr>
        <p:sp>
          <p:nvSpPr>
            <p:cNvPr id="25" name="梯形 24"/>
            <p:cNvSpPr/>
            <p:nvPr/>
          </p:nvSpPr>
          <p:spPr>
            <a:xfrm flipV="1">
              <a:off x="1083026" y="2837951"/>
              <a:ext cx="1333022" cy="1396499"/>
            </a:xfrm>
            <a:prstGeom prst="trapezoid">
              <a:avLst>
                <a:gd name="adj" fmla="val 14922"/>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nvGrpSpPr>
            <p:cNvPr id="26" name="组合 25"/>
            <p:cNvGrpSpPr/>
            <p:nvPr/>
          </p:nvGrpSpPr>
          <p:grpSpPr>
            <a:xfrm>
              <a:off x="972865" y="2448691"/>
              <a:ext cx="1523454" cy="317386"/>
              <a:chOff x="3563888" y="1203598"/>
              <a:chExt cx="1728192" cy="360040"/>
            </a:xfrm>
            <a:solidFill>
              <a:srgbClr val="00B0F0"/>
            </a:solidFill>
          </p:grpSpPr>
          <p:sp>
            <p:nvSpPr>
              <p:cNvPr id="27" name="同侧圆角矩形 18"/>
              <p:cNvSpPr/>
              <p:nvPr/>
            </p:nvSpPr>
            <p:spPr>
              <a:xfrm>
                <a:off x="3563888" y="1347614"/>
                <a:ext cx="1728192" cy="216024"/>
              </a:xfrm>
              <a:prstGeom prst="round2Same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8" name="左中括号 27"/>
              <p:cNvSpPr/>
              <p:nvPr/>
            </p:nvSpPr>
            <p:spPr>
              <a:xfrm rot="5400000">
                <a:off x="4355976" y="987574"/>
                <a:ext cx="144016" cy="576064"/>
              </a:xfrm>
              <a:prstGeom prst="leftBracket">
                <a:avLst/>
              </a:prstGeom>
              <a:noFill/>
              <a:ln w="1016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2400">
                  <a:solidFill>
                    <a:prstClr val="black"/>
                  </a:solidFill>
                  <a:latin typeface="方正卡通简体" pitchFamily="65" charset="-122"/>
                  <a:ea typeface="方正卡通简体" pitchFamily="65" charset="-122"/>
                </a:endParaRPr>
              </a:p>
            </p:txBody>
          </p:sp>
        </p:grpSp>
      </p:grpSp>
      <p:sp>
        <p:nvSpPr>
          <p:cNvPr id="29" name="椭圆 28"/>
          <p:cNvSpPr/>
          <p:nvPr/>
        </p:nvSpPr>
        <p:spPr>
          <a:xfrm>
            <a:off x="2670053" y="4242662"/>
            <a:ext cx="1018076" cy="1018075"/>
          </a:xfrm>
          <a:prstGeom prst="ellipse">
            <a:avLst/>
          </a:pr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6589" y="4343067"/>
            <a:ext cx="759879" cy="761300"/>
          </a:xfrm>
          <a:prstGeom prst="rect">
            <a:avLst/>
          </a:prstGeom>
        </p:spPr>
      </p:pic>
      <p:grpSp>
        <p:nvGrpSpPr>
          <p:cNvPr id="31" name="组合 30"/>
          <p:cNvGrpSpPr/>
          <p:nvPr/>
        </p:nvGrpSpPr>
        <p:grpSpPr>
          <a:xfrm>
            <a:off x="3160957" y="607273"/>
            <a:ext cx="6355172" cy="1274841"/>
            <a:chOff x="2499811" y="1036366"/>
            <a:chExt cx="4105274" cy="965686"/>
          </a:xfrm>
        </p:grpSpPr>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9811" y="1036366"/>
              <a:ext cx="4105274" cy="833109"/>
            </a:xfrm>
            <a:prstGeom prst="rect">
              <a:avLst/>
            </a:prstGeom>
            <a:effectLst>
              <a:outerShdw blurRad="50800" dist="38100" dir="5400000" algn="t" rotWithShape="0">
                <a:prstClr val="black">
                  <a:alpha val="40000"/>
                </a:prstClr>
              </a:outerShdw>
            </a:effectLst>
          </p:spPr>
        </p:pic>
        <p:sp>
          <p:nvSpPr>
            <p:cNvPr id="33" name="圆角矩形 45"/>
            <p:cNvSpPr/>
            <p:nvPr/>
          </p:nvSpPr>
          <p:spPr>
            <a:xfrm>
              <a:off x="2795084" y="1364651"/>
              <a:ext cx="3604881" cy="637401"/>
            </a:xfrm>
            <a:prstGeom prst="roundRect">
              <a:avLst>
                <a:gd name="adj" fmla="val 6780"/>
              </a:avLst>
            </a:prstGeom>
            <a:blipFill>
              <a:blip r:embed="rId4"/>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sp>
        <p:nvSpPr>
          <p:cNvPr id="34" name="TextBox 46"/>
          <p:cNvSpPr txBox="1"/>
          <p:nvPr/>
        </p:nvSpPr>
        <p:spPr>
          <a:xfrm>
            <a:off x="4506651" y="1133885"/>
            <a:ext cx="4505416" cy="666786"/>
          </a:xfrm>
          <a:prstGeom prst="rect">
            <a:avLst/>
          </a:prstGeom>
          <a:noFill/>
        </p:spPr>
        <p:txBody>
          <a:bodyPr wrap="square" rtlCol="0">
            <a:spAutoFit/>
          </a:bodyPr>
          <a:lstStyle/>
          <a:p>
            <a:pPr algn="dist" defTabSz="1218565"/>
            <a:r>
              <a:rPr lang="zh-CN" altLang="en-US" sz="3735"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低碳生活从我做起</a:t>
            </a:r>
          </a:p>
        </p:txBody>
      </p:sp>
      <p:grpSp>
        <p:nvGrpSpPr>
          <p:cNvPr id="37" name="组合 36"/>
          <p:cNvGrpSpPr/>
          <p:nvPr/>
        </p:nvGrpSpPr>
        <p:grpSpPr>
          <a:xfrm>
            <a:off x="8658064" y="3500808"/>
            <a:ext cx="2031272" cy="2381012"/>
            <a:chOff x="6598571" y="2465484"/>
            <a:chExt cx="1523454" cy="1785759"/>
          </a:xfrm>
        </p:grpSpPr>
        <p:sp>
          <p:nvSpPr>
            <p:cNvPr id="38" name="梯形 37"/>
            <p:cNvSpPr/>
            <p:nvPr/>
          </p:nvSpPr>
          <p:spPr>
            <a:xfrm flipV="1">
              <a:off x="6708733" y="2854744"/>
              <a:ext cx="1333022" cy="1396499"/>
            </a:xfrm>
            <a:prstGeom prst="trapezoid">
              <a:avLst>
                <a:gd name="adj" fmla="val 14922"/>
              </a:avLst>
            </a:prstGeom>
            <a:solidFill>
              <a:srgbClr val="78D00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nvGrpSpPr>
            <p:cNvPr id="39" name="组合 38"/>
            <p:cNvGrpSpPr/>
            <p:nvPr/>
          </p:nvGrpSpPr>
          <p:grpSpPr>
            <a:xfrm>
              <a:off x="6598571" y="2465484"/>
              <a:ext cx="1523454" cy="317386"/>
              <a:chOff x="3563888" y="1203598"/>
              <a:chExt cx="1728192" cy="360040"/>
            </a:xfrm>
          </p:grpSpPr>
          <p:sp>
            <p:nvSpPr>
              <p:cNvPr id="40" name="同侧圆角矩形 30"/>
              <p:cNvSpPr/>
              <p:nvPr/>
            </p:nvSpPr>
            <p:spPr>
              <a:xfrm>
                <a:off x="3563888" y="1347614"/>
                <a:ext cx="1728192" cy="216024"/>
              </a:xfrm>
              <a:prstGeom prst="round2SameRect">
                <a:avLst/>
              </a:prstGeom>
              <a:solidFill>
                <a:srgbClr val="78D00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41" name="左中括号 40"/>
              <p:cNvSpPr/>
              <p:nvPr/>
            </p:nvSpPr>
            <p:spPr>
              <a:xfrm rot="5400000">
                <a:off x="4355976" y="987574"/>
                <a:ext cx="144016" cy="576064"/>
              </a:xfrm>
              <a:prstGeom prst="leftBracket">
                <a:avLst/>
              </a:prstGeom>
              <a:ln w="101600">
                <a:solidFill>
                  <a:srgbClr val="78D00E"/>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2400">
                  <a:solidFill>
                    <a:prstClr val="black"/>
                  </a:solidFill>
                  <a:latin typeface="方正卡通简体" pitchFamily="65" charset="-122"/>
                  <a:ea typeface="方正卡通简体" pitchFamily="65" charset="-122"/>
                </a:endParaRPr>
              </a:p>
            </p:txBody>
          </p:sp>
        </p:grpSp>
      </p:grpSp>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33298" y="4265960"/>
            <a:ext cx="1118355" cy="1074671"/>
          </a:xfrm>
          <a:prstGeom prst="rect">
            <a:avLst/>
          </a:prstGeom>
        </p:spPr>
      </p:pic>
      <p:sp>
        <p:nvSpPr>
          <p:cNvPr id="43" name="椭圆 42"/>
          <p:cNvSpPr/>
          <p:nvPr/>
        </p:nvSpPr>
        <p:spPr>
          <a:xfrm>
            <a:off x="9118980" y="4239386"/>
            <a:ext cx="1125704" cy="1125703"/>
          </a:xfrm>
          <a:prstGeom prst="ellipse">
            <a:avLst/>
          </a:pr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44" name="椭圆 43"/>
          <p:cNvSpPr/>
          <p:nvPr/>
        </p:nvSpPr>
        <p:spPr>
          <a:xfrm>
            <a:off x="5833003" y="4193471"/>
            <a:ext cx="1115392" cy="1115391"/>
          </a:xfrm>
          <a:prstGeom prst="ellipse">
            <a:avLst/>
          </a:pr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45" name="菱形 44"/>
          <p:cNvSpPr/>
          <p:nvPr/>
        </p:nvSpPr>
        <p:spPr>
          <a:xfrm>
            <a:off x="3781567" y="1138277"/>
            <a:ext cx="645459" cy="645459"/>
          </a:xfrm>
          <a:prstGeom prst="diamond">
            <a:avLst/>
          </a:prstGeom>
          <a:solidFill>
            <a:srgbClr val="74A91F"/>
          </a:solidFill>
          <a:ln>
            <a:solidFill>
              <a:schemeClr val="bg1"/>
            </a:solidFill>
          </a:ln>
          <a:effectLst>
            <a:innerShdw blurRad="88900" dist="127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latin typeface="AcmeFont" pitchFamily="2" charset="0"/>
              <a:ea typeface="宋体" pitchFamily="2" charset="-122"/>
            </a:endParaRPr>
          </a:p>
        </p:txBody>
      </p:sp>
      <p:sp>
        <p:nvSpPr>
          <p:cNvPr id="46" name="矩形 45"/>
          <p:cNvSpPr/>
          <p:nvPr/>
        </p:nvSpPr>
        <p:spPr>
          <a:xfrm>
            <a:off x="3942496" y="1208510"/>
            <a:ext cx="338554" cy="461665"/>
          </a:xfrm>
          <a:prstGeom prst="rect">
            <a:avLst/>
          </a:prstGeom>
        </p:spPr>
        <p:txBody>
          <a:bodyPr wrap="none">
            <a:spAutoFit/>
          </a:bodyPr>
          <a:lstStyle/>
          <a:p>
            <a:pPr defTabSz="1218565"/>
            <a:r>
              <a:rPr lang="en-US" altLang="zh-CN" sz="2400" dirty="0">
                <a:solidFill>
                  <a:prstClr val="white"/>
                </a:solidFill>
                <a:latin typeface="AcmeFont" pitchFamily="2" charset="0"/>
                <a:ea typeface="宋体" pitchFamily="2" charset="-122"/>
              </a:rPr>
              <a:t>3</a:t>
            </a:r>
            <a:endParaRPr lang="zh-CN" altLang="en-US" sz="2400" dirty="0">
              <a:solidFill>
                <a:prstClr val="white"/>
              </a:solidFill>
              <a:latin typeface="AcmeFont" pitchFamily="2"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55000">
                                          <p:cBhvr additive="base">
                                            <p:cTn id="7" dur="1250" fill="hold"/>
                                            <p:tgtEl>
                                              <p:spTgt spid="31"/>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4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54000">
                                          <p:cBhvr additive="base">
                                            <p:cTn id="11" dur="750" fill="hold"/>
                                            <p:tgtEl>
                                              <p:spTgt spid="45"/>
                                            </p:tgtEl>
                                            <p:attrNameLst>
                                              <p:attrName>ppt_x</p:attrName>
                                            </p:attrNameLst>
                                          </p:cBhvr>
                                          <p:tavLst>
                                            <p:tav tm="0">
                                              <p:val>
                                                <p:strVal val="1+#ppt_w/2"/>
                                              </p:val>
                                            </p:tav>
                                            <p:tav tm="100000">
                                              <p:val>
                                                <p:strVal val="#ppt_x"/>
                                              </p:val>
                                            </p:tav>
                                          </p:tavLst>
                                        </p:anim>
                                        <p:anim calcmode="lin" valueType="num" p14:bounceEnd="54000">
                                          <p:cBhvr additive="base">
                                            <p:cTn id="12" dur="75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4000">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14:bounceEnd="54000">
                                          <p:cBhvr additive="base">
                                            <p:cTn id="15" dur="750" fill="hold"/>
                                            <p:tgtEl>
                                              <p:spTgt spid="46"/>
                                            </p:tgtEl>
                                            <p:attrNameLst>
                                              <p:attrName>ppt_x</p:attrName>
                                            </p:attrNameLst>
                                          </p:cBhvr>
                                          <p:tavLst>
                                            <p:tav tm="0">
                                              <p:val>
                                                <p:strVal val="1+#ppt_w/2"/>
                                              </p:val>
                                            </p:tav>
                                            <p:tav tm="100000">
                                              <p:val>
                                                <p:strVal val="#ppt_x"/>
                                              </p:val>
                                            </p:tav>
                                          </p:tavLst>
                                        </p:anim>
                                        <p:anim calcmode="lin" valueType="num" p14:bounceEnd="54000">
                                          <p:cBhvr additive="base">
                                            <p:cTn id="16" dur="750" fill="hold"/>
                                            <p:tgtEl>
                                              <p:spTgt spid="46"/>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750"/>
                                      </p:stCondLst>
                                      <p:childTnLst>
                                        <p:animRot by="21600000">
                                          <p:cBhvr>
                                            <p:cTn id="18" dur="1500" fill="hold"/>
                                            <p:tgtEl>
                                              <p:spTgt spid="45"/>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1750"/>
                                            <p:tgtEl>
                                              <p:spTgt spid="34"/>
                                            </p:tgtEl>
                                          </p:cBhvr>
                                        </p:animEffect>
                                      </p:childTnLst>
                                    </p:cTn>
                                  </p:par>
                                  <p:par>
                                    <p:cTn id="22" presetID="2" presetClass="entr" presetSubtype="4" fill="hold" nodeType="withEffect" p14:presetBounceEnd="55000">
                                      <p:stCondLst>
                                        <p:cond delay="3750"/>
                                      </p:stCondLst>
                                      <p:childTnLst>
                                        <p:set>
                                          <p:cBhvr>
                                            <p:cTn id="23" dur="1" fill="hold">
                                              <p:stCondLst>
                                                <p:cond delay="0"/>
                                              </p:stCondLst>
                                            </p:cTn>
                                            <p:tgtEl>
                                              <p:spTgt spid="24"/>
                                            </p:tgtEl>
                                            <p:attrNameLst>
                                              <p:attrName>style.visibility</p:attrName>
                                            </p:attrNameLst>
                                          </p:cBhvr>
                                          <p:to>
                                            <p:strVal val="visible"/>
                                          </p:to>
                                        </p:set>
                                        <p:anim calcmode="lin" valueType="num" p14:bounceEnd="55000">
                                          <p:cBhvr additive="base">
                                            <p:cTn id="24" dur="1000" fill="hold"/>
                                            <p:tgtEl>
                                              <p:spTgt spid="24"/>
                                            </p:tgtEl>
                                            <p:attrNameLst>
                                              <p:attrName>ppt_x</p:attrName>
                                            </p:attrNameLst>
                                          </p:cBhvr>
                                          <p:tavLst>
                                            <p:tav tm="0">
                                              <p:val>
                                                <p:strVal val="#ppt_x"/>
                                              </p:val>
                                            </p:tav>
                                            <p:tav tm="100000">
                                              <p:val>
                                                <p:strVal val="#ppt_x"/>
                                              </p:val>
                                            </p:tav>
                                          </p:tavLst>
                                        </p:anim>
                                        <p:anim calcmode="lin" valueType="num" p14:bounceEnd="55000">
                                          <p:cBhvr additive="base">
                                            <p:cTn id="25" dur="100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14:presetBounceEnd="55000">
                                      <p:stCondLst>
                                        <p:cond delay="4750"/>
                                      </p:stCondLst>
                                      <p:childTnLst>
                                        <p:set>
                                          <p:cBhvr>
                                            <p:cTn id="27" dur="1" fill="hold">
                                              <p:stCondLst>
                                                <p:cond delay="0"/>
                                              </p:stCondLst>
                                            </p:cTn>
                                            <p:tgtEl>
                                              <p:spTgt spid="18"/>
                                            </p:tgtEl>
                                            <p:attrNameLst>
                                              <p:attrName>style.visibility</p:attrName>
                                            </p:attrNameLst>
                                          </p:cBhvr>
                                          <p:to>
                                            <p:strVal val="visible"/>
                                          </p:to>
                                        </p:set>
                                        <p:anim calcmode="lin" valueType="num" p14:bounceEnd="55000">
                                          <p:cBhvr additive="base">
                                            <p:cTn id="28" dur="1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29" dur="1000" fill="hold"/>
                                            <p:tgtEl>
                                              <p:spTgt spid="1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55000">
                                      <p:stCondLst>
                                        <p:cond delay="5250"/>
                                      </p:stCondLst>
                                      <p:childTnLst>
                                        <p:set>
                                          <p:cBhvr>
                                            <p:cTn id="31" dur="1" fill="hold">
                                              <p:stCondLst>
                                                <p:cond delay="0"/>
                                              </p:stCondLst>
                                            </p:cTn>
                                            <p:tgtEl>
                                              <p:spTgt spid="37"/>
                                            </p:tgtEl>
                                            <p:attrNameLst>
                                              <p:attrName>style.visibility</p:attrName>
                                            </p:attrNameLst>
                                          </p:cBhvr>
                                          <p:to>
                                            <p:strVal val="visible"/>
                                          </p:to>
                                        </p:set>
                                        <p:anim calcmode="lin" valueType="num" p14:bounceEnd="55000">
                                          <p:cBhvr additive="base">
                                            <p:cTn id="32" dur="10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33" dur="1000" fill="hold"/>
                                            <p:tgtEl>
                                              <p:spTgt spid="37"/>
                                            </p:tgtEl>
                                            <p:attrNameLst>
                                              <p:attrName>ppt_y</p:attrName>
                                            </p:attrNameLst>
                                          </p:cBhvr>
                                          <p:tavLst>
                                            <p:tav tm="0">
                                              <p:val>
                                                <p:strVal val="1+#ppt_h/2"/>
                                              </p:val>
                                            </p:tav>
                                            <p:tav tm="100000">
                                              <p:val>
                                                <p:strVal val="#ppt_y"/>
                                              </p:val>
                                            </p:tav>
                                          </p:tavLst>
                                        </p:anim>
                                      </p:childTnLst>
                                    </p:cTn>
                                  </p:par>
                                  <p:par>
                                    <p:cTn id="34" presetID="53" presetClass="entr" presetSubtype="16" fill="hold" nodeType="withEffect">
                                      <p:stCondLst>
                                        <p:cond delay="625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6" presetClass="emph" presetSubtype="0" fill="hold" nodeType="withEffect">
                                      <p:stCondLst>
                                        <p:cond delay="6750"/>
                                      </p:stCondLst>
                                      <p:childTnLst>
                                        <p:animScale>
                                          <p:cBhvr>
                                            <p:cTn id="40" dur="250" fill="hold"/>
                                            <p:tgtEl>
                                              <p:spTgt spid="30"/>
                                            </p:tgtEl>
                                          </p:cBhvr>
                                          <p:by x="90000" y="90000"/>
                                        </p:animScale>
                                      </p:childTnLst>
                                    </p:cTn>
                                  </p:par>
                                  <p:par>
                                    <p:cTn id="41" presetID="53" presetClass="entr" presetSubtype="16" fill="hold" grpId="0" nodeType="withEffect">
                                      <p:stCondLst>
                                        <p:cond delay="650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6" presetClass="emph" presetSubtype="0" fill="hold" grpId="1" nodeType="withEffect">
                                      <p:stCondLst>
                                        <p:cond delay="7000"/>
                                      </p:stCondLst>
                                      <p:childTnLst>
                                        <p:animScale>
                                          <p:cBhvr>
                                            <p:cTn id="47" dur="250" fill="hold"/>
                                            <p:tgtEl>
                                              <p:spTgt spid="29"/>
                                            </p:tgtEl>
                                          </p:cBhvr>
                                          <p:by x="90000" y="90000"/>
                                        </p:animScale>
                                      </p:childTnLst>
                                    </p:cTn>
                                  </p:par>
                                  <p:par>
                                    <p:cTn id="48" presetID="8" presetClass="emph" presetSubtype="0" fill="hold" grpId="2" nodeType="withEffect">
                                      <p:stCondLst>
                                        <p:cond delay="7250"/>
                                      </p:stCondLst>
                                      <p:childTnLst>
                                        <p:animRot by="5400000">
                                          <p:cBhvr>
                                            <p:cTn id="49" dur="1750" fill="hold"/>
                                            <p:tgtEl>
                                              <p:spTgt spid="29"/>
                                            </p:tgtEl>
                                            <p:attrNameLst>
                                              <p:attrName>r</p:attrName>
                                            </p:attrNameLst>
                                          </p:cBhvr>
                                        </p:animRot>
                                      </p:childTnLst>
                                    </p:cTn>
                                  </p:par>
                                  <p:par>
                                    <p:cTn id="50" presetID="22" presetClass="entr" presetSubtype="8" fill="hold" grpId="0" nodeType="withEffect">
                                      <p:stCondLst>
                                        <p:cond delay="725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1750"/>
                                            <p:tgtEl>
                                              <p:spTgt spid="3"/>
                                            </p:tgtEl>
                                          </p:cBhvr>
                                        </p:animEffect>
                                      </p:childTnLst>
                                    </p:cTn>
                                  </p:par>
                                  <p:par>
                                    <p:cTn id="53" presetID="53" presetClass="entr" presetSubtype="16" fill="hold" nodeType="withEffect">
                                      <p:stCondLst>
                                        <p:cond delay="8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par>
                                    <p:cTn id="58" presetID="6" presetClass="emph" presetSubtype="0" fill="hold" nodeType="withEffect">
                                      <p:stCondLst>
                                        <p:cond delay="8250"/>
                                      </p:stCondLst>
                                      <p:childTnLst>
                                        <p:animScale>
                                          <p:cBhvr>
                                            <p:cTn id="59" dur="250" fill="hold"/>
                                            <p:tgtEl>
                                              <p:spTgt spid="23"/>
                                            </p:tgtEl>
                                          </p:cBhvr>
                                          <p:by x="90000" y="90000"/>
                                        </p:animScale>
                                      </p:childTnLst>
                                    </p:cTn>
                                  </p:par>
                                  <p:par>
                                    <p:cTn id="60" presetID="53" presetClass="entr" presetSubtype="16" fill="hold" grpId="0" nodeType="withEffect">
                                      <p:stCondLst>
                                        <p:cond delay="850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par>
                                    <p:cTn id="65" presetID="6" presetClass="emph" presetSubtype="0" fill="hold" grpId="1" nodeType="withEffect">
                                      <p:stCondLst>
                                        <p:cond delay="9000"/>
                                      </p:stCondLst>
                                      <p:childTnLst>
                                        <p:animScale>
                                          <p:cBhvr>
                                            <p:cTn id="66" dur="250" fill="hold"/>
                                            <p:tgtEl>
                                              <p:spTgt spid="44"/>
                                            </p:tgtEl>
                                          </p:cBhvr>
                                          <p:by x="90000" y="90000"/>
                                        </p:animScale>
                                      </p:childTnLst>
                                    </p:cTn>
                                  </p:par>
                                  <p:par>
                                    <p:cTn id="67" presetID="8" presetClass="emph" presetSubtype="0" fill="hold" grpId="2" nodeType="withEffect">
                                      <p:stCondLst>
                                        <p:cond delay="9000"/>
                                      </p:stCondLst>
                                      <p:childTnLst>
                                        <p:animRot by="5400000">
                                          <p:cBhvr>
                                            <p:cTn id="68" dur="1750" fill="hold"/>
                                            <p:tgtEl>
                                              <p:spTgt spid="44"/>
                                            </p:tgtEl>
                                            <p:attrNameLst>
                                              <p:attrName>r</p:attrName>
                                            </p:attrNameLst>
                                          </p:cBhvr>
                                        </p:animRot>
                                      </p:childTnLst>
                                    </p:cTn>
                                  </p:par>
                                  <p:par>
                                    <p:cTn id="69" presetID="22" presetClass="entr" presetSubtype="8" fill="hold" grpId="0" nodeType="withEffect">
                                      <p:stCondLst>
                                        <p:cond delay="9500"/>
                                      </p:stCondLst>
                                      <p:childTnLst>
                                        <p:set>
                                          <p:cBhvr>
                                            <p:cTn id="70" dur="1" fill="hold">
                                              <p:stCondLst>
                                                <p:cond delay="0"/>
                                              </p:stCondLst>
                                            </p:cTn>
                                            <p:tgtEl>
                                              <p:spTgt spid="4"/>
                                            </p:tgtEl>
                                            <p:attrNameLst>
                                              <p:attrName>style.visibility</p:attrName>
                                            </p:attrNameLst>
                                          </p:cBhvr>
                                          <p:to>
                                            <p:strVal val="visible"/>
                                          </p:to>
                                        </p:set>
                                        <p:animEffect transition="in" filter="wipe(left)">
                                          <p:cBhvr>
                                            <p:cTn id="71" dur="1750"/>
                                            <p:tgtEl>
                                              <p:spTgt spid="4"/>
                                            </p:tgtEl>
                                          </p:cBhvr>
                                        </p:animEffect>
                                      </p:childTnLst>
                                    </p:cTn>
                                  </p:par>
                                  <p:par>
                                    <p:cTn id="72" presetID="53" presetClass="entr" presetSubtype="16" fill="hold" nodeType="withEffect">
                                      <p:stCondLst>
                                        <p:cond delay="1000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par>
                                    <p:cTn id="77" presetID="6" presetClass="emph" presetSubtype="0" fill="hold" nodeType="withEffect">
                                      <p:stCondLst>
                                        <p:cond delay="10500"/>
                                      </p:stCondLst>
                                      <p:childTnLst>
                                        <p:animScale>
                                          <p:cBhvr>
                                            <p:cTn id="78" dur="250" fill="hold"/>
                                            <p:tgtEl>
                                              <p:spTgt spid="42"/>
                                            </p:tgtEl>
                                          </p:cBhvr>
                                          <p:by x="90000" y="90000"/>
                                        </p:animScale>
                                      </p:childTnLst>
                                    </p:cTn>
                                  </p:par>
                                  <p:par>
                                    <p:cTn id="79" presetID="53" presetClass="entr" presetSubtype="16" fill="hold" grpId="0" nodeType="withEffect">
                                      <p:stCondLst>
                                        <p:cond delay="10750"/>
                                      </p:stCondLst>
                                      <p:childTnLst>
                                        <p:set>
                                          <p:cBhvr>
                                            <p:cTn id="80" dur="1" fill="hold">
                                              <p:stCondLst>
                                                <p:cond delay="0"/>
                                              </p:stCondLst>
                                            </p:cTn>
                                            <p:tgtEl>
                                              <p:spTgt spid="43"/>
                                            </p:tgtEl>
                                            <p:attrNameLst>
                                              <p:attrName>style.visibility</p:attrName>
                                            </p:attrNameLst>
                                          </p:cBhvr>
                                          <p:to>
                                            <p:strVal val="visible"/>
                                          </p:to>
                                        </p:set>
                                        <p:anim calcmode="lin" valueType="num">
                                          <p:cBhvr>
                                            <p:cTn id="81" dur="500" fill="hold"/>
                                            <p:tgtEl>
                                              <p:spTgt spid="43"/>
                                            </p:tgtEl>
                                            <p:attrNameLst>
                                              <p:attrName>ppt_w</p:attrName>
                                            </p:attrNameLst>
                                          </p:cBhvr>
                                          <p:tavLst>
                                            <p:tav tm="0">
                                              <p:val>
                                                <p:fltVal val="0"/>
                                              </p:val>
                                            </p:tav>
                                            <p:tav tm="100000">
                                              <p:val>
                                                <p:strVal val="#ppt_w"/>
                                              </p:val>
                                            </p:tav>
                                          </p:tavLst>
                                        </p:anim>
                                        <p:anim calcmode="lin" valueType="num">
                                          <p:cBhvr>
                                            <p:cTn id="82" dur="500" fill="hold"/>
                                            <p:tgtEl>
                                              <p:spTgt spid="43"/>
                                            </p:tgtEl>
                                            <p:attrNameLst>
                                              <p:attrName>ppt_h</p:attrName>
                                            </p:attrNameLst>
                                          </p:cBhvr>
                                          <p:tavLst>
                                            <p:tav tm="0">
                                              <p:val>
                                                <p:fltVal val="0"/>
                                              </p:val>
                                            </p:tav>
                                            <p:tav tm="100000">
                                              <p:val>
                                                <p:strVal val="#ppt_h"/>
                                              </p:val>
                                            </p:tav>
                                          </p:tavLst>
                                        </p:anim>
                                        <p:animEffect transition="in" filter="fade">
                                          <p:cBhvr>
                                            <p:cTn id="83" dur="500"/>
                                            <p:tgtEl>
                                              <p:spTgt spid="43"/>
                                            </p:tgtEl>
                                          </p:cBhvr>
                                        </p:animEffect>
                                      </p:childTnLst>
                                    </p:cTn>
                                  </p:par>
                                  <p:par>
                                    <p:cTn id="84" presetID="6" presetClass="emph" presetSubtype="0" fill="hold" grpId="1" nodeType="withEffect">
                                      <p:stCondLst>
                                        <p:cond delay="11000"/>
                                      </p:stCondLst>
                                      <p:childTnLst>
                                        <p:animScale>
                                          <p:cBhvr>
                                            <p:cTn id="85" dur="250" fill="hold"/>
                                            <p:tgtEl>
                                              <p:spTgt spid="43"/>
                                            </p:tgtEl>
                                          </p:cBhvr>
                                          <p:by x="90000" y="90000"/>
                                        </p:animScale>
                                      </p:childTnLst>
                                    </p:cTn>
                                  </p:par>
                                  <p:par>
                                    <p:cTn id="86" presetID="8" presetClass="emph" presetSubtype="0" fill="hold" grpId="2" nodeType="withEffect">
                                      <p:stCondLst>
                                        <p:cond delay="11000"/>
                                      </p:stCondLst>
                                      <p:childTnLst>
                                        <p:animRot by="5400000">
                                          <p:cBhvr>
                                            <p:cTn id="87" dur="1750" fill="hold"/>
                                            <p:tgtEl>
                                              <p:spTgt spid="43"/>
                                            </p:tgtEl>
                                            <p:attrNameLst>
                                              <p:attrName>r</p:attrName>
                                            </p:attrNameLst>
                                          </p:cBhvr>
                                        </p:animRot>
                                      </p:childTnLst>
                                    </p:cTn>
                                  </p:par>
                                  <p:par>
                                    <p:cTn id="88" presetID="22" presetClass="entr" presetSubtype="8" fill="hold" grpId="0" nodeType="withEffect">
                                      <p:stCondLst>
                                        <p:cond delay="1150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29" grpId="0" animBg="1"/>
          <p:bldP spid="29" grpId="1" animBg="1"/>
          <p:bldP spid="29" grpId="2" animBg="1"/>
          <p:bldP spid="34" grpId="0"/>
          <p:bldP spid="43" grpId="0" animBg="1"/>
          <p:bldP spid="43" grpId="1" animBg="1"/>
          <p:bldP spid="43" grpId="2" animBg="1"/>
          <p:bldP spid="44" grpId="0" animBg="1"/>
          <p:bldP spid="44" grpId="1" animBg="1"/>
          <p:bldP spid="44" grpId="2" animBg="1"/>
          <p:bldP spid="45" grpId="0" animBg="1"/>
          <p:bldP spid="45" grpId="1" animBg="1"/>
          <p:bldP spid="4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250" fill="hold"/>
                                            <p:tgtEl>
                                              <p:spTgt spid="31"/>
                                            </p:tgtEl>
                                            <p:attrNameLst>
                                              <p:attrName>ppt_x</p:attrName>
                                            </p:attrNameLst>
                                          </p:cBhvr>
                                          <p:tavLst>
                                            <p:tav tm="0">
                                              <p:val>
                                                <p:strVal val="#ppt_x"/>
                                              </p:val>
                                            </p:tav>
                                            <p:tav tm="100000">
                                              <p:val>
                                                <p:strVal val="#ppt_x"/>
                                              </p:val>
                                            </p:tav>
                                          </p:tavLst>
                                        </p:anim>
                                        <p:anim calcmode="lin" valueType="num">
                                          <p:cBhvr additive="base">
                                            <p:cTn id="8" dur="12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750" fill="hold"/>
                                            <p:tgtEl>
                                              <p:spTgt spid="45"/>
                                            </p:tgtEl>
                                            <p:attrNameLst>
                                              <p:attrName>ppt_x</p:attrName>
                                            </p:attrNameLst>
                                          </p:cBhvr>
                                          <p:tavLst>
                                            <p:tav tm="0">
                                              <p:val>
                                                <p:strVal val="1+#ppt_w/2"/>
                                              </p:val>
                                            </p:tav>
                                            <p:tav tm="100000">
                                              <p:val>
                                                <p:strVal val="#ppt_x"/>
                                              </p:val>
                                            </p:tav>
                                          </p:tavLst>
                                        </p:anim>
                                        <p:anim calcmode="lin" valueType="num">
                                          <p:cBhvr additive="base">
                                            <p:cTn id="12" dur="75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750" fill="hold"/>
                                            <p:tgtEl>
                                              <p:spTgt spid="46"/>
                                            </p:tgtEl>
                                            <p:attrNameLst>
                                              <p:attrName>ppt_x</p:attrName>
                                            </p:attrNameLst>
                                          </p:cBhvr>
                                          <p:tavLst>
                                            <p:tav tm="0">
                                              <p:val>
                                                <p:strVal val="1+#ppt_w/2"/>
                                              </p:val>
                                            </p:tav>
                                            <p:tav tm="100000">
                                              <p:val>
                                                <p:strVal val="#ppt_x"/>
                                              </p:val>
                                            </p:tav>
                                          </p:tavLst>
                                        </p:anim>
                                        <p:anim calcmode="lin" valueType="num">
                                          <p:cBhvr additive="base">
                                            <p:cTn id="16" dur="750" fill="hold"/>
                                            <p:tgtEl>
                                              <p:spTgt spid="46"/>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750"/>
                                      </p:stCondLst>
                                      <p:childTnLst>
                                        <p:animRot by="21600000">
                                          <p:cBhvr>
                                            <p:cTn id="18" dur="1500" fill="hold"/>
                                            <p:tgtEl>
                                              <p:spTgt spid="45"/>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1750"/>
                                            <p:tgtEl>
                                              <p:spTgt spid="34"/>
                                            </p:tgtEl>
                                          </p:cBhvr>
                                        </p:animEffect>
                                      </p:childTnLst>
                                    </p:cTn>
                                  </p:par>
                                  <p:par>
                                    <p:cTn id="22" presetID="2" presetClass="entr" presetSubtype="4" fill="hold" nodeType="withEffect">
                                      <p:stCondLst>
                                        <p:cond delay="375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1000" fill="hold"/>
                                            <p:tgtEl>
                                              <p:spTgt spid="24"/>
                                            </p:tgtEl>
                                            <p:attrNameLst>
                                              <p:attrName>ppt_x</p:attrName>
                                            </p:attrNameLst>
                                          </p:cBhvr>
                                          <p:tavLst>
                                            <p:tav tm="0">
                                              <p:val>
                                                <p:strVal val="#ppt_x"/>
                                              </p:val>
                                            </p:tav>
                                            <p:tav tm="100000">
                                              <p:val>
                                                <p:strVal val="#ppt_x"/>
                                              </p:val>
                                            </p:tav>
                                          </p:tavLst>
                                        </p:anim>
                                        <p:anim calcmode="lin" valueType="num">
                                          <p:cBhvr additive="base">
                                            <p:cTn id="25" dur="100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475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1000" fill="hold"/>
                                            <p:tgtEl>
                                              <p:spTgt spid="18"/>
                                            </p:tgtEl>
                                            <p:attrNameLst>
                                              <p:attrName>ppt_x</p:attrName>
                                            </p:attrNameLst>
                                          </p:cBhvr>
                                          <p:tavLst>
                                            <p:tav tm="0">
                                              <p:val>
                                                <p:strVal val="#ppt_x"/>
                                              </p:val>
                                            </p:tav>
                                            <p:tav tm="100000">
                                              <p:val>
                                                <p:strVal val="#ppt_x"/>
                                              </p:val>
                                            </p:tav>
                                          </p:tavLst>
                                        </p:anim>
                                        <p:anim calcmode="lin" valueType="num">
                                          <p:cBhvr additive="base">
                                            <p:cTn id="29" dur="1000" fill="hold"/>
                                            <p:tgtEl>
                                              <p:spTgt spid="1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525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1000" fill="hold"/>
                                            <p:tgtEl>
                                              <p:spTgt spid="37"/>
                                            </p:tgtEl>
                                            <p:attrNameLst>
                                              <p:attrName>ppt_x</p:attrName>
                                            </p:attrNameLst>
                                          </p:cBhvr>
                                          <p:tavLst>
                                            <p:tav tm="0">
                                              <p:val>
                                                <p:strVal val="#ppt_x"/>
                                              </p:val>
                                            </p:tav>
                                            <p:tav tm="100000">
                                              <p:val>
                                                <p:strVal val="#ppt_x"/>
                                              </p:val>
                                            </p:tav>
                                          </p:tavLst>
                                        </p:anim>
                                        <p:anim calcmode="lin" valueType="num">
                                          <p:cBhvr additive="base">
                                            <p:cTn id="33" dur="1000" fill="hold"/>
                                            <p:tgtEl>
                                              <p:spTgt spid="37"/>
                                            </p:tgtEl>
                                            <p:attrNameLst>
                                              <p:attrName>ppt_y</p:attrName>
                                            </p:attrNameLst>
                                          </p:cBhvr>
                                          <p:tavLst>
                                            <p:tav tm="0">
                                              <p:val>
                                                <p:strVal val="1+#ppt_h/2"/>
                                              </p:val>
                                            </p:tav>
                                            <p:tav tm="100000">
                                              <p:val>
                                                <p:strVal val="#ppt_y"/>
                                              </p:val>
                                            </p:tav>
                                          </p:tavLst>
                                        </p:anim>
                                      </p:childTnLst>
                                    </p:cTn>
                                  </p:par>
                                  <p:par>
                                    <p:cTn id="34" presetID="53" presetClass="entr" presetSubtype="16" fill="hold" nodeType="withEffect">
                                      <p:stCondLst>
                                        <p:cond delay="625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6" presetClass="emph" presetSubtype="0" fill="hold" nodeType="withEffect">
                                      <p:stCondLst>
                                        <p:cond delay="6750"/>
                                      </p:stCondLst>
                                      <p:childTnLst>
                                        <p:animScale>
                                          <p:cBhvr>
                                            <p:cTn id="40" dur="250" fill="hold"/>
                                            <p:tgtEl>
                                              <p:spTgt spid="30"/>
                                            </p:tgtEl>
                                          </p:cBhvr>
                                          <p:by x="90000" y="90000"/>
                                        </p:animScale>
                                      </p:childTnLst>
                                    </p:cTn>
                                  </p:par>
                                  <p:par>
                                    <p:cTn id="41" presetID="53" presetClass="entr" presetSubtype="16" fill="hold" grpId="0" nodeType="withEffect">
                                      <p:stCondLst>
                                        <p:cond delay="650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6" presetClass="emph" presetSubtype="0" fill="hold" grpId="1" nodeType="withEffect">
                                      <p:stCondLst>
                                        <p:cond delay="7000"/>
                                      </p:stCondLst>
                                      <p:childTnLst>
                                        <p:animScale>
                                          <p:cBhvr>
                                            <p:cTn id="47" dur="250" fill="hold"/>
                                            <p:tgtEl>
                                              <p:spTgt spid="29"/>
                                            </p:tgtEl>
                                          </p:cBhvr>
                                          <p:by x="90000" y="90000"/>
                                        </p:animScale>
                                      </p:childTnLst>
                                    </p:cTn>
                                  </p:par>
                                  <p:par>
                                    <p:cTn id="48" presetID="8" presetClass="emph" presetSubtype="0" fill="hold" grpId="2" nodeType="withEffect">
                                      <p:stCondLst>
                                        <p:cond delay="7250"/>
                                      </p:stCondLst>
                                      <p:childTnLst>
                                        <p:animRot by="5400000">
                                          <p:cBhvr>
                                            <p:cTn id="49" dur="1750" fill="hold"/>
                                            <p:tgtEl>
                                              <p:spTgt spid="29"/>
                                            </p:tgtEl>
                                            <p:attrNameLst>
                                              <p:attrName>r</p:attrName>
                                            </p:attrNameLst>
                                          </p:cBhvr>
                                        </p:animRot>
                                      </p:childTnLst>
                                    </p:cTn>
                                  </p:par>
                                  <p:par>
                                    <p:cTn id="50" presetID="22" presetClass="entr" presetSubtype="8" fill="hold" grpId="0" nodeType="withEffect">
                                      <p:stCondLst>
                                        <p:cond delay="725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1750"/>
                                            <p:tgtEl>
                                              <p:spTgt spid="3"/>
                                            </p:tgtEl>
                                          </p:cBhvr>
                                        </p:animEffect>
                                      </p:childTnLst>
                                    </p:cTn>
                                  </p:par>
                                  <p:par>
                                    <p:cTn id="53" presetID="53" presetClass="entr" presetSubtype="16" fill="hold" nodeType="withEffect">
                                      <p:stCondLst>
                                        <p:cond delay="8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par>
                                    <p:cTn id="58" presetID="6" presetClass="emph" presetSubtype="0" fill="hold" nodeType="withEffect">
                                      <p:stCondLst>
                                        <p:cond delay="8250"/>
                                      </p:stCondLst>
                                      <p:childTnLst>
                                        <p:animScale>
                                          <p:cBhvr>
                                            <p:cTn id="59" dur="250" fill="hold"/>
                                            <p:tgtEl>
                                              <p:spTgt spid="23"/>
                                            </p:tgtEl>
                                          </p:cBhvr>
                                          <p:by x="90000" y="90000"/>
                                        </p:animScale>
                                      </p:childTnLst>
                                    </p:cTn>
                                  </p:par>
                                  <p:par>
                                    <p:cTn id="60" presetID="53" presetClass="entr" presetSubtype="16" fill="hold" grpId="0" nodeType="withEffect">
                                      <p:stCondLst>
                                        <p:cond delay="850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par>
                                    <p:cTn id="65" presetID="6" presetClass="emph" presetSubtype="0" fill="hold" grpId="1" nodeType="withEffect">
                                      <p:stCondLst>
                                        <p:cond delay="9000"/>
                                      </p:stCondLst>
                                      <p:childTnLst>
                                        <p:animScale>
                                          <p:cBhvr>
                                            <p:cTn id="66" dur="250" fill="hold"/>
                                            <p:tgtEl>
                                              <p:spTgt spid="44"/>
                                            </p:tgtEl>
                                          </p:cBhvr>
                                          <p:by x="90000" y="90000"/>
                                        </p:animScale>
                                      </p:childTnLst>
                                    </p:cTn>
                                  </p:par>
                                  <p:par>
                                    <p:cTn id="67" presetID="8" presetClass="emph" presetSubtype="0" fill="hold" grpId="2" nodeType="withEffect">
                                      <p:stCondLst>
                                        <p:cond delay="9000"/>
                                      </p:stCondLst>
                                      <p:childTnLst>
                                        <p:animRot by="5400000">
                                          <p:cBhvr>
                                            <p:cTn id="68" dur="1750" fill="hold"/>
                                            <p:tgtEl>
                                              <p:spTgt spid="44"/>
                                            </p:tgtEl>
                                            <p:attrNameLst>
                                              <p:attrName>r</p:attrName>
                                            </p:attrNameLst>
                                          </p:cBhvr>
                                        </p:animRot>
                                      </p:childTnLst>
                                    </p:cTn>
                                  </p:par>
                                  <p:par>
                                    <p:cTn id="69" presetID="22" presetClass="entr" presetSubtype="8" fill="hold" grpId="0" nodeType="withEffect">
                                      <p:stCondLst>
                                        <p:cond delay="9500"/>
                                      </p:stCondLst>
                                      <p:childTnLst>
                                        <p:set>
                                          <p:cBhvr>
                                            <p:cTn id="70" dur="1" fill="hold">
                                              <p:stCondLst>
                                                <p:cond delay="0"/>
                                              </p:stCondLst>
                                            </p:cTn>
                                            <p:tgtEl>
                                              <p:spTgt spid="4"/>
                                            </p:tgtEl>
                                            <p:attrNameLst>
                                              <p:attrName>style.visibility</p:attrName>
                                            </p:attrNameLst>
                                          </p:cBhvr>
                                          <p:to>
                                            <p:strVal val="visible"/>
                                          </p:to>
                                        </p:set>
                                        <p:animEffect transition="in" filter="wipe(left)">
                                          <p:cBhvr>
                                            <p:cTn id="71" dur="1750"/>
                                            <p:tgtEl>
                                              <p:spTgt spid="4"/>
                                            </p:tgtEl>
                                          </p:cBhvr>
                                        </p:animEffect>
                                      </p:childTnLst>
                                    </p:cTn>
                                  </p:par>
                                  <p:par>
                                    <p:cTn id="72" presetID="53" presetClass="entr" presetSubtype="16" fill="hold" nodeType="withEffect">
                                      <p:stCondLst>
                                        <p:cond delay="1000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par>
                                    <p:cTn id="77" presetID="6" presetClass="emph" presetSubtype="0" fill="hold" nodeType="withEffect">
                                      <p:stCondLst>
                                        <p:cond delay="10500"/>
                                      </p:stCondLst>
                                      <p:childTnLst>
                                        <p:animScale>
                                          <p:cBhvr>
                                            <p:cTn id="78" dur="250" fill="hold"/>
                                            <p:tgtEl>
                                              <p:spTgt spid="42"/>
                                            </p:tgtEl>
                                          </p:cBhvr>
                                          <p:by x="90000" y="90000"/>
                                        </p:animScale>
                                      </p:childTnLst>
                                    </p:cTn>
                                  </p:par>
                                  <p:par>
                                    <p:cTn id="79" presetID="53" presetClass="entr" presetSubtype="16" fill="hold" grpId="0" nodeType="withEffect">
                                      <p:stCondLst>
                                        <p:cond delay="10750"/>
                                      </p:stCondLst>
                                      <p:childTnLst>
                                        <p:set>
                                          <p:cBhvr>
                                            <p:cTn id="80" dur="1" fill="hold">
                                              <p:stCondLst>
                                                <p:cond delay="0"/>
                                              </p:stCondLst>
                                            </p:cTn>
                                            <p:tgtEl>
                                              <p:spTgt spid="43"/>
                                            </p:tgtEl>
                                            <p:attrNameLst>
                                              <p:attrName>style.visibility</p:attrName>
                                            </p:attrNameLst>
                                          </p:cBhvr>
                                          <p:to>
                                            <p:strVal val="visible"/>
                                          </p:to>
                                        </p:set>
                                        <p:anim calcmode="lin" valueType="num">
                                          <p:cBhvr>
                                            <p:cTn id="81" dur="500" fill="hold"/>
                                            <p:tgtEl>
                                              <p:spTgt spid="43"/>
                                            </p:tgtEl>
                                            <p:attrNameLst>
                                              <p:attrName>ppt_w</p:attrName>
                                            </p:attrNameLst>
                                          </p:cBhvr>
                                          <p:tavLst>
                                            <p:tav tm="0">
                                              <p:val>
                                                <p:fltVal val="0"/>
                                              </p:val>
                                            </p:tav>
                                            <p:tav tm="100000">
                                              <p:val>
                                                <p:strVal val="#ppt_w"/>
                                              </p:val>
                                            </p:tav>
                                          </p:tavLst>
                                        </p:anim>
                                        <p:anim calcmode="lin" valueType="num">
                                          <p:cBhvr>
                                            <p:cTn id="82" dur="500" fill="hold"/>
                                            <p:tgtEl>
                                              <p:spTgt spid="43"/>
                                            </p:tgtEl>
                                            <p:attrNameLst>
                                              <p:attrName>ppt_h</p:attrName>
                                            </p:attrNameLst>
                                          </p:cBhvr>
                                          <p:tavLst>
                                            <p:tav tm="0">
                                              <p:val>
                                                <p:fltVal val="0"/>
                                              </p:val>
                                            </p:tav>
                                            <p:tav tm="100000">
                                              <p:val>
                                                <p:strVal val="#ppt_h"/>
                                              </p:val>
                                            </p:tav>
                                          </p:tavLst>
                                        </p:anim>
                                        <p:animEffect transition="in" filter="fade">
                                          <p:cBhvr>
                                            <p:cTn id="83" dur="500"/>
                                            <p:tgtEl>
                                              <p:spTgt spid="43"/>
                                            </p:tgtEl>
                                          </p:cBhvr>
                                        </p:animEffect>
                                      </p:childTnLst>
                                    </p:cTn>
                                  </p:par>
                                  <p:par>
                                    <p:cTn id="84" presetID="6" presetClass="emph" presetSubtype="0" fill="hold" grpId="1" nodeType="withEffect">
                                      <p:stCondLst>
                                        <p:cond delay="11000"/>
                                      </p:stCondLst>
                                      <p:childTnLst>
                                        <p:animScale>
                                          <p:cBhvr>
                                            <p:cTn id="85" dur="250" fill="hold"/>
                                            <p:tgtEl>
                                              <p:spTgt spid="43"/>
                                            </p:tgtEl>
                                          </p:cBhvr>
                                          <p:by x="90000" y="90000"/>
                                        </p:animScale>
                                      </p:childTnLst>
                                    </p:cTn>
                                  </p:par>
                                  <p:par>
                                    <p:cTn id="86" presetID="8" presetClass="emph" presetSubtype="0" fill="hold" grpId="2" nodeType="withEffect">
                                      <p:stCondLst>
                                        <p:cond delay="11000"/>
                                      </p:stCondLst>
                                      <p:childTnLst>
                                        <p:animRot by="5400000">
                                          <p:cBhvr>
                                            <p:cTn id="87" dur="1750" fill="hold"/>
                                            <p:tgtEl>
                                              <p:spTgt spid="43"/>
                                            </p:tgtEl>
                                            <p:attrNameLst>
                                              <p:attrName>r</p:attrName>
                                            </p:attrNameLst>
                                          </p:cBhvr>
                                        </p:animRot>
                                      </p:childTnLst>
                                    </p:cTn>
                                  </p:par>
                                  <p:par>
                                    <p:cTn id="88" presetID="22" presetClass="entr" presetSubtype="8" fill="hold" grpId="0" nodeType="withEffect">
                                      <p:stCondLst>
                                        <p:cond delay="1150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29" grpId="0" animBg="1"/>
          <p:bldP spid="29" grpId="1" animBg="1"/>
          <p:bldP spid="29" grpId="2" animBg="1"/>
          <p:bldP spid="34" grpId="0"/>
          <p:bldP spid="43" grpId="0" animBg="1"/>
          <p:bldP spid="43" grpId="1" animBg="1"/>
          <p:bldP spid="43" grpId="2" animBg="1"/>
          <p:bldP spid="44" grpId="0" animBg="1"/>
          <p:bldP spid="44" grpId="1" animBg="1"/>
          <p:bldP spid="44" grpId="2" animBg="1"/>
          <p:bldP spid="45" grpId="0" animBg="1"/>
          <p:bldP spid="45" grpId="1" animBg="1"/>
          <p:bldP spid="4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梯形 2"/>
          <p:cNvSpPr/>
          <p:nvPr/>
        </p:nvSpPr>
        <p:spPr>
          <a:xfrm rot="5400000">
            <a:off x="4863347" y="4301107"/>
            <a:ext cx="685800" cy="215899"/>
          </a:xfrm>
          <a:prstGeom prst="trapezoid">
            <a:avLst>
              <a:gd name="adj" fmla="val 37762"/>
            </a:avLst>
          </a:prstGeom>
          <a:solidFill>
            <a:srgbClr val="FC14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4" name="梯形 3"/>
          <p:cNvSpPr/>
          <p:nvPr/>
        </p:nvSpPr>
        <p:spPr>
          <a:xfrm rot="5400000">
            <a:off x="4870236" y="2128760"/>
            <a:ext cx="685800" cy="215899"/>
          </a:xfrm>
          <a:prstGeom prst="trapezoid">
            <a:avLst>
              <a:gd name="adj" fmla="val 37762"/>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5" name="梯形 4"/>
          <p:cNvSpPr/>
          <p:nvPr/>
        </p:nvSpPr>
        <p:spPr>
          <a:xfrm rot="5400000">
            <a:off x="4866791" y="5399980"/>
            <a:ext cx="685800" cy="215899"/>
          </a:xfrm>
          <a:prstGeom prst="trapezoid">
            <a:avLst>
              <a:gd name="adj" fmla="val 3776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6" name="梯形 5"/>
          <p:cNvSpPr/>
          <p:nvPr/>
        </p:nvSpPr>
        <p:spPr>
          <a:xfrm rot="5400000">
            <a:off x="4866792" y="3211920"/>
            <a:ext cx="685800" cy="215899"/>
          </a:xfrm>
          <a:prstGeom prst="trapezoid">
            <a:avLst>
              <a:gd name="adj" fmla="val 37762"/>
            </a:avLst>
          </a:prstGeom>
          <a:solidFill>
            <a:srgbClr val="B678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0" name="椭圆 9"/>
          <p:cNvSpPr/>
          <p:nvPr/>
        </p:nvSpPr>
        <p:spPr>
          <a:xfrm>
            <a:off x="1314725" y="4955556"/>
            <a:ext cx="1861999" cy="338545"/>
          </a:xfrm>
          <a:prstGeom prst="ellipse">
            <a:avLst/>
          </a:prstGeom>
          <a:gradFill flip="none" rotWithShape="1">
            <a:gsLst>
              <a:gs pos="0">
                <a:schemeClr val="tx1">
                  <a:lumMod val="50000"/>
                  <a:lumOff val="50000"/>
                </a:schemeClr>
              </a:gs>
              <a:gs pos="50000">
                <a:schemeClr val="bg1">
                  <a:lumMod val="75000"/>
                  <a:alpha val="75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nvGrpSpPr>
          <p:cNvPr id="11" name="组合 10"/>
          <p:cNvGrpSpPr/>
          <p:nvPr/>
        </p:nvGrpSpPr>
        <p:grpSpPr>
          <a:xfrm>
            <a:off x="1066800" y="1219200"/>
            <a:ext cx="2463800" cy="977900"/>
            <a:chOff x="800100" y="914400"/>
            <a:chExt cx="1847850" cy="733425"/>
          </a:xfrm>
          <a:solidFill>
            <a:srgbClr val="78D00E"/>
          </a:solidFill>
        </p:grpSpPr>
        <p:sp>
          <p:nvSpPr>
            <p:cNvPr id="12" name="下箭头标注 38"/>
            <p:cNvSpPr/>
            <p:nvPr/>
          </p:nvSpPr>
          <p:spPr>
            <a:xfrm>
              <a:off x="800100" y="914400"/>
              <a:ext cx="1847850" cy="733425"/>
            </a:xfrm>
            <a:prstGeom prst="downArrowCallou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3" name="TextBox 1"/>
            <p:cNvSpPr txBox="1"/>
            <p:nvPr/>
          </p:nvSpPr>
          <p:spPr>
            <a:xfrm>
              <a:off x="839680" y="917426"/>
              <a:ext cx="1779695" cy="438581"/>
            </a:xfrm>
            <a:prstGeom prst="rect">
              <a:avLst/>
            </a:prstGeom>
            <a:noFill/>
            <a:ln>
              <a:noFill/>
            </a:ln>
          </p:spPr>
          <p:txBody>
            <a:bodyPr wrap="square" rtlCol="0">
              <a:spAutoFit/>
            </a:bodyPr>
            <a:lstStyle/>
            <a:p>
              <a:pPr defTabSz="1218565"/>
              <a:r>
                <a:rPr lang="zh-CN" altLang="zh-CN" sz="3200" b="1" dirty="0">
                  <a:solidFill>
                    <a:prstClr val="white"/>
                  </a:solidFill>
                  <a:latin typeface="方正卡通简体" pitchFamily="65" charset="-122"/>
                  <a:ea typeface="方正卡通简体" pitchFamily="65" charset="-122"/>
                </a:rPr>
                <a:t>可回收垃圾</a:t>
              </a:r>
              <a:endParaRPr lang="zh-CN" altLang="en-US" sz="3200" b="1" dirty="0">
                <a:solidFill>
                  <a:prstClr val="white"/>
                </a:solidFill>
                <a:latin typeface="方正卡通简体" pitchFamily="65" charset="-122"/>
                <a:ea typeface="方正卡通简体" pitchFamily="65" charset="-122"/>
              </a:endParaRPr>
            </a:p>
          </p:txBody>
        </p:sp>
      </p:grpSp>
      <p:sp>
        <p:nvSpPr>
          <p:cNvPr id="14" name="等腰三角形 43"/>
          <p:cNvSpPr/>
          <p:nvPr/>
        </p:nvSpPr>
        <p:spPr>
          <a:xfrm rot="16200000">
            <a:off x="8271256" y="-1825244"/>
            <a:ext cx="838200" cy="5961888"/>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74A91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nvGrpSpPr>
          <p:cNvPr id="15" name="组合 14"/>
          <p:cNvGrpSpPr/>
          <p:nvPr/>
        </p:nvGrpSpPr>
        <p:grpSpPr>
          <a:xfrm>
            <a:off x="1266823" y="2446883"/>
            <a:ext cx="2031272" cy="2381012"/>
            <a:chOff x="950117" y="1835162"/>
            <a:chExt cx="1523454" cy="1785759"/>
          </a:xfrm>
        </p:grpSpPr>
        <p:sp>
          <p:nvSpPr>
            <p:cNvPr id="16" name="梯形 15"/>
            <p:cNvSpPr/>
            <p:nvPr/>
          </p:nvSpPr>
          <p:spPr>
            <a:xfrm flipV="1">
              <a:off x="1060278" y="2224422"/>
              <a:ext cx="1333022" cy="1396499"/>
            </a:xfrm>
            <a:prstGeom prst="trapezoid">
              <a:avLst>
                <a:gd name="adj" fmla="val 14922"/>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7" name="椭圆 16"/>
            <p:cNvSpPr/>
            <p:nvPr/>
          </p:nvSpPr>
          <p:spPr>
            <a:xfrm>
              <a:off x="1377665" y="2414854"/>
              <a:ext cx="698250" cy="698249"/>
            </a:xfrm>
            <a:prstGeom prst="ellipse">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nvGrpSpPr>
            <p:cNvPr id="18" name="组合 17"/>
            <p:cNvGrpSpPr/>
            <p:nvPr/>
          </p:nvGrpSpPr>
          <p:grpSpPr>
            <a:xfrm>
              <a:off x="950117" y="1835162"/>
              <a:ext cx="1523454" cy="317386"/>
              <a:chOff x="3563888" y="1203598"/>
              <a:chExt cx="1728192" cy="360040"/>
            </a:xfrm>
            <a:solidFill>
              <a:srgbClr val="00B0F0"/>
            </a:solidFill>
          </p:grpSpPr>
          <p:sp>
            <p:nvSpPr>
              <p:cNvPr id="20" name="同侧圆角矩形 9"/>
              <p:cNvSpPr/>
              <p:nvPr/>
            </p:nvSpPr>
            <p:spPr>
              <a:xfrm>
                <a:off x="3563888" y="1347614"/>
                <a:ext cx="1728192" cy="216024"/>
              </a:xfrm>
              <a:prstGeom prst="round2Same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1" name="左中括号 20"/>
              <p:cNvSpPr/>
              <p:nvPr/>
            </p:nvSpPr>
            <p:spPr>
              <a:xfrm rot="5400000">
                <a:off x="4355976" y="987574"/>
                <a:ext cx="144016" cy="576064"/>
              </a:xfrm>
              <a:prstGeom prst="leftBracket">
                <a:avLst/>
              </a:prstGeom>
              <a:noFill/>
              <a:ln w="1016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2400">
                  <a:solidFill>
                    <a:prstClr val="black"/>
                  </a:solidFill>
                  <a:latin typeface="方正卡通简体" pitchFamily="65" charset="-122"/>
                  <a:ea typeface="方正卡通简体" pitchFamily="65" charset="-122"/>
                </a:endParaRPr>
              </a:p>
            </p:txBody>
          </p:sp>
        </p:gr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65934" y="2499951"/>
              <a:ext cx="512240" cy="513198"/>
            </a:xfrm>
            <a:prstGeom prst="rect">
              <a:avLst/>
            </a:prstGeom>
          </p:spPr>
        </p:pic>
      </p:grpSp>
      <p:sp>
        <p:nvSpPr>
          <p:cNvPr id="22" name="等腰三角形 43"/>
          <p:cNvSpPr/>
          <p:nvPr/>
        </p:nvSpPr>
        <p:spPr>
          <a:xfrm rot="16200000">
            <a:off x="8271256" y="359156"/>
            <a:ext cx="838200" cy="5961888"/>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F4A30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3" name="等腰三角形 43"/>
          <p:cNvSpPr/>
          <p:nvPr/>
        </p:nvSpPr>
        <p:spPr>
          <a:xfrm rot="16200000">
            <a:off x="8271256" y="-733044"/>
            <a:ext cx="838200" cy="5961888"/>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4" name="等腰三角形 43"/>
          <p:cNvSpPr/>
          <p:nvPr/>
        </p:nvSpPr>
        <p:spPr>
          <a:xfrm rot="16200000">
            <a:off x="8271256" y="1451356"/>
            <a:ext cx="838200" cy="5961888"/>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FD679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5" name="等腰三角形 43"/>
          <p:cNvSpPr/>
          <p:nvPr/>
        </p:nvSpPr>
        <p:spPr>
          <a:xfrm rot="16200000">
            <a:off x="8338633" y="2476178"/>
            <a:ext cx="745430" cy="6003873"/>
          </a:xfrm>
          <a:custGeom>
            <a:avLst/>
            <a:gdLst/>
            <a:ahLst/>
            <a:cxnLst/>
            <a:rect l="l" t="t" r="r" b="b"/>
            <a:pathLst>
              <a:path w="600075" h="4404741">
                <a:moveTo>
                  <a:pt x="600075" y="232791"/>
                </a:moveTo>
                <a:lnTo>
                  <a:pt x="600075" y="4404741"/>
                </a:lnTo>
                <a:lnTo>
                  <a:pt x="0" y="4404741"/>
                </a:lnTo>
                <a:lnTo>
                  <a:pt x="0" y="232791"/>
                </a:lnTo>
                <a:lnTo>
                  <a:pt x="142582" y="232791"/>
                </a:lnTo>
                <a:lnTo>
                  <a:pt x="300038" y="0"/>
                </a:lnTo>
                <a:lnTo>
                  <a:pt x="457494" y="232791"/>
                </a:lnTo>
                <a:close/>
              </a:path>
            </a:pathLst>
          </a:custGeom>
          <a:solidFill>
            <a:schemeClr val="bg1"/>
          </a:solidFill>
          <a:ln w="15875">
            <a:solidFill>
              <a:srgbClr val="7030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6" name="TextBox 12"/>
          <p:cNvSpPr txBox="1"/>
          <p:nvPr/>
        </p:nvSpPr>
        <p:spPr>
          <a:xfrm>
            <a:off x="6172201" y="696558"/>
            <a:ext cx="5350136" cy="830997"/>
          </a:xfrm>
          <a:prstGeom prst="rect">
            <a:avLst/>
          </a:prstGeom>
          <a:noFill/>
        </p:spPr>
        <p:txBody>
          <a:bodyPr wrap="square" rtlCol="0">
            <a:spAutoFit/>
          </a:bodyPr>
          <a:lstStyle/>
          <a:p>
            <a:pPr defTabSz="1218565">
              <a:lnSpc>
                <a:spcPct val="150000"/>
              </a:lnSpc>
            </a:pPr>
            <a:r>
              <a:rPr lang="zh-CN" altLang="zh-CN" sz="1600" dirty="0">
                <a:solidFill>
                  <a:prstClr val="black">
                    <a:lumMod val="65000"/>
                    <a:lumOff val="35000"/>
                  </a:prstClr>
                </a:solidFill>
                <a:latin typeface="方正卡通简体" pitchFamily="65" charset="-122"/>
                <a:ea typeface="方正卡通简体" pitchFamily="65" charset="-122"/>
              </a:rPr>
              <a:t>主要包括报纸、期刊、图书、各种包装纸、办公用纸、广告纸、纸盒等等</a:t>
            </a:r>
            <a:endParaRPr lang="zh-CN" altLang="en-US" sz="1600" dirty="0">
              <a:solidFill>
                <a:prstClr val="black">
                  <a:lumMod val="65000"/>
                  <a:lumOff val="35000"/>
                </a:prstClr>
              </a:solidFill>
              <a:latin typeface="方正卡通简体" pitchFamily="65" charset="-122"/>
              <a:ea typeface="方正卡通简体" pitchFamily="65" charset="-122"/>
            </a:endParaRPr>
          </a:p>
        </p:txBody>
      </p:sp>
      <p:sp>
        <p:nvSpPr>
          <p:cNvPr id="27" name="TextBox 16"/>
          <p:cNvSpPr txBox="1"/>
          <p:nvPr/>
        </p:nvSpPr>
        <p:spPr>
          <a:xfrm>
            <a:off x="6104965" y="1790101"/>
            <a:ext cx="5608320" cy="830997"/>
          </a:xfrm>
          <a:prstGeom prst="rect">
            <a:avLst/>
          </a:prstGeom>
          <a:noFill/>
        </p:spPr>
        <p:txBody>
          <a:bodyPr wrap="square" rtlCol="0">
            <a:spAutoFit/>
          </a:bodyPr>
          <a:lstStyle/>
          <a:p>
            <a:pPr defTabSz="1218565">
              <a:lnSpc>
                <a:spcPct val="150000"/>
              </a:lnSpc>
            </a:pPr>
            <a:r>
              <a:rPr lang="zh-CN" altLang="zh-CN" sz="1600" dirty="0">
                <a:solidFill>
                  <a:prstClr val="black">
                    <a:lumMod val="65000"/>
                    <a:lumOff val="35000"/>
                  </a:prstClr>
                </a:solidFill>
                <a:latin typeface="方正卡通简体" pitchFamily="65" charset="-122"/>
                <a:ea typeface="方正卡通简体" pitchFamily="65" charset="-122"/>
              </a:rPr>
              <a:t>主要包括各种塑料袋、塑料包装物、一次性塑料餐盒和餐具、牙刷、杯子、矿泉水瓶等</a:t>
            </a:r>
            <a:endParaRPr lang="zh-CN" altLang="en-US" sz="1600" dirty="0">
              <a:solidFill>
                <a:prstClr val="black">
                  <a:lumMod val="65000"/>
                  <a:lumOff val="35000"/>
                </a:prstClr>
              </a:solidFill>
              <a:latin typeface="方正卡通简体" pitchFamily="65" charset="-122"/>
              <a:ea typeface="方正卡通简体" pitchFamily="65" charset="-122"/>
            </a:endParaRPr>
          </a:p>
        </p:txBody>
      </p:sp>
      <p:sp>
        <p:nvSpPr>
          <p:cNvPr id="28" name="TextBox 19"/>
          <p:cNvSpPr txBox="1"/>
          <p:nvPr/>
        </p:nvSpPr>
        <p:spPr>
          <a:xfrm>
            <a:off x="6148445" y="3147358"/>
            <a:ext cx="5281556" cy="338554"/>
          </a:xfrm>
          <a:prstGeom prst="rect">
            <a:avLst/>
          </a:prstGeom>
          <a:noFill/>
        </p:spPr>
        <p:txBody>
          <a:bodyPr wrap="square" rtlCol="0">
            <a:spAutoFit/>
          </a:bodyPr>
          <a:lstStyle/>
          <a:p>
            <a:pPr defTabSz="1218565"/>
            <a:r>
              <a:rPr lang="zh-CN" altLang="zh-CN" sz="1600" dirty="0">
                <a:solidFill>
                  <a:prstClr val="black">
                    <a:lumMod val="65000"/>
                    <a:lumOff val="35000"/>
                  </a:prstClr>
                </a:solidFill>
                <a:latin typeface="方正卡通简体" pitchFamily="65" charset="-122"/>
                <a:ea typeface="方正卡通简体" pitchFamily="65" charset="-122"/>
              </a:rPr>
              <a:t>主要包括各种玻璃瓶、碎玻璃片、镜子、灯泡、暖瓶等</a:t>
            </a:r>
            <a:endParaRPr lang="zh-CN" altLang="en-US" sz="1600" dirty="0">
              <a:solidFill>
                <a:prstClr val="black">
                  <a:lumMod val="65000"/>
                  <a:lumOff val="35000"/>
                </a:prstClr>
              </a:solidFill>
              <a:latin typeface="方正卡通简体" pitchFamily="65" charset="-122"/>
              <a:ea typeface="方正卡通简体" pitchFamily="65" charset="-122"/>
            </a:endParaRPr>
          </a:p>
        </p:txBody>
      </p:sp>
      <p:sp>
        <p:nvSpPr>
          <p:cNvPr id="29" name="TextBox 22"/>
          <p:cNvSpPr txBox="1"/>
          <p:nvPr/>
        </p:nvSpPr>
        <p:spPr>
          <a:xfrm>
            <a:off x="6913283" y="4262562"/>
            <a:ext cx="3467616" cy="338554"/>
          </a:xfrm>
          <a:prstGeom prst="rect">
            <a:avLst/>
          </a:prstGeom>
          <a:noFill/>
        </p:spPr>
        <p:txBody>
          <a:bodyPr wrap="none" rtlCol="0">
            <a:spAutoFit/>
          </a:bodyPr>
          <a:lstStyle/>
          <a:p>
            <a:pPr defTabSz="1218565"/>
            <a:r>
              <a:rPr lang="zh-CN" altLang="zh-CN" sz="1600" dirty="0">
                <a:solidFill>
                  <a:prstClr val="black">
                    <a:lumMod val="65000"/>
                    <a:lumOff val="35000"/>
                  </a:prstClr>
                </a:solidFill>
                <a:latin typeface="方正卡通简体" pitchFamily="65" charset="-122"/>
                <a:ea typeface="方正卡通简体" pitchFamily="65" charset="-122"/>
              </a:rPr>
              <a:t>主要包括易拉罐、罐头盒、牙膏皮等</a:t>
            </a:r>
            <a:endParaRPr lang="zh-CN" altLang="en-US" sz="1600" dirty="0">
              <a:solidFill>
                <a:prstClr val="black">
                  <a:lumMod val="65000"/>
                  <a:lumOff val="35000"/>
                </a:prstClr>
              </a:solidFill>
              <a:latin typeface="方正卡通简体" pitchFamily="65" charset="-122"/>
              <a:ea typeface="方正卡通简体" pitchFamily="65" charset="-122"/>
            </a:endParaRPr>
          </a:p>
        </p:txBody>
      </p:sp>
      <p:sp>
        <p:nvSpPr>
          <p:cNvPr id="30" name="梯形 29"/>
          <p:cNvSpPr/>
          <p:nvPr/>
        </p:nvSpPr>
        <p:spPr>
          <a:xfrm rot="5400000">
            <a:off x="4866792" y="1046677"/>
            <a:ext cx="685800" cy="215899"/>
          </a:xfrm>
          <a:prstGeom prst="trapezoid">
            <a:avLst>
              <a:gd name="adj" fmla="val 37762"/>
            </a:avLst>
          </a:prstGeom>
          <a:solidFill>
            <a:srgbClr val="4D7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1" name="TextBox 25"/>
          <p:cNvSpPr txBox="1"/>
          <p:nvPr/>
        </p:nvSpPr>
        <p:spPr>
          <a:xfrm>
            <a:off x="6543340" y="5346677"/>
            <a:ext cx="4493538" cy="584775"/>
          </a:xfrm>
          <a:prstGeom prst="rect">
            <a:avLst/>
          </a:prstGeom>
          <a:noFill/>
        </p:spPr>
        <p:txBody>
          <a:bodyPr wrap="none" rtlCol="0">
            <a:spAutoFit/>
          </a:bodyPr>
          <a:lstStyle/>
          <a:p>
            <a:pPr defTabSz="1218565"/>
            <a:r>
              <a:rPr lang="zh-CN" altLang="zh-CN" sz="1600" dirty="0">
                <a:solidFill>
                  <a:prstClr val="black">
                    <a:lumMod val="65000"/>
                    <a:lumOff val="35000"/>
                  </a:prstClr>
                </a:solidFill>
                <a:latin typeface="方正卡通简体" pitchFamily="65" charset="-122"/>
                <a:ea typeface="方正卡通简体" pitchFamily="65" charset="-122"/>
              </a:rPr>
              <a:t>主要包括废弃衣服、桌布、洗脸巾、书包、鞋等</a:t>
            </a:r>
            <a:endParaRPr lang="zh-CN" altLang="zh-CN" sz="1600" dirty="0">
              <a:solidFill>
                <a:prstClr val="black">
                  <a:lumMod val="65000"/>
                  <a:lumOff val="35000"/>
                </a:prstClr>
              </a:solidFill>
              <a:latin typeface="方正卡通简体" pitchFamily="65" charset="-122"/>
              <a:ea typeface="方正卡通简体" pitchFamily="65" charset="-122"/>
            </a:endParaRPr>
          </a:p>
          <a:p>
            <a:pPr defTabSz="1218565"/>
            <a:endParaRPr lang="zh-CN" altLang="en-US" sz="1600" dirty="0">
              <a:solidFill>
                <a:prstClr val="black">
                  <a:lumMod val="65000"/>
                  <a:lumOff val="35000"/>
                </a:prstClr>
              </a:solidFill>
              <a:latin typeface="方正卡通简体" pitchFamily="65" charset="-122"/>
              <a:ea typeface="方正卡通简体" pitchFamily="65" charset="-122"/>
            </a:endParaRPr>
          </a:p>
        </p:txBody>
      </p:sp>
      <p:sp>
        <p:nvSpPr>
          <p:cNvPr id="32" name="五边形 3"/>
          <p:cNvSpPr/>
          <p:nvPr/>
        </p:nvSpPr>
        <p:spPr>
          <a:xfrm flipH="1">
            <a:off x="4110065" y="889001"/>
            <a:ext cx="1206500" cy="520700"/>
          </a:xfrm>
          <a:prstGeom prst="homePlate">
            <a:avLst>
              <a:gd name="adj" fmla="val 28049"/>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3" name="矩形 32"/>
          <p:cNvSpPr/>
          <p:nvPr/>
        </p:nvSpPr>
        <p:spPr>
          <a:xfrm>
            <a:off x="4216400" y="903650"/>
            <a:ext cx="1041400" cy="461665"/>
          </a:xfrm>
          <a:prstGeom prst="rect">
            <a:avLst/>
          </a:prstGeom>
        </p:spPr>
        <p:txBody>
          <a:bodyPr wrap="square">
            <a:spAutoFit/>
          </a:bodyPr>
          <a:lstStyle/>
          <a:p>
            <a:pPr algn="dist" defTabSz="1218565"/>
            <a:r>
              <a:rPr lang="zh-CN" altLang="zh-CN" sz="2400" b="1" dirty="0">
                <a:solidFill>
                  <a:prstClr val="white"/>
                </a:solidFill>
                <a:latin typeface="方正卡通简体" pitchFamily="65" charset="-122"/>
                <a:ea typeface="方正卡通简体" pitchFamily="65" charset="-122"/>
              </a:rPr>
              <a:t>废纸</a:t>
            </a:r>
            <a:endParaRPr lang="zh-CN" altLang="en-US" sz="2400" b="1" dirty="0">
              <a:solidFill>
                <a:prstClr val="white"/>
              </a:solidFill>
              <a:latin typeface="方正卡通简体" pitchFamily="65" charset="-122"/>
              <a:ea typeface="方正卡通简体" pitchFamily="65" charset="-122"/>
            </a:endParaRPr>
          </a:p>
        </p:txBody>
      </p:sp>
      <p:sp>
        <p:nvSpPr>
          <p:cNvPr id="34" name="五边形 30"/>
          <p:cNvSpPr/>
          <p:nvPr/>
        </p:nvSpPr>
        <p:spPr>
          <a:xfrm flipH="1">
            <a:off x="4120397" y="1977326"/>
            <a:ext cx="1206500" cy="520700"/>
          </a:xfrm>
          <a:prstGeom prst="homePlate">
            <a:avLst>
              <a:gd name="adj" fmla="val 2804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5" name="五边形 32"/>
          <p:cNvSpPr/>
          <p:nvPr/>
        </p:nvSpPr>
        <p:spPr>
          <a:xfrm flipH="1">
            <a:off x="4110065" y="3065653"/>
            <a:ext cx="1206500" cy="520700"/>
          </a:xfrm>
          <a:prstGeom prst="homePlate">
            <a:avLst>
              <a:gd name="adj" fmla="val 2804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6" name="五边形 34"/>
          <p:cNvSpPr/>
          <p:nvPr/>
        </p:nvSpPr>
        <p:spPr>
          <a:xfrm flipH="1">
            <a:off x="4106621" y="4153978"/>
            <a:ext cx="1206500" cy="520700"/>
          </a:xfrm>
          <a:prstGeom prst="homePlate">
            <a:avLst>
              <a:gd name="adj" fmla="val 28049"/>
            </a:avLst>
          </a:prstGeom>
          <a:solidFill>
            <a:srgbClr val="FD67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7" name="五边形 36"/>
          <p:cNvSpPr/>
          <p:nvPr/>
        </p:nvSpPr>
        <p:spPr>
          <a:xfrm flipH="1">
            <a:off x="4110065" y="5242305"/>
            <a:ext cx="1206500" cy="520700"/>
          </a:xfrm>
          <a:prstGeom prst="homePlate">
            <a:avLst>
              <a:gd name="adj" fmla="val 2804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8" name="矩形 37"/>
          <p:cNvSpPr/>
          <p:nvPr/>
        </p:nvSpPr>
        <p:spPr>
          <a:xfrm>
            <a:off x="4164867" y="4163510"/>
            <a:ext cx="1107996" cy="461665"/>
          </a:xfrm>
          <a:prstGeom prst="rect">
            <a:avLst/>
          </a:prstGeom>
        </p:spPr>
        <p:txBody>
          <a:bodyPr wrap="none">
            <a:spAutoFit/>
          </a:bodyPr>
          <a:lstStyle/>
          <a:p>
            <a:pPr defTabSz="1218565"/>
            <a:r>
              <a:rPr lang="zh-CN" altLang="zh-CN" sz="2400" b="1" dirty="0">
                <a:solidFill>
                  <a:prstClr val="white"/>
                </a:solidFill>
                <a:latin typeface="方正卡通简体" pitchFamily="65" charset="-122"/>
                <a:ea typeface="方正卡通简体" pitchFamily="65" charset="-122"/>
              </a:rPr>
              <a:t>金属物</a:t>
            </a:r>
            <a:endParaRPr lang="zh-CN" altLang="en-US" sz="2400" b="1" dirty="0">
              <a:solidFill>
                <a:prstClr val="white"/>
              </a:solidFill>
              <a:latin typeface="方正卡通简体" pitchFamily="65" charset="-122"/>
              <a:ea typeface="方正卡通简体" pitchFamily="65" charset="-122"/>
            </a:endParaRPr>
          </a:p>
        </p:txBody>
      </p:sp>
      <p:sp>
        <p:nvSpPr>
          <p:cNvPr id="39" name="矩形 38"/>
          <p:cNvSpPr/>
          <p:nvPr/>
        </p:nvSpPr>
        <p:spPr>
          <a:xfrm>
            <a:off x="4232849" y="5260497"/>
            <a:ext cx="1088451" cy="461665"/>
          </a:xfrm>
          <a:prstGeom prst="rect">
            <a:avLst/>
          </a:prstGeom>
        </p:spPr>
        <p:txBody>
          <a:bodyPr wrap="square">
            <a:spAutoFit/>
          </a:bodyPr>
          <a:lstStyle/>
          <a:p>
            <a:pPr algn="dist" defTabSz="1218565"/>
            <a:r>
              <a:rPr lang="zh-CN" altLang="en-US" sz="2400" b="1" dirty="0">
                <a:solidFill>
                  <a:prstClr val="white"/>
                </a:solidFill>
                <a:latin typeface="方正卡通简体" pitchFamily="65" charset="-122"/>
                <a:ea typeface="方正卡通简体" pitchFamily="65" charset="-122"/>
              </a:rPr>
              <a:t>布料</a:t>
            </a:r>
          </a:p>
        </p:txBody>
      </p:sp>
      <p:sp>
        <p:nvSpPr>
          <p:cNvPr id="40" name="矩形 39"/>
          <p:cNvSpPr/>
          <p:nvPr/>
        </p:nvSpPr>
        <p:spPr>
          <a:xfrm>
            <a:off x="4245550" y="3078189"/>
            <a:ext cx="1075751" cy="461665"/>
          </a:xfrm>
          <a:prstGeom prst="rect">
            <a:avLst/>
          </a:prstGeom>
        </p:spPr>
        <p:txBody>
          <a:bodyPr wrap="square">
            <a:spAutoFit/>
          </a:bodyPr>
          <a:lstStyle/>
          <a:p>
            <a:pPr algn="dist" defTabSz="1218565"/>
            <a:r>
              <a:rPr lang="zh-CN" altLang="zh-CN" sz="2400" b="1" dirty="0">
                <a:solidFill>
                  <a:prstClr val="white"/>
                </a:solidFill>
                <a:latin typeface="方正卡通简体" pitchFamily="65" charset="-122"/>
                <a:ea typeface="方正卡通简体" pitchFamily="65" charset="-122"/>
              </a:rPr>
              <a:t>玻璃</a:t>
            </a:r>
            <a:endParaRPr lang="zh-CN" altLang="en-US" sz="2400" b="1" dirty="0">
              <a:solidFill>
                <a:prstClr val="white"/>
              </a:solidFill>
              <a:latin typeface="方正卡通简体" pitchFamily="65" charset="-122"/>
              <a:ea typeface="方正卡通简体" pitchFamily="65" charset="-122"/>
            </a:endParaRPr>
          </a:p>
        </p:txBody>
      </p:sp>
      <p:sp>
        <p:nvSpPr>
          <p:cNvPr id="41" name="矩形 40"/>
          <p:cNvSpPr/>
          <p:nvPr/>
        </p:nvSpPr>
        <p:spPr>
          <a:xfrm>
            <a:off x="4243160" y="1984793"/>
            <a:ext cx="1040040" cy="461665"/>
          </a:xfrm>
          <a:prstGeom prst="rect">
            <a:avLst/>
          </a:prstGeom>
        </p:spPr>
        <p:txBody>
          <a:bodyPr wrap="square">
            <a:spAutoFit/>
          </a:bodyPr>
          <a:lstStyle/>
          <a:p>
            <a:pPr algn="dist" defTabSz="1218565"/>
            <a:r>
              <a:rPr lang="zh-CN" altLang="zh-CN" sz="2400" b="1" dirty="0">
                <a:solidFill>
                  <a:prstClr val="white"/>
                </a:solidFill>
                <a:latin typeface="方正卡通简体" pitchFamily="65" charset="-122"/>
                <a:ea typeface="方正卡通简体" pitchFamily="65" charset="-122"/>
              </a:rPr>
              <a:t>塑料</a:t>
            </a:r>
            <a:endParaRPr lang="zh-CN" altLang="en-US" sz="2400" b="1" dirty="0">
              <a:solidFill>
                <a:prstClr val="white"/>
              </a:solidFill>
              <a:latin typeface="方正卡通简体" pitchFamily="65" charset="-122"/>
              <a:ea typeface="方正卡通简体" pitchFamily="65"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1000">
                                      <p:stCondLst>
                                        <p:cond delay="750"/>
                                      </p:stCondLst>
                                      <p:childTnLst>
                                        <p:set>
                                          <p:cBhvr>
                                            <p:cTn id="6" dur="1" fill="hold">
                                              <p:stCondLst>
                                                <p:cond delay="0"/>
                                              </p:stCondLst>
                                            </p:cTn>
                                            <p:tgtEl>
                                              <p:spTgt spid="15"/>
                                            </p:tgtEl>
                                            <p:attrNameLst>
                                              <p:attrName>style.visibility</p:attrName>
                                            </p:attrNameLst>
                                          </p:cBhvr>
                                          <p:to>
                                            <p:strVal val="visible"/>
                                          </p:to>
                                        </p:set>
                                        <p:anim calcmode="lin" valueType="num" p14:bounceEnd="61000">
                                          <p:cBhvr additive="base">
                                            <p:cTn id="7" dur="1000" fill="hold"/>
                                            <p:tgtEl>
                                              <p:spTgt spid="15"/>
                                            </p:tgtEl>
                                            <p:attrNameLst>
                                              <p:attrName>ppt_x</p:attrName>
                                            </p:attrNameLst>
                                          </p:cBhvr>
                                          <p:tavLst>
                                            <p:tav tm="0">
                                              <p:val>
                                                <p:strVal val="#ppt_x"/>
                                              </p:val>
                                            </p:tav>
                                            <p:tav tm="100000">
                                              <p:val>
                                                <p:strVal val="#ppt_x"/>
                                              </p:val>
                                            </p:tav>
                                          </p:tavLst>
                                        </p:anim>
                                        <p:anim calcmode="lin" valueType="num" p14:bounceEnd="61000">
                                          <p:cBhvr additive="base">
                                            <p:cTn id="8" dur="1000" fill="hold"/>
                                            <p:tgtEl>
                                              <p:spTgt spid="1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par>
                                    <p:cTn id="12" presetID="42" presetClass="entr" presetSubtype="0" fill="hold" nodeType="withEffect">
                                      <p:stCondLst>
                                        <p:cond delay="175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750"/>
                                            <p:tgtEl>
                                              <p:spTgt spid="11"/>
                                            </p:tgtEl>
                                          </p:cBhvr>
                                        </p:animEffect>
                                        <p:anim calcmode="lin" valueType="num">
                                          <p:cBhvr>
                                            <p:cTn id="15" dur="750" fill="hold"/>
                                            <p:tgtEl>
                                              <p:spTgt spid="11"/>
                                            </p:tgtEl>
                                            <p:attrNameLst>
                                              <p:attrName>ppt_x</p:attrName>
                                            </p:attrNameLst>
                                          </p:cBhvr>
                                          <p:tavLst>
                                            <p:tav tm="0">
                                              <p:val>
                                                <p:strVal val="#ppt_x"/>
                                              </p:val>
                                            </p:tav>
                                            <p:tav tm="100000">
                                              <p:val>
                                                <p:strVal val="#ppt_x"/>
                                              </p:val>
                                            </p:tav>
                                          </p:tavLst>
                                        </p:anim>
                                        <p:anim calcmode="lin" valueType="num">
                                          <p:cBhvr>
                                            <p:cTn id="16" dur="75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250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250"/>
                                            <p:tgtEl>
                                              <p:spTgt spid="30"/>
                                            </p:tgtEl>
                                          </p:cBhvr>
                                        </p:animEffect>
                                      </p:childTnLst>
                                    </p:cTn>
                                  </p:par>
                                  <p:par>
                                    <p:cTn id="20" presetID="22" presetClass="entr" presetSubtype="2" fill="hold" grpId="0" nodeType="withEffect">
                                      <p:stCondLst>
                                        <p:cond delay="275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par>
                                    <p:cTn id="23" presetID="22" presetClass="entr" presetSubtype="8" fill="hold" grpId="0"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250"/>
                                            <p:tgtEl>
                                              <p:spTgt spid="4"/>
                                            </p:tgtEl>
                                          </p:cBhvr>
                                        </p:animEffect>
                                      </p:childTnLst>
                                    </p:cTn>
                                  </p:par>
                                  <p:par>
                                    <p:cTn id="26" presetID="22" presetClass="entr" presetSubtype="2" fill="hold" grpId="0" nodeType="withEffect">
                                      <p:stCondLst>
                                        <p:cond delay="3500"/>
                                      </p:stCondLst>
                                      <p:childTnLst>
                                        <p:set>
                                          <p:cBhvr>
                                            <p:cTn id="27" dur="1" fill="hold">
                                              <p:stCondLst>
                                                <p:cond delay="0"/>
                                              </p:stCondLst>
                                            </p:cTn>
                                            <p:tgtEl>
                                              <p:spTgt spid="34"/>
                                            </p:tgtEl>
                                            <p:attrNameLst>
                                              <p:attrName>style.visibility</p:attrName>
                                            </p:attrNameLst>
                                          </p:cBhvr>
                                          <p:to>
                                            <p:strVal val="visible"/>
                                          </p:to>
                                        </p:set>
                                        <p:animEffect transition="in" filter="wipe(right)">
                                          <p:cBhvr>
                                            <p:cTn id="28" dur="500"/>
                                            <p:tgtEl>
                                              <p:spTgt spid="34"/>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250"/>
                                            <p:tgtEl>
                                              <p:spTgt spid="6"/>
                                            </p:tgtEl>
                                          </p:cBhvr>
                                        </p:animEffect>
                                      </p:childTnLst>
                                    </p:cTn>
                                  </p:par>
                                  <p:par>
                                    <p:cTn id="32" presetID="22" presetClass="entr" presetSubtype="2" fill="hold" grpId="0" nodeType="withEffect">
                                      <p:stCondLst>
                                        <p:cond delay="4250"/>
                                      </p:stCondLst>
                                      <p:childTnLst>
                                        <p:set>
                                          <p:cBhvr>
                                            <p:cTn id="33" dur="1" fill="hold">
                                              <p:stCondLst>
                                                <p:cond delay="0"/>
                                              </p:stCondLst>
                                            </p:cTn>
                                            <p:tgtEl>
                                              <p:spTgt spid="35"/>
                                            </p:tgtEl>
                                            <p:attrNameLst>
                                              <p:attrName>style.visibility</p:attrName>
                                            </p:attrNameLst>
                                          </p:cBhvr>
                                          <p:to>
                                            <p:strVal val="visible"/>
                                          </p:to>
                                        </p:set>
                                        <p:animEffect transition="in" filter="wipe(right)">
                                          <p:cBhvr>
                                            <p:cTn id="34" dur="500"/>
                                            <p:tgtEl>
                                              <p:spTgt spid="35"/>
                                            </p:tgtEl>
                                          </p:cBhvr>
                                        </p:animEffect>
                                      </p:childTnLst>
                                    </p:cTn>
                                  </p:par>
                                  <p:par>
                                    <p:cTn id="35" presetID="22" presetClass="entr" presetSubtype="8" fill="hold" grpId="0" nodeType="withEffect">
                                      <p:stCondLst>
                                        <p:cond delay="475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250"/>
                                            <p:tgtEl>
                                              <p:spTgt spid="3"/>
                                            </p:tgtEl>
                                          </p:cBhvr>
                                        </p:animEffect>
                                      </p:childTnLst>
                                    </p:cTn>
                                  </p:par>
                                  <p:par>
                                    <p:cTn id="38" presetID="22" presetClass="entr" presetSubtype="2" fill="hold" grpId="0" nodeType="withEffect">
                                      <p:stCondLst>
                                        <p:cond delay="5000"/>
                                      </p:stCondLst>
                                      <p:childTnLst>
                                        <p:set>
                                          <p:cBhvr>
                                            <p:cTn id="39" dur="1" fill="hold">
                                              <p:stCondLst>
                                                <p:cond delay="0"/>
                                              </p:stCondLst>
                                            </p:cTn>
                                            <p:tgtEl>
                                              <p:spTgt spid="36"/>
                                            </p:tgtEl>
                                            <p:attrNameLst>
                                              <p:attrName>style.visibility</p:attrName>
                                            </p:attrNameLst>
                                          </p:cBhvr>
                                          <p:to>
                                            <p:strVal val="visible"/>
                                          </p:to>
                                        </p:set>
                                        <p:animEffect transition="in" filter="wipe(right)">
                                          <p:cBhvr>
                                            <p:cTn id="40" dur="500"/>
                                            <p:tgtEl>
                                              <p:spTgt spid="36"/>
                                            </p:tgtEl>
                                          </p:cBhvr>
                                        </p:animEffect>
                                      </p:childTnLst>
                                    </p:cTn>
                                  </p:par>
                                  <p:par>
                                    <p:cTn id="41" presetID="22" presetClass="entr" presetSubtype="4" fill="hold" grpId="0" nodeType="withEffect">
                                      <p:stCondLst>
                                        <p:cond delay="550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250"/>
                                            <p:tgtEl>
                                              <p:spTgt spid="5"/>
                                            </p:tgtEl>
                                          </p:cBhvr>
                                        </p:animEffect>
                                      </p:childTnLst>
                                    </p:cTn>
                                  </p:par>
                                  <p:par>
                                    <p:cTn id="44" presetID="22" presetClass="entr" presetSubtype="2" fill="hold" grpId="0" nodeType="withEffect">
                                      <p:stCondLst>
                                        <p:cond delay="5750"/>
                                      </p:stCondLst>
                                      <p:childTnLst>
                                        <p:set>
                                          <p:cBhvr>
                                            <p:cTn id="45" dur="1" fill="hold">
                                              <p:stCondLst>
                                                <p:cond delay="0"/>
                                              </p:stCondLst>
                                            </p:cTn>
                                            <p:tgtEl>
                                              <p:spTgt spid="37"/>
                                            </p:tgtEl>
                                            <p:attrNameLst>
                                              <p:attrName>style.visibility</p:attrName>
                                            </p:attrNameLst>
                                          </p:cBhvr>
                                          <p:to>
                                            <p:strVal val="visible"/>
                                          </p:to>
                                        </p:set>
                                        <p:animEffect transition="in" filter="wipe(right)">
                                          <p:cBhvr>
                                            <p:cTn id="46" dur="500"/>
                                            <p:tgtEl>
                                              <p:spTgt spid="37"/>
                                            </p:tgtEl>
                                          </p:cBhvr>
                                        </p:animEffect>
                                      </p:childTnLst>
                                    </p:cTn>
                                  </p:par>
                                  <p:par>
                                    <p:cTn id="47" presetID="2" presetClass="entr" presetSubtype="2" fill="hold" grpId="0" nodeType="withEffect" p14:presetBounceEnd="62000">
                                      <p:stCondLst>
                                        <p:cond delay="6250"/>
                                      </p:stCondLst>
                                      <p:childTnLst>
                                        <p:set>
                                          <p:cBhvr>
                                            <p:cTn id="48" dur="1" fill="hold">
                                              <p:stCondLst>
                                                <p:cond delay="0"/>
                                              </p:stCondLst>
                                            </p:cTn>
                                            <p:tgtEl>
                                              <p:spTgt spid="33"/>
                                            </p:tgtEl>
                                            <p:attrNameLst>
                                              <p:attrName>style.visibility</p:attrName>
                                            </p:attrNameLst>
                                          </p:cBhvr>
                                          <p:to>
                                            <p:strVal val="visible"/>
                                          </p:to>
                                        </p:set>
                                        <p:anim calcmode="lin" valueType="num" p14:bounceEnd="62000">
                                          <p:cBhvr additive="base">
                                            <p:cTn id="49" dur="500" fill="hold"/>
                                            <p:tgtEl>
                                              <p:spTgt spid="33"/>
                                            </p:tgtEl>
                                            <p:attrNameLst>
                                              <p:attrName>ppt_x</p:attrName>
                                            </p:attrNameLst>
                                          </p:cBhvr>
                                          <p:tavLst>
                                            <p:tav tm="0">
                                              <p:val>
                                                <p:strVal val="1+#ppt_w/2"/>
                                              </p:val>
                                            </p:tav>
                                            <p:tav tm="100000">
                                              <p:val>
                                                <p:strVal val="#ppt_x"/>
                                              </p:val>
                                            </p:tav>
                                          </p:tavLst>
                                        </p:anim>
                                        <p:anim calcmode="lin" valueType="num" p14:bounceEnd="62000">
                                          <p:cBhvr additive="base">
                                            <p:cTn id="50" dur="5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48000">
                                      <p:stCondLst>
                                        <p:cond delay="6750"/>
                                      </p:stCondLst>
                                      <p:childTnLst>
                                        <p:set>
                                          <p:cBhvr>
                                            <p:cTn id="52" dur="1" fill="hold">
                                              <p:stCondLst>
                                                <p:cond delay="0"/>
                                              </p:stCondLst>
                                            </p:cTn>
                                            <p:tgtEl>
                                              <p:spTgt spid="14"/>
                                            </p:tgtEl>
                                            <p:attrNameLst>
                                              <p:attrName>style.visibility</p:attrName>
                                            </p:attrNameLst>
                                          </p:cBhvr>
                                          <p:to>
                                            <p:strVal val="visible"/>
                                          </p:to>
                                        </p:set>
                                        <p:anim calcmode="lin" valueType="num" p14:bounceEnd="48000">
                                          <p:cBhvr additive="base">
                                            <p:cTn id="53" dur="750" fill="hold"/>
                                            <p:tgtEl>
                                              <p:spTgt spid="14"/>
                                            </p:tgtEl>
                                            <p:attrNameLst>
                                              <p:attrName>ppt_x</p:attrName>
                                            </p:attrNameLst>
                                          </p:cBhvr>
                                          <p:tavLst>
                                            <p:tav tm="0">
                                              <p:val>
                                                <p:strVal val="1+#ppt_w/2"/>
                                              </p:val>
                                            </p:tav>
                                            <p:tav tm="100000">
                                              <p:val>
                                                <p:strVal val="#ppt_x"/>
                                              </p:val>
                                            </p:tav>
                                          </p:tavLst>
                                        </p:anim>
                                        <p:anim calcmode="lin" valueType="num" p14:bounceEnd="48000">
                                          <p:cBhvr additive="base">
                                            <p:cTn id="54" dur="750" fill="hold"/>
                                            <p:tgtEl>
                                              <p:spTgt spid="14"/>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7500"/>
                                      </p:stCondLst>
                                      <p:iterate type="lt">
                                        <p:tmPct val="10000"/>
                                      </p:iterate>
                                      <p:childTnLst>
                                        <p:set>
                                          <p:cBhvr>
                                            <p:cTn id="56" dur="1" fill="hold">
                                              <p:stCondLst>
                                                <p:cond delay="0"/>
                                              </p:stCondLst>
                                            </p:cTn>
                                            <p:tgtEl>
                                              <p:spTgt spid="26"/>
                                            </p:tgtEl>
                                            <p:attrNameLst>
                                              <p:attrName>style.visibility</p:attrName>
                                            </p:attrNameLst>
                                          </p:cBhvr>
                                          <p:to>
                                            <p:strVal val="visible"/>
                                          </p:to>
                                        </p:set>
                                        <p:animEffect transition="in" filter="fade">
                                          <p:cBhvr>
                                            <p:cTn id="57" dur="750"/>
                                            <p:tgtEl>
                                              <p:spTgt spid="26"/>
                                            </p:tgtEl>
                                          </p:cBhvr>
                                        </p:animEffect>
                                      </p:childTnLst>
                                    </p:cTn>
                                  </p:par>
                                  <p:par>
                                    <p:cTn id="58" presetID="2" presetClass="entr" presetSubtype="2" fill="hold" grpId="0" nodeType="withEffect" p14:presetBounceEnd="62000">
                                      <p:stCondLst>
                                        <p:cond delay="9750"/>
                                      </p:stCondLst>
                                      <p:childTnLst>
                                        <p:set>
                                          <p:cBhvr>
                                            <p:cTn id="59" dur="1" fill="hold">
                                              <p:stCondLst>
                                                <p:cond delay="0"/>
                                              </p:stCondLst>
                                            </p:cTn>
                                            <p:tgtEl>
                                              <p:spTgt spid="41"/>
                                            </p:tgtEl>
                                            <p:attrNameLst>
                                              <p:attrName>style.visibility</p:attrName>
                                            </p:attrNameLst>
                                          </p:cBhvr>
                                          <p:to>
                                            <p:strVal val="visible"/>
                                          </p:to>
                                        </p:set>
                                        <p:anim calcmode="lin" valueType="num" p14:bounceEnd="62000">
                                          <p:cBhvr additive="base">
                                            <p:cTn id="60" dur="500" fill="hold"/>
                                            <p:tgtEl>
                                              <p:spTgt spid="41"/>
                                            </p:tgtEl>
                                            <p:attrNameLst>
                                              <p:attrName>ppt_x</p:attrName>
                                            </p:attrNameLst>
                                          </p:cBhvr>
                                          <p:tavLst>
                                            <p:tav tm="0">
                                              <p:val>
                                                <p:strVal val="1+#ppt_w/2"/>
                                              </p:val>
                                            </p:tav>
                                            <p:tav tm="100000">
                                              <p:val>
                                                <p:strVal val="#ppt_x"/>
                                              </p:val>
                                            </p:tav>
                                          </p:tavLst>
                                        </p:anim>
                                        <p:anim calcmode="lin" valueType="num" p14:bounceEnd="62000">
                                          <p:cBhvr additive="base">
                                            <p:cTn id="61" dur="500" fill="hold"/>
                                            <p:tgtEl>
                                              <p:spTgt spid="4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48000">
                                      <p:stCondLst>
                                        <p:cond delay="10250"/>
                                      </p:stCondLst>
                                      <p:childTnLst>
                                        <p:set>
                                          <p:cBhvr>
                                            <p:cTn id="63" dur="1" fill="hold">
                                              <p:stCondLst>
                                                <p:cond delay="0"/>
                                              </p:stCondLst>
                                            </p:cTn>
                                            <p:tgtEl>
                                              <p:spTgt spid="23"/>
                                            </p:tgtEl>
                                            <p:attrNameLst>
                                              <p:attrName>style.visibility</p:attrName>
                                            </p:attrNameLst>
                                          </p:cBhvr>
                                          <p:to>
                                            <p:strVal val="visible"/>
                                          </p:to>
                                        </p:set>
                                        <p:anim calcmode="lin" valueType="num" p14:bounceEnd="48000">
                                          <p:cBhvr additive="base">
                                            <p:cTn id="64" dur="750" fill="hold"/>
                                            <p:tgtEl>
                                              <p:spTgt spid="23"/>
                                            </p:tgtEl>
                                            <p:attrNameLst>
                                              <p:attrName>ppt_x</p:attrName>
                                            </p:attrNameLst>
                                          </p:cBhvr>
                                          <p:tavLst>
                                            <p:tav tm="0">
                                              <p:val>
                                                <p:strVal val="1+#ppt_w/2"/>
                                              </p:val>
                                            </p:tav>
                                            <p:tav tm="100000">
                                              <p:val>
                                                <p:strVal val="#ppt_x"/>
                                              </p:val>
                                            </p:tav>
                                          </p:tavLst>
                                        </p:anim>
                                        <p:anim calcmode="lin" valueType="num" p14:bounceEnd="48000">
                                          <p:cBhvr additive="base">
                                            <p:cTn id="65" dur="750" fill="hold"/>
                                            <p:tgtEl>
                                              <p:spTgt spid="23"/>
                                            </p:tgtEl>
                                            <p:attrNameLst>
                                              <p:attrName>ppt_y</p:attrName>
                                            </p:attrNameLst>
                                          </p:cBhvr>
                                          <p:tavLst>
                                            <p:tav tm="0">
                                              <p:val>
                                                <p:strVal val="#ppt_y"/>
                                              </p:val>
                                            </p:tav>
                                            <p:tav tm="100000">
                                              <p:val>
                                                <p:strVal val="#ppt_y"/>
                                              </p:val>
                                            </p:tav>
                                          </p:tavLst>
                                        </p:anim>
                                      </p:childTnLst>
                                    </p:cTn>
                                  </p:par>
                                  <p:par>
                                    <p:cTn id="66" presetID="10" presetClass="entr" presetSubtype="0" fill="hold" grpId="0" nodeType="withEffect">
                                      <p:stCondLst>
                                        <p:cond delay="11000"/>
                                      </p:stCondLst>
                                      <p:iterate type="lt">
                                        <p:tmPct val="10000"/>
                                      </p:iterate>
                                      <p:childTnLst>
                                        <p:set>
                                          <p:cBhvr>
                                            <p:cTn id="67" dur="1" fill="hold">
                                              <p:stCondLst>
                                                <p:cond delay="0"/>
                                              </p:stCondLst>
                                            </p:cTn>
                                            <p:tgtEl>
                                              <p:spTgt spid="27"/>
                                            </p:tgtEl>
                                            <p:attrNameLst>
                                              <p:attrName>style.visibility</p:attrName>
                                            </p:attrNameLst>
                                          </p:cBhvr>
                                          <p:to>
                                            <p:strVal val="visible"/>
                                          </p:to>
                                        </p:set>
                                        <p:animEffect transition="in" filter="fade">
                                          <p:cBhvr>
                                            <p:cTn id="68" dur="750"/>
                                            <p:tgtEl>
                                              <p:spTgt spid="27"/>
                                            </p:tgtEl>
                                          </p:cBhvr>
                                        </p:animEffect>
                                      </p:childTnLst>
                                    </p:cTn>
                                  </p:par>
                                  <p:par>
                                    <p:cTn id="69" presetID="2" presetClass="entr" presetSubtype="2" fill="hold" grpId="0" nodeType="withEffect" p14:presetBounceEnd="62000">
                                      <p:stCondLst>
                                        <p:cond delay="14000"/>
                                      </p:stCondLst>
                                      <p:childTnLst>
                                        <p:set>
                                          <p:cBhvr>
                                            <p:cTn id="70" dur="1" fill="hold">
                                              <p:stCondLst>
                                                <p:cond delay="0"/>
                                              </p:stCondLst>
                                            </p:cTn>
                                            <p:tgtEl>
                                              <p:spTgt spid="40"/>
                                            </p:tgtEl>
                                            <p:attrNameLst>
                                              <p:attrName>style.visibility</p:attrName>
                                            </p:attrNameLst>
                                          </p:cBhvr>
                                          <p:to>
                                            <p:strVal val="visible"/>
                                          </p:to>
                                        </p:set>
                                        <p:anim calcmode="lin" valueType="num" p14:bounceEnd="62000">
                                          <p:cBhvr additive="base">
                                            <p:cTn id="71" dur="500" fill="hold"/>
                                            <p:tgtEl>
                                              <p:spTgt spid="40"/>
                                            </p:tgtEl>
                                            <p:attrNameLst>
                                              <p:attrName>ppt_x</p:attrName>
                                            </p:attrNameLst>
                                          </p:cBhvr>
                                          <p:tavLst>
                                            <p:tav tm="0">
                                              <p:val>
                                                <p:strVal val="1+#ppt_w/2"/>
                                              </p:val>
                                            </p:tav>
                                            <p:tav tm="100000">
                                              <p:val>
                                                <p:strVal val="#ppt_x"/>
                                              </p:val>
                                            </p:tav>
                                          </p:tavLst>
                                        </p:anim>
                                        <p:anim calcmode="lin" valueType="num" p14:bounceEnd="62000">
                                          <p:cBhvr additive="base">
                                            <p:cTn id="72" dur="500" fill="hold"/>
                                            <p:tgtEl>
                                              <p:spTgt spid="40"/>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14:presetBounceEnd="48000">
                                      <p:stCondLst>
                                        <p:cond delay="14500"/>
                                      </p:stCondLst>
                                      <p:childTnLst>
                                        <p:set>
                                          <p:cBhvr>
                                            <p:cTn id="74" dur="1" fill="hold">
                                              <p:stCondLst>
                                                <p:cond delay="0"/>
                                              </p:stCondLst>
                                            </p:cTn>
                                            <p:tgtEl>
                                              <p:spTgt spid="22"/>
                                            </p:tgtEl>
                                            <p:attrNameLst>
                                              <p:attrName>style.visibility</p:attrName>
                                            </p:attrNameLst>
                                          </p:cBhvr>
                                          <p:to>
                                            <p:strVal val="visible"/>
                                          </p:to>
                                        </p:set>
                                        <p:anim calcmode="lin" valueType="num" p14:bounceEnd="48000">
                                          <p:cBhvr additive="base">
                                            <p:cTn id="75" dur="750" fill="hold"/>
                                            <p:tgtEl>
                                              <p:spTgt spid="22"/>
                                            </p:tgtEl>
                                            <p:attrNameLst>
                                              <p:attrName>ppt_x</p:attrName>
                                            </p:attrNameLst>
                                          </p:cBhvr>
                                          <p:tavLst>
                                            <p:tav tm="0">
                                              <p:val>
                                                <p:strVal val="1+#ppt_w/2"/>
                                              </p:val>
                                            </p:tav>
                                            <p:tav tm="100000">
                                              <p:val>
                                                <p:strVal val="#ppt_x"/>
                                              </p:val>
                                            </p:tav>
                                          </p:tavLst>
                                        </p:anim>
                                        <p:anim calcmode="lin" valueType="num" p14:bounceEnd="48000">
                                          <p:cBhvr additive="base">
                                            <p:cTn id="76" dur="750" fill="hold"/>
                                            <p:tgtEl>
                                              <p:spTgt spid="22"/>
                                            </p:tgtEl>
                                            <p:attrNameLst>
                                              <p:attrName>ppt_y</p:attrName>
                                            </p:attrNameLst>
                                          </p:cBhvr>
                                          <p:tavLst>
                                            <p:tav tm="0">
                                              <p:val>
                                                <p:strVal val="#ppt_y"/>
                                              </p:val>
                                            </p:tav>
                                            <p:tav tm="100000">
                                              <p:val>
                                                <p:strVal val="#ppt_y"/>
                                              </p:val>
                                            </p:tav>
                                          </p:tavLst>
                                        </p:anim>
                                      </p:childTnLst>
                                    </p:cTn>
                                  </p:par>
                                  <p:par>
                                    <p:cTn id="77" presetID="10" presetClass="entr" presetSubtype="0" fill="hold" grpId="0" nodeType="withEffect">
                                      <p:stCondLst>
                                        <p:cond delay="15250"/>
                                      </p:stCondLst>
                                      <p:iterate type="lt">
                                        <p:tmPct val="10000"/>
                                      </p:iterate>
                                      <p:childTnLst>
                                        <p:set>
                                          <p:cBhvr>
                                            <p:cTn id="78" dur="1" fill="hold">
                                              <p:stCondLst>
                                                <p:cond delay="0"/>
                                              </p:stCondLst>
                                            </p:cTn>
                                            <p:tgtEl>
                                              <p:spTgt spid="28"/>
                                            </p:tgtEl>
                                            <p:attrNameLst>
                                              <p:attrName>style.visibility</p:attrName>
                                            </p:attrNameLst>
                                          </p:cBhvr>
                                          <p:to>
                                            <p:strVal val="visible"/>
                                          </p:to>
                                        </p:set>
                                        <p:animEffect transition="in" filter="fade">
                                          <p:cBhvr>
                                            <p:cTn id="79" dur="750"/>
                                            <p:tgtEl>
                                              <p:spTgt spid="28"/>
                                            </p:tgtEl>
                                          </p:cBhvr>
                                        </p:animEffect>
                                      </p:childTnLst>
                                    </p:cTn>
                                  </p:par>
                                  <p:par>
                                    <p:cTn id="80" presetID="2" presetClass="entr" presetSubtype="2" fill="hold" grpId="0" nodeType="withEffect" p14:presetBounceEnd="62000">
                                      <p:stCondLst>
                                        <p:cond delay="17250"/>
                                      </p:stCondLst>
                                      <p:childTnLst>
                                        <p:set>
                                          <p:cBhvr>
                                            <p:cTn id="81" dur="1" fill="hold">
                                              <p:stCondLst>
                                                <p:cond delay="0"/>
                                              </p:stCondLst>
                                            </p:cTn>
                                            <p:tgtEl>
                                              <p:spTgt spid="38"/>
                                            </p:tgtEl>
                                            <p:attrNameLst>
                                              <p:attrName>style.visibility</p:attrName>
                                            </p:attrNameLst>
                                          </p:cBhvr>
                                          <p:to>
                                            <p:strVal val="visible"/>
                                          </p:to>
                                        </p:set>
                                        <p:anim calcmode="lin" valueType="num" p14:bounceEnd="62000">
                                          <p:cBhvr additive="base">
                                            <p:cTn id="82" dur="500" fill="hold"/>
                                            <p:tgtEl>
                                              <p:spTgt spid="38"/>
                                            </p:tgtEl>
                                            <p:attrNameLst>
                                              <p:attrName>ppt_x</p:attrName>
                                            </p:attrNameLst>
                                          </p:cBhvr>
                                          <p:tavLst>
                                            <p:tav tm="0">
                                              <p:val>
                                                <p:strVal val="1+#ppt_w/2"/>
                                              </p:val>
                                            </p:tav>
                                            <p:tav tm="100000">
                                              <p:val>
                                                <p:strVal val="#ppt_x"/>
                                              </p:val>
                                            </p:tav>
                                          </p:tavLst>
                                        </p:anim>
                                        <p:anim calcmode="lin" valueType="num" p14:bounceEnd="62000">
                                          <p:cBhvr additive="base">
                                            <p:cTn id="83" dur="500" fill="hold"/>
                                            <p:tgtEl>
                                              <p:spTgt spid="38"/>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14:presetBounceEnd="48000">
                                      <p:stCondLst>
                                        <p:cond delay="17750"/>
                                      </p:stCondLst>
                                      <p:childTnLst>
                                        <p:set>
                                          <p:cBhvr>
                                            <p:cTn id="85" dur="1" fill="hold">
                                              <p:stCondLst>
                                                <p:cond delay="0"/>
                                              </p:stCondLst>
                                            </p:cTn>
                                            <p:tgtEl>
                                              <p:spTgt spid="24"/>
                                            </p:tgtEl>
                                            <p:attrNameLst>
                                              <p:attrName>style.visibility</p:attrName>
                                            </p:attrNameLst>
                                          </p:cBhvr>
                                          <p:to>
                                            <p:strVal val="visible"/>
                                          </p:to>
                                        </p:set>
                                        <p:anim calcmode="lin" valueType="num" p14:bounceEnd="48000">
                                          <p:cBhvr additive="base">
                                            <p:cTn id="86" dur="750" fill="hold"/>
                                            <p:tgtEl>
                                              <p:spTgt spid="24"/>
                                            </p:tgtEl>
                                            <p:attrNameLst>
                                              <p:attrName>ppt_x</p:attrName>
                                            </p:attrNameLst>
                                          </p:cBhvr>
                                          <p:tavLst>
                                            <p:tav tm="0">
                                              <p:val>
                                                <p:strVal val="1+#ppt_w/2"/>
                                              </p:val>
                                            </p:tav>
                                            <p:tav tm="100000">
                                              <p:val>
                                                <p:strVal val="#ppt_x"/>
                                              </p:val>
                                            </p:tav>
                                          </p:tavLst>
                                        </p:anim>
                                        <p:anim calcmode="lin" valueType="num" p14:bounceEnd="48000">
                                          <p:cBhvr additive="base">
                                            <p:cTn id="87" dur="750" fill="hold"/>
                                            <p:tgtEl>
                                              <p:spTgt spid="24"/>
                                            </p:tgtEl>
                                            <p:attrNameLst>
                                              <p:attrName>ppt_y</p:attrName>
                                            </p:attrNameLst>
                                          </p:cBhvr>
                                          <p:tavLst>
                                            <p:tav tm="0">
                                              <p:val>
                                                <p:strVal val="#ppt_y"/>
                                              </p:val>
                                            </p:tav>
                                            <p:tav tm="100000">
                                              <p:val>
                                                <p:strVal val="#ppt_y"/>
                                              </p:val>
                                            </p:tav>
                                          </p:tavLst>
                                        </p:anim>
                                      </p:childTnLst>
                                    </p:cTn>
                                  </p:par>
                                  <p:par>
                                    <p:cTn id="88" presetID="10" presetClass="entr" presetSubtype="0" fill="hold" grpId="0" nodeType="withEffect">
                                      <p:stCondLst>
                                        <p:cond delay="18500"/>
                                      </p:stCondLst>
                                      <p:iterate type="lt">
                                        <p:tmPct val="10000"/>
                                      </p:iterate>
                                      <p:childTnLst>
                                        <p:set>
                                          <p:cBhvr>
                                            <p:cTn id="89" dur="1" fill="hold">
                                              <p:stCondLst>
                                                <p:cond delay="0"/>
                                              </p:stCondLst>
                                            </p:cTn>
                                            <p:tgtEl>
                                              <p:spTgt spid="29"/>
                                            </p:tgtEl>
                                            <p:attrNameLst>
                                              <p:attrName>style.visibility</p:attrName>
                                            </p:attrNameLst>
                                          </p:cBhvr>
                                          <p:to>
                                            <p:strVal val="visible"/>
                                          </p:to>
                                        </p:set>
                                        <p:animEffect transition="in" filter="fade">
                                          <p:cBhvr>
                                            <p:cTn id="90" dur="750"/>
                                            <p:tgtEl>
                                              <p:spTgt spid="29"/>
                                            </p:tgtEl>
                                          </p:cBhvr>
                                        </p:animEffect>
                                      </p:childTnLst>
                                    </p:cTn>
                                  </p:par>
                                  <p:par>
                                    <p:cTn id="91" presetID="2" presetClass="entr" presetSubtype="2" fill="hold" grpId="0" nodeType="withEffect" p14:presetBounceEnd="62000">
                                      <p:stCondLst>
                                        <p:cond delay="19750"/>
                                      </p:stCondLst>
                                      <p:childTnLst>
                                        <p:set>
                                          <p:cBhvr>
                                            <p:cTn id="92" dur="1" fill="hold">
                                              <p:stCondLst>
                                                <p:cond delay="0"/>
                                              </p:stCondLst>
                                            </p:cTn>
                                            <p:tgtEl>
                                              <p:spTgt spid="39"/>
                                            </p:tgtEl>
                                            <p:attrNameLst>
                                              <p:attrName>style.visibility</p:attrName>
                                            </p:attrNameLst>
                                          </p:cBhvr>
                                          <p:to>
                                            <p:strVal val="visible"/>
                                          </p:to>
                                        </p:set>
                                        <p:anim calcmode="lin" valueType="num" p14:bounceEnd="62000">
                                          <p:cBhvr additive="base">
                                            <p:cTn id="93" dur="500" fill="hold"/>
                                            <p:tgtEl>
                                              <p:spTgt spid="39"/>
                                            </p:tgtEl>
                                            <p:attrNameLst>
                                              <p:attrName>ppt_x</p:attrName>
                                            </p:attrNameLst>
                                          </p:cBhvr>
                                          <p:tavLst>
                                            <p:tav tm="0">
                                              <p:val>
                                                <p:strVal val="1+#ppt_w/2"/>
                                              </p:val>
                                            </p:tav>
                                            <p:tav tm="100000">
                                              <p:val>
                                                <p:strVal val="#ppt_x"/>
                                              </p:val>
                                            </p:tav>
                                          </p:tavLst>
                                        </p:anim>
                                        <p:anim calcmode="lin" valueType="num" p14:bounceEnd="62000">
                                          <p:cBhvr additive="base">
                                            <p:cTn id="94" dur="500" fill="hold"/>
                                            <p:tgtEl>
                                              <p:spTgt spid="39"/>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14:presetBounceEnd="48000">
                                      <p:stCondLst>
                                        <p:cond delay="20250"/>
                                      </p:stCondLst>
                                      <p:childTnLst>
                                        <p:set>
                                          <p:cBhvr>
                                            <p:cTn id="96" dur="1" fill="hold">
                                              <p:stCondLst>
                                                <p:cond delay="0"/>
                                              </p:stCondLst>
                                            </p:cTn>
                                            <p:tgtEl>
                                              <p:spTgt spid="25"/>
                                            </p:tgtEl>
                                            <p:attrNameLst>
                                              <p:attrName>style.visibility</p:attrName>
                                            </p:attrNameLst>
                                          </p:cBhvr>
                                          <p:to>
                                            <p:strVal val="visible"/>
                                          </p:to>
                                        </p:set>
                                        <p:anim calcmode="lin" valueType="num" p14:bounceEnd="48000">
                                          <p:cBhvr additive="base">
                                            <p:cTn id="97" dur="750" fill="hold"/>
                                            <p:tgtEl>
                                              <p:spTgt spid="25"/>
                                            </p:tgtEl>
                                            <p:attrNameLst>
                                              <p:attrName>ppt_x</p:attrName>
                                            </p:attrNameLst>
                                          </p:cBhvr>
                                          <p:tavLst>
                                            <p:tav tm="0">
                                              <p:val>
                                                <p:strVal val="1+#ppt_w/2"/>
                                              </p:val>
                                            </p:tav>
                                            <p:tav tm="100000">
                                              <p:val>
                                                <p:strVal val="#ppt_x"/>
                                              </p:val>
                                            </p:tav>
                                          </p:tavLst>
                                        </p:anim>
                                        <p:anim calcmode="lin" valueType="num" p14:bounceEnd="48000">
                                          <p:cBhvr additive="base">
                                            <p:cTn id="98" dur="750" fill="hold"/>
                                            <p:tgtEl>
                                              <p:spTgt spid="25"/>
                                            </p:tgtEl>
                                            <p:attrNameLst>
                                              <p:attrName>ppt_y</p:attrName>
                                            </p:attrNameLst>
                                          </p:cBhvr>
                                          <p:tavLst>
                                            <p:tav tm="0">
                                              <p:val>
                                                <p:strVal val="#ppt_y"/>
                                              </p:val>
                                            </p:tav>
                                            <p:tav tm="100000">
                                              <p:val>
                                                <p:strVal val="#ppt_y"/>
                                              </p:val>
                                            </p:tav>
                                          </p:tavLst>
                                        </p:anim>
                                      </p:childTnLst>
                                    </p:cTn>
                                  </p:par>
                                  <p:par>
                                    <p:cTn id="99" presetID="10" presetClass="entr" presetSubtype="0" fill="hold" grpId="0" nodeType="withEffect">
                                      <p:stCondLst>
                                        <p:cond delay="21000"/>
                                      </p:stCondLst>
                                      <p:iterate type="lt">
                                        <p:tmPct val="10000"/>
                                      </p:iterate>
                                      <p:childTnLst>
                                        <p:set>
                                          <p:cBhvr>
                                            <p:cTn id="100" dur="1" fill="hold">
                                              <p:stCondLst>
                                                <p:cond delay="0"/>
                                              </p:stCondLst>
                                            </p:cTn>
                                            <p:tgtEl>
                                              <p:spTgt spid="31"/>
                                            </p:tgtEl>
                                            <p:attrNameLst>
                                              <p:attrName>style.visibility</p:attrName>
                                            </p:attrNameLst>
                                          </p:cBhvr>
                                          <p:to>
                                            <p:strVal val="visible"/>
                                          </p:to>
                                        </p:set>
                                        <p:animEffect transition="in" filter="fade">
                                          <p:cBhvr>
                                            <p:cTn id="101"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animBg="1"/>
          <p:bldP spid="14" grpId="0" animBg="1"/>
          <p:bldP spid="22" grpId="0" animBg="1"/>
          <p:bldP spid="23" grpId="0" animBg="1"/>
          <p:bldP spid="24" grpId="0" animBg="1"/>
          <p:bldP spid="25" grpId="0" animBg="1"/>
          <p:bldP spid="26" grpId="0"/>
          <p:bldP spid="27" grpId="0"/>
          <p:bldP spid="28" grpId="0"/>
          <p:bldP spid="29" grpId="0"/>
          <p:bldP spid="30" grpId="0" animBg="1"/>
          <p:bldP spid="31" grpId="0"/>
          <p:bldP spid="32" grpId="0" animBg="1"/>
          <p:bldP spid="33" grpId="0"/>
          <p:bldP spid="34" grpId="0" animBg="1"/>
          <p:bldP spid="35" grpId="0" animBg="1"/>
          <p:bldP spid="36" grpId="0" animBg="1"/>
          <p:bldP spid="37" grpId="0" animBg="1"/>
          <p:bldP spid="38" grpId="0"/>
          <p:bldP spid="39" grpId="0"/>
          <p:bldP spid="40"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75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par>
                                    <p:cTn id="12" presetID="42" presetClass="entr" presetSubtype="0" fill="hold" nodeType="withEffect">
                                      <p:stCondLst>
                                        <p:cond delay="175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750"/>
                                            <p:tgtEl>
                                              <p:spTgt spid="11"/>
                                            </p:tgtEl>
                                          </p:cBhvr>
                                        </p:animEffect>
                                        <p:anim calcmode="lin" valueType="num">
                                          <p:cBhvr>
                                            <p:cTn id="15" dur="750" fill="hold"/>
                                            <p:tgtEl>
                                              <p:spTgt spid="11"/>
                                            </p:tgtEl>
                                            <p:attrNameLst>
                                              <p:attrName>ppt_x</p:attrName>
                                            </p:attrNameLst>
                                          </p:cBhvr>
                                          <p:tavLst>
                                            <p:tav tm="0">
                                              <p:val>
                                                <p:strVal val="#ppt_x"/>
                                              </p:val>
                                            </p:tav>
                                            <p:tav tm="100000">
                                              <p:val>
                                                <p:strVal val="#ppt_x"/>
                                              </p:val>
                                            </p:tav>
                                          </p:tavLst>
                                        </p:anim>
                                        <p:anim calcmode="lin" valueType="num">
                                          <p:cBhvr>
                                            <p:cTn id="16" dur="750" fill="hold"/>
                                            <p:tgtEl>
                                              <p:spTgt spid="11"/>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250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250"/>
                                            <p:tgtEl>
                                              <p:spTgt spid="30"/>
                                            </p:tgtEl>
                                          </p:cBhvr>
                                        </p:animEffect>
                                      </p:childTnLst>
                                    </p:cTn>
                                  </p:par>
                                  <p:par>
                                    <p:cTn id="20" presetID="22" presetClass="entr" presetSubtype="2" fill="hold" grpId="0" nodeType="withEffect">
                                      <p:stCondLst>
                                        <p:cond delay="275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par>
                                    <p:cTn id="23" presetID="22" presetClass="entr" presetSubtype="8" fill="hold" grpId="0"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250"/>
                                            <p:tgtEl>
                                              <p:spTgt spid="4"/>
                                            </p:tgtEl>
                                          </p:cBhvr>
                                        </p:animEffect>
                                      </p:childTnLst>
                                    </p:cTn>
                                  </p:par>
                                  <p:par>
                                    <p:cTn id="26" presetID="22" presetClass="entr" presetSubtype="2" fill="hold" grpId="0" nodeType="withEffect">
                                      <p:stCondLst>
                                        <p:cond delay="3500"/>
                                      </p:stCondLst>
                                      <p:childTnLst>
                                        <p:set>
                                          <p:cBhvr>
                                            <p:cTn id="27" dur="1" fill="hold">
                                              <p:stCondLst>
                                                <p:cond delay="0"/>
                                              </p:stCondLst>
                                            </p:cTn>
                                            <p:tgtEl>
                                              <p:spTgt spid="34"/>
                                            </p:tgtEl>
                                            <p:attrNameLst>
                                              <p:attrName>style.visibility</p:attrName>
                                            </p:attrNameLst>
                                          </p:cBhvr>
                                          <p:to>
                                            <p:strVal val="visible"/>
                                          </p:to>
                                        </p:set>
                                        <p:animEffect transition="in" filter="wipe(right)">
                                          <p:cBhvr>
                                            <p:cTn id="28" dur="500"/>
                                            <p:tgtEl>
                                              <p:spTgt spid="34"/>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250"/>
                                            <p:tgtEl>
                                              <p:spTgt spid="6"/>
                                            </p:tgtEl>
                                          </p:cBhvr>
                                        </p:animEffect>
                                      </p:childTnLst>
                                    </p:cTn>
                                  </p:par>
                                  <p:par>
                                    <p:cTn id="32" presetID="22" presetClass="entr" presetSubtype="2" fill="hold" grpId="0" nodeType="withEffect">
                                      <p:stCondLst>
                                        <p:cond delay="4250"/>
                                      </p:stCondLst>
                                      <p:childTnLst>
                                        <p:set>
                                          <p:cBhvr>
                                            <p:cTn id="33" dur="1" fill="hold">
                                              <p:stCondLst>
                                                <p:cond delay="0"/>
                                              </p:stCondLst>
                                            </p:cTn>
                                            <p:tgtEl>
                                              <p:spTgt spid="35"/>
                                            </p:tgtEl>
                                            <p:attrNameLst>
                                              <p:attrName>style.visibility</p:attrName>
                                            </p:attrNameLst>
                                          </p:cBhvr>
                                          <p:to>
                                            <p:strVal val="visible"/>
                                          </p:to>
                                        </p:set>
                                        <p:animEffect transition="in" filter="wipe(right)">
                                          <p:cBhvr>
                                            <p:cTn id="34" dur="500"/>
                                            <p:tgtEl>
                                              <p:spTgt spid="35"/>
                                            </p:tgtEl>
                                          </p:cBhvr>
                                        </p:animEffect>
                                      </p:childTnLst>
                                    </p:cTn>
                                  </p:par>
                                  <p:par>
                                    <p:cTn id="35" presetID="22" presetClass="entr" presetSubtype="8" fill="hold" grpId="0" nodeType="withEffect">
                                      <p:stCondLst>
                                        <p:cond delay="475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250"/>
                                            <p:tgtEl>
                                              <p:spTgt spid="3"/>
                                            </p:tgtEl>
                                          </p:cBhvr>
                                        </p:animEffect>
                                      </p:childTnLst>
                                    </p:cTn>
                                  </p:par>
                                  <p:par>
                                    <p:cTn id="38" presetID="22" presetClass="entr" presetSubtype="2" fill="hold" grpId="0" nodeType="withEffect">
                                      <p:stCondLst>
                                        <p:cond delay="5000"/>
                                      </p:stCondLst>
                                      <p:childTnLst>
                                        <p:set>
                                          <p:cBhvr>
                                            <p:cTn id="39" dur="1" fill="hold">
                                              <p:stCondLst>
                                                <p:cond delay="0"/>
                                              </p:stCondLst>
                                            </p:cTn>
                                            <p:tgtEl>
                                              <p:spTgt spid="36"/>
                                            </p:tgtEl>
                                            <p:attrNameLst>
                                              <p:attrName>style.visibility</p:attrName>
                                            </p:attrNameLst>
                                          </p:cBhvr>
                                          <p:to>
                                            <p:strVal val="visible"/>
                                          </p:to>
                                        </p:set>
                                        <p:animEffect transition="in" filter="wipe(right)">
                                          <p:cBhvr>
                                            <p:cTn id="40" dur="500"/>
                                            <p:tgtEl>
                                              <p:spTgt spid="36"/>
                                            </p:tgtEl>
                                          </p:cBhvr>
                                        </p:animEffect>
                                      </p:childTnLst>
                                    </p:cTn>
                                  </p:par>
                                  <p:par>
                                    <p:cTn id="41" presetID="22" presetClass="entr" presetSubtype="4" fill="hold" grpId="0" nodeType="withEffect">
                                      <p:stCondLst>
                                        <p:cond delay="550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250"/>
                                            <p:tgtEl>
                                              <p:spTgt spid="5"/>
                                            </p:tgtEl>
                                          </p:cBhvr>
                                        </p:animEffect>
                                      </p:childTnLst>
                                    </p:cTn>
                                  </p:par>
                                  <p:par>
                                    <p:cTn id="44" presetID="22" presetClass="entr" presetSubtype="2" fill="hold" grpId="0" nodeType="withEffect">
                                      <p:stCondLst>
                                        <p:cond delay="5750"/>
                                      </p:stCondLst>
                                      <p:childTnLst>
                                        <p:set>
                                          <p:cBhvr>
                                            <p:cTn id="45" dur="1" fill="hold">
                                              <p:stCondLst>
                                                <p:cond delay="0"/>
                                              </p:stCondLst>
                                            </p:cTn>
                                            <p:tgtEl>
                                              <p:spTgt spid="37"/>
                                            </p:tgtEl>
                                            <p:attrNameLst>
                                              <p:attrName>style.visibility</p:attrName>
                                            </p:attrNameLst>
                                          </p:cBhvr>
                                          <p:to>
                                            <p:strVal val="visible"/>
                                          </p:to>
                                        </p:set>
                                        <p:animEffect transition="in" filter="wipe(right)">
                                          <p:cBhvr>
                                            <p:cTn id="46" dur="500"/>
                                            <p:tgtEl>
                                              <p:spTgt spid="37"/>
                                            </p:tgtEl>
                                          </p:cBhvr>
                                        </p:animEffect>
                                      </p:childTnLst>
                                    </p:cTn>
                                  </p:par>
                                  <p:par>
                                    <p:cTn id="47" presetID="2" presetClass="entr" presetSubtype="2" fill="hold" grpId="0" nodeType="withEffect">
                                      <p:stCondLst>
                                        <p:cond delay="625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1+#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675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750" fill="hold"/>
                                            <p:tgtEl>
                                              <p:spTgt spid="14"/>
                                            </p:tgtEl>
                                            <p:attrNameLst>
                                              <p:attrName>ppt_x</p:attrName>
                                            </p:attrNameLst>
                                          </p:cBhvr>
                                          <p:tavLst>
                                            <p:tav tm="0">
                                              <p:val>
                                                <p:strVal val="1+#ppt_w/2"/>
                                              </p:val>
                                            </p:tav>
                                            <p:tav tm="100000">
                                              <p:val>
                                                <p:strVal val="#ppt_x"/>
                                              </p:val>
                                            </p:tav>
                                          </p:tavLst>
                                        </p:anim>
                                        <p:anim calcmode="lin" valueType="num">
                                          <p:cBhvr additive="base">
                                            <p:cTn id="54" dur="750" fill="hold"/>
                                            <p:tgtEl>
                                              <p:spTgt spid="14"/>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7500"/>
                                      </p:stCondLst>
                                      <p:iterate type="lt">
                                        <p:tmPct val="10000"/>
                                      </p:iterate>
                                      <p:childTnLst>
                                        <p:set>
                                          <p:cBhvr>
                                            <p:cTn id="56" dur="1" fill="hold">
                                              <p:stCondLst>
                                                <p:cond delay="0"/>
                                              </p:stCondLst>
                                            </p:cTn>
                                            <p:tgtEl>
                                              <p:spTgt spid="26"/>
                                            </p:tgtEl>
                                            <p:attrNameLst>
                                              <p:attrName>style.visibility</p:attrName>
                                            </p:attrNameLst>
                                          </p:cBhvr>
                                          <p:to>
                                            <p:strVal val="visible"/>
                                          </p:to>
                                        </p:set>
                                        <p:animEffect transition="in" filter="fade">
                                          <p:cBhvr>
                                            <p:cTn id="57" dur="750"/>
                                            <p:tgtEl>
                                              <p:spTgt spid="26"/>
                                            </p:tgtEl>
                                          </p:cBhvr>
                                        </p:animEffect>
                                      </p:childTnLst>
                                    </p:cTn>
                                  </p:par>
                                  <p:par>
                                    <p:cTn id="58" presetID="2" presetClass="entr" presetSubtype="2" fill="hold" grpId="0" nodeType="withEffect">
                                      <p:stCondLst>
                                        <p:cond delay="975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1+#ppt_w/2"/>
                                              </p:val>
                                            </p:tav>
                                            <p:tav tm="100000">
                                              <p:val>
                                                <p:strVal val="#ppt_x"/>
                                              </p:val>
                                            </p:tav>
                                          </p:tavLst>
                                        </p:anim>
                                        <p:anim calcmode="lin" valueType="num">
                                          <p:cBhvr additive="base">
                                            <p:cTn id="61" dur="500" fill="hold"/>
                                            <p:tgtEl>
                                              <p:spTgt spid="4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1025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750" fill="hold"/>
                                            <p:tgtEl>
                                              <p:spTgt spid="23"/>
                                            </p:tgtEl>
                                            <p:attrNameLst>
                                              <p:attrName>ppt_x</p:attrName>
                                            </p:attrNameLst>
                                          </p:cBhvr>
                                          <p:tavLst>
                                            <p:tav tm="0">
                                              <p:val>
                                                <p:strVal val="1+#ppt_w/2"/>
                                              </p:val>
                                            </p:tav>
                                            <p:tav tm="100000">
                                              <p:val>
                                                <p:strVal val="#ppt_x"/>
                                              </p:val>
                                            </p:tav>
                                          </p:tavLst>
                                        </p:anim>
                                        <p:anim calcmode="lin" valueType="num">
                                          <p:cBhvr additive="base">
                                            <p:cTn id="65" dur="750" fill="hold"/>
                                            <p:tgtEl>
                                              <p:spTgt spid="23"/>
                                            </p:tgtEl>
                                            <p:attrNameLst>
                                              <p:attrName>ppt_y</p:attrName>
                                            </p:attrNameLst>
                                          </p:cBhvr>
                                          <p:tavLst>
                                            <p:tav tm="0">
                                              <p:val>
                                                <p:strVal val="#ppt_y"/>
                                              </p:val>
                                            </p:tav>
                                            <p:tav tm="100000">
                                              <p:val>
                                                <p:strVal val="#ppt_y"/>
                                              </p:val>
                                            </p:tav>
                                          </p:tavLst>
                                        </p:anim>
                                      </p:childTnLst>
                                    </p:cTn>
                                  </p:par>
                                  <p:par>
                                    <p:cTn id="66" presetID="10" presetClass="entr" presetSubtype="0" fill="hold" grpId="0" nodeType="withEffect">
                                      <p:stCondLst>
                                        <p:cond delay="11000"/>
                                      </p:stCondLst>
                                      <p:iterate type="lt">
                                        <p:tmPct val="10000"/>
                                      </p:iterate>
                                      <p:childTnLst>
                                        <p:set>
                                          <p:cBhvr>
                                            <p:cTn id="67" dur="1" fill="hold">
                                              <p:stCondLst>
                                                <p:cond delay="0"/>
                                              </p:stCondLst>
                                            </p:cTn>
                                            <p:tgtEl>
                                              <p:spTgt spid="27"/>
                                            </p:tgtEl>
                                            <p:attrNameLst>
                                              <p:attrName>style.visibility</p:attrName>
                                            </p:attrNameLst>
                                          </p:cBhvr>
                                          <p:to>
                                            <p:strVal val="visible"/>
                                          </p:to>
                                        </p:set>
                                        <p:animEffect transition="in" filter="fade">
                                          <p:cBhvr>
                                            <p:cTn id="68" dur="750"/>
                                            <p:tgtEl>
                                              <p:spTgt spid="27"/>
                                            </p:tgtEl>
                                          </p:cBhvr>
                                        </p:animEffect>
                                      </p:childTnLst>
                                    </p:cTn>
                                  </p:par>
                                  <p:par>
                                    <p:cTn id="69" presetID="2" presetClass="entr" presetSubtype="2" fill="hold" grpId="0" nodeType="withEffect">
                                      <p:stCondLst>
                                        <p:cond delay="1400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500" fill="hold"/>
                                            <p:tgtEl>
                                              <p:spTgt spid="40"/>
                                            </p:tgtEl>
                                            <p:attrNameLst>
                                              <p:attrName>ppt_x</p:attrName>
                                            </p:attrNameLst>
                                          </p:cBhvr>
                                          <p:tavLst>
                                            <p:tav tm="0">
                                              <p:val>
                                                <p:strVal val="1+#ppt_w/2"/>
                                              </p:val>
                                            </p:tav>
                                            <p:tav tm="100000">
                                              <p:val>
                                                <p:strVal val="#ppt_x"/>
                                              </p:val>
                                            </p:tav>
                                          </p:tavLst>
                                        </p:anim>
                                        <p:anim calcmode="lin" valueType="num">
                                          <p:cBhvr additive="base">
                                            <p:cTn id="72" dur="500" fill="hold"/>
                                            <p:tgtEl>
                                              <p:spTgt spid="40"/>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450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750" fill="hold"/>
                                            <p:tgtEl>
                                              <p:spTgt spid="22"/>
                                            </p:tgtEl>
                                            <p:attrNameLst>
                                              <p:attrName>ppt_x</p:attrName>
                                            </p:attrNameLst>
                                          </p:cBhvr>
                                          <p:tavLst>
                                            <p:tav tm="0">
                                              <p:val>
                                                <p:strVal val="1+#ppt_w/2"/>
                                              </p:val>
                                            </p:tav>
                                            <p:tav tm="100000">
                                              <p:val>
                                                <p:strVal val="#ppt_x"/>
                                              </p:val>
                                            </p:tav>
                                          </p:tavLst>
                                        </p:anim>
                                        <p:anim calcmode="lin" valueType="num">
                                          <p:cBhvr additive="base">
                                            <p:cTn id="76" dur="750" fill="hold"/>
                                            <p:tgtEl>
                                              <p:spTgt spid="22"/>
                                            </p:tgtEl>
                                            <p:attrNameLst>
                                              <p:attrName>ppt_y</p:attrName>
                                            </p:attrNameLst>
                                          </p:cBhvr>
                                          <p:tavLst>
                                            <p:tav tm="0">
                                              <p:val>
                                                <p:strVal val="#ppt_y"/>
                                              </p:val>
                                            </p:tav>
                                            <p:tav tm="100000">
                                              <p:val>
                                                <p:strVal val="#ppt_y"/>
                                              </p:val>
                                            </p:tav>
                                          </p:tavLst>
                                        </p:anim>
                                      </p:childTnLst>
                                    </p:cTn>
                                  </p:par>
                                  <p:par>
                                    <p:cTn id="77" presetID="10" presetClass="entr" presetSubtype="0" fill="hold" grpId="0" nodeType="withEffect">
                                      <p:stCondLst>
                                        <p:cond delay="15250"/>
                                      </p:stCondLst>
                                      <p:iterate type="lt">
                                        <p:tmPct val="10000"/>
                                      </p:iterate>
                                      <p:childTnLst>
                                        <p:set>
                                          <p:cBhvr>
                                            <p:cTn id="78" dur="1" fill="hold">
                                              <p:stCondLst>
                                                <p:cond delay="0"/>
                                              </p:stCondLst>
                                            </p:cTn>
                                            <p:tgtEl>
                                              <p:spTgt spid="28"/>
                                            </p:tgtEl>
                                            <p:attrNameLst>
                                              <p:attrName>style.visibility</p:attrName>
                                            </p:attrNameLst>
                                          </p:cBhvr>
                                          <p:to>
                                            <p:strVal val="visible"/>
                                          </p:to>
                                        </p:set>
                                        <p:animEffect transition="in" filter="fade">
                                          <p:cBhvr>
                                            <p:cTn id="79" dur="750"/>
                                            <p:tgtEl>
                                              <p:spTgt spid="28"/>
                                            </p:tgtEl>
                                          </p:cBhvr>
                                        </p:animEffect>
                                      </p:childTnLst>
                                    </p:cTn>
                                  </p:par>
                                  <p:par>
                                    <p:cTn id="80" presetID="2" presetClass="entr" presetSubtype="2" fill="hold" grpId="0" nodeType="withEffect">
                                      <p:stCondLst>
                                        <p:cond delay="17250"/>
                                      </p:stCondLst>
                                      <p:childTnLst>
                                        <p:set>
                                          <p:cBhvr>
                                            <p:cTn id="81" dur="1" fill="hold">
                                              <p:stCondLst>
                                                <p:cond delay="0"/>
                                              </p:stCondLst>
                                            </p:cTn>
                                            <p:tgtEl>
                                              <p:spTgt spid="38"/>
                                            </p:tgtEl>
                                            <p:attrNameLst>
                                              <p:attrName>style.visibility</p:attrName>
                                            </p:attrNameLst>
                                          </p:cBhvr>
                                          <p:to>
                                            <p:strVal val="visible"/>
                                          </p:to>
                                        </p:set>
                                        <p:anim calcmode="lin" valueType="num">
                                          <p:cBhvr additive="base">
                                            <p:cTn id="82" dur="500" fill="hold"/>
                                            <p:tgtEl>
                                              <p:spTgt spid="38"/>
                                            </p:tgtEl>
                                            <p:attrNameLst>
                                              <p:attrName>ppt_x</p:attrName>
                                            </p:attrNameLst>
                                          </p:cBhvr>
                                          <p:tavLst>
                                            <p:tav tm="0">
                                              <p:val>
                                                <p:strVal val="1+#ppt_w/2"/>
                                              </p:val>
                                            </p:tav>
                                            <p:tav tm="100000">
                                              <p:val>
                                                <p:strVal val="#ppt_x"/>
                                              </p:val>
                                            </p:tav>
                                          </p:tavLst>
                                        </p:anim>
                                        <p:anim calcmode="lin" valueType="num">
                                          <p:cBhvr additive="base">
                                            <p:cTn id="83" dur="500" fill="hold"/>
                                            <p:tgtEl>
                                              <p:spTgt spid="38"/>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1775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750" fill="hold"/>
                                            <p:tgtEl>
                                              <p:spTgt spid="24"/>
                                            </p:tgtEl>
                                            <p:attrNameLst>
                                              <p:attrName>ppt_x</p:attrName>
                                            </p:attrNameLst>
                                          </p:cBhvr>
                                          <p:tavLst>
                                            <p:tav tm="0">
                                              <p:val>
                                                <p:strVal val="1+#ppt_w/2"/>
                                              </p:val>
                                            </p:tav>
                                            <p:tav tm="100000">
                                              <p:val>
                                                <p:strVal val="#ppt_x"/>
                                              </p:val>
                                            </p:tav>
                                          </p:tavLst>
                                        </p:anim>
                                        <p:anim calcmode="lin" valueType="num">
                                          <p:cBhvr additive="base">
                                            <p:cTn id="87" dur="750" fill="hold"/>
                                            <p:tgtEl>
                                              <p:spTgt spid="24"/>
                                            </p:tgtEl>
                                            <p:attrNameLst>
                                              <p:attrName>ppt_y</p:attrName>
                                            </p:attrNameLst>
                                          </p:cBhvr>
                                          <p:tavLst>
                                            <p:tav tm="0">
                                              <p:val>
                                                <p:strVal val="#ppt_y"/>
                                              </p:val>
                                            </p:tav>
                                            <p:tav tm="100000">
                                              <p:val>
                                                <p:strVal val="#ppt_y"/>
                                              </p:val>
                                            </p:tav>
                                          </p:tavLst>
                                        </p:anim>
                                      </p:childTnLst>
                                    </p:cTn>
                                  </p:par>
                                  <p:par>
                                    <p:cTn id="88" presetID="10" presetClass="entr" presetSubtype="0" fill="hold" grpId="0" nodeType="withEffect">
                                      <p:stCondLst>
                                        <p:cond delay="18500"/>
                                      </p:stCondLst>
                                      <p:iterate type="lt">
                                        <p:tmPct val="10000"/>
                                      </p:iterate>
                                      <p:childTnLst>
                                        <p:set>
                                          <p:cBhvr>
                                            <p:cTn id="89" dur="1" fill="hold">
                                              <p:stCondLst>
                                                <p:cond delay="0"/>
                                              </p:stCondLst>
                                            </p:cTn>
                                            <p:tgtEl>
                                              <p:spTgt spid="29"/>
                                            </p:tgtEl>
                                            <p:attrNameLst>
                                              <p:attrName>style.visibility</p:attrName>
                                            </p:attrNameLst>
                                          </p:cBhvr>
                                          <p:to>
                                            <p:strVal val="visible"/>
                                          </p:to>
                                        </p:set>
                                        <p:animEffect transition="in" filter="fade">
                                          <p:cBhvr>
                                            <p:cTn id="90" dur="750"/>
                                            <p:tgtEl>
                                              <p:spTgt spid="29"/>
                                            </p:tgtEl>
                                          </p:cBhvr>
                                        </p:animEffect>
                                      </p:childTnLst>
                                    </p:cTn>
                                  </p:par>
                                  <p:par>
                                    <p:cTn id="91" presetID="2" presetClass="entr" presetSubtype="2" fill="hold" grpId="0" nodeType="withEffect">
                                      <p:stCondLst>
                                        <p:cond delay="1975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fill="hold"/>
                                            <p:tgtEl>
                                              <p:spTgt spid="39"/>
                                            </p:tgtEl>
                                            <p:attrNameLst>
                                              <p:attrName>ppt_x</p:attrName>
                                            </p:attrNameLst>
                                          </p:cBhvr>
                                          <p:tavLst>
                                            <p:tav tm="0">
                                              <p:val>
                                                <p:strVal val="1+#ppt_w/2"/>
                                              </p:val>
                                            </p:tav>
                                            <p:tav tm="100000">
                                              <p:val>
                                                <p:strVal val="#ppt_x"/>
                                              </p:val>
                                            </p:tav>
                                          </p:tavLst>
                                        </p:anim>
                                        <p:anim calcmode="lin" valueType="num">
                                          <p:cBhvr additive="base">
                                            <p:cTn id="94" dur="500" fill="hold"/>
                                            <p:tgtEl>
                                              <p:spTgt spid="39"/>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2025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750" fill="hold"/>
                                            <p:tgtEl>
                                              <p:spTgt spid="25"/>
                                            </p:tgtEl>
                                            <p:attrNameLst>
                                              <p:attrName>ppt_x</p:attrName>
                                            </p:attrNameLst>
                                          </p:cBhvr>
                                          <p:tavLst>
                                            <p:tav tm="0">
                                              <p:val>
                                                <p:strVal val="1+#ppt_w/2"/>
                                              </p:val>
                                            </p:tav>
                                            <p:tav tm="100000">
                                              <p:val>
                                                <p:strVal val="#ppt_x"/>
                                              </p:val>
                                            </p:tav>
                                          </p:tavLst>
                                        </p:anim>
                                        <p:anim calcmode="lin" valueType="num">
                                          <p:cBhvr additive="base">
                                            <p:cTn id="98" dur="750" fill="hold"/>
                                            <p:tgtEl>
                                              <p:spTgt spid="25"/>
                                            </p:tgtEl>
                                            <p:attrNameLst>
                                              <p:attrName>ppt_y</p:attrName>
                                            </p:attrNameLst>
                                          </p:cBhvr>
                                          <p:tavLst>
                                            <p:tav tm="0">
                                              <p:val>
                                                <p:strVal val="#ppt_y"/>
                                              </p:val>
                                            </p:tav>
                                            <p:tav tm="100000">
                                              <p:val>
                                                <p:strVal val="#ppt_y"/>
                                              </p:val>
                                            </p:tav>
                                          </p:tavLst>
                                        </p:anim>
                                      </p:childTnLst>
                                    </p:cTn>
                                  </p:par>
                                  <p:par>
                                    <p:cTn id="99" presetID="10" presetClass="entr" presetSubtype="0" fill="hold" grpId="0" nodeType="withEffect">
                                      <p:stCondLst>
                                        <p:cond delay="21000"/>
                                      </p:stCondLst>
                                      <p:iterate type="lt">
                                        <p:tmPct val="10000"/>
                                      </p:iterate>
                                      <p:childTnLst>
                                        <p:set>
                                          <p:cBhvr>
                                            <p:cTn id="100" dur="1" fill="hold">
                                              <p:stCondLst>
                                                <p:cond delay="0"/>
                                              </p:stCondLst>
                                            </p:cTn>
                                            <p:tgtEl>
                                              <p:spTgt spid="31"/>
                                            </p:tgtEl>
                                            <p:attrNameLst>
                                              <p:attrName>style.visibility</p:attrName>
                                            </p:attrNameLst>
                                          </p:cBhvr>
                                          <p:to>
                                            <p:strVal val="visible"/>
                                          </p:to>
                                        </p:set>
                                        <p:animEffect transition="in" filter="fade">
                                          <p:cBhvr>
                                            <p:cTn id="101"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animBg="1"/>
          <p:bldP spid="14" grpId="0" animBg="1"/>
          <p:bldP spid="22" grpId="0" animBg="1"/>
          <p:bldP spid="23" grpId="0" animBg="1"/>
          <p:bldP spid="24" grpId="0" animBg="1"/>
          <p:bldP spid="25" grpId="0" animBg="1"/>
          <p:bldP spid="26" grpId="0"/>
          <p:bldP spid="27" grpId="0"/>
          <p:bldP spid="28" grpId="0"/>
          <p:bldP spid="29" grpId="0"/>
          <p:bldP spid="30" grpId="0" animBg="1"/>
          <p:bldP spid="31" grpId="0"/>
          <p:bldP spid="32" grpId="0" animBg="1"/>
          <p:bldP spid="33" grpId="0"/>
          <p:bldP spid="34" grpId="0" animBg="1"/>
          <p:bldP spid="35" grpId="0" animBg="1"/>
          <p:bldP spid="36" grpId="0" animBg="1"/>
          <p:bldP spid="37" grpId="0" animBg="1"/>
          <p:bldP spid="38" grpId="0"/>
          <p:bldP spid="39" grpId="0"/>
          <p:bldP spid="40" grpId="0"/>
          <p:bldP spid="41"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4"/>
          <p:cNvSpPr/>
          <p:nvPr/>
        </p:nvSpPr>
        <p:spPr>
          <a:xfrm>
            <a:off x="2892613" y="1362635"/>
            <a:ext cx="9359153" cy="1996141"/>
          </a:xfrm>
          <a:custGeom>
            <a:avLst/>
            <a:gdLst>
              <a:gd name="connsiteX0" fmla="*/ 0 w 7091083"/>
              <a:gd name="connsiteY0" fmla="*/ 537997 h 2178538"/>
              <a:gd name="connsiteX1" fmla="*/ 842683 w 7091083"/>
              <a:gd name="connsiteY1" fmla="*/ 2053032 h 2178538"/>
              <a:gd name="connsiteX2" fmla="*/ 1909483 w 7091083"/>
              <a:gd name="connsiteY2" fmla="*/ 27009 h 2178538"/>
              <a:gd name="connsiteX3" fmla="*/ 3056965 w 7091083"/>
              <a:gd name="connsiteY3" fmla="*/ 2070962 h 2178538"/>
              <a:gd name="connsiteX4" fmla="*/ 4159624 w 7091083"/>
              <a:gd name="connsiteY4" fmla="*/ 115 h 2178538"/>
              <a:gd name="connsiteX5" fmla="*/ 5226424 w 7091083"/>
              <a:gd name="connsiteY5" fmla="*/ 2178538 h 2178538"/>
              <a:gd name="connsiteX6" fmla="*/ 6212541 w 7091083"/>
              <a:gd name="connsiteY6" fmla="*/ 9079 h 2178538"/>
              <a:gd name="connsiteX7" fmla="*/ 7091083 w 7091083"/>
              <a:gd name="connsiteY7" fmla="*/ 1909597 h 2178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91083" h="2178538">
                <a:moveTo>
                  <a:pt x="0" y="537997"/>
                </a:moveTo>
                <a:cubicBezTo>
                  <a:pt x="262218" y="1338097"/>
                  <a:pt x="524436" y="2138197"/>
                  <a:pt x="842683" y="2053032"/>
                </a:cubicBezTo>
                <a:cubicBezTo>
                  <a:pt x="1160930" y="1967867"/>
                  <a:pt x="1540436" y="24021"/>
                  <a:pt x="1909483" y="27009"/>
                </a:cubicBezTo>
                <a:cubicBezTo>
                  <a:pt x="2278530" y="29997"/>
                  <a:pt x="2681942" y="2075444"/>
                  <a:pt x="3056965" y="2070962"/>
                </a:cubicBezTo>
                <a:cubicBezTo>
                  <a:pt x="3431988" y="2066480"/>
                  <a:pt x="3798048" y="-17814"/>
                  <a:pt x="4159624" y="115"/>
                </a:cubicBezTo>
                <a:cubicBezTo>
                  <a:pt x="4521200" y="18044"/>
                  <a:pt x="4884271" y="2177044"/>
                  <a:pt x="5226424" y="2178538"/>
                </a:cubicBezTo>
                <a:cubicBezTo>
                  <a:pt x="5568577" y="2180032"/>
                  <a:pt x="5901765" y="53902"/>
                  <a:pt x="6212541" y="9079"/>
                </a:cubicBezTo>
                <a:cubicBezTo>
                  <a:pt x="6523317" y="-35744"/>
                  <a:pt x="6807200" y="936926"/>
                  <a:pt x="7091083" y="1909597"/>
                </a:cubicBezTo>
              </a:path>
            </a:pathLst>
          </a:cu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nvGrpSpPr>
          <p:cNvPr id="3" name="组合 2"/>
          <p:cNvGrpSpPr/>
          <p:nvPr/>
        </p:nvGrpSpPr>
        <p:grpSpPr>
          <a:xfrm>
            <a:off x="4865923" y="735528"/>
            <a:ext cx="1002981" cy="1377953"/>
            <a:chOff x="4124325" y="1466850"/>
            <a:chExt cx="1422623" cy="1954483"/>
          </a:xfrm>
        </p:grpSpPr>
        <p:grpSp>
          <p:nvGrpSpPr>
            <p:cNvPr id="4" name="组合 3"/>
            <p:cNvGrpSpPr/>
            <p:nvPr/>
          </p:nvGrpSpPr>
          <p:grpSpPr>
            <a:xfrm>
              <a:off x="4124325" y="1466850"/>
              <a:ext cx="1419225" cy="1419225"/>
              <a:chOff x="4124325" y="1466850"/>
              <a:chExt cx="1419225" cy="1419225"/>
            </a:xfrm>
          </p:grpSpPr>
          <p:sp>
            <p:nvSpPr>
              <p:cNvPr id="6" name="圆角矩形 3"/>
              <p:cNvSpPr/>
              <p:nvPr/>
            </p:nvSpPr>
            <p:spPr>
              <a:xfrm>
                <a:off x="4124325" y="1466850"/>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19576" y="1600200"/>
                <a:ext cx="1209674" cy="1209674"/>
              </a:xfrm>
              <a:prstGeom prst="rect">
                <a:avLst/>
              </a:prstGeom>
              <a:ln>
                <a:noFill/>
              </a:ln>
            </p:spPr>
          </p:pic>
        </p:grpSp>
        <p:sp>
          <p:nvSpPr>
            <p:cNvPr id="5" name="TextBox 5"/>
            <p:cNvSpPr txBox="1"/>
            <p:nvPr/>
          </p:nvSpPr>
          <p:spPr>
            <a:xfrm>
              <a:off x="4199388" y="2941129"/>
              <a:ext cx="1347560" cy="480204"/>
            </a:xfrm>
            <a:prstGeom prst="rect">
              <a:avLst/>
            </a:prstGeom>
            <a:noFill/>
          </p:spPr>
          <p:txBody>
            <a:bodyPr wrap="square" rtlCol="0">
              <a:spAutoFit/>
            </a:bodyPr>
            <a:lstStyle/>
            <a:p>
              <a:pPr algn="dist" defTabSz="1218565"/>
              <a:r>
                <a:rPr lang="zh-CN" altLang="en-US" sz="1600" dirty="0">
                  <a:solidFill>
                    <a:srgbClr val="FD3F79"/>
                  </a:solidFill>
                  <a:latin typeface="方正卡通简体" pitchFamily="65" charset="-122"/>
                  <a:ea typeface="方正卡通简体" pitchFamily="65" charset="-122"/>
                </a:rPr>
                <a:t>废灯管</a:t>
              </a:r>
            </a:p>
          </p:txBody>
        </p:sp>
      </p:grpSp>
      <p:grpSp>
        <p:nvGrpSpPr>
          <p:cNvPr id="8" name="组合 7"/>
          <p:cNvGrpSpPr/>
          <p:nvPr/>
        </p:nvGrpSpPr>
        <p:grpSpPr>
          <a:xfrm>
            <a:off x="6310360" y="2366684"/>
            <a:ext cx="1004840" cy="1365999"/>
            <a:chOff x="2714625" y="533400"/>
            <a:chExt cx="1425261" cy="1937528"/>
          </a:xfrm>
        </p:grpSpPr>
        <p:grpSp>
          <p:nvGrpSpPr>
            <p:cNvPr id="9" name="组合 8"/>
            <p:cNvGrpSpPr/>
            <p:nvPr/>
          </p:nvGrpSpPr>
          <p:grpSpPr>
            <a:xfrm>
              <a:off x="2714625" y="533400"/>
              <a:ext cx="1419225" cy="1419225"/>
              <a:chOff x="2781300" y="561975"/>
              <a:chExt cx="1419225" cy="1419225"/>
            </a:xfrm>
          </p:grpSpPr>
          <p:sp>
            <p:nvSpPr>
              <p:cNvPr id="11" name="圆角矩形 8"/>
              <p:cNvSpPr/>
              <p:nvPr/>
            </p:nvSpPr>
            <p:spPr>
              <a:xfrm>
                <a:off x="2781300" y="561975"/>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7456" t="5779" r="12036" b="4152"/>
              <a:stretch>
                <a:fillRect/>
              </a:stretch>
            </p:blipFill>
            <p:spPr>
              <a:xfrm>
                <a:off x="3009900" y="700038"/>
                <a:ext cx="1047750" cy="1128761"/>
              </a:xfrm>
              <a:prstGeom prst="rect">
                <a:avLst/>
              </a:prstGeom>
            </p:spPr>
          </p:pic>
        </p:grpSp>
        <p:sp>
          <p:nvSpPr>
            <p:cNvPr id="10" name="TextBox 10"/>
            <p:cNvSpPr txBox="1"/>
            <p:nvPr/>
          </p:nvSpPr>
          <p:spPr>
            <a:xfrm>
              <a:off x="2721866" y="1990724"/>
              <a:ext cx="1418020" cy="480204"/>
            </a:xfrm>
            <a:prstGeom prst="rect">
              <a:avLst/>
            </a:prstGeom>
            <a:noFill/>
          </p:spPr>
          <p:txBody>
            <a:bodyPr wrap="square" rtlCol="0">
              <a:spAutoFit/>
            </a:bodyPr>
            <a:lstStyle/>
            <a:p>
              <a:pPr algn="dist" defTabSz="1218565"/>
              <a:r>
                <a:rPr lang="zh-CN" altLang="en-US" sz="1600" dirty="0">
                  <a:solidFill>
                    <a:srgbClr val="FD3F79"/>
                  </a:solidFill>
                  <a:latin typeface="方正卡通简体" pitchFamily="65" charset="-122"/>
                  <a:ea typeface="方正卡通简体" pitchFamily="65" charset="-122"/>
                </a:rPr>
                <a:t>废电池</a:t>
              </a:r>
            </a:p>
          </p:txBody>
        </p:sp>
      </p:grpSp>
      <p:grpSp>
        <p:nvGrpSpPr>
          <p:cNvPr id="13" name="组合 12"/>
          <p:cNvGrpSpPr/>
          <p:nvPr/>
        </p:nvGrpSpPr>
        <p:grpSpPr>
          <a:xfrm>
            <a:off x="10658121" y="673027"/>
            <a:ext cx="1023095" cy="1379717"/>
            <a:chOff x="4701997" y="523875"/>
            <a:chExt cx="1451153" cy="1956984"/>
          </a:xfrm>
        </p:grpSpPr>
        <p:grpSp>
          <p:nvGrpSpPr>
            <p:cNvPr id="14" name="组合 13"/>
            <p:cNvGrpSpPr/>
            <p:nvPr/>
          </p:nvGrpSpPr>
          <p:grpSpPr>
            <a:xfrm>
              <a:off x="4733925" y="523875"/>
              <a:ext cx="1419225" cy="1419225"/>
              <a:chOff x="4733925" y="523875"/>
              <a:chExt cx="1419225" cy="1419225"/>
            </a:xfrm>
          </p:grpSpPr>
          <p:sp>
            <p:nvSpPr>
              <p:cNvPr id="16" name="圆角矩形 13"/>
              <p:cNvSpPr/>
              <p:nvPr/>
            </p:nvSpPr>
            <p:spPr>
              <a:xfrm>
                <a:off x="4733925" y="523875"/>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2630" y="609600"/>
                <a:ext cx="1244320" cy="1244320"/>
              </a:xfrm>
              <a:prstGeom prst="rect">
                <a:avLst/>
              </a:prstGeom>
            </p:spPr>
          </p:pic>
        </p:grpSp>
        <p:sp>
          <p:nvSpPr>
            <p:cNvPr id="15" name="TextBox 15"/>
            <p:cNvSpPr txBox="1"/>
            <p:nvPr/>
          </p:nvSpPr>
          <p:spPr>
            <a:xfrm>
              <a:off x="4701997" y="2000656"/>
              <a:ext cx="1446627" cy="480203"/>
            </a:xfrm>
            <a:prstGeom prst="rect">
              <a:avLst/>
            </a:prstGeom>
            <a:noFill/>
          </p:spPr>
          <p:txBody>
            <a:bodyPr wrap="square" rtlCol="0">
              <a:spAutoFit/>
            </a:bodyPr>
            <a:lstStyle/>
            <a:p>
              <a:pPr algn="dist" defTabSz="1218565"/>
              <a:r>
                <a:rPr lang="zh-CN" altLang="en-US" sz="1600" dirty="0">
                  <a:solidFill>
                    <a:srgbClr val="FD3F79"/>
                  </a:solidFill>
                  <a:latin typeface="方正卡通简体" pitchFamily="65" charset="-122"/>
                  <a:ea typeface="方正卡通简体" pitchFamily="65" charset="-122"/>
                </a:rPr>
                <a:t>杀虫剂</a:t>
              </a:r>
            </a:p>
          </p:txBody>
        </p:sp>
      </p:grpSp>
      <p:grpSp>
        <p:nvGrpSpPr>
          <p:cNvPr id="18" name="组合 17"/>
          <p:cNvGrpSpPr/>
          <p:nvPr/>
        </p:nvGrpSpPr>
        <p:grpSpPr>
          <a:xfrm>
            <a:off x="9347968" y="2762915"/>
            <a:ext cx="1086953" cy="1366000"/>
            <a:chOff x="6831970" y="542925"/>
            <a:chExt cx="1541730" cy="1937527"/>
          </a:xfrm>
        </p:grpSpPr>
        <p:sp>
          <p:nvSpPr>
            <p:cNvPr id="19" name="圆角矩形 18"/>
            <p:cNvSpPr/>
            <p:nvPr/>
          </p:nvSpPr>
          <p:spPr>
            <a:xfrm>
              <a:off x="6867525" y="542925"/>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7206" y="619124"/>
              <a:ext cx="1276351" cy="1276351"/>
            </a:xfrm>
            <a:prstGeom prst="rect">
              <a:avLst/>
            </a:prstGeom>
          </p:spPr>
        </p:pic>
        <p:sp>
          <p:nvSpPr>
            <p:cNvPr id="21" name="TextBox 19"/>
            <p:cNvSpPr txBox="1"/>
            <p:nvPr/>
          </p:nvSpPr>
          <p:spPr>
            <a:xfrm>
              <a:off x="6831970" y="2000249"/>
              <a:ext cx="1541730" cy="480203"/>
            </a:xfrm>
            <a:prstGeom prst="rect">
              <a:avLst/>
            </a:prstGeom>
            <a:noFill/>
          </p:spPr>
          <p:txBody>
            <a:bodyPr wrap="square" rtlCol="0">
              <a:spAutoFit/>
            </a:bodyPr>
            <a:lstStyle/>
            <a:p>
              <a:pPr algn="dist" defTabSz="1218565"/>
              <a:r>
                <a:rPr lang="zh-CN" altLang="en-US" sz="1600" dirty="0">
                  <a:solidFill>
                    <a:srgbClr val="FD3F79"/>
                  </a:solidFill>
                  <a:latin typeface="方正卡通简体" pitchFamily="65" charset="-122"/>
                  <a:ea typeface="方正卡通简体" pitchFamily="65" charset="-122"/>
                </a:rPr>
                <a:t>废墨盒</a:t>
              </a:r>
            </a:p>
          </p:txBody>
        </p:sp>
      </p:grpSp>
      <p:grpSp>
        <p:nvGrpSpPr>
          <p:cNvPr id="22" name="组合 21"/>
          <p:cNvGrpSpPr/>
          <p:nvPr/>
        </p:nvGrpSpPr>
        <p:grpSpPr>
          <a:xfrm>
            <a:off x="3325481" y="2500769"/>
            <a:ext cx="1097107" cy="1365999"/>
            <a:chOff x="559437" y="2828925"/>
            <a:chExt cx="1556132" cy="1937528"/>
          </a:xfrm>
        </p:grpSpPr>
        <p:sp>
          <p:nvSpPr>
            <p:cNvPr id="23" name="圆角矩形 22"/>
            <p:cNvSpPr/>
            <p:nvPr/>
          </p:nvSpPr>
          <p:spPr>
            <a:xfrm>
              <a:off x="676275" y="2828925"/>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8193" y="2952750"/>
              <a:ext cx="1250631" cy="1250631"/>
            </a:xfrm>
            <a:prstGeom prst="rect">
              <a:avLst/>
            </a:prstGeom>
          </p:spPr>
        </p:pic>
        <p:sp>
          <p:nvSpPr>
            <p:cNvPr id="25" name="TextBox 23"/>
            <p:cNvSpPr txBox="1"/>
            <p:nvPr/>
          </p:nvSpPr>
          <p:spPr>
            <a:xfrm>
              <a:off x="559437" y="4286249"/>
              <a:ext cx="1556132" cy="480204"/>
            </a:xfrm>
            <a:prstGeom prst="rect">
              <a:avLst/>
            </a:prstGeom>
            <a:noFill/>
          </p:spPr>
          <p:txBody>
            <a:bodyPr wrap="square" rtlCol="0">
              <a:spAutoFit/>
            </a:bodyPr>
            <a:lstStyle/>
            <a:p>
              <a:pPr algn="dist" defTabSz="1218565"/>
              <a:r>
                <a:rPr lang="zh-CN" altLang="en-US" sz="1600" dirty="0">
                  <a:solidFill>
                    <a:srgbClr val="FD3F79"/>
                  </a:solidFill>
                  <a:latin typeface="方正卡通简体" pitchFamily="65" charset="-122"/>
                  <a:ea typeface="方正卡通简体" pitchFamily="65" charset="-122"/>
                </a:rPr>
                <a:t>废油漆桶</a:t>
              </a:r>
            </a:p>
          </p:txBody>
        </p:sp>
      </p:grpSp>
      <p:grpSp>
        <p:nvGrpSpPr>
          <p:cNvPr id="26" name="组合 25"/>
          <p:cNvGrpSpPr/>
          <p:nvPr/>
        </p:nvGrpSpPr>
        <p:grpSpPr>
          <a:xfrm>
            <a:off x="7817223" y="664541"/>
            <a:ext cx="1099672" cy="1365999"/>
            <a:chOff x="2701171" y="2819400"/>
            <a:chExt cx="1559770" cy="1937528"/>
          </a:xfrm>
        </p:grpSpPr>
        <p:sp>
          <p:nvSpPr>
            <p:cNvPr id="27" name="圆角矩形 26"/>
            <p:cNvSpPr/>
            <p:nvPr/>
          </p:nvSpPr>
          <p:spPr>
            <a:xfrm>
              <a:off x="2771775" y="2819400"/>
              <a:ext cx="1419225" cy="1419225"/>
            </a:xfrm>
            <a:prstGeom prst="roundRect">
              <a:avLst>
                <a:gd name="adj" fmla="val 8613"/>
              </a:avLst>
            </a:prstGeom>
            <a:solidFill>
              <a:schemeClr val="bg1"/>
            </a:solidFill>
            <a:ln w="38100">
              <a:solidFill>
                <a:srgbClr val="FD3F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35583" y="2910383"/>
              <a:ext cx="1304925" cy="1304925"/>
            </a:xfrm>
            <a:prstGeom prst="rect">
              <a:avLst/>
            </a:prstGeom>
          </p:spPr>
        </p:pic>
        <p:sp>
          <p:nvSpPr>
            <p:cNvPr id="29" name="TextBox 27"/>
            <p:cNvSpPr txBox="1"/>
            <p:nvPr/>
          </p:nvSpPr>
          <p:spPr>
            <a:xfrm>
              <a:off x="2701171" y="4276724"/>
              <a:ext cx="1559770" cy="480204"/>
            </a:xfrm>
            <a:prstGeom prst="rect">
              <a:avLst/>
            </a:prstGeom>
            <a:noFill/>
          </p:spPr>
          <p:txBody>
            <a:bodyPr wrap="square" rtlCol="0">
              <a:spAutoFit/>
            </a:bodyPr>
            <a:lstStyle/>
            <a:p>
              <a:pPr algn="dist" defTabSz="1218565"/>
              <a:r>
                <a:rPr lang="zh-CN" altLang="en-US" sz="1600" dirty="0">
                  <a:solidFill>
                    <a:srgbClr val="FD3F79"/>
                  </a:solidFill>
                  <a:latin typeface="方正卡通简体" pitchFamily="65" charset="-122"/>
                  <a:ea typeface="方正卡通简体" pitchFamily="65" charset="-122"/>
                </a:rPr>
                <a:t>过期药品</a:t>
              </a:r>
            </a:p>
          </p:txBody>
        </p:sp>
      </p:grpSp>
      <p:sp>
        <p:nvSpPr>
          <p:cNvPr id="30" name="Rectangle 3"/>
          <p:cNvSpPr txBox="1">
            <a:spLocks noRot="1" noChangeArrowheads="1"/>
          </p:cNvSpPr>
          <p:nvPr/>
        </p:nvSpPr>
        <p:spPr>
          <a:xfrm>
            <a:off x="4021829" y="4086555"/>
            <a:ext cx="7579996" cy="135255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565">
              <a:lnSpc>
                <a:spcPct val="150000"/>
              </a:lnSpc>
              <a:buNone/>
            </a:pPr>
            <a:r>
              <a:rPr lang="en-US" altLang="zh-CN" sz="1465" dirty="0">
                <a:solidFill>
                  <a:prstClr val="black">
                    <a:lumMod val="50000"/>
                    <a:lumOff val="50000"/>
                  </a:prstClr>
                </a:solidFill>
                <a:latin typeface="方正卡通简体" pitchFamily="65" charset="-122"/>
                <a:ea typeface="方正卡通简体" pitchFamily="65" charset="-122"/>
              </a:rPr>
              <a:t>          </a:t>
            </a:r>
            <a:r>
              <a:rPr lang="zh-CN" altLang="zh-CN" sz="1465" dirty="0">
                <a:solidFill>
                  <a:prstClr val="black">
                    <a:lumMod val="50000"/>
                    <a:lumOff val="50000"/>
                  </a:prstClr>
                </a:solidFill>
                <a:latin typeface="方正卡通简体" pitchFamily="65" charset="-122"/>
                <a:ea typeface="方正卡通简体" pitchFamily="65" charset="-122"/>
              </a:rPr>
              <a:t>全国电池年消耗量为30亿只，因无回收而丢失铜740吨、锌1.6万吨、锰粉9.7万吨。电池中含有大量的重金属汞、锰、镉、铅、锌等，处理方法不当，进入土壤、空气和水体中造成严重的污染。目前我国回收处理废旧电池的企业还很少，回收率不足2%,因此很多环保人士收集了废旧电池之后无处处理。</a:t>
            </a:r>
            <a:endParaRPr lang="zh-CN" altLang="zh-CN" sz="1465" dirty="0">
              <a:solidFill>
                <a:prstClr val="black">
                  <a:lumMod val="50000"/>
                  <a:lumOff val="50000"/>
                </a:prstClr>
              </a:solidFill>
              <a:latin typeface="方正卡通简体" pitchFamily="65" charset="-122"/>
              <a:ea typeface="方正卡通简体" pitchFamily="65" charset="-122"/>
            </a:endParaRPr>
          </a:p>
          <a:p>
            <a:pPr marL="457200" indent="-457200" defTabSz="1218565">
              <a:lnSpc>
                <a:spcPct val="150000"/>
              </a:lnSpc>
            </a:pPr>
            <a:endParaRPr lang="zh-CN" altLang="zh-CN" sz="1465" dirty="0">
              <a:solidFill>
                <a:prstClr val="black">
                  <a:lumMod val="50000"/>
                  <a:lumOff val="50000"/>
                </a:prstClr>
              </a:solidFill>
              <a:latin typeface="方正卡通简体" pitchFamily="65" charset="-122"/>
              <a:ea typeface="方正卡通简体" pitchFamily="65" charset="-122"/>
            </a:endParaRPr>
          </a:p>
        </p:txBody>
      </p:sp>
      <p:grpSp>
        <p:nvGrpSpPr>
          <p:cNvPr id="31" name="组合 30"/>
          <p:cNvGrpSpPr/>
          <p:nvPr/>
        </p:nvGrpSpPr>
        <p:grpSpPr>
          <a:xfrm>
            <a:off x="322729" y="2651006"/>
            <a:ext cx="2964331" cy="2309465"/>
            <a:chOff x="242047" y="1988254"/>
            <a:chExt cx="2223248" cy="1732099"/>
          </a:xfrm>
        </p:grpSpPr>
        <p:grpSp>
          <p:nvGrpSpPr>
            <p:cNvPr id="32" name="组合 31"/>
            <p:cNvGrpSpPr/>
            <p:nvPr/>
          </p:nvGrpSpPr>
          <p:grpSpPr>
            <a:xfrm>
              <a:off x="635044" y="1988254"/>
              <a:ext cx="1402746" cy="1644267"/>
              <a:chOff x="3683604" y="2836625"/>
              <a:chExt cx="1523454" cy="1785758"/>
            </a:xfrm>
          </p:grpSpPr>
          <p:sp>
            <p:nvSpPr>
              <p:cNvPr id="34" name="梯形 33"/>
              <p:cNvSpPr/>
              <p:nvPr/>
            </p:nvSpPr>
            <p:spPr>
              <a:xfrm flipV="1">
                <a:off x="3793766" y="3225884"/>
                <a:ext cx="1333022" cy="1396499"/>
              </a:xfrm>
              <a:prstGeom prst="trapezoid">
                <a:avLst>
                  <a:gd name="adj" fmla="val 14922"/>
                </a:avLst>
              </a:prstGeom>
              <a:solidFill>
                <a:srgbClr val="FD67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nvGrpSpPr>
              <p:cNvPr id="35" name="组合 34"/>
              <p:cNvGrpSpPr/>
              <p:nvPr/>
            </p:nvGrpSpPr>
            <p:grpSpPr>
              <a:xfrm>
                <a:off x="3683604" y="2836625"/>
                <a:ext cx="1523454" cy="317386"/>
                <a:chOff x="3563888" y="1203598"/>
                <a:chExt cx="1728192" cy="360040"/>
              </a:xfrm>
            </p:grpSpPr>
            <p:sp>
              <p:nvSpPr>
                <p:cNvPr id="37" name="同侧圆角矩形 31"/>
                <p:cNvSpPr/>
                <p:nvPr/>
              </p:nvSpPr>
              <p:spPr>
                <a:xfrm>
                  <a:off x="3563888" y="1347614"/>
                  <a:ext cx="1728192" cy="216024"/>
                </a:xfrm>
                <a:prstGeom prst="round2SameRect">
                  <a:avLst/>
                </a:prstGeom>
                <a:solidFill>
                  <a:srgbClr val="FD67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8" name="左中括号 37"/>
                <p:cNvSpPr/>
                <p:nvPr/>
              </p:nvSpPr>
              <p:spPr>
                <a:xfrm rot="5400000">
                  <a:off x="4355976" y="987574"/>
                  <a:ext cx="144016" cy="576064"/>
                </a:xfrm>
                <a:prstGeom prst="leftBracket">
                  <a:avLst/>
                </a:prstGeom>
                <a:ln w="101600">
                  <a:solidFill>
                    <a:srgbClr val="FD679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2400">
                    <a:solidFill>
                      <a:prstClr val="black"/>
                    </a:solidFill>
                    <a:latin typeface="方正卡通简体" pitchFamily="65" charset="-122"/>
                    <a:ea typeface="方正卡通简体" pitchFamily="65" charset="-122"/>
                  </a:endParaRPr>
                </a:p>
              </p:txBody>
            </p:sp>
          </p:grpSp>
          <p:pic>
            <p:nvPicPr>
              <p:cNvPr id="36" name="图片 35"/>
              <p:cNvPicPr>
                <a:picLocks noChangeAspect="1"/>
              </p:cNvPicPr>
              <p:nvPr/>
            </p:nvPicPr>
            <p:blipFill rotWithShape="1">
              <a:blip r:embed="rId7" cstate="print">
                <a:extLst>
                  <a:ext uri="{28A0092B-C50C-407E-A947-70E740481C1C}">
                    <a14:useLocalDpi xmlns:a14="http://schemas.microsoft.com/office/drawing/2010/main" val="0"/>
                  </a:ext>
                </a:extLst>
              </a:blip>
              <a:srcRect l="32235" t="19450" r="32941" b="19686"/>
              <a:stretch>
                <a:fillRect/>
              </a:stretch>
            </p:blipFill>
            <p:spPr>
              <a:xfrm>
                <a:off x="4092277" y="3404039"/>
                <a:ext cx="731520" cy="719163"/>
              </a:xfrm>
              <a:prstGeom prst="rect">
                <a:avLst/>
              </a:prstGeom>
            </p:spPr>
          </p:pic>
        </p:grpSp>
        <p:sp>
          <p:nvSpPr>
            <p:cNvPr id="33" name="矩形 32"/>
            <p:cNvSpPr/>
            <p:nvPr/>
          </p:nvSpPr>
          <p:spPr>
            <a:xfrm>
              <a:off x="242047" y="3603811"/>
              <a:ext cx="2223248" cy="116542"/>
            </a:xfrm>
            <a:prstGeom prst="rect">
              <a:avLst/>
            </a:prstGeom>
            <a:solidFill>
              <a:srgbClr val="FD67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sp>
        <p:nvSpPr>
          <p:cNvPr id="40" name="TextBox 41"/>
          <p:cNvSpPr txBox="1"/>
          <p:nvPr/>
        </p:nvSpPr>
        <p:spPr>
          <a:xfrm>
            <a:off x="788628" y="1451089"/>
            <a:ext cx="2068125" cy="584775"/>
          </a:xfrm>
          <a:prstGeom prst="rect">
            <a:avLst/>
          </a:prstGeom>
          <a:noFill/>
          <a:ln>
            <a:noFill/>
          </a:ln>
        </p:spPr>
        <p:txBody>
          <a:bodyPr wrap="square" rtlCol="0">
            <a:spAutoFit/>
          </a:bodyPr>
          <a:lstStyle/>
          <a:p>
            <a:pPr algn="dist" defTabSz="1218565"/>
            <a:r>
              <a:rPr lang="zh-CN" altLang="en-US" sz="3200" b="1" dirty="0">
                <a:solidFill>
                  <a:srgbClr val="FD6792"/>
                </a:solidFill>
                <a:latin typeface="方正卡通简体" pitchFamily="65" charset="-122"/>
                <a:ea typeface="方正卡通简体" pitchFamily="65" charset="-122"/>
              </a:rPr>
              <a:t>有害垃圾</a:t>
            </a: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2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52000">
                                          <p:cBhvr additive="base">
                                            <p:cTn id="7" dur="1000" fill="hold"/>
                                            <p:tgtEl>
                                              <p:spTgt spid="31"/>
                                            </p:tgtEl>
                                            <p:attrNameLst>
                                              <p:attrName>ppt_x</p:attrName>
                                            </p:attrNameLst>
                                          </p:cBhvr>
                                          <p:tavLst>
                                            <p:tav tm="0">
                                              <p:val>
                                                <p:strVal val="#ppt_x"/>
                                              </p:val>
                                            </p:tav>
                                            <p:tav tm="100000">
                                              <p:val>
                                                <p:strVal val="#ppt_x"/>
                                              </p:val>
                                            </p:tav>
                                          </p:tavLst>
                                        </p:anim>
                                        <p:anim calcmode="lin" valueType="num" p14:bounceEnd="52000">
                                          <p:cBhvr additive="base">
                                            <p:cTn id="8" dur="1000" fill="hold"/>
                                            <p:tgtEl>
                                              <p:spTgt spid="31"/>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150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750"/>
                                            <p:tgtEl>
                                              <p:spTgt spid="40"/>
                                            </p:tgtEl>
                                          </p:cBhvr>
                                        </p:animEffect>
                                      </p:childTnLst>
                                    </p:cTn>
                                  </p:par>
                                  <p:par>
                                    <p:cTn id="12" presetID="22" presetClass="entr" presetSubtype="8" fill="hold" grpId="0" nodeType="withEffect">
                                      <p:stCondLst>
                                        <p:cond delay="2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750"/>
                                            <p:tgtEl>
                                              <p:spTgt spid="2"/>
                                            </p:tgtEl>
                                          </p:cBhvr>
                                        </p:animEffect>
                                      </p:childTnLst>
                                    </p:cTn>
                                  </p:par>
                                  <p:par>
                                    <p:cTn id="15" presetID="31" presetClass="entr" presetSubtype="0" fill="hold" nodeType="withEffect">
                                      <p:stCondLst>
                                        <p:cond delay="40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750" fill="hold"/>
                                            <p:tgtEl>
                                              <p:spTgt spid="22"/>
                                            </p:tgtEl>
                                            <p:attrNameLst>
                                              <p:attrName>ppt_w</p:attrName>
                                            </p:attrNameLst>
                                          </p:cBhvr>
                                          <p:tavLst>
                                            <p:tav tm="0">
                                              <p:val>
                                                <p:fltVal val="0"/>
                                              </p:val>
                                            </p:tav>
                                            <p:tav tm="100000">
                                              <p:val>
                                                <p:strVal val="#ppt_w"/>
                                              </p:val>
                                            </p:tav>
                                          </p:tavLst>
                                        </p:anim>
                                        <p:anim calcmode="lin" valueType="num">
                                          <p:cBhvr>
                                            <p:cTn id="18" dur="750" fill="hold"/>
                                            <p:tgtEl>
                                              <p:spTgt spid="22"/>
                                            </p:tgtEl>
                                            <p:attrNameLst>
                                              <p:attrName>ppt_h</p:attrName>
                                            </p:attrNameLst>
                                          </p:cBhvr>
                                          <p:tavLst>
                                            <p:tav tm="0">
                                              <p:val>
                                                <p:fltVal val="0"/>
                                              </p:val>
                                            </p:tav>
                                            <p:tav tm="100000">
                                              <p:val>
                                                <p:strVal val="#ppt_h"/>
                                              </p:val>
                                            </p:tav>
                                          </p:tavLst>
                                        </p:anim>
                                        <p:anim calcmode="lin" valueType="num">
                                          <p:cBhvr>
                                            <p:cTn id="19" dur="750" fill="hold"/>
                                            <p:tgtEl>
                                              <p:spTgt spid="22"/>
                                            </p:tgtEl>
                                            <p:attrNameLst>
                                              <p:attrName>style.rotation</p:attrName>
                                            </p:attrNameLst>
                                          </p:cBhvr>
                                          <p:tavLst>
                                            <p:tav tm="0">
                                              <p:val>
                                                <p:fltVal val="90"/>
                                              </p:val>
                                            </p:tav>
                                            <p:tav tm="100000">
                                              <p:val>
                                                <p:fltVal val="0"/>
                                              </p:val>
                                            </p:tav>
                                          </p:tavLst>
                                        </p:anim>
                                        <p:animEffect transition="in" filter="fade">
                                          <p:cBhvr>
                                            <p:cTn id="20" dur="750"/>
                                            <p:tgtEl>
                                              <p:spTgt spid="22"/>
                                            </p:tgtEl>
                                          </p:cBhvr>
                                        </p:animEffect>
                                      </p:childTnLst>
                                    </p:cTn>
                                  </p:par>
                                  <p:par>
                                    <p:cTn id="21" presetID="31" presetClass="entr" presetSubtype="0" fill="hold" nodeType="withEffect">
                                      <p:stCondLst>
                                        <p:cond delay="4750"/>
                                      </p:stCondLst>
                                      <p:childTnLst>
                                        <p:set>
                                          <p:cBhvr>
                                            <p:cTn id="22" dur="1" fill="hold">
                                              <p:stCondLst>
                                                <p:cond delay="0"/>
                                              </p:stCondLst>
                                            </p:cTn>
                                            <p:tgtEl>
                                              <p:spTgt spid="3"/>
                                            </p:tgtEl>
                                            <p:attrNameLst>
                                              <p:attrName>style.visibility</p:attrName>
                                            </p:attrNameLst>
                                          </p:cBhvr>
                                          <p:to>
                                            <p:strVal val="visible"/>
                                          </p:to>
                                        </p:set>
                                        <p:anim calcmode="lin" valueType="num">
                                          <p:cBhvr>
                                            <p:cTn id="23" dur="750" fill="hold"/>
                                            <p:tgtEl>
                                              <p:spTgt spid="3"/>
                                            </p:tgtEl>
                                            <p:attrNameLst>
                                              <p:attrName>ppt_w</p:attrName>
                                            </p:attrNameLst>
                                          </p:cBhvr>
                                          <p:tavLst>
                                            <p:tav tm="0">
                                              <p:val>
                                                <p:fltVal val="0"/>
                                              </p:val>
                                            </p:tav>
                                            <p:tav tm="100000">
                                              <p:val>
                                                <p:strVal val="#ppt_w"/>
                                              </p:val>
                                            </p:tav>
                                          </p:tavLst>
                                        </p:anim>
                                        <p:anim calcmode="lin" valueType="num">
                                          <p:cBhvr>
                                            <p:cTn id="24" dur="750" fill="hold"/>
                                            <p:tgtEl>
                                              <p:spTgt spid="3"/>
                                            </p:tgtEl>
                                            <p:attrNameLst>
                                              <p:attrName>ppt_h</p:attrName>
                                            </p:attrNameLst>
                                          </p:cBhvr>
                                          <p:tavLst>
                                            <p:tav tm="0">
                                              <p:val>
                                                <p:fltVal val="0"/>
                                              </p:val>
                                            </p:tav>
                                            <p:tav tm="100000">
                                              <p:val>
                                                <p:strVal val="#ppt_h"/>
                                              </p:val>
                                            </p:tav>
                                          </p:tavLst>
                                        </p:anim>
                                        <p:anim calcmode="lin" valueType="num">
                                          <p:cBhvr>
                                            <p:cTn id="25" dur="750" fill="hold"/>
                                            <p:tgtEl>
                                              <p:spTgt spid="3"/>
                                            </p:tgtEl>
                                            <p:attrNameLst>
                                              <p:attrName>style.rotation</p:attrName>
                                            </p:attrNameLst>
                                          </p:cBhvr>
                                          <p:tavLst>
                                            <p:tav tm="0">
                                              <p:val>
                                                <p:fltVal val="90"/>
                                              </p:val>
                                            </p:tav>
                                            <p:tav tm="100000">
                                              <p:val>
                                                <p:fltVal val="0"/>
                                              </p:val>
                                            </p:tav>
                                          </p:tavLst>
                                        </p:anim>
                                        <p:animEffect transition="in" filter="fade">
                                          <p:cBhvr>
                                            <p:cTn id="26" dur="750"/>
                                            <p:tgtEl>
                                              <p:spTgt spid="3"/>
                                            </p:tgtEl>
                                          </p:cBhvr>
                                        </p:animEffect>
                                      </p:childTnLst>
                                    </p:cTn>
                                  </p:par>
                                  <p:par>
                                    <p:cTn id="27" presetID="31" presetClass="entr" presetSubtype="0" fill="hold" nodeType="withEffect">
                                      <p:stCondLst>
                                        <p:cond delay="5500"/>
                                      </p:stCondLst>
                                      <p:childTnLst>
                                        <p:set>
                                          <p:cBhvr>
                                            <p:cTn id="28" dur="1" fill="hold">
                                              <p:stCondLst>
                                                <p:cond delay="0"/>
                                              </p:stCondLst>
                                            </p:cTn>
                                            <p:tgtEl>
                                              <p:spTgt spid="8"/>
                                            </p:tgtEl>
                                            <p:attrNameLst>
                                              <p:attrName>style.visibility</p:attrName>
                                            </p:attrNameLst>
                                          </p:cBhvr>
                                          <p:to>
                                            <p:strVal val="visible"/>
                                          </p:to>
                                        </p:set>
                                        <p:anim calcmode="lin" valueType="num">
                                          <p:cBhvr>
                                            <p:cTn id="29" dur="750" fill="hold"/>
                                            <p:tgtEl>
                                              <p:spTgt spid="8"/>
                                            </p:tgtEl>
                                            <p:attrNameLst>
                                              <p:attrName>ppt_w</p:attrName>
                                            </p:attrNameLst>
                                          </p:cBhvr>
                                          <p:tavLst>
                                            <p:tav tm="0">
                                              <p:val>
                                                <p:fltVal val="0"/>
                                              </p:val>
                                            </p:tav>
                                            <p:tav tm="100000">
                                              <p:val>
                                                <p:strVal val="#ppt_w"/>
                                              </p:val>
                                            </p:tav>
                                          </p:tavLst>
                                        </p:anim>
                                        <p:anim calcmode="lin" valueType="num">
                                          <p:cBhvr>
                                            <p:cTn id="30" dur="750" fill="hold"/>
                                            <p:tgtEl>
                                              <p:spTgt spid="8"/>
                                            </p:tgtEl>
                                            <p:attrNameLst>
                                              <p:attrName>ppt_h</p:attrName>
                                            </p:attrNameLst>
                                          </p:cBhvr>
                                          <p:tavLst>
                                            <p:tav tm="0">
                                              <p:val>
                                                <p:fltVal val="0"/>
                                              </p:val>
                                            </p:tav>
                                            <p:tav tm="100000">
                                              <p:val>
                                                <p:strVal val="#ppt_h"/>
                                              </p:val>
                                            </p:tav>
                                          </p:tavLst>
                                        </p:anim>
                                        <p:anim calcmode="lin" valueType="num">
                                          <p:cBhvr>
                                            <p:cTn id="31" dur="750" fill="hold"/>
                                            <p:tgtEl>
                                              <p:spTgt spid="8"/>
                                            </p:tgtEl>
                                            <p:attrNameLst>
                                              <p:attrName>style.rotation</p:attrName>
                                            </p:attrNameLst>
                                          </p:cBhvr>
                                          <p:tavLst>
                                            <p:tav tm="0">
                                              <p:val>
                                                <p:fltVal val="90"/>
                                              </p:val>
                                            </p:tav>
                                            <p:tav tm="100000">
                                              <p:val>
                                                <p:fltVal val="0"/>
                                              </p:val>
                                            </p:tav>
                                          </p:tavLst>
                                        </p:anim>
                                        <p:animEffect transition="in" filter="fade">
                                          <p:cBhvr>
                                            <p:cTn id="32" dur="750"/>
                                            <p:tgtEl>
                                              <p:spTgt spid="8"/>
                                            </p:tgtEl>
                                          </p:cBhvr>
                                        </p:animEffect>
                                      </p:childTnLst>
                                    </p:cTn>
                                  </p:par>
                                  <p:par>
                                    <p:cTn id="33" presetID="31" presetClass="entr" presetSubtype="0" fill="hold" nodeType="withEffect">
                                      <p:stCondLst>
                                        <p:cond delay="6250"/>
                                      </p:stCondLst>
                                      <p:childTnLst>
                                        <p:set>
                                          <p:cBhvr>
                                            <p:cTn id="34" dur="1" fill="hold">
                                              <p:stCondLst>
                                                <p:cond delay="0"/>
                                              </p:stCondLst>
                                            </p:cTn>
                                            <p:tgtEl>
                                              <p:spTgt spid="26"/>
                                            </p:tgtEl>
                                            <p:attrNameLst>
                                              <p:attrName>style.visibility</p:attrName>
                                            </p:attrNameLst>
                                          </p:cBhvr>
                                          <p:to>
                                            <p:strVal val="visible"/>
                                          </p:to>
                                        </p:set>
                                        <p:anim calcmode="lin" valueType="num">
                                          <p:cBhvr>
                                            <p:cTn id="35" dur="750" fill="hold"/>
                                            <p:tgtEl>
                                              <p:spTgt spid="26"/>
                                            </p:tgtEl>
                                            <p:attrNameLst>
                                              <p:attrName>ppt_w</p:attrName>
                                            </p:attrNameLst>
                                          </p:cBhvr>
                                          <p:tavLst>
                                            <p:tav tm="0">
                                              <p:val>
                                                <p:fltVal val="0"/>
                                              </p:val>
                                            </p:tav>
                                            <p:tav tm="100000">
                                              <p:val>
                                                <p:strVal val="#ppt_w"/>
                                              </p:val>
                                            </p:tav>
                                          </p:tavLst>
                                        </p:anim>
                                        <p:anim calcmode="lin" valueType="num">
                                          <p:cBhvr>
                                            <p:cTn id="36" dur="750" fill="hold"/>
                                            <p:tgtEl>
                                              <p:spTgt spid="26"/>
                                            </p:tgtEl>
                                            <p:attrNameLst>
                                              <p:attrName>ppt_h</p:attrName>
                                            </p:attrNameLst>
                                          </p:cBhvr>
                                          <p:tavLst>
                                            <p:tav tm="0">
                                              <p:val>
                                                <p:fltVal val="0"/>
                                              </p:val>
                                            </p:tav>
                                            <p:tav tm="100000">
                                              <p:val>
                                                <p:strVal val="#ppt_h"/>
                                              </p:val>
                                            </p:tav>
                                          </p:tavLst>
                                        </p:anim>
                                        <p:anim calcmode="lin" valueType="num">
                                          <p:cBhvr>
                                            <p:cTn id="37" dur="750" fill="hold"/>
                                            <p:tgtEl>
                                              <p:spTgt spid="26"/>
                                            </p:tgtEl>
                                            <p:attrNameLst>
                                              <p:attrName>style.rotation</p:attrName>
                                            </p:attrNameLst>
                                          </p:cBhvr>
                                          <p:tavLst>
                                            <p:tav tm="0">
                                              <p:val>
                                                <p:fltVal val="90"/>
                                              </p:val>
                                            </p:tav>
                                            <p:tav tm="100000">
                                              <p:val>
                                                <p:fltVal val="0"/>
                                              </p:val>
                                            </p:tav>
                                          </p:tavLst>
                                        </p:anim>
                                        <p:animEffect transition="in" filter="fade">
                                          <p:cBhvr>
                                            <p:cTn id="38" dur="750"/>
                                            <p:tgtEl>
                                              <p:spTgt spid="26"/>
                                            </p:tgtEl>
                                          </p:cBhvr>
                                        </p:animEffect>
                                      </p:childTnLst>
                                    </p:cTn>
                                  </p:par>
                                  <p:par>
                                    <p:cTn id="39" presetID="31" presetClass="entr" presetSubtype="0" fill="hold" nodeType="withEffect">
                                      <p:stCondLst>
                                        <p:cond delay="70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750" fill="hold"/>
                                            <p:tgtEl>
                                              <p:spTgt spid="18"/>
                                            </p:tgtEl>
                                            <p:attrNameLst>
                                              <p:attrName>ppt_w</p:attrName>
                                            </p:attrNameLst>
                                          </p:cBhvr>
                                          <p:tavLst>
                                            <p:tav tm="0">
                                              <p:val>
                                                <p:fltVal val="0"/>
                                              </p:val>
                                            </p:tav>
                                            <p:tav tm="100000">
                                              <p:val>
                                                <p:strVal val="#ppt_w"/>
                                              </p:val>
                                            </p:tav>
                                          </p:tavLst>
                                        </p:anim>
                                        <p:anim calcmode="lin" valueType="num">
                                          <p:cBhvr>
                                            <p:cTn id="42" dur="750" fill="hold"/>
                                            <p:tgtEl>
                                              <p:spTgt spid="18"/>
                                            </p:tgtEl>
                                            <p:attrNameLst>
                                              <p:attrName>ppt_h</p:attrName>
                                            </p:attrNameLst>
                                          </p:cBhvr>
                                          <p:tavLst>
                                            <p:tav tm="0">
                                              <p:val>
                                                <p:fltVal val="0"/>
                                              </p:val>
                                            </p:tav>
                                            <p:tav tm="100000">
                                              <p:val>
                                                <p:strVal val="#ppt_h"/>
                                              </p:val>
                                            </p:tav>
                                          </p:tavLst>
                                        </p:anim>
                                        <p:anim calcmode="lin" valueType="num">
                                          <p:cBhvr>
                                            <p:cTn id="43" dur="750" fill="hold"/>
                                            <p:tgtEl>
                                              <p:spTgt spid="18"/>
                                            </p:tgtEl>
                                            <p:attrNameLst>
                                              <p:attrName>style.rotation</p:attrName>
                                            </p:attrNameLst>
                                          </p:cBhvr>
                                          <p:tavLst>
                                            <p:tav tm="0">
                                              <p:val>
                                                <p:fltVal val="90"/>
                                              </p:val>
                                            </p:tav>
                                            <p:tav tm="100000">
                                              <p:val>
                                                <p:fltVal val="0"/>
                                              </p:val>
                                            </p:tav>
                                          </p:tavLst>
                                        </p:anim>
                                        <p:animEffect transition="in" filter="fade">
                                          <p:cBhvr>
                                            <p:cTn id="44" dur="750"/>
                                            <p:tgtEl>
                                              <p:spTgt spid="18"/>
                                            </p:tgtEl>
                                          </p:cBhvr>
                                        </p:animEffect>
                                      </p:childTnLst>
                                    </p:cTn>
                                  </p:par>
                                  <p:par>
                                    <p:cTn id="45" presetID="31" presetClass="entr" presetSubtype="0" fill="hold" nodeType="withEffect">
                                      <p:stCondLst>
                                        <p:cond delay="7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750" fill="hold"/>
                                            <p:tgtEl>
                                              <p:spTgt spid="13"/>
                                            </p:tgtEl>
                                            <p:attrNameLst>
                                              <p:attrName>ppt_w</p:attrName>
                                            </p:attrNameLst>
                                          </p:cBhvr>
                                          <p:tavLst>
                                            <p:tav tm="0">
                                              <p:val>
                                                <p:fltVal val="0"/>
                                              </p:val>
                                            </p:tav>
                                            <p:tav tm="100000">
                                              <p:val>
                                                <p:strVal val="#ppt_w"/>
                                              </p:val>
                                            </p:tav>
                                          </p:tavLst>
                                        </p:anim>
                                        <p:anim calcmode="lin" valueType="num">
                                          <p:cBhvr>
                                            <p:cTn id="48" dur="750" fill="hold"/>
                                            <p:tgtEl>
                                              <p:spTgt spid="13"/>
                                            </p:tgtEl>
                                            <p:attrNameLst>
                                              <p:attrName>ppt_h</p:attrName>
                                            </p:attrNameLst>
                                          </p:cBhvr>
                                          <p:tavLst>
                                            <p:tav tm="0">
                                              <p:val>
                                                <p:fltVal val="0"/>
                                              </p:val>
                                            </p:tav>
                                            <p:tav tm="100000">
                                              <p:val>
                                                <p:strVal val="#ppt_h"/>
                                              </p:val>
                                            </p:tav>
                                          </p:tavLst>
                                        </p:anim>
                                        <p:anim calcmode="lin" valueType="num">
                                          <p:cBhvr>
                                            <p:cTn id="49" dur="750" fill="hold"/>
                                            <p:tgtEl>
                                              <p:spTgt spid="13"/>
                                            </p:tgtEl>
                                            <p:attrNameLst>
                                              <p:attrName>style.rotation</p:attrName>
                                            </p:attrNameLst>
                                          </p:cBhvr>
                                          <p:tavLst>
                                            <p:tav tm="0">
                                              <p:val>
                                                <p:fltVal val="90"/>
                                              </p:val>
                                            </p:tav>
                                            <p:tav tm="100000">
                                              <p:val>
                                                <p:fltVal val="0"/>
                                              </p:val>
                                            </p:tav>
                                          </p:tavLst>
                                        </p:anim>
                                        <p:animEffect transition="in" filter="fade">
                                          <p:cBhvr>
                                            <p:cTn id="50" dur="750"/>
                                            <p:tgtEl>
                                              <p:spTgt spid="13"/>
                                            </p:tgtEl>
                                          </p:cBhvr>
                                        </p:animEffect>
                                      </p:childTnLst>
                                    </p:cTn>
                                  </p:par>
                                  <p:par>
                                    <p:cTn id="51" presetID="22" presetClass="entr" presetSubtype="1" fill="hold" grpId="0" nodeType="withEffect">
                                      <p:stCondLst>
                                        <p:cond delay="8500"/>
                                      </p:stCondLst>
                                      <p:childTnLst>
                                        <p:set>
                                          <p:cBhvr>
                                            <p:cTn id="52" dur="1" fill="hold">
                                              <p:stCondLst>
                                                <p:cond delay="0"/>
                                              </p:stCondLst>
                                            </p:cTn>
                                            <p:tgtEl>
                                              <p:spTgt spid="30"/>
                                            </p:tgtEl>
                                            <p:attrNameLst>
                                              <p:attrName>style.visibility</p:attrName>
                                            </p:attrNameLst>
                                          </p:cBhvr>
                                          <p:to>
                                            <p:strVal val="visible"/>
                                          </p:to>
                                        </p:set>
                                        <p:animEffect transition="in" filter="wipe(up)">
                                          <p:cBhvr>
                                            <p:cTn id="53" dur="2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150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750"/>
                                            <p:tgtEl>
                                              <p:spTgt spid="40"/>
                                            </p:tgtEl>
                                          </p:cBhvr>
                                        </p:animEffect>
                                      </p:childTnLst>
                                    </p:cTn>
                                  </p:par>
                                  <p:par>
                                    <p:cTn id="12" presetID="22" presetClass="entr" presetSubtype="8" fill="hold" grpId="0" nodeType="withEffect">
                                      <p:stCondLst>
                                        <p:cond delay="2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750"/>
                                            <p:tgtEl>
                                              <p:spTgt spid="2"/>
                                            </p:tgtEl>
                                          </p:cBhvr>
                                        </p:animEffect>
                                      </p:childTnLst>
                                    </p:cTn>
                                  </p:par>
                                  <p:par>
                                    <p:cTn id="15" presetID="31" presetClass="entr" presetSubtype="0" fill="hold" nodeType="withEffect">
                                      <p:stCondLst>
                                        <p:cond delay="40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750" fill="hold"/>
                                            <p:tgtEl>
                                              <p:spTgt spid="22"/>
                                            </p:tgtEl>
                                            <p:attrNameLst>
                                              <p:attrName>ppt_w</p:attrName>
                                            </p:attrNameLst>
                                          </p:cBhvr>
                                          <p:tavLst>
                                            <p:tav tm="0">
                                              <p:val>
                                                <p:fltVal val="0"/>
                                              </p:val>
                                            </p:tav>
                                            <p:tav tm="100000">
                                              <p:val>
                                                <p:strVal val="#ppt_w"/>
                                              </p:val>
                                            </p:tav>
                                          </p:tavLst>
                                        </p:anim>
                                        <p:anim calcmode="lin" valueType="num">
                                          <p:cBhvr>
                                            <p:cTn id="18" dur="750" fill="hold"/>
                                            <p:tgtEl>
                                              <p:spTgt spid="22"/>
                                            </p:tgtEl>
                                            <p:attrNameLst>
                                              <p:attrName>ppt_h</p:attrName>
                                            </p:attrNameLst>
                                          </p:cBhvr>
                                          <p:tavLst>
                                            <p:tav tm="0">
                                              <p:val>
                                                <p:fltVal val="0"/>
                                              </p:val>
                                            </p:tav>
                                            <p:tav tm="100000">
                                              <p:val>
                                                <p:strVal val="#ppt_h"/>
                                              </p:val>
                                            </p:tav>
                                          </p:tavLst>
                                        </p:anim>
                                        <p:anim calcmode="lin" valueType="num">
                                          <p:cBhvr>
                                            <p:cTn id="19" dur="750" fill="hold"/>
                                            <p:tgtEl>
                                              <p:spTgt spid="22"/>
                                            </p:tgtEl>
                                            <p:attrNameLst>
                                              <p:attrName>style.rotation</p:attrName>
                                            </p:attrNameLst>
                                          </p:cBhvr>
                                          <p:tavLst>
                                            <p:tav tm="0">
                                              <p:val>
                                                <p:fltVal val="90"/>
                                              </p:val>
                                            </p:tav>
                                            <p:tav tm="100000">
                                              <p:val>
                                                <p:fltVal val="0"/>
                                              </p:val>
                                            </p:tav>
                                          </p:tavLst>
                                        </p:anim>
                                        <p:animEffect transition="in" filter="fade">
                                          <p:cBhvr>
                                            <p:cTn id="20" dur="750"/>
                                            <p:tgtEl>
                                              <p:spTgt spid="22"/>
                                            </p:tgtEl>
                                          </p:cBhvr>
                                        </p:animEffect>
                                      </p:childTnLst>
                                    </p:cTn>
                                  </p:par>
                                  <p:par>
                                    <p:cTn id="21" presetID="31" presetClass="entr" presetSubtype="0" fill="hold" nodeType="withEffect">
                                      <p:stCondLst>
                                        <p:cond delay="4750"/>
                                      </p:stCondLst>
                                      <p:childTnLst>
                                        <p:set>
                                          <p:cBhvr>
                                            <p:cTn id="22" dur="1" fill="hold">
                                              <p:stCondLst>
                                                <p:cond delay="0"/>
                                              </p:stCondLst>
                                            </p:cTn>
                                            <p:tgtEl>
                                              <p:spTgt spid="3"/>
                                            </p:tgtEl>
                                            <p:attrNameLst>
                                              <p:attrName>style.visibility</p:attrName>
                                            </p:attrNameLst>
                                          </p:cBhvr>
                                          <p:to>
                                            <p:strVal val="visible"/>
                                          </p:to>
                                        </p:set>
                                        <p:anim calcmode="lin" valueType="num">
                                          <p:cBhvr>
                                            <p:cTn id="23" dur="750" fill="hold"/>
                                            <p:tgtEl>
                                              <p:spTgt spid="3"/>
                                            </p:tgtEl>
                                            <p:attrNameLst>
                                              <p:attrName>ppt_w</p:attrName>
                                            </p:attrNameLst>
                                          </p:cBhvr>
                                          <p:tavLst>
                                            <p:tav tm="0">
                                              <p:val>
                                                <p:fltVal val="0"/>
                                              </p:val>
                                            </p:tav>
                                            <p:tav tm="100000">
                                              <p:val>
                                                <p:strVal val="#ppt_w"/>
                                              </p:val>
                                            </p:tav>
                                          </p:tavLst>
                                        </p:anim>
                                        <p:anim calcmode="lin" valueType="num">
                                          <p:cBhvr>
                                            <p:cTn id="24" dur="750" fill="hold"/>
                                            <p:tgtEl>
                                              <p:spTgt spid="3"/>
                                            </p:tgtEl>
                                            <p:attrNameLst>
                                              <p:attrName>ppt_h</p:attrName>
                                            </p:attrNameLst>
                                          </p:cBhvr>
                                          <p:tavLst>
                                            <p:tav tm="0">
                                              <p:val>
                                                <p:fltVal val="0"/>
                                              </p:val>
                                            </p:tav>
                                            <p:tav tm="100000">
                                              <p:val>
                                                <p:strVal val="#ppt_h"/>
                                              </p:val>
                                            </p:tav>
                                          </p:tavLst>
                                        </p:anim>
                                        <p:anim calcmode="lin" valueType="num">
                                          <p:cBhvr>
                                            <p:cTn id="25" dur="750" fill="hold"/>
                                            <p:tgtEl>
                                              <p:spTgt spid="3"/>
                                            </p:tgtEl>
                                            <p:attrNameLst>
                                              <p:attrName>style.rotation</p:attrName>
                                            </p:attrNameLst>
                                          </p:cBhvr>
                                          <p:tavLst>
                                            <p:tav tm="0">
                                              <p:val>
                                                <p:fltVal val="90"/>
                                              </p:val>
                                            </p:tav>
                                            <p:tav tm="100000">
                                              <p:val>
                                                <p:fltVal val="0"/>
                                              </p:val>
                                            </p:tav>
                                          </p:tavLst>
                                        </p:anim>
                                        <p:animEffect transition="in" filter="fade">
                                          <p:cBhvr>
                                            <p:cTn id="26" dur="750"/>
                                            <p:tgtEl>
                                              <p:spTgt spid="3"/>
                                            </p:tgtEl>
                                          </p:cBhvr>
                                        </p:animEffect>
                                      </p:childTnLst>
                                    </p:cTn>
                                  </p:par>
                                  <p:par>
                                    <p:cTn id="27" presetID="31" presetClass="entr" presetSubtype="0" fill="hold" nodeType="withEffect">
                                      <p:stCondLst>
                                        <p:cond delay="5500"/>
                                      </p:stCondLst>
                                      <p:childTnLst>
                                        <p:set>
                                          <p:cBhvr>
                                            <p:cTn id="28" dur="1" fill="hold">
                                              <p:stCondLst>
                                                <p:cond delay="0"/>
                                              </p:stCondLst>
                                            </p:cTn>
                                            <p:tgtEl>
                                              <p:spTgt spid="8"/>
                                            </p:tgtEl>
                                            <p:attrNameLst>
                                              <p:attrName>style.visibility</p:attrName>
                                            </p:attrNameLst>
                                          </p:cBhvr>
                                          <p:to>
                                            <p:strVal val="visible"/>
                                          </p:to>
                                        </p:set>
                                        <p:anim calcmode="lin" valueType="num">
                                          <p:cBhvr>
                                            <p:cTn id="29" dur="750" fill="hold"/>
                                            <p:tgtEl>
                                              <p:spTgt spid="8"/>
                                            </p:tgtEl>
                                            <p:attrNameLst>
                                              <p:attrName>ppt_w</p:attrName>
                                            </p:attrNameLst>
                                          </p:cBhvr>
                                          <p:tavLst>
                                            <p:tav tm="0">
                                              <p:val>
                                                <p:fltVal val="0"/>
                                              </p:val>
                                            </p:tav>
                                            <p:tav tm="100000">
                                              <p:val>
                                                <p:strVal val="#ppt_w"/>
                                              </p:val>
                                            </p:tav>
                                          </p:tavLst>
                                        </p:anim>
                                        <p:anim calcmode="lin" valueType="num">
                                          <p:cBhvr>
                                            <p:cTn id="30" dur="750" fill="hold"/>
                                            <p:tgtEl>
                                              <p:spTgt spid="8"/>
                                            </p:tgtEl>
                                            <p:attrNameLst>
                                              <p:attrName>ppt_h</p:attrName>
                                            </p:attrNameLst>
                                          </p:cBhvr>
                                          <p:tavLst>
                                            <p:tav tm="0">
                                              <p:val>
                                                <p:fltVal val="0"/>
                                              </p:val>
                                            </p:tav>
                                            <p:tav tm="100000">
                                              <p:val>
                                                <p:strVal val="#ppt_h"/>
                                              </p:val>
                                            </p:tav>
                                          </p:tavLst>
                                        </p:anim>
                                        <p:anim calcmode="lin" valueType="num">
                                          <p:cBhvr>
                                            <p:cTn id="31" dur="750" fill="hold"/>
                                            <p:tgtEl>
                                              <p:spTgt spid="8"/>
                                            </p:tgtEl>
                                            <p:attrNameLst>
                                              <p:attrName>style.rotation</p:attrName>
                                            </p:attrNameLst>
                                          </p:cBhvr>
                                          <p:tavLst>
                                            <p:tav tm="0">
                                              <p:val>
                                                <p:fltVal val="90"/>
                                              </p:val>
                                            </p:tav>
                                            <p:tav tm="100000">
                                              <p:val>
                                                <p:fltVal val="0"/>
                                              </p:val>
                                            </p:tav>
                                          </p:tavLst>
                                        </p:anim>
                                        <p:animEffect transition="in" filter="fade">
                                          <p:cBhvr>
                                            <p:cTn id="32" dur="750"/>
                                            <p:tgtEl>
                                              <p:spTgt spid="8"/>
                                            </p:tgtEl>
                                          </p:cBhvr>
                                        </p:animEffect>
                                      </p:childTnLst>
                                    </p:cTn>
                                  </p:par>
                                  <p:par>
                                    <p:cTn id="33" presetID="31" presetClass="entr" presetSubtype="0" fill="hold" nodeType="withEffect">
                                      <p:stCondLst>
                                        <p:cond delay="6250"/>
                                      </p:stCondLst>
                                      <p:childTnLst>
                                        <p:set>
                                          <p:cBhvr>
                                            <p:cTn id="34" dur="1" fill="hold">
                                              <p:stCondLst>
                                                <p:cond delay="0"/>
                                              </p:stCondLst>
                                            </p:cTn>
                                            <p:tgtEl>
                                              <p:spTgt spid="26"/>
                                            </p:tgtEl>
                                            <p:attrNameLst>
                                              <p:attrName>style.visibility</p:attrName>
                                            </p:attrNameLst>
                                          </p:cBhvr>
                                          <p:to>
                                            <p:strVal val="visible"/>
                                          </p:to>
                                        </p:set>
                                        <p:anim calcmode="lin" valueType="num">
                                          <p:cBhvr>
                                            <p:cTn id="35" dur="750" fill="hold"/>
                                            <p:tgtEl>
                                              <p:spTgt spid="26"/>
                                            </p:tgtEl>
                                            <p:attrNameLst>
                                              <p:attrName>ppt_w</p:attrName>
                                            </p:attrNameLst>
                                          </p:cBhvr>
                                          <p:tavLst>
                                            <p:tav tm="0">
                                              <p:val>
                                                <p:fltVal val="0"/>
                                              </p:val>
                                            </p:tav>
                                            <p:tav tm="100000">
                                              <p:val>
                                                <p:strVal val="#ppt_w"/>
                                              </p:val>
                                            </p:tav>
                                          </p:tavLst>
                                        </p:anim>
                                        <p:anim calcmode="lin" valueType="num">
                                          <p:cBhvr>
                                            <p:cTn id="36" dur="750" fill="hold"/>
                                            <p:tgtEl>
                                              <p:spTgt spid="26"/>
                                            </p:tgtEl>
                                            <p:attrNameLst>
                                              <p:attrName>ppt_h</p:attrName>
                                            </p:attrNameLst>
                                          </p:cBhvr>
                                          <p:tavLst>
                                            <p:tav tm="0">
                                              <p:val>
                                                <p:fltVal val="0"/>
                                              </p:val>
                                            </p:tav>
                                            <p:tav tm="100000">
                                              <p:val>
                                                <p:strVal val="#ppt_h"/>
                                              </p:val>
                                            </p:tav>
                                          </p:tavLst>
                                        </p:anim>
                                        <p:anim calcmode="lin" valueType="num">
                                          <p:cBhvr>
                                            <p:cTn id="37" dur="750" fill="hold"/>
                                            <p:tgtEl>
                                              <p:spTgt spid="26"/>
                                            </p:tgtEl>
                                            <p:attrNameLst>
                                              <p:attrName>style.rotation</p:attrName>
                                            </p:attrNameLst>
                                          </p:cBhvr>
                                          <p:tavLst>
                                            <p:tav tm="0">
                                              <p:val>
                                                <p:fltVal val="90"/>
                                              </p:val>
                                            </p:tav>
                                            <p:tav tm="100000">
                                              <p:val>
                                                <p:fltVal val="0"/>
                                              </p:val>
                                            </p:tav>
                                          </p:tavLst>
                                        </p:anim>
                                        <p:animEffect transition="in" filter="fade">
                                          <p:cBhvr>
                                            <p:cTn id="38" dur="750"/>
                                            <p:tgtEl>
                                              <p:spTgt spid="26"/>
                                            </p:tgtEl>
                                          </p:cBhvr>
                                        </p:animEffect>
                                      </p:childTnLst>
                                    </p:cTn>
                                  </p:par>
                                  <p:par>
                                    <p:cTn id="39" presetID="31" presetClass="entr" presetSubtype="0" fill="hold" nodeType="withEffect">
                                      <p:stCondLst>
                                        <p:cond delay="70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750" fill="hold"/>
                                            <p:tgtEl>
                                              <p:spTgt spid="18"/>
                                            </p:tgtEl>
                                            <p:attrNameLst>
                                              <p:attrName>ppt_w</p:attrName>
                                            </p:attrNameLst>
                                          </p:cBhvr>
                                          <p:tavLst>
                                            <p:tav tm="0">
                                              <p:val>
                                                <p:fltVal val="0"/>
                                              </p:val>
                                            </p:tav>
                                            <p:tav tm="100000">
                                              <p:val>
                                                <p:strVal val="#ppt_w"/>
                                              </p:val>
                                            </p:tav>
                                          </p:tavLst>
                                        </p:anim>
                                        <p:anim calcmode="lin" valueType="num">
                                          <p:cBhvr>
                                            <p:cTn id="42" dur="750" fill="hold"/>
                                            <p:tgtEl>
                                              <p:spTgt spid="18"/>
                                            </p:tgtEl>
                                            <p:attrNameLst>
                                              <p:attrName>ppt_h</p:attrName>
                                            </p:attrNameLst>
                                          </p:cBhvr>
                                          <p:tavLst>
                                            <p:tav tm="0">
                                              <p:val>
                                                <p:fltVal val="0"/>
                                              </p:val>
                                            </p:tav>
                                            <p:tav tm="100000">
                                              <p:val>
                                                <p:strVal val="#ppt_h"/>
                                              </p:val>
                                            </p:tav>
                                          </p:tavLst>
                                        </p:anim>
                                        <p:anim calcmode="lin" valueType="num">
                                          <p:cBhvr>
                                            <p:cTn id="43" dur="750" fill="hold"/>
                                            <p:tgtEl>
                                              <p:spTgt spid="18"/>
                                            </p:tgtEl>
                                            <p:attrNameLst>
                                              <p:attrName>style.rotation</p:attrName>
                                            </p:attrNameLst>
                                          </p:cBhvr>
                                          <p:tavLst>
                                            <p:tav tm="0">
                                              <p:val>
                                                <p:fltVal val="90"/>
                                              </p:val>
                                            </p:tav>
                                            <p:tav tm="100000">
                                              <p:val>
                                                <p:fltVal val="0"/>
                                              </p:val>
                                            </p:tav>
                                          </p:tavLst>
                                        </p:anim>
                                        <p:animEffect transition="in" filter="fade">
                                          <p:cBhvr>
                                            <p:cTn id="44" dur="750"/>
                                            <p:tgtEl>
                                              <p:spTgt spid="18"/>
                                            </p:tgtEl>
                                          </p:cBhvr>
                                        </p:animEffect>
                                      </p:childTnLst>
                                    </p:cTn>
                                  </p:par>
                                  <p:par>
                                    <p:cTn id="45" presetID="31" presetClass="entr" presetSubtype="0" fill="hold" nodeType="withEffect">
                                      <p:stCondLst>
                                        <p:cond delay="7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750" fill="hold"/>
                                            <p:tgtEl>
                                              <p:spTgt spid="13"/>
                                            </p:tgtEl>
                                            <p:attrNameLst>
                                              <p:attrName>ppt_w</p:attrName>
                                            </p:attrNameLst>
                                          </p:cBhvr>
                                          <p:tavLst>
                                            <p:tav tm="0">
                                              <p:val>
                                                <p:fltVal val="0"/>
                                              </p:val>
                                            </p:tav>
                                            <p:tav tm="100000">
                                              <p:val>
                                                <p:strVal val="#ppt_w"/>
                                              </p:val>
                                            </p:tav>
                                          </p:tavLst>
                                        </p:anim>
                                        <p:anim calcmode="lin" valueType="num">
                                          <p:cBhvr>
                                            <p:cTn id="48" dur="750" fill="hold"/>
                                            <p:tgtEl>
                                              <p:spTgt spid="13"/>
                                            </p:tgtEl>
                                            <p:attrNameLst>
                                              <p:attrName>ppt_h</p:attrName>
                                            </p:attrNameLst>
                                          </p:cBhvr>
                                          <p:tavLst>
                                            <p:tav tm="0">
                                              <p:val>
                                                <p:fltVal val="0"/>
                                              </p:val>
                                            </p:tav>
                                            <p:tav tm="100000">
                                              <p:val>
                                                <p:strVal val="#ppt_h"/>
                                              </p:val>
                                            </p:tav>
                                          </p:tavLst>
                                        </p:anim>
                                        <p:anim calcmode="lin" valueType="num">
                                          <p:cBhvr>
                                            <p:cTn id="49" dur="750" fill="hold"/>
                                            <p:tgtEl>
                                              <p:spTgt spid="13"/>
                                            </p:tgtEl>
                                            <p:attrNameLst>
                                              <p:attrName>style.rotation</p:attrName>
                                            </p:attrNameLst>
                                          </p:cBhvr>
                                          <p:tavLst>
                                            <p:tav tm="0">
                                              <p:val>
                                                <p:fltVal val="90"/>
                                              </p:val>
                                            </p:tav>
                                            <p:tav tm="100000">
                                              <p:val>
                                                <p:fltVal val="0"/>
                                              </p:val>
                                            </p:tav>
                                          </p:tavLst>
                                        </p:anim>
                                        <p:animEffect transition="in" filter="fade">
                                          <p:cBhvr>
                                            <p:cTn id="50" dur="750"/>
                                            <p:tgtEl>
                                              <p:spTgt spid="13"/>
                                            </p:tgtEl>
                                          </p:cBhvr>
                                        </p:animEffect>
                                      </p:childTnLst>
                                    </p:cTn>
                                  </p:par>
                                  <p:par>
                                    <p:cTn id="51" presetID="22" presetClass="entr" presetSubtype="1" fill="hold" grpId="0" nodeType="withEffect">
                                      <p:stCondLst>
                                        <p:cond delay="8500"/>
                                      </p:stCondLst>
                                      <p:childTnLst>
                                        <p:set>
                                          <p:cBhvr>
                                            <p:cTn id="52" dur="1" fill="hold">
                                              <p:stCondLst>
                                                <p:cond delay="0"/>
                                              </p:stCondLst>
                                            </p:cTn>
                                            <p:tgtEl>
                                              <p:spTgt spid="30"/>
                                            </p:tgtEl>
                                            <p:attrNameLst>
                                              <p:attrName>style.visibility</p:attrName>
                                            </p:attrNameLst>
                                          </p:cBhvr>
                                          <p:to>
                                            <p:strVal val="visible"/>
                                          </p:to>
                                        </p:set>
                                        <p:animEffect transition="in" filter="wipe(up)">
                                          <p:cBhvr>
                                            <p:cTn id="53" dur="2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p:bldP spid="4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80133" y="710146"/>
            <a:ext cx="1372153" cy="1788645"/>
            <a:chOff x="2143125" y="828675"/>
            <a:chExt cx="1419225" cy="1850006"/>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09800" y="895349"/>
              <a:ext cx="1285876" cy="1285876"/>
            </a:xfrm>
            <a:prstGeom prst="rect">
              <a:avLst/>
            </a:prstGeom>
          </p:spPr>
        </p:pic>
        <p:sp>
          <p:nvSpPr>
            <p:cNvPr id="4" name="圆角矩形 2"/>
            <p:cNvSpPr/>
            <p:nvPr/>
          </p:nvSpPr>
          <p:spPr>
            <a:xfrm>
              <a:off x="2143125" y="828675"/>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5" name="TextBox 3"/>
            <p:cNvSpPr txBox="1"/>
            <p:nvPr/>
          </p:nvSpPr>
          <p:spPr>
            <a:xfrm>
              <a:off x="2228850" y="2286001"/>
              <a:ext cx="1238251" cy="392680"/>
            </a:xfrm>
            <a:prstGeom prst="rect">
              <a:avLst/>
            </a:prstGeom>
            <a:noFill/>
          </p:spPr>
          <p:txBody>
            <a:bodyPr wrap="square" rtlCol="0">
              <a:spAutoFit/>
            </a:bodyPr>
            <a:lstStyle/>
            <a:p>
              <a:pPr algn="dist" defTabSz="1218565"/>
              <a:r>
                <a:rPr lang="zh-CN" altLang="en-US" sz="1865" dirty="0">
                  <a:solidFill>
                    <a:srgbClr val="8CAF00"/>
                  </a:solidFill>
                  <a:latin typeface="微软雅黑" pitchFamily="34" charset="-122"/>
                  <a:ea typeface="微软雅黑" pitchFamily="34" charset="-122"/>
                </a:rPr>
                <a:t>宠物粪便</a:t>
              </a:r>
            </a:p>
          </p:txBody>
        </p:sp>
      </p:grpSp>
      <p:cxnSp>
        <p:nvCxnSpPr>
          <p:cNvPr id="6" name="直接连接符 5"/>
          <p:cNvCxnSpPr/>
          <p:nvPr/>
        </p:nvCxnSpPr>
        <p:spPr>
          <a:xfrm>
            <a:off x="1" y="2871134"/>
            <a:ext cx="8761505" cy="0"/>
          </a:xfrm>
          <a:prstGeom prst="line">
            <a:avLst/>
          </a:prstGeom>
          <a:ln w="19050">
            <a:solidFill>
              <a:srgbClr val="8CAF00"/>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755190" y="710146"/>
            <a:ext cx="1372153" cy="1829554"/>
            <a:chOff x="2781300" y="600075"/>
            <a:chExt cx="1419225" cy="1892318"/>
          </a:xfrm>
        </p:grpSpPr>
        <p:sp>
          <p:nvSpPr>
            <p:cNvPr id="8" name="圆角矩形 5"/>
            <p:cNvSpPr/>
            <p:nvPr/>
          </p:nvSpPr>
          <p:spPr>
            <a:xfrm>
              <a:off x="2781300" y="600075"/>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8925" y="654366"/>
              <a:ext cx="1314450" cy="1317308"/>
            </a:xfrm>
            <a:prstGeom prst="rect">
              <a:avLst/>
            </a:prstGeom>
          </p:spPr>
        </p:pic>
        <p:sp>
          <p:nvSpPr>
            <p:cNvPr id="10" name="TextBox 7"/>
            <p:cNvSpPr txBox="1"/>
            <p:nvPr/>
          </p:nvSpPr>
          <p:spPr>
            <a:xfrm>
              <a:off x="3105151" y="2057401"/>
              <a:ext cx="895350" cy="434992"/>
            </a:xfrm>
            <a:prstGeom prst="rect">
              <a:avLst/>
            </a:prstGeom>
            <a:noFill/>
          </p:spPr>
          <p:txBody>
            <a:bodyPr wrap="square" rtlCol="0">
              <a:spAutoFit/>
            </a:bodyPr>
            <a:lstStyle/>
            <a:p>
              <a:pPr algn="dist" defTabSz="1218565"/>
              <a:r>
                <a:rPr lang="zh-CN" altLang="en-US" sz="2135" dirty="0">
                  <a:solidFill>
                    <a:srgbClr val="8CAF00"/>
                  </a:solidFill>
                  <a:latin typeface="微软雅黑" pitchFamily="34" charset="-122"/>
                  <a:ea typeface="微软雅黑" pitchFamily="34" charset="-122"/>
                </a:rPr>
                <a:t>灰土</a:t>
              </a:r>
            </a:p>
          </p:txBody>
        </p:sp>
      </p:grpSp>
      <p:grpSp>
        <p:nvGrpSpPr>
          <p:cNvPr id="11" name="组合 10"/>
          <p:cNvGrpSpPr/>
          <p:nvPr/>
        </p:nvGrpSpPr>
        <p:grpSpPr>
          <a:xfrm>
            <a:off x="5830246" y="710146"/>
            <a:ext cx="1372153" cy="1788645"/>
            <a:chOff x="4895850" y="647700"/>
            <a:chExt cx="1419225" cy="1850006"/>
          </a:xfrm>
        </p:grpSpPr>
        <p:grpSp>
          <p:nvGrpSpPr>
            <p:cNvPr id="12" name="组合 11"/>
            <p:cNvGrpSpPr/>
            <p:nvPr/>
          </p:nvGrpSpPr>
          <p:grpSpPr>
            <a:xfrm>
              <a:off x="4895850" y="647700"/>
              <a:ext cx="1419225" cy="1419225"/>
              <a:chOff x="4895850" y="647700"/>
              <a:chExt cx="1419225" cy="141922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0626" y="828675"/>
                <a:ext cx="1209674" cy="1209674"/>
              </a:xfrm>
              <a:prstGeom prst="rect">
                <a:avLst/>
              </a:prstGeom>
            </p:spPr>
          </p:pic>
          <p:sp>
            <p:nvSpPr>
              <p:cNvPr id="15" name="圆角矩形 10"/>
              <p:cNvSpPr/>
              <p:nvPr/>
            </p:nvSpPr>
            <p:spPr>
              <a:xfrm>
                <a:off x="4895850" y="647700"/>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grpSp>
        <p:sp>
          <p:nvSpPr>
            <p:cNvPr id="13" name="TextBox 12"/>
            <p:cNvSpPr txBox="1"/>
            <p:nvPr/>
          </p:nvSpPr>
          <p:spPr>
            <a:xfrm>
              <a:off x="4962525" y="2105026"/>
              <a:ext cx="1238251" cy="392680"/>
            </a:xfrm>
            <a:prstGeom prst="rect">
              <a:avLst/>
            </a:prstGeom>
            <a:noFill/>
          </p:spPr>
          <p:txBody>
            <a:bodyPr wrap="square" rtlCol="0">
              <a:spAutoFit/>
            </a:bodyPr>
            <a:lstStyle/>
            <a:p>
              <a:pPr algn="dist" defTabSz="1218565"/>
              <a:r>
                <a:rPr lang="zh-CN" altLang="en-US" sz="1865" dirty="0">
                  <a:solidFill>
                    <a:srgbClr val="8CAF00"/>
                  </a:solidFill>
                  <a:latin typeface="微软雅黑" pitchFamily="34" charset="-122"/>
                  <a:ea typeface="微软雅黑" pitchFamily="34" charset="-122"/>
                </a:rPr>
                <a:t>废旧陶瓷</a:t>
              </a:r>
            </a:p>
          </p:txBody>
        </p:sp>
      </p:grpSp>
      <p:grpSp>
        <p:nvGrpSpPr>
          <p:cNvPr id="16" name="组合 15"/>
          <p:cNvGrpSpPr/>
          <p:nvPr/>
        </p:nvGrpSpPr>
        <p:grpSpPr>
          <a:xfrm>
            <a:off x="5806340" y="3324786"/>
            <a:ext cx="1372153" cy="1788645"/>
            <a:chOff x="7048500" y="619125"/>
            <a:chExt cx="1419225" cy="1850006"/>
          </a:xfrm>
        </p:grpSpPr>
        <p:grpSp>
          <p:nvGrpSpPr>
            <p:cNvPr id="17" name="组合 16"/>
            <p:cNvGrpSpPr/>
            <p:nvPr/>
          </p:nvGrpSpPr>
          <p:grpSpPr>
            <a:xfrm>
              <a:off x="7048500" y="619125"/>
              <a:ext cx="1419225" cy="1419225"/>
              <a:chOff x="7048500" y="619125"/>
              <a:chExt cx="1419225" cy="1419225"/>
            </a:xfrm>
          </p:grpSpPr>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24107" y="736808"/>
                <a:ext cx="776918" cy="1168192"/>
              </a:xfrm>
              <a:prstGeom prst="rect">
                <a:avLst/>
              </a:prstGeom>
            </p:spPr>
          </p:pic>
          <p:sp>
            <p:nvSpPr>
              <p:cNvPr id="20" name="圆角矩形 15"/>
              <p:cNvSpPr/>
              <p:nvPr/>
            </p:nvSpPr>
            <p:spPr>
              <a:xfrm>
                <a:off x="7048500" y="619125"/>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grpSp>
        <p:sp>
          <p:nvSpPr>
            <p:cNvPr id="18" name="TextBox 17"/>
            <p:cNvSpPr txBox="1"/>
            <p:nvPr/>
          </p:nvSpPr>
          <p:spPr>
            <a:xfrm>
              <a:off x="7153275" y="2076451"/>
              <a:ext cx="1238251" cy="392680"/>
            </a:xfrm>
            <a:prstGeom prst="rect">
              <a:avLst/>
            </a:prstGeom>
            <a:noFill/>
          </p:spPr>
          <p:txBody>
            <a:bodyPr wrap="square" rtlCol="0">
              <a:spAutoFit/>
            </a:bodyPr>
            <a:lstStyle/>
            <a:p>
              <a:pPr algn="dist" defTabSz="1218565"/>
              <a:r>
                <a:rPr lang="zh-CN" altLang="en-US" sz="1865" dirty="0">
                  <a:solidFill>
                    <a:srgbClr val="8CAF00"/>
                  </a:solidFill>
                  <a:latin typeface="微软雅黑" pitchFamily="34" charset="-122"/>
                  <a:ea typeface="微软雅黑" pitchFamily="34" charset="-122"/>
                </a:rPr>
                <a:t>污染纸张</a:t>
              </a:r>
            </a:p>
          </p:txBody>
        </p:sp>
      </p:grpSp>
      <p:grpSp>
        <p:nvGrpSpPr>
          <p:cNvPr id="21" name="组合 20"/>
          <p:cNvGrpSpPr/>
          <p:nvPr/>
        </p:nvGrpSpPr>
        <p:grpSpPr>
          <a:xfrm>
            <a:off x="1656226" y="3324786"/>
            <a:ext cx="1372153" cy="1829554"/>
            <a:chOff x="2838450" y="2905125"/>
            <a:chExt cx="1419225" cy="1892318"/>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7147" y="3019425"/>
              <a:ext cx="1206227" cy="1206227"/>
            </a:xfrm>
            <a:prstGeom prst="rect">
              <a:avLst/>
            </a:prstGeom>
          </p:spPr>
        </p:pic>
        <p:sp>
          <p:nvSpPr>
            <p:cNvPr id="23" name="圆角矩形 20"/>
            <p:cNvSpPr/>
            <p:nvPr/>
          </p:nvSpPr>
          <p:spPr>
            <a:xfrm>
              <a:off x="2838450" y="2905125"/>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24" name="TextBox 21"/>
            <p:cNvSpPr txBox="1"/>
            <p:nvPr/>
          </p:nvSpPr>
          <p:spPr>
            <a:xfrm>
              <a:off x="3086100" y="4362451"/>
              <a:ext cx="895350" cy="434992"/>
            </a:xfrm>
            <a:prstGeom prst="rect">
              <a:avLst/>
            </a:prstGeom>
            <a:noFill/>
          </p:spPr>
          <p:txBody>
            <a:bodyPr wrap="square" rtlCol="0">
              <a:spAutoFit/>
            </a:bodyPr>
            <a:lstStyle/>
            <a:p>
              <a:pPr algn="dist" defTabSz="1218565"/>
              <a:r>
                <a:rPr lang="zh-CN" altLang="en-US" sz="2135" dirty="0">
                  <a:solidFill>
                    <a:srgbClr val="8CAF00"/>
                  </a:solidFill>
                  <a:latin typeface="微软雅黑" pitchFamily="34" charset="-122"/>
                  <a:ea typeface="微软雅黑" pitchFamily="34" charset="-122"/>
                </a:rPr>
                <a:t>烟头</a:t>
              </a:r>
            </a:p>
          </p:txBody>
        </p:sp>
      </p:grpSp>
      <p:grpSp>
        <p:nvGrpSpPr>
          <p:cNvPr id="25" name="组合 24"/>
          <p:cNvGrpSpPr/>
          <p:nvPr/>
        </p:nvGrpSpPr>
        <p:grpSpPr>
          <a:xfrm>
            <a:off x="3666819" y="3324786"/>
            <a:ext cx="1501080" cy="1779437"/>
            <a:chOff x="2790824" y="2819400"/>
            <a:chExt cx="1552575" cy="1840482"/>
          </a:xfrm>
        </p:grpSpPr>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9806" y="2933700"/>
              <a:ext cx="1203094" cy="1203094"/>
            </a:xfrm>
            <a:prstGeom prst="rect">
              <a:avLst/>
            </a:prstGeom>
          </p:spPr>
        </p:pic>
        <p:sp>
          <p:nvSpPr>
            <p:cNvPr id="27" name="圆角矩形 24"/>
            <p:cNvSpPr/>
            <p:nvPr/>
          </p:nvSpPr>
          <p:spPr>
            <a:xfrm>
              <a:off x="2867025" y="2819400"/>
              <a:ext cx="1419225" cy="1419225"/>
            </a:xfrm>
            <a:prstGeom prst="roundRect">
              <a:avLst>
                <a:gd name="adj" fmla="val 8613"/>
              </a:avLst>
            </a:prstGeom>
            <a:noFill/>
            <a:ln w="63500">
              <a:solidFill>
                <a:srgbClr val="8CA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28" name="TextBox 25"/>
            <p:cNvSpPr txBox="1"/>
            <p:nvPr/>
          </p:nvSpPr>
          <p:spPr>
            <a:xfrm>
              <a:off x="2790824" y="4267202"/>
              <a:ext cx="1552575" cy="392680"/>
            </a:xfrm>
            <a:prstGeom prst="rect">
              <a:avLst/>
            </a:prstGeom>
            <a:noFill/>
          </p:spPr>
          <p:txBody>
            <a:bodyPr wrap="square" rtlCol="0">
              <a:spAutoFit/>
            </a:bodyPr>
            <a:lstStyle/>
            <a:p>
              <a:pPr algn="dist" defTabSz="1218565"/>
              <a:r>
                <a:rPr lang="zh-CN" altLang="en-US" sz="1865" dirty="0">
                  <a:solidFill>
                    <a:srgbClr val="8CAF00"/>
                  </a:solidFill>
                  <a:latin typeface="微软雅黑" pitchFamily="34" charset="-122"/>
                  <a:ea typeface="微软雅黑" pitchFamily="34" charset="-122"/>
                </a:rPr>
                <a:t>一次性餐盒</a:t>
              </a:r>
            </a:p>
          </p:txBody>
        </p:sp>
      </p:grpSp>
      <p:sp>
        <p:nvSpPr>
          <p:cNvPr id="29" name="Rectangle 3"/>
          <p:cNvSpPr txBox="1">
            <a:spLocks noRot="1" noChangeArrowheads="1"/>
          </p:cNvSpPr>
          <p:nvPr/>
        </p:nvSpPr>
        <p:spPr>
          <a:xfrm>
            <a:off x="8328213" y="4261039"/>
            <a:ext cx="3541060" cy="118707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565">
              <a:lnSpc>
                <a:spcPct val="150000"/>
              </a:lnSpc>
              <a:buNone/>
            </a:pPr>
            <a:r>
              <a:rPr lang="en-US" altLang="zh-CN" sz="1465" dirty="0">
                <a:solidFill>
                  <a:prstClr val="black">
                    <a:lumMod val="65000"/>
                    <a:lumOff val="35000"/>
                  </a:prstClr>
                </a:solidFill>
                <a:latin typeface="微软雅黑" pitchFamily="34" charset="-122"/>
                <a:ea typeface="微软雅黑" pitchFamily="34" charset="-122"/>
              </a:rPr>
              <a:t>           </a:t>
            </a:r>
            <a:r>
              <a:rPr lang="zh-CN" altLang="zh-CN" sz="1465" dirty="0">
                <a:solidFill>
                  <a:prstClr val="black">
                    <a:lumMod val="65000"/>
                    <a:lumOff val="35000"/>
                  </a:prstClr>
                </a:solidFill>
                <a:latin typeface="微软雅黑" pitchFamily="34" charset="-122"/>
                <a:ea typeface="微软雅黑" pitchFamily="34" charset="-122"/>
              </a:rPr>
              <a:t>包括除上述几类垃圾之外的砖瓦陶瓷、渣土、卫生间废纸、纸巾等难以回收的废弃物，通常根据垃圾特性采取焚烧或者填埋的方式处理。 </a:t>
            </a:r>
          </a:p>
        </p:txBody>
      </p:sp>
      <p:grpSp>
        <p:nvGrpSpPr>
          <p:cNvPr id="30" name="组合 29"/>
          <p:cNvGrpSpPr/>
          <p:nvPr/>
        </p:nvGrpSpPr>
        <p:grpSpPr>
          <a:xfrm>
            <a:off x="8938561" y="337298"/>
            <a:ext cx="2201600" cy="918039"/>
            <a:chOff x="800100" y="877294"/>
            <a:chExt cx="1847850" cy="770531"/>
          </a:xfrm>
          <a:solidFill>
            <a:srgbClr val="78D00E"/>
          </a:solidFill>
        </p:grpSpPr>
        <p:sp>
          <p:nvSpPr>
            <p:cNvPr id="31" name="下箭头标注 42"/>
            <p:cNvSpPr/>
            <p:nvPr/>
          </p:nvSpPr>
          <p:spPr>
            <a:xfrm>
              <a:off x="800100" y="914400"/>
              <a:ext cx="1847850" cy="733425"/>
            </a:xfrm>
            <a:prstGeom prst="downArrowCallo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32" name="TextBox 43"/>
            <p:cNvSpPr txBox="1"/>
            <p:nvPr/>
          </p:nvSpPr>
          <p:spPr>
            <a:xfrm>
              <a:off x="839680" y="877294"/>
              <a:ext cx="1722545" cy="490815"/>
            </a:xfrm>
            <a:prstGeom prst="rect">
              <a:avLst/>
            </a:prstGeom>
            <a:grpFill/>
            <a:ln>
              <a:noFill/>
            </a:ln>
          </p:spPr>
          <p:txBody>
            <a:bodyPr wrap="square" rtlCol="0">
              <a:spAutoFit/>
            </a:bodyPr>
            <a:lstStyle/>
            <a:p>
              <a:pPr algn="dist" defTabSz="1218565"/>
              <a:r>
                <a:rPr lang="zh-CN" altLang="en-US" sz="3200" b="1" dirty="0">
                  <a:solidFill>
                    <a:prstClr val="white"/>
                  </a:solidFill>
                  <a:latin typeface="微软雅黑" pitchFamily="34" charset="-122"/>
                  <a:ea typeface="微软雅黑" pitchFamily="34" charset="-122"/>
                </a:rPr>
                <a:t>其他垃圾</a:t>
              </a:r>
            </a:p>
          </p:txBody>
        </p:sp>
      </p:grpSp>
      <p:grpSp>
        <p:nvGrpSpPr>
          <p:cNvPr id="33" name="组合 32"/>
          <p:cNvGrpSpPr/>
          <p:nvPr/>
        </p:nvGrpSpPr>
        <p:grpSpPr>
          <a:xfrm>
            <a:off x="8937730" y="1387094"/>
            <a:ext cx="2268103" cy="2646667"/>
            <a:chOff x="6703297" y="1490377"/>
            <a:chExt cx="1701077" cy="1985000"/>
          </a:xfrm>
        </p:grpSpPr>
        <p:sp>
          <p:nvSpPr>
            <p:cNvPr id="34" name="梯形 33"/>
            <p:cNvSpPr/>
            <p:nvPr/>
          </p:nvSpPr>
          <p:spPr>
            <a:xfrm flipV="1">
              <a:off x="6835269" y="1916057"/>
              <a:ext cx="1488442" cy="1559320"/>
            </a:xfrm>
            <a:prstGeom prst="trapezoid">
              <a:avLst>
                <a:gd name="adj" fmla="val 14922"/>
              </a:avLst>
            </a:prstGeom>
            <a:solidFill>
              <a:srgbClr val="78D00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grpSp>
          <p:nvGrpSpPr>
            <p:cNvPr id="35" name="组合 34"/>
            <p:cNvGrpSpPr/>
            <p:nvPr/>
          </p:nvGrpSpPr>
          <p:grpSpPr>
            <a:xfrm>
              <a:off x="6703297" y="1490377"/>
              <a:ext cx="1701077" cy="354391"/>
              <a:chOff x="3563888" y="1203598"/>
              <a:chExt cx="1728192" cy="360040"/>
            </a:xfrm>
          </p:grpSpPr>
          <p:sp>
            <p:nvSpPr>
              <p:cNvPr id="38" name="同侧圆角矩形 38"/>
              <p:cNvSpPr/>
              <p:nvPr/>
            </p:nvSpPr>
            <p:spPr>
              <a:xfrm>
                <a:off x="3563888" y="1347614"/>
                <a:ext cx="1728192" cy="216024"/>
              </a:xfrm>
              <a:prstGeom prst="round2SameRect">
                <a:avLst/>
              </a:prstGeom>
              <a:solidFill>
                <a:srgbClr val="78D00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39" name="左中括号 38"/>
              <p:cNvSpPr/>
              <p:nvPr/>
            </p:nvSpPr>
            <p:spPr>
              <a:xfrm rot="5400000">
                <a:off x="4355976" y="987574"/>
                <a:ext cx="144016" cy="576064"/>
              </a:xfrm>
              <a:prstGeom prst="leftBracket">
                <a:avLst/>
              </a:prstGeom>
              <a:ln w="101600">
                <a:solidFill>
                  <a:srgbClr val="78D00E"/>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8565"/>
                <a:endParaRPr lang="zh-CN" altLang="en-US" sz="2400">
                  <a:solidFill>
                    <a:prstClr val="black"/>
                  </a:solidFill>
                  <a:latin typeface="Calibri"/>
                  <a:ea typeface="宋体" pitchFamily="2" charset="-122"/>
                </a:endParaRPr>
              </a:p>
            </p:txBody>
          </p:sp>
        </p:grpSp>
        <p:pic>
          <p:nvPicPr>
            <p:cNvPr id="36" name="图片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17873" y="2169165"/>
              <a:ext cx="770014" cy="739938"/>
            </a:xfrm>
            <a:prstGeom prst="rect">
              <a:avLst/>
            </a:prstGeom>
          </p:spPr>
        </p:pic>
        <p:sp>
          <p:nvSpPr>
            <p:cNvPr id="37" name="椭圆 36"/>
            <p:cNvSpPr/>
            <p:nvPr/>
          </p:nvSpPr>
          <p:spPr>
            <a:xfrm>
              <a:off x="7222229" y="2152936"/>
              <a:ext cx="754429" cy="754428"/>
            </a:xfrm>
            <a:prstGeom prst="ellipse">
              <a:avLst/>
            </a:pr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grpSp>
      <p:sp>
        <p:nvSpPr>
          <p:cNvPr id="40" name="矩形 39"/>
          <p:cNvSpPr/>
          <p:nvPr/>
        </p:nvSpPr>
        <p:spPr>
          <a:xfrm>
            <a:off x="8630024" y="4037665"/>
            <a:ext cx="2964331" cy="155389"/>
          </a:xfrm>
          <a:prstGeom prst="rect">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750"/>
                                            <p:tgtEl>
                                              <p:spTgt spid="40"/>
                                            </p:tgtEl>
                                          </p:cBhvr>
                                        </p:animEffect>
                                        <p:anim calcmode="lin" valueType="num">
                                          <p:cBhvr>
                                            <p:cTn id="11" dur="750" fill="hold"/>
                                            <p:tgtEl>
                                              <p:spTgt spid="40"/>
                                            </p:tgtEl>
                                            <p:attrNameLst>
                                              <p:attrName>ppt_x</p:attrName>
                                            </p:attrNameLst>
                                          </p:cBhvr>
                                          <p:tavLst>
                                            <p:tav tm="0">
                                              <p:val>
                                                <p:strVal val="#ppt_x"/>
                                              </p:val>
                                            </p:tav>
                                            <p:tav tm="100000">
                                              <p:val>
                                                <p:strVal val="#ppt_x"/>
                                              </p:val>
                                            </p:tav>
                                          </p:tavLst>
                                        </p:anim>
                                        <p:anim calcmode="lin" valueType="num">
                                          <p:cBhvr>
                                            <p:cTn id="12" dur="750" fill="hold"/>
                                            <p:tgtEl>
                                              <p:spTgt spid="40"/>
                                            </p:tgtEl>
                                            <p:attrNameLst>
                                              <p:attrName>ppt_y</p:attrName>
                                            </p:attrNameLst>
                                          </p:cBhvr>
                                          <p:tavLst>
                                            <p:tav tm="0">
                                              <p:val>
                                                <p:strVal val="#ppt_y+.1"/>
                                              </p:val>
                                            </p:tav>
                                            <p:tav tm="100000">
                                              <p:val>
                                                <p:strVal val="#ppt_y"/>
                                              </p:val>
                                            </p:tav>
                                          </p:tavLst>
                                        </p:anim>
                                      </p:childTnLst>
                                    </p:cTn>
                                  </p:par>
                                  <p:par>
                                    <p:cTn id="13" presetID="2" presetClass="entr" presetSubtype="1" fill="hold" nodeType="withEffect" p14:presetBounceEnd="52000">
                                      <p:stCondLst>
                                        <p:cond delay="1250"/>
                                      </p:stCondLst>
                                      <p:childTnLst>
                                        <p:set>
                                          <p:cBhvr>
                                            <p:cTn id="14" dur="1" fill="hold">
                                              <p:stCondLst>
                                                <p:cond delay="0"/>
                                              </p:stCondLst>
                                            </p:cTn>
                                            <p:tgtEl>
                                              <p:spTgt spid="33"/>
                                            </p:tgtEl>
                                            <p:attrNameLst>
                                              <p:attrName>style.visibility</p:attrName>
                                            </p:attrNameLst>
                                          </p:cBhvr>
                                          <p:to>
                                            <p:strVal val="visible"/>
                                          </p:to>
                                        </p:set>
                                        <p:anim calcmode="lin" valueType="num" p14:bounceEnd="52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52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225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anim calcmode="lin" valueType="num">
                                          <p:cBhvr>
                                            <p:cTn id="20" dur="750" fill="hold"/>
                                            <p:tgtEl>
                                              <p:spTgt spid="30"/>
                                            </p:tgtEl>
                                            <p:attrNameLst>
                                              <p:attrName>ppt_x</p:attrName>
                                            </p:attrNameLst>
                                          </p:cBhvr>
                                          <p:tavLst>
                                            <p:tav tm="0">
                                              <p:val>
                                                <p:strVal val="#ppt_x"/>
                                              </p:val>
                                            </p:tav>
                                            <p:tav tm="100000">
                                              <p:val>
                                                <p:strVal val="#ppt_x"/>
                                              </p:val>
                                            </p:tav>
                                          </p:tavLst>
                                        </p:anim>
                                        <p:anim calcmode="lin" valueType="num">
                                          <p:cBhvr>
                                            <p:cTn id="21" dur="750" fill="hold"/>
                                            <p:tgtEl>
                                              <p:spTgt spid="30"/>
                                            </p:tgtEl>
                                            <p:attrNameLst>
                                              <p:attrName>ppt_y</p:attrName>
                                            </p:attrNameLst>
                                          </p:cBhvr>
                                          <p:tavLst>
                                            <p:tav tm="0">
                                              <p:val>
                                                <p:strVal val="#ppt_y+.1"/>
                                              </p:val>
                                            </p:tav>
                                            <p:tav tm="100000">
                                              <p:val>
                                                <p:strVal val="#ppt_y"/>
                                              </p:val>
                                            </p:tav>
                                          </p:tavLst>
                                        </p:anim>
                                      </p:childTnLst>
                                    </p:cTn>
                                  </p:par>
                                  <p:par>
                                    <p:cTn id="22" presetID="22" presetClass="entr" presetSubtype="1" fill="hold" grpId="0" nodeType="withEffect">
                                      <p:stCondLst>
                                        <p:cond delay="30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1000"/>
                                            <p:tgtEl>
                                              <p:spTgt spid="29"/>
                                            </p:tgtEl>
                                          </p:cBhvr>
                                        </p:animEffect>
                                      </p:childTnLst>
                                    </p:cTn>
                                  </p:par>
                                  <p:par>
                                    <p:cTn id="25" presetID="42" presetClass="entr" presetSubtype="0" fill="hold" nodeType="withEffect">
                                      <p:stCondLst>
                                        <p:cond delay="40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475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47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55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550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750"/>
                                            <p:tgtEl>
                                              <p:spTgt spid="40"/>
                                            </p:tgtEl>
                                          </p:cBhvr>
                                        </p:animEffect>
                                        <p:anim calcmode="lin" valueType="num">
                                          <p:cBhvr>
                                            <p:cTn id="11" dur="750" fill="hold"/>
                                            <p:tgtEl>
                                              <p:spTgt spid="40"/>
                                            </p:tgtEl>
                                            <p:attrNameLst>
                                              <p:attrName>ppt_x</p:attrName>
                                            </p:attrNameLst>
                                          </p:cBhvr>
                                          <p:tavLst>
                                            <p:tav tm="0">
                                              <p:val>
                                                <p:strVal val="#ppt_x"/>
                                              </p:val>
                                            </p:tav>
                                            <p:tav tm="100000">
                                              <p:val>
                                                <p:strVal val="#ppt_x"/>
                                              </p:val>
                                            </p:tav>
                                          </p:tavLst>
                                        </p:anim>
                                        <p:anim calcmode="lin" valueType="num">
                                          <p:cBhvr>
                                            <p:cTn id="12" dur="750" fill="hold"/>
                                            <p:tgtEl>
                                              <p:spTgt spid="40"/>
                                            </p:tgtEl>
                                            <p:attrNameLst>
                                              <p:attrName>ppt_y</p:attrName>
                                            </p:attrNameLst>
                                          </p:cBhvr>
                                          <p:tavLst>
                                            <p:tav tm="0">
                                              <p:val>
                                                <p:strVal val="#ppt_y+.1"/>
                                              </p:val>
                                            </p:tav>
                                            <p:tav tm="100000">
                                              <p:val>
                                                <p:strVal val="#ppt_y"/>
                                              </p:val>
                                            </p:tav>
                                          </p:tavLst>
                                        </p:anim>
                                      </p:childTnLst>
                                    </p:cTn>
                                  </p:par>
                                  <p:par>
                                    <p:cTn id="13" presetID="2" presetClass="entr" presetSubtype="1" fill="hold" nodeType="withEffect">
                                      <p:stCondLst>
                                        <p:cond delay="125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225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anim calcmode="lin" valueType="num">
                                          <p:cBhvr>
                                            <p:cTn id="20" dur="750" fill="hold"/>
                                            <p:tgtEl>
                                              <p:spTgt spid="30"/>
                                            </p:tgtEl>
                                            <p:attrNameLst>
                                              <p:attrName>ppt_x</p:attrName>
                                            </p:attrNameLst>
                                          </p:cBhvr>
                                          <p:tavLst>
                                            <p:tav tm="0">
                                              <p:val>
                                                <p:strVal val="#ppt_x"/>
                                              </p:val>
                                            </p:tav>
                                            <p:tav tm="100000">
                                              <p:val>
                                                <p:strVal val="#ppt_x"/>
                                              </p:val>
                                            </p:tav>
                                          </p:tavLst>
                                        </p:anim>
                                        <p:anim calcmode="lin" valueType="num">
                                          <p:cBhvr>
                                            <p:cTn id="21" dur="750" fill="hold"/>
                                            <p:tgtEl>
                                              <p:spTgt spid="30"/>
                                            </p:tgtEl>
                                            <p:attrNameLst>
                                              <p:attrName>ppt_y</p:attrName>
                                            </p:attrNameLst>
                                          </p:cBhvr>
                                          <p:tavLst>
                                            <p:tav tm="0">
                                              <p:val>
                                                <p:strVal val="#ppt_y+.1"/>
                                              </p:val>
                                            </p:tav>
                                            <p:tav tm="100000">
                                              <p:val>
                                                <p:strVal val="#ppt_y"/>
                                              </p:val>
                                            </p:tav>
                                          </p:tavLst>
                                        </p:anim>
                                      </p:childTnLst>
                                    </p:cTn>
                                  </p:par>
                                  <p:par>
                                    <p:cTn id="22" presetID="22" presetClass="entr" presetSubtype="1" fill="hold" grpId="0" nodeType="withEffect">
                                      <p:stCondLst>
                                        <p:cond delay="30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1000"/>
                                            <p:tgtEl>
                                              <p:spTgt spid="29"/>
                                            </p:tgtEl>
                                          </p:cBhvr>
                                        </p:animEffect>
                                      </p:childTnLst>
                                    </p:cTn>
                                  </p:par>
                                  <p:par>
                                    <p:cTn id="25" presetID="42" presetClass="entr" presetSubtype="0" fill="hold" nodeType="withEffect">
                                      <p:stCondLst>
                                        <p:cond delay="40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475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47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55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550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0"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092509" y="1671921"/>
            <a:ext cx="3063691" cy="748988"/>
          </a:xfrm>
          <a:prstGeom prst="rect">
            <a:avLst/>
          </a:prstGeom>
          <a:noFill/>
        </p:spPr>
        <p:txBody>
          <a:bodyPr wrap="square" rtlCol="0">
            <a:spAutoFit/>
          </a:bodyPr>
          <a:lstStyle/>
          <a:p>
            <a:pPr algn="dist" defTabSz="1218565"/>
            <a:r>
              <a:rPr lang="zh-CN" altLang="en-US" sz="4265" b="1" dirty="0">
                <a:solidFill>
                  <a:srgbClr val="78D00E"/>
                </a:solidFill>
                <a:latin typeface="微软雅黑" pitchFamily="34" charset="-122"/>
                <a:ea typeface="微软雅黑" pitchFamily="34" charset="-122"/>
              </a:rPr>
              <a:t>废物利用</a:t>
            </a:r>
          </a:p>
        </p:txBody>
      </p:sp>
      <p:sp>
        <p:nvSpPr>
          <p:cNvPr id="3" name="Rectangle 2"/>
          <p:cNvSpPr txBox="1">
            <a:spLocks noRot="1" noChangeArrowheads="1"/>
          </p:cNvSpPr>
          <p:nvPr/>
        </p:nvSpPr>
        <p:spPr>
          <a:xfrm>
            <a:off x="1605729" y="2539203"/>
            <a:ext cx="4198172" cy="1524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8565">
              <a:lnSpc>
                <a:spcPct val="200000"/>
              </a:lnSpc>
            </a:pPr>
            <a:r>
              <a:rPr lang="en-US" altLang="zh-CN" sz="1865" dirty="0">
                <a:solidFill>
                  <a:srgbClr val="9BBB59">
                    <a:lumMod val="50000"/>
                  </a:srgbClr>
                </a:solidFill>
                <a:latin typeface="微软雅黑" pitchFamily="34" charset="-122"/>
                <a:ea typeface="微软雅黑" pitchFamily="34" charset="-122"/>
              </a:rPr>
              <a:t>        </a:t>
            </a:r>
            <a:r>
              <a:rPr lang="zh-CN" altLang="zh-CN" sz="1865" dirty="0">
                <a:solidFill>
                  <a:srgbClr val="9BBB59">
                    <a:lumMod val="50000"/>
                  </a:srgbClr>
                </a:solidFill>
                <a:latin typeface="微软雅黑" pitchFamily="34" charset="-122"/>
                <a:ea typeface="微软雅黑" pitchFamily="34" charset="-122"/>
              </a:rPr>
              <a:t>对于垃圾，不论哪种处理方式都会对环境产生危害，增加社会负担，造成资源的浪费。所以解决垃圾处理的最好方法就是</a:t>
            </a:r>
            <a:r>
              <a:rPr lang="zh-CN" altLang="en-US" sz="1865" dirty="0">
                <a:solidFill>
                  <a:srgbClr val="9BBB59">
                    <a:lumMod val="50000"/>
                  </a:srgbClr>
                </a:solidFill>
                <a:latin typeface="微软雅黑" pitchFamily="34" charset="-122"/>
                <a:ea typeface="微软雅黑" pitchFamily="34" charset="-122"/>
              </a:rPr>
              <a:t>废物利用。</a:t>
            </a:r>
            <a:endParaRPr lang="zh-CN" altLang="zh-CN" sz="1865" dirty="0">
              <a:solidFill>
                <a:srgbClr val="9BBB59">
                  <a:lumMod val="50000"/>
                </a:srgb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883729" y="3797300"/>
            <a:ext cx="3755572" cy="1980677"/>
          </a:xfrm>
          <a:prstGeom prst="rect">
            <a:avLst/>
          </a:prstGeom>
          <a:solidFill>
            <a:schemeClr val="bg1"/>
          </a:solidFill>
          <a:ln>
            <a:solidFill>
              <a:schemeClr val="bg1"/>
            </a:solidFill>
          </a:ln>
          <a:effectLst>
            <a:outerShdw blurRad="50800" dist="38100" dir="5400000" algn="t" rotWithShape="0">
              <a:prstClr val="black">
                <a:alpha val="40000"/>
              </a:prstClr>
            </a:outerShdw>
          </a:effectLst>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6280305" y="857250"/>
            <a:ext cx="3128691" cy="1962151"/>
          </a:xfrm>
          <a:prstGeom prst="rect">
            <a:avLst/>
          </a:prstGeom>
          <a:ln>
            <a:solidFill>
              <a:schemeClr val="bg1"/>
            </a:solidFill>
          </a:ln>
          <a:effectLst>
            <a:outerShdw blurRad="50800" dist="38100" dir="5400000" algn="t" rotWithShape="0">
              <a:prstClr val="black">
                <a:alpha val="40000"/>
              </a:prstClr>
            </a:outerShdw>
          </a:effectLst>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74101" y="1943101"/>
            <a:ext cx="2247900" cy="2247900"/>
          </a:xfrm>
          <a:prstGeom prst="rect">
            <a:avLst/>
          </a:prstGeom>
          <a:ln>
            <a:solidFill>
              <a:schemeClr val="bg1"/>
            </a:solidFill>
          </a:ln>
          <a:effectLst>
            <a:outerShdw blurRad="50800" dist="38100" dir="8100000" algn="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2" presetClass="entr" presetSubtype="0"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par>
                                    <p:cTn id="18" presetID="2" presetClass="entr" presetSubtype="1" fill="hold" nodeType="withEffect" p14:presetBounceEnd="58000">
                                      <p:stCondLst>
                                        <p:cond delay="1500"/>
                                      </p:stCondLst>
                                      <p:childTnLst>
                                        <p:set>
                                          <p:cBhvr>
                                            <p:cTn id="19" dur="1" fill="hold">
                                              <p:stCondLst>
                                                <p:cond delay="0"/>
                                              </p:stCondLst>
                                            </p:cTn>
                                            <p:tgtEl>
                                              <p:spTgt spid="6"/>
                                            </p:tgtEl>
                                            <p:attrNameLst>
                                              <p:attrName>style.visibility</p:attrName>
                                            </p:attrNameLst>
                                          </p:cBhvr>
                                          <p:to>
                                            <p:strVal val="visible"/>
                                          </p:to>
                                        </p:set>
                                        <p:anim calcmode="lin" valueType="num" p14:bounceEnd="58000">
                                          <p:cBhvr additive="base">
                                            <p:cTn id="20" dur="1000" fill="hold"/>
                                            <p:tgtEl>
                                              <p:spTgt spid="6"/>
                                            </p:tgtEl>
                                            <p:attrNameLst>
                                              <p:attrName>ppt_x</p:attrName>
                                            </p:attrNameLst>
                                          </p:cBhvr>
                                          <p:tavLst>
                                            <p:tav tm="0">
                                              <p:val>
                                                <p:strVal val="#ppt_x"/>
                                              </p:val>
                                            </p:tav>
                                            <p:tav tm="100000">
                                              <p:val>
                                                <p:strVal val="#ppt_x"/>
                                              </p:val>
                                            </p:tav>
                                          </p:tavLst>
                                        </p:anim>
                                        <p:anim calcmode="lin" valueType="num" p14:bounceEnd="58000">
                                          <p:cBhvr additive="base">
                                            <p:cTn id="21" dur="10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2500"/>
                                      </p:stCondLst>
                                      <p:iterate type="lt">
                                        <p:tmPct val="10000"/>
                                      </p:iterate>
                                      <p:childTnLst>
                                        <p:set>
                                          <p:cBhvr>
                                            <p:cTn id="23" dur="1" fill="hold">
                                              <p:stCondLst>
                                                <p:cond delay="0"/>
                                              </p:stCondLst>
                                            </p:cTn>
                                            <p:tgtEl>
                                              <p:spTgt spid="2"/>
                                            </p:tgtEl>
                                            <p:attrNameLst>
                                              <p:attrName>style.visibility</p:attrName>
                                            </p:attrNameLst>
                                          </p:cBhvr>
                                          <p:to>
                                            <p:strVal val="visible"/>
                                          </p:to>
                                        </p:set>
                                        <p:animEffect transition="in" filter="fade">
                                          <p:cBhvr>
                                            <p:cTn id="24" dur="1250"/>
                                            <p:tgtEl>
                                              <p:spTgt spid="2"/>
                                            </p:tgtEl>
                                          </p:cBhvr>
                                        </p:animEffect>
                                      </p:childTnLst>
                                    </p:cTn>
                                  </p:par>
                                  <p:par>
                                    <p:cTn id="25" presetID="22" presetClass="entr" presetSubtype="1" fill="hold" grpId="0" nodeType="withEffect">
                                      <p:stCondLst>
                                        <p:cond delay="400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2" presetClass="entr" presetSubtype="0"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par>
                                    <p:cTn id="18" presetID="2" presetClass="entr" presetSubtype="1" fill="hold" nodeType="withEffect">
                                      <p:stCondLst>
                                        <p:cond delay="15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ppt_x"/>
                                              </p:val>
                                            </p:tav>
                                            <p:tav tm="100000">
                                              <p:val>
                                                <p:strVal val="#ppt_x"/>
                                              </p:val>
                                            </p:tav>
                                          </p:tavLst>
                                        </p:anim>
                                        <p:anim calcmode="lin" valueType="num">
                                          <p:cBhvr additive="base">
                                            <p:cTn id="21" dur="10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2500"/>
                                      </p:stCondLst>
                                      <p:iterate type="lt">
                                        <p:tmPct val="10000"/>
                                      </p:iterate>
                                      <p:childTnLst>
                                        <p:set>
                                          <p:cBhvr>
                                            <p:cTn id="23" dur="1" fill="hold">
                                              <p:stCondLst>
                                                <p:cond delay="0"/>
                                              </p:stCondLst>
                                            </p:cTn>
                                            <p:tgtEl>
                                              <p:spTgt spid="2"/>
                                            </p:tgtEl>
                                            <p:attrNameLst>
                                              <p:attrName>style.visibility</p:attrName>
                                            </p:attrNameLst>
                                          </p:cBhvr>
                                          <p:to>
                                            <p:strVal val="visible"/>
                                          </p:to>
                                        </p:set>
                                        <p:animEffect transition="in" filter="fade">
                                          <p:cBhvr>
                                            <p:cTn id="24" dur="1250"/>
                                            <p:tgtEl>
                                              <p:spTgt spid="2"/>
                                            </p:tgtEl>
                                          </p:cBhvr>
                                        </p:animEffect>
                                      </p:childTnLst>
                                    </p:cTn>
                                  </p:par>
                                  <p:par>
                                    <p:cTn id="25" presetID="22" presetClass="entr" presetSubtype="1" fill="hold" grpId="0" nodeType="withEffect">
                                      <p:stCondLst>
                                        <p:cond delay="400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17599" t="50088" r="45437"/>
          <a:stretch>
            <a:fillRect/>
          </a:stretch>
        </p:blipFill>
        <p:spPr>
          <a:xfrm>
            <a:off x="492708" y="3800562"/>
            <a:ext cx="3657330" cy="2469179"/>
          </a:xfrm>
          <a:prstGeom prst="rect">
            <a:avLst/>
          </a:prstGeom>
        </p:spPr>
      </p:pic>
      <p:sp>
        <p:nvSpPr>
          <p:cNvPr id="3" name="圆角矩形 6"/>
          <p:cNvSpPr/>
          <p:nvPr/>
        </p:nvSpPr>
        <p:spPr>
          <a:xfrm>
            <a:off x="4973427" y="2021801"/>
            <a:ext cx="3832851" cy="561975"/>
          </a:xfrm>
          <a:prstGeom prst="roundRect">
            <a:avLst>
              <a:gd name="adj" fmla="val 6780"/>
            </a:avLst>
          </a:prstGeom>
          <a:blipFill>
            <a:blip r:embed="rId2"/>
            <a:tile tx="0" ty="0" sx="100000" sy="100000" flip="none" algn="tl"/>
          </a:blip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31750" h="38100"/>
            <a:bevelB w="57150"/>
            <a:contourClr>
              <a:srgbClr val="F79646">
                <a:lumMod val="50000"/>
              </a:srgb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pitchFamily="2" charset="-122"/>
              <a:cs typeface="+mn-cs"/>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29792" t="5833" r="29375" b="11042"/>
          <a:stretch>
            <a:fillRect/>
          </a:stretch>
        </p:blipFill>
        <p:spPr>
          <a:xfrm>
            <a:off x="2087482" y="1435716"/>
            <a:ext cx="2030663" cy="2066925"/>
          </a:xfrm>
          <a:prstGeom prst="rect">
            <a:avLst/>
          </a:prstGeom>
          <a:effectLst>
            <a:outerShdw blurRad="101600" dist="63500" dir="5400000" algn="t" rotWithShape="0">
              <a:prstClr val="black">
                <a:alpha val="51000"/>
              </a:prstClr>
            </a:outerShdw>
          </a:effectLst>
        </p:spPr>
      </p:pic>
      <p:sp>
        <p:nvSpPr>
          <p:cNvPr id="5" name="TextBox 8"/>
          <p:cNvSpPr txBox="1"/>
          <p:nvPr/>
        </p:nvSpPr>
        <p:spPr>
          <a:xfrm>
            <a:off x="2392956" y="2292966"/>
            <a:ext cx="1447800" cy="800219"/>
          </a:xfrm>
          <a:prstGeom prst="rect">
            <a:avLst/>
          </a:prstGeom>
          <a:noFill/>
        </p:spPr>
        <p:txBody>
          <a:bodyPr wrap="square" rtlCol="0">
            <a:spAutoFit/>
          </a:bodyPr>
          <a:lstStyle/>
          <a:p>
            <a:pPr algn="dist" defTabSz="914400"/>
            <a:r>
              <a:rPr lang="zh-CN" altLang="en-US" sz="4600" b="1" dirty="0">
                <a:solidFill>
                  <a:prstClr val="white"/>
                </a:solidFill>
                <a:effectLst>
                  <a:outerShdw blurRad="152400" dist="88900" dir="5400000" algn="t" rotWithShape="0">
                    <a:prstClr val="black">
                      <a:alpha val="57000"/>
                    </a:prstClr>
                  </a:outerShdw>
                </a:effectLst>
                <a:latin typeface="方正卡通简体" pitchFamily="65" charset="-122"/>
                <a:ea typeface="方正卡通简体" pitchFamily="65" charset="-122"/>
              </a:rPr>
              <a:t>目录</a:t>
            </a:r>
          </a:p>
        </p:txBody>
      </p:sp>
      <p:sp>
        <p:nvSpPr>
          <p:cNvPr id="6" name="圆角矩形 9"/>
          <p:cNvSpPr/>
          <p:nvPr/>
        </p:nvSpPr>
        <p:spPr>
          <a:xfrm>
            <a:off x="5011527" y="4088726"/>
            <a:ext cx="3804276" cy="561975"/>
          </a:xfrm>
          <a:prstGeom prst="roundRect">
            <a:avLst>
              <a:gd name="adj" fmla="val 6780"/>
            </a:avLst>
          </a:prstGeom>
          <a:blipFill>
            <a:blip r:embed="rId2"/>
            <a:tile tx="0" ty="0" sx="100000" sy="100000" flip="none" algn="tl"/>
          </a:blip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31750" h="38100"/>
            <a:bevelB w="57150"/>
            <a:contourClr>
              <a:srgbClr val="F79646">
                <a:lumMod val="50000"/>
              </a:srgb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pitchFamily="2" charset="-122"/>
              <a:cs typeface="+mn-cs"/>
            </a:endParaRPr>
          </a:p>
        </p:txBody>
      </p:sp>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8936" t="8819" r="8190"/>
          <a:stretch>
            <a:fillRect/>
          </a:stretch>
        </p:blipFill>
        <p:spPr>
          <a:xfrm>
            <a:off x="9129142" y="3982768"/>
            <a:ext cx="3031015" cy="3143836"/>
          </a:xfrm>
          <a:prstGeom prst="rect">
            <a:avLst/>
          </a:prstGeom>
          <a:effectLst>
            <a:outerShdw blurRad="88900" dist="63500" dir="5400000" algn="t" rotWithShape="0">
              <a:prstClr val="black">
                <a:alpha val="43000"/>
              </a:prstClr>
            </a:outerShdw>
          </a:effectLst>
        </p:spPr>
      </p:pic>
      <p:sp>
        <p:nvSpPr>
          <p:cNvPr id="8" name="TextBox 10"/>
          <p:cNvSpPr txBox="1"/>
          <p:nvPr/>
        </p:nvSpPr>
        <p:spPr>
          <a:xfrm>
            <a:off x="2321373" y="2964031"/>
            <a:ext cx="1674079" cy="646331"/>
          </a:xfrm>
          <a:prstGeom prst="rect">
            <a:avLst/>
          </a:prstGeom>
          <a:noFill/>
        </p:spPr>
        <p:txBody>
          <a:bodyPr wrap="square" rtlCol="0">
            <a:spAutoFit/>
          </a:bodyPr>
          <a:lstStyle/>
          <a:p>
            <a:pPr algn="dist" defTabSz="914400"/>
            <a:r>
              <a:rPr lang="en-US" altLang="zh-CN" spc="300" dirty="0">
                <a:solidFill>
                  <a:srgbClr val="EEECE1">
                    <a:lumMod val="25000"/>
                  </a:srgbClr>
                </a:solidFill>
                <a:effectLst>
                  <a:innerShdw blurRad="38100" dist="50800" dir="16200000">
                    <a:prstClr val="black">
                      <a:alpha val="86000"/>
                    </a:prstClr>
                  </a:innerShdw>
                </a:effectLst>
                <a:latin typeface="Autumn" pitchFamily="2" charset="0"/>
                <a:ea typeface="微软雅黑" pitchFamily="34" charset="-122"/>
              </a:rPr>
              <a:t>CONTANTS</a:t>
            </a:r>
            <a:endParaRPr lang="zh-HK" altLang="en-US" spc="300" dirty="0">
              <a:solidFill>
                <a:srgbClr val="EEECE1">
                  <a:lumMod val="25000"/>
                </a:srgbClr>
              </a:solidFill>
              <a:effectLst>
                <a:innerShdw blurRad="38100" dist="50800" dir="16200000">
                  <a:prstClr val="black">
                    <a:alpha val="86000"/>
                  </a:prstClr>
                </a:innerShdw>
              </a:effectLst>
              <a:latin typeface="Autumn" pitchFamily="2" charset="0"/>
              <a:ea typeface="微软雅黑" pitchFamily="34" charset="-122"/>
            </a:endParaRPr>
          </a:p>
          <a:p>
            <a:pPr algn="dist" defTabSz="914400"/>
            <a:endParaRPr lang="zh-CN" altLang="en-US" dirty="0">
              <a:solidFill>
                <a:srgbClr val="EEECE1">
                  <a:lumMod val="25000"/>
                </a:srgbClr>
              </a:solidFill>
              <a:effectLst>
                <a:innerShdw blurRad="38100" dist="50800" dir="16200000">
                  <a:prstClr val="black">
                    <a:alpha val="86000"/>
                  </a:prstClr>
                </a:innerShdw>
              </a:effectLst>
              <a:latin typeface="Autumn" pitchFamily="2" charset="0"/>
              <a:ea typeface="宋体" pitchFamily="2" charset="-122"/>
            </a:endParaRPr>
          </a:p>
        </p:txBody>
      </p:sp>
      <p:sp>
        <p:nvSpPr>
          <p:cNvPr id="9" name="圆角矩形 11"/>
          <p:cNvSpPr/>
          <p:nvPr/>
        </p:nvSpPr>
        <p:spPr>
          <a:xfrm>
            <a:off x="4982952" y="2993351"/>
            <a:ext cx="3832851" cy="561975"/>
          </a:xfrm>
          <a:prstGeom prst="roundRect">
            <a:avLst>
              <a:gd name="adj" fmla="val 6780"/>
            </a:avLst>
          </a:prstGeom>
          <a:blipFill>
            <a:blip r:embed="rId2"/>
            <a:tile tx="0" ty="0" sx="100000" sy="100000" flip="none" algn="tl"/>
          </a:blip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31750" h="38100"/>
            <a:bevelB w="57150"/>
            <a:contourClr>
              <a:srgbClr val="F79646">
                <a:lumMod val="50000"/>
              </a:srgb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pitchFamily="2" charset="-122"/>
              <a:cs typeface="+mn-cs"/>
            </a:endParaRPr>
          </a:p>
        </p:txBody>
      </p:sp>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221997" y="-80907"/>
            <a:ext cx="3258182" cy="1897623"/>
          </a:xfrm>
          <a:prstGeom prst="rect">
            <a:avLst/>
          </a:prstGeom>
          <a:effectLst>
            <a:outerShdw blurRad="50800" dist="38100" dir="5400000" algn="t" rotWithShape="0">
              <a:prstClr val="black">
                <a:alpha val="40000"/>
              </a:prstClr>
            </a:outerShdw>
          </a:effectLst>
        </p:spPr>
      </p:pic>
      <p:sp>
        <p:nvSpPr>
          <p:cNvPr id="11" name="TextBox 13"/>
          <p:cNvSpPr txBox="1"/>
          <p:nvPr/>
        </p:nvSpPr>
        <p:spPr>
          <a:xfrm>
            <a:off x="5565147" y="2039664"/>
            <a:ext cx="2827756" cy="492443"/>
          </a:xfrm>
          <a:prstGeom prst="rect">
            <a:avLst/>
          </a:prstGeom>
          <a:noFill/>
        </p:spPr>
        <p:txBody>
          <a:bodyPr wrap="square" rtlCol="0">
            <a:spAutoFit/>
          </a:bodyPr>
          <a:lstStyle/>
          <a:p>
            <a:pPr algn="dist" defTabSz="914400"/>
            <a:r>
              <a:rPr lang="zh-CN" altLang="en-US" sz="26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低碳生活的定义</a:t>
            </a:r>
          </a:p>
        </p:txBody>
      </p:sp>
      <p:sp>
        <p:nvSpPr>
          <p:cNvPr id="12" name="TextBox 14"/>
          <p:cNvSpPr txBox="1"/>
          <p:nvPr/>
        </p:nvSpPr>
        <p:spPr>
          <a:xfrm>
            <a:off x="5505155" y="4136351"/>
            <a:ext cx="3255492" cy="492443"/>
          </a:xfrm>
          <a:prstGeom prst="rect">
            <a:avLst/>
          </a:prstGeom>
          <a:noFill/>
        </p:spPr>
        <p:txBody>
          <a:bodyPr wrap="square" rtlCol="0">
            <a:spAutoFit/>
          </a:bodyPr>
          <a:lstStyle>
            <a:defPPr>
              <a:defRPr lang="zh-CN"/>
            </a:defPPr>
            <a:lvl1pPr algn="dist">
              <a:defRPr sz="2400" b="1">
                <a:solidFill>
                  <a:schemeClr val="tx1">
                    <a:lumMod val="85000"/>
                    <a:lumOff val="15000"/>
                  </a:schemeClr>
                </a:solidFill>
                <a:effectLst>
                  <a:innerShdw blurRad="50800" dist="50800" dir="16200000">
                    <a:schemeClr val="tx1"/>
                  </a:innerShdw>
                </a:effectLst>
                <a:latin typeface="微软雅黑" pitchFamily="34" charset="-122"/>
                <a:ea typeface="微软雅黑" pitchFamily="34"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prstClr val="black">
                    <a:lumMod val="85000"/>
                    <a:lumOff val="15000"/>
                  </a:prstClr>
                </a:solidFill>
                <a:effectLst>
                  <a:innerShdw blurRad="50800" dist="50800" dir="16200000">
                    <a:prstClr val="black"/>
                  </a:innerShdw>
                </a:effectLst>
                <a:uLnTx/>
                <a:uFillTx/>
                <a:latin typeface="方正卡通简体" pitchFamily="65" charset="-122"/>
                <a:ea typeface="方正卡通简体" pitchFamily="65" charset="-122"/>
              </a:rPr>
              <a:t>低碳生活，从我做起</a:t>
            </a:r>
          </a:p>
        </p:txBody>
      </p:sp>
      <p:sp>
        <p:nvSpPr>
          <p:cNvPr id="13" name="TextBox 15"/>
          <p:cNvSpPr txBox="1"/>
          <p:nvPr/>
        </p:nvSpPr>
        <p:spPr>
          <a:xfrm>
            <a:off x="5517413" y="3040976"/>
            <a:ext cx="3256882" cy="492443"/>
          </a:xfrm>
          <a:prstGeom prst="rect">
            <a:avLst/>
          </a:prstGeom>
          <a:noFill/>
        </p:spPr>
        <p:txBody>
          <a:bodyPr wrap="square" rtlCol="0">
            <a:spAutoFit/>
          </a:bodyPr>
          <a:lstStyle>
            <a:defPPr>
              <a:defRPr lang="zh-CN"/>
            </a:defPPr>
            <a:lvl1pPr algn="dist">
              <a:defRPr sz="2400" b="1">
                <a:solidFill>
                  <a:schemeClr val="tx1">
                    <a:lumMod val="85000"/>
                    <a:lumOff val="15000"/>
                  </a:schemeClr>
                </a:solidFill>
                <a:effectLst>
                  <a:innerShdw blurRad="50800" dist="50800" dir="16200000">
                    <a:schemeClr val="tx1"/>
                  </a:innerShdw>
                </a:effectLst>
                <a:latin typeface="微软雅黑" pitchFamily="34" charset="-122"/>
                <a:ea typeface="微软雅黑" pitchFamily="34" charset="-122"/>
              </a:defRPr>
            </a:lvl1p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prstClr val="black">
                    <a:lumMod val="85000"/>
                    <a:lumOff val="15000"/>
                  </a:prstClr>
                </a:solidFill>
                <a:effectLst>
                  <a:innerShdw blurRad="50800" dist="50800" dir="16200000">
                    <a:prstClr val="black"/>
                  </a:innerShdw>
                </a:effectLst>
                <a:uLnTx/>
                <a:uFillTx/>
                <a:latin typeface="方正卡通简体" pitchFamily="65" charset="-122"/>
                <a:ea typeface="方正卡通简体" pitchFamily="65" charset="-122"/>
              </a:rPr>
              <a:t>倡导低碳，呵护地球</a:t>
            </a:r>
          </a:p>
        </p:txBody>
      </p:sp>
      <p:sp>
        <p:nvSpPr>
          <p:cNvPr id="14" name="TextBox 17"/>
          <p:cNvSpPr txBox="1"/>
          <p:nvPr/>
        </p:nvSpPr>
        <p:spPr>
          <a:xfrm>
            <a:off x="5125828" y="2107526"/>
            <a:ext cx="418704" cy="369332"/>
          </a:xfrm>
          <a:prstGeom prst="rect">
            <a:avLst/>
          </a:prstGeom>
          <a:solidFill>
            <a:srgbClr val="FABC21"/>
          </a:solidFill>
          <a:ln w="25400" cap="flat" cmpd="sng" algn="ctr">
            <a:solidFill>
              <a:sysClr val="window" lastClr="FFFFFF"/>
            </a:solidFill>
            <a:prstDash val="solid"/>
          </a:ln>
          <a:effectLst>
            <a:innerShdw blurRad="88900" dist="12700" dir="16200000">
              <a:prstClr val="black">
                <a:alpha val="42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latin typeface="AcmeFont" pitchFamily="2" charset="0"/>
                <a:ea typeface="宋体" pitchFamily="2" charset="-122"/>
                <a:cs typeface="+mn-cs"/>
              </a:rPr>
              <a:t>1</a:t>
            </a:r>
            <a:endParaRPr kumimoji="0" lang="zh-CN" altLang="en-US" sz="2400" b="0" i="0" u="none" strike="noStrike" kern="0" cap="none" spc="0" normalizeH="0" baseline="0" noProof="0" dirty="0">
              <a:ln>
                <a:noFill/>
              </a:ln>
              <a:solidFill>
                <a:prstClr val="white"/>
              </a:solidFill>
              <a:effectLst/>
              <a:uLnTx/>
              <a:uFillTx/>
              <a:latin typeface="AcmeFont" pitchFamily="2" charset="0"/>
              <a:ea typeface="宋体" pitchFamily="2" charset="-122"/>
              <a:cs typeface="+mn-cs"/>
            </a:endParaRPr>
          </a:p>
        </p:txBody>
      </p:sp>
      <p:sp>
        <p:nvSpPr>
          <p:cNvPr id="15" name="TextBox 18"/>
          <p:cNvSpPr txBox="1"/>
          <p:nvPr/>
        </p:nvSpPr>
        <p:spPr>
          <a:xfrm>
            <a:off x="5106778" y="3079076"/>
            <a:ext cx="418704" cy="369332"/>
          </a:xfrm>
          <a:prstGeom prst="rect">
            <a:avLst/>
          </a:prstGeom>
          <a:solidFill>
            <a:srgbClr val="7FC6C7"/>
          </a:solidFill>
          <a:ln w="25400" cap="flat" cmpd="sng" algn="ctr">
            <a:solidFill>
              <a:sysClr val="window" lastClr="FFFFFF"/>
            </a:solidFill>
            <a:prstDash val="solid"/>
          </a:ln>
          <a:effectLst>
            <a:innerShdw blurRad="88900" dist="12700" dir="16200000">
              <a:prstClr val="black">
                <a:alpha val="42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latin typeface="AcmeFont" pitchFamily="2" charset="0"/>
                <a:ea typeface="宋体" pitchFamily="2" charset="-122"/>
                <a:cs typeface="+mn-cs"/>
              </a:rPr>
              <a:t>2</a:t>
            </a:r>
            <a:endParaRPr kumimoji="0" lang="zh-CN" altLang="en-US" sz="2400" b="0" i="0" u="none" strike="noStrike" kern="0" cap="none" spc="0" normalizeH="0" baseline="0" noProof="0" dirty="0">
              <a:ln>
                <a:noFill/>
              </a:ln>
              <a:solidFill>
                <a:prstClr val="white"/>
              </a:solidFill>
              <a:effectLst/>
              <a:uLnTx/>
              <a:uFillTx/>
              <a:latin typeface="AcmeFont" pitchFamily="2" charset="0"/>
              <a:ea typeface="宋体" pitchFamily="2" charset="-122"/>
              <a:cs typeface="+mn-cs"/>
            </a:endParaRPr>
          </a:p>
        </p:txBody>
      </p:sp>
      <p:sp>
        <p:nvSpPr>
          <p:cNvPr id="16" name="TextBox 19"/>
          <p:cNvSpPr txBox="1"/>
          <p:nvPr/>
        </p:nvSpPr>
        <p:spPr>
          <a:xfrm>
            <a:off x="5097253" y="4183976"/>
            <a:ext cx="418704" cy="369332"/>
          </a:xfrm>
          <a:prstGeom prst="rect">
            <a:avLst/>
          </a:prstGeom>
          <a:solidFill>
            <a:srgbClr val="58BE52"/>
          </a:solidFill>
          <a:ln w="25400" cap="flat" cmpd="sng" algn="ctr">
            <a:solidFill>
              <a:sysClr val="window" lastClr="FFFFFF"/>
            </a:solidFill>
            <a:prstDash val="solid"/>
          </a:ln>
          <a:effectLst>
            <a:innerShdw blurRad="88900" dist="12700" dir="16200000">
              <a:prstClr val="black">
                <a:alpha val="42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latin typeface="AcmeFont" pitchFamily="2" charset="0"/>
                <a:ea typeface="宋体" pitchFamily="2" charset="-122"/>
                <a:cs typeface="+mn-cs"/>
              </a:rPr>
              <a:t>3</a:t>
            </a:r>
            <a:endParaRPr kumimoji="0" lang="zh-CN" altLang="en-US" sz="2400" b="0" i="0" u="none" strike="noStrike" kern="0" cap="none" spc="0" normalizeH="0" baseline="0" noProof="0" dirty="0">
              <a:ln>
                <a:noFill/>
              </a:ln>
              <a:solidFill>
                <a:prstClr val="white"/>
              </a:solidFill>
              <a:effectLst/>
              <a:uLnTx/>
              <a:uFillTx/>
              <a:latin typeface="AcmeFont" pitchFamily="2" charset="0"/>
              <a:ea typeface="宋体" pitchFamily="2" charset="-122"/>
              <a:cs typeface="+mn-cs"/>
            </a:endParaRPr>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12174" y="64439"/>
            <a:ext cx="2766095" cy="2742554"/>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38" presetClass="entr" presetSubtype="0" accel="50000" fill="hold" grpId="0" nodeType="withEffect">
                                      <p:stCondLst>
                                        <p:cond delay="1000"/>
                                      </p:stCondLst>
                                      <p:iterate type="lt">
                                        <p:tmPct val="50000"/>
                                      </p:iterate>
                                      <p:childTnLst>
                                        <p:set>
                                          <p:cBhvr>
                                            <p:cTn id="10" dur="1" fill="hold">
                                              <p:stCondLst>
                                                <p:cond delay="0"/>
                                              </p:stCondLst>
                                            </p:cTn>
                                            <p:tgtEl>
                                              <p:spTgt spid="5"/>
                                            </p:tgtEl>
                                            <p:attrNameLst>
                                              <p:attrName>style.visibility</p:attrName>
                                            </p:attrNameLst>
                                          </p:cBhvr>
                                          <p:to>
                                            <p:strVal val="visible"/>
                                          </p:to>
                                        </p:set>
                                        <p:set>
                                          <p:cBhvr>
                                            <p:cTn id="11" dur="455" fill="hold">
                                              <p:stCondLst>
                                                <p:cond delay="0"/>
                                              </p:stCondLst>
                                            </p:cTn>
                                            <p:tgtEl>
                                              <p:spTgt spid="5"/>
                                            </p:tgtEl>
                                            <p:attrNameLst>
                                              <p:attrName>style.rotation</p:attrName>
                                            </p:attrNameLst>
                                          </p:cBhvr>
                                          <p:to>
                                            <p:strVal val="-45.0"/>
                                          </p:to>
                                        </p:set>
                                        <p:anim calcmode="lin" valueType="num">
                                          <p:cBhvr>
                                            <p:cTn id="12"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par>
                                    <p:cTn id="16" presetID="22" presetClass="entr" presetSubtype="8" fill="hold" grpId="0" nodeType="withEffect">
                                      <p:stCondLst>
                                        <p:cond delay="150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750"/>
                                            <p:tgtEl>
                                              <p:spTgt spid="8"/>
                                            </p:tgtEl>
                                          </p:cBhvr>
                                        </p:animEffect>
                                      </p:childTnLst>
                                    </p:cTn>
                                  </p:par>
                                  <p:par>
                                    <p:cTn id="19" presetID="2" presetClass="entr" presetSubtype="1" fill="hold" grpId="0" nodeType="withEffect" p14:presetBounceEnd="54000">
                                      <p:stCondLst>
                                        <p:cond delay="2250"/>
                                      </p:stCondLst>
                                      <p:childTnLst>
                                        <p:set>
                                          <p:cBhvr>
                                            <p:cTn id="20" dur="1" fill="hold">
                                              <p:stCondLst>
                                                <p:cond delay="0"/>
                                              </p:stCondLst>
                                            </p:cTn>
                                            <p:tgtEl>
                                              <p:spTgt spid="6"/>
                                            </p:tgtEl>
                                            <p:attrNameLst>
                                              <p:attrName>style.visibility</p:attrName>
                                            </p:attrNameLst>
                                          </p:cBhvr>
                                          <p:to>
                                            <p:strVal val="visible"/>
                                          </p:to>
                                        </p:set>
                                        <p:anim calcmode="lin" valueType="num" p14:bounceEnd="54000">
                                          <p:cBhvr additive="base">
                                            <p:cTn id="21" dur="750" fill="hold"/>
                                            <p:tgtEl>
                                              <p:spTgt spid="6"/>
                                            </p:tgtEl>
                                            <p:attrNameLst>
                                              <p:attrName>ppt_x</p:attrName>
                                            </p:attrNameLst>
                                          </p:cBhvr>
                                          <p:tavLst>
                                            <p:tav tm="0">
                                              <p:val>
                                                <p:strVal val="#ppt_x"/>
                                              </p:val>
                                            </p:tav>
                                            <p:tav tm="100000">
                                              <p:val>
                                                <p:strVal val="#ppt_x"/>
                                              </p:val>
                                            </p:tav>
                                          </p:tavLst>
                                        </p:anim>
                                        <p:anim calcmode="lin" valueType="num" p14:bounceEnd="54000">
                                          <p:cBhvr additive="base">
                                            <p:cTn id="22" dur="750" fill="hold"/>
                                            <p:tgtEl>
                                              <p:spTgt spid="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14:presetBounceEnd="54000">
                                      <p:stCondLst>
                                        <p:cond delay="2750"/>
                                      </p:stCondLst>
                                      <p:childTnLst>
                                        <p:set>
                                          <p:cBhvr>
                                            <p:cTn id="24" dur="1" fill="hold">
                                              <p:stCondLst>
                                                <p:cond delay="0"/>
                                              </p:stCondLst>
                                            </p:cTn>
                                            <p:tgtEl>
                                              <p:spTgt spid="9"/>
                                            </p:tgtEl>
                                            <p:attrNameLst>
                                              <p:attrName>style.visibility</p:attrName>
                                            </p:attrNameLst>
                                          </p:cBhvr>
                                          <p:to>
                                            <p:strVal val="visible"/>
                                          </p:to>
                                        </p:set>
                                        <p:anim calcmode="lin" valueType="num" p14:bounceEnd="54000">
                                          <p:cBhvr additive="base">
                                            <p:cTn id="25" dur="750" fill="hold"/>
                                            <p:tgtEl>
                                              <p:spTgt spid="9"/>
                                            </p:tgtEl>
                                            <p:attrNameLst>
                                              <p:attrName>ppt_x</p:attrName>
                                            </p:attrNameLst>
                                          </p:cBhvr>
                                          <p:tavLst>
                                            <p:tav tm="0">
                                              <p:val>
                                                <p:strVal val="#ppt_x"/>
                                              </p:val>
                                            </p:tav>
                                            <p:tav tm="100000">
                                              <p:val>
                                                <p:strVal val="#ppt_x"/>
                                              </p:val>
                                            </p:tav>
                                          </p:tavLst>
                                        </p:anim>
                                        <p:anim calcmode="lin" valueType="num" p14:bounceEnd="54000">
                                          <p:cBhvr additive="base">
                                            <p:cTn id="26" dur="750" fill="hold"/>
                                            <p:tgtEl>
                                              <p:spTgt spid="9"/>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54000">
                                      <p:stCondLst>
                                        <p:cond delay="3250"/>
                                      </p:stCondLst>
                                      <p:childTnLst>
                                        <p:set>
                                          <p:cBhvr>
                                            <p:cTn id="28" dur="1" fill="hold">
                                              <p:stCondLst>
                                                <p:cond delay="0"/>
                                              </p:stCondLst>
                                            </p:cTn>
                                            <p:tgtEl>
                                              <p:spTgt spid="3"/>
                                            </p:tgtEl>
                                            <p:attrNameLst>
                                              <p:attrName>style.visibility</p:attrName>
                                            </p:attrNameLst>
                                          </p:cBhvr>
                                          <p:to>
                                            <p:strVal val="visible"/>
                                          </p:to>
                                        </p:set>
                                        <p:anim calcmode="lin" valueType="num" p14:bounceEnd="54000">
                                          <p:cBhvr additive="base">
                                            <p:cTn id="29" dur="750" fill="hold"/>
                                            <p:tgtEl>
                                              <p:spTgt spid="3"/>
                                            </p:tgtEl>
                                            <p:attrNameLst>
                                              <p:attrName>ppt_x</p:attrName>
                                            </p:attrNameLst>
                                          </p:cBhvr>
                                          <p:tavLst>
                                            <p:tav tm="0">
                                              <p:val>
                                                <p:strVal val="#ppt_x"/>
                                              </p:val>
                                            </p:tav>
                                            <p:tav tm="100000">
                                              <p:val>
                                                <p:strVal val="#ppt_x"/>
                                              </p:val>
                                            </p:tav>
                                          </p:tavLst>
                                        </p:anim>
                                        <p:anim calcmode="lin" valueType="num" p14:bounceEnd="54000">
                                          <p:cBhvr additive="base">
                                            <p:cTn id="30" dur="750" fill="hold"/>
                                            <p:tgtEl>
                                              <p:spTgt spid="3"/>
                                            </p:tgtEl>
                                            <p:attrNameLst>
                                              <p:attrName>ppt_y</p:attrName>
                                            </p:attrNameLst>
                                          </p:cBhvr>
                                          <p:tavLst>
                                            <p:tav tm="0">
                                              <p:val>
                                                <p:strVal val="0-#ppt_h/2"/>
                                              </p:val>
                                            </p:tav>
                                            <p:tav tm="100000">
                                              <p:val>
                                                <p:strVal val="#ppt_y"/>
                                              </p:val>
                                            </p:tav>
                                          </p:tavLst>
                                        </p:anim>
                                      </p:childTnLst>
                                    </p:cTn>
                                  </p:par>
                                  <p:par>
                                    <p:cTn id="31" presetID="2" presetClass="entr" presetSubtype="2" fill="hold" grpId="0" nodeType="withEffect" p14:presetBounceEnd="58000">
                                      <p:stCondLst>
                                        <p:cond delay="4000"/>
                                      </p:stCondLst>
                                      <p:childTnLst>
                                        <p:set>
                                          <p:cBhvr>
                                            <p:cTn id="32" dur="1" fill="hold">
                                              <p:stCondLst>
                                                <p:cond delay="0"/>
                                              </p:stCondLst>
                                            </p:cTn>
                                            <p:tgtEl>
                                              <p:spTgt spid="14"/>
                                            </p:tgtEl>
                                            <p:attrNameLst>
                                              <p:attrName>style.visibility</p:attrName>
                                            </p:attrNameLst>
                                          </p:cBhvr>
                                          <p:to>
                                            <p:strVal val="visible"/>
                                          </p:to>
                                        </p:set>
                                        <p:anim calcmode="lin" valueType="num" p14:bounceEnd="58000">
                                          <p:cBhvr additive="base">
                                            <p:cTn id="33" dur="500" fill="hold"/>
                                            <p:tgtEl>
                                              <p:spTgt spid="14"/>
                                            </p:tgtEl>
                                            <p:attrNameLst>
                                              <p:attrName>ppt_x</p:attrName>
                                            </p:attrNameLst>
                                          </p:cBhvr>
                                          <p:tavLst>
                                            <p:tav tm="0">
                                              <p:val>
                                                <p:strVal val="1+#ppt_w/2"/>
                                              </p:val>
                                            </p:tav>
                                            <p:tav tm="100000">
                                              <p:val>
                                                <p:strVal val="#ppt_x"/>
                                              </p:val>
                                            </p:tav>
                                          </p:tavLst>
                                        </p:anim>
                                        <p:anim calcmode="lin" valueType="num" p14:bounceEnd="58000">
                                          <p:cBhvr additive="base">
                                            <p:cTn id="34" dur="500" fill="hold"/>
                                            <p:tgtEl>
                                              <p:spTgt spid="14"/>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425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14:presetBounceEnd="58000">
                                      <p:stCondLst>
                                        <p:cond delay="5000"/>
                                      </p:stCondLst>
                                      <p:childTnLst>
                                        <p:set>
                                          <p:cBhvr>
                                            <p:cTn id="41" dur="1" fill="hold">
                                              <p:stCondLst>
                                                <p:cond delay="0"/>
                                              </p:stCondLst>
                                            </p:cTn>
                                            <p:tgtEl>
                                              <p:spTgt spid="15"/>
                                            </p:tgtEl>
                                            <p:attrNameLst>
                                              <p:attrName>style.visibility</p:attrName>
                                            </p:attrNameLst>
                                          </p:cBhvr>
                                          <p:to>
                                            <p:strVal val="visible"/>
                                          </p:to>
                                        </p:set>
                                        <p:anim calcmode="lin" valueType="num" p14:bounceEnd="58000">
                                          <p:cBhvr additive="base">
                                            <p:cTn id="42" dur="500" fill="hold"/>
                                            <p:tgtEl>
                                              <p:spTgt spid="15"/>
                                            </p:tgtEl>
                                            <p:attrNameLst>
                                              <p:attrName>ppt_x</p:attrName>
                                            </p:attrNameLst>
                                          </p:cBhvr>
                                          <p:tavLst>
                                            <p:tav tm="0">
                                              <p:val>
                                                <p:strVal val="1+#ppt_w/2"/>
                                              </p:val>
                                            </p:tav>
                                            <p:tav tm="100000">
                                              <p:val>
                                                <p:strVal val="#ppt_x"/>
                                              </p:val>
                                            </p:tav>
                                          </p:tavLst>
                                        </p:anim>
                                        <p:anim calcmode="lin" valueType="num" p14:bounceEnd="58000">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42" presetClass="entr" presetSubtype="0" fill="hold" grpId="0" nodeType="withEffect">
                                      <p:stCondLst>
                                        <p:cond delay="55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par>
                                    <p:cTn id="49" presetID="2" presetClass="entr" presetSubtype="2" fill="hold" grpId="0" nodeType="withEffect" p14:presetBounceEnd="58000">
                                      <p:stCondLst>
                                        <p:cond delay="6000"/>
                                      </p:stCondLst>
                                      <p:childTnLst>
                                        <p:set>
                                          <p:cBhvr>
                                            <p:cTn id="50" dur="1" fill="hold">
                                              <p:stCondLst>
                                                <p:cond delay="0"/>
                                              </p:stCondLst>
                                            </p:cTn>
                                            <p:tgtEl>
                                              <p:spTgt spid="16"/>
                                            </p:tgtEl>
                                            <p:attrNameLst>
                                              <p:attrName>style.visibility</p:attrName>
                                            </p:attrNameLst>
                                          </p:cBhvr>
                                          <p:to>
                                            <p:strVal val="visible"/>
                                          </p:to>
                                        </p:set>
                                        <p:anim calcmode="lin" valueType="num" p14:bounceEnd="58000">
                                          <p:cBhvr additive="base">
                                            <p:cTn id="51" dur="500" fill="hold"/>
                                            <p:tgtEl>
                                              <p:spTgt spid="16"/>
                                            </p:tgtEl>
                                            <p:attrNameLst>
                                              <p:attrName>ppt_x</p:attrName>
                                            </p:attrNameLst>
                                          </p:cBhvr>
                                          <p:tavLst>
                                            <p:tav tm="0">
                                              <p:val>
                                                <p:strVal val="1+#ppt_w/2"/>
                                              </p:val>
                                            </p:tav>
                                            <p:tav tm="100000">
                                              <p:val>
                                                <p:strVal val="#ppt_x"/>
                                              </p:val>
                                            </p:tav>
                                          </p:tavLst>
                                        </p:anim>
                                        <p:anim calcmode="lin" valueType="num" p14:bounceEnd="58000">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42" presetClass="entr" presetSubtype="0" fill="hold" grpId="0" nodeType="withEffect">
                                      <p:stCondLst>
                                        <p:cond delay="65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5" presetClass="entr" presetSubtype="0" fill="hold" nodeType="withEffect">
                                      <p:stCondLst>
                                        <p:cond delay="725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750"/>
                                            <p:tgtEl>
                                              <p:spTgt spid="7"/>
                                            </p:tgtEl>
                                          </p:cBhvr>
                                        </p:animEffect>
                                        <p:anim calcmode="lin" valueType="num">
                                          <p:cBhvr>
                                            <p:cTn id="61" dur="1750" fill="hold"/>
                                            <p:tgtEl>
                                              <p:spTgt spid="7"/>
                                            </p:tgtEl>
                                            <p:attrNameLst>
                                              <p:attrName>ppt_w</p:attrName>
                                            </p:attrNameLst>
                                          </p:cBhvr>
                                          <p:tavLst>
                                            <p:tav tm="0" fmla="#ppt_w*sin(2.5*pi*$)">
                                              <p:val>
                                                <p:fltVal val="0"/>
                                              </p:val>
                                            </p:tav>
                                            <p:tav tm="100000">
                                              <p:val>
                                                <p:fltVal val="1"/>
                                              </p:val>
                                            </p:tav>
                                          </p:tavLst>
                                        </p:anim>
                                        <p:anim calcmode="lin" valueType="num">
                                          <p:cBhvr>
                                            <p:cTn id="62" dur="1750" fill="hold"/>
                                            <p:tgtEl>
                                              <p:spTgt spid="7"/>
                                            </p:tgtEl>
                                            <p:attrNameLst>
                                              <p:attrName>ppt_h</p:attrName>
                                            </p:attrNameLst>
                                          </p:cBhvr>
                                          <p:tavLst>
                                            <p:tav tm="0">
                                              <p:val>
                                                <p:strVal val="#ppt_h"/>
                                              </p:val>
                                            </p:tav>
                                            <p:tav tm="100000">
                                              <p:val>
                                                <p:strVal val="#ppt_h"/>
                                              </p:val>
                                            </p:tav>
                                          </p:tavLst>
                                        </p:anim>
                                      </p:childTnLst>
                                    </p:cTn>
                                  </p:par>
                                  <p:par>
                                    <p:cTn id="63" presetID="32" presetClass="emph" presetSubtype="0" fill="hold" grpId="1" nodeType="withEffect">
                                      <p:stCondLst>
                                        <p:cond delay="7750"/>
                                      </p:stCondLst>
                                      <p:childTnLst>
                                        <p:animRot by="120000">
                                          <p:cBhvr>
                                            <p:cTn id="64" dur="100" fill="hold">
                                              <p:stCondLst>
                                                <p:cond delay="0"/>
                                              </p:stCondLst>
                                            </p:cTn>
                                            <p:tgtEl>
                                              <p:spTgt spid="11"/>
                                            </p:tgtEl>
                                            <p:attrNameLst>
                                              <p:attrName>r</p:attrName>
                                            </p:attrNameLst>
                                          </p:cBhvr>
                                        </p:animRot>
                                        <p:animRot by="-240000">
                                          <p:cBhvr>
                                            <p:cTn id="65" dur="200" fill="hold">
                                              <p:stCondLst>
                                                <p:cond delay="200"/>
                                              </p:stCondLst>
                                            </p:cTn>
                                            <p:tgtEl>
                                              <p:spTgt spid="11"/>
                                            </p:tgtEl>
                                            <p:attrNameLst>
                                              <p:attrName>r</p:attrName>
                                            </p:attrNameLst>
                                          </p:cBhvr>
                                        </p:animRot>
                                        <p:animRot by="240000">
                                          <p:cBhvr>
                                            <p:cTn id="66" dur="200" fill="hold">
                                              <p:stCondLst>
                                                <p:cond delay="400"/>
                                              </p:stCondLst>
                                            </p:cTn>
                                            <p:tgtEl>
                                              <p:spTgt spid="11"/>
                                            </p:tgtEl>
                                            <p:attrNameLst>
                                              <p:attrName>r</p:attrName>
                                            </p:attrNameLst>
                                          </p:cBhvr>
                                        </p:animRot>
                                        <p:animRot by="-240000">
                                          <p:cBhvr>
                                            <p:cTn id="67" dur="200" fill="hold">
                                              <p:stCondLst>
                                                <p:cond delay="600"/>
                                              </p:stCondLst>
                                            </p:cTn>
                                            <p:tgtEl>
                                              <p:spTgt spid="11"/>
                                            </p:tgtEl>
                                            <p:attrNameLst>
                                              <p:attrName>r</p:attrName>
                                            </p:attrNameLst>
                                          </p:cBhvr>
                                        </p:animRot>
                                        <p:animRot by="120000">
                                          <p:cBhvr>
                                            <p:cTn id="68" dur="200" fill="hold">
                                              <p:stCondLst>
                                                <p:cond delay="800"/>
                                              </p:stCondLst>
                                            </p:cTn>
                                            <p:tgtEl>
                                              <p:spTgt spid="11"/>
                                            </p:tgtEl>
                                            <p:attrNameLst>
                                              <p:attrName>r</p:attrName>
                                            </p:attrNameLst>
                                          </p:cBhvr>
                                        </p:animRot>
                                      </p:childTnLst>
                                    </p:cTn>
                                  </p:par>
                                  <p:par>
                                    <p:cTn id="69" presetID="32" presetClass="emph" presetSubtype="0" fill="hold" grpId="1" nodeType="withEffect">
                                      <p:stCondLst>
                                        <p:cond delay="8000"/>
                                      </p:stCondLst>
                                      <p:childTnLst>
                                        <p:animRot by="120000">
                                          <p:cBhvr>
                                            <p:cTn id="70" dur="100" fill="hold">
                                              <p:stCondLst>
                                                <p:cond delay="0"/>
                                              </p:stCondLst>
                                            </p:cTn>
                                            <p:tgtEl>
                                              <p:spTgt spid="13"/>
                                            </p:tgtEl>
                                            <p:attrNameLst>
                                              <p:attrName>r</p:attrName>
                                            </p:attrNameLst>
                                          </p:cBhvr>
                                        </p:animRot>
                                        <p:animRot by="-240000">
                                          <p:cBhvr>
                                            <p:cTn id="71" dur="200" fill="hold">
                                              <p:stCondLst>
                                                <p:cond delay="200"/>
                                              </p:stCondLst>
                                            </p:cTn>
                                            <p:tgtEl>
                                              <p:spTgt spid="13"/>
                                            </p:tgtEl>
                                            <p:attrNameLst>
                                              <p:attrName>r</p:attrName>
                                            </p:attrNameLst>
                                          </p:cBhvr>
                                        </p:animRot>
                                        <p:animRot by="240000">
                                          <p:cBhvr>
                                            <p:cTn id="72" dur="200" fill="hold">
                                              <p:stCondLst>
                                                <p:cond delay="400"/>
                                              </p:stCondLst>
                                            </p:cTn>
                                            <p:tgtEl>
                                              <p:spTgt spid="13"/>
                                            </p:tgtEl>
                                            <p:attrNameLst>
                                              <p:attrName>r</p:attrName>
                                            </p:attrNameLst>
                                          </p:cBhvr>
                                        </p:animRot>
                                        <p:animRot by="-240000">
                                          <p:cBhvr>
                                            <p:cTn id="73" dur="200" fill="hold">
                                              <p:stCondLst>
                                                <p:cond delay="600"/>
                                              </p:stCondLst>
                                            </p:cTn>
                                            <p:tgtEl>
                                              <p:spTgt spid="13"/>
                                            </p:tgtEl>
                                            <p:attrNameLst>
                                              <p:attrName>r</p:attrName>
                                            </p:attrNameLst>
                                          </p:cBhvr>
                                        </p:animRot>
                                        <p:animRot by="120000">
                                          <p:cBhvr>
                                            <p:cTn id="74" dur="200" fill="hold">
                                              <p:stCondLst>
                                                <p:cond delay="800"/>
                                              </p:stCondLst>
                                            </p:cTn>
                                            <p:tgtEl>
                                              <p:spTgt spid="13"/>
                                            </p:tgtEl>
                                            <p:attrNameLst>
                                              <p:attrName>r</p:attrName>
                                            </p:attrNameLst>
                                          </p:cBhvr>
                                        </p:animRot>
                                      </p:childTnLst>
                                    </p:cTn>
                                  </p:par>
                                  <p:par>
                                    <p:cTn id="75" presetID="32" presetClass="emph" presetSubtype="0" fill="hold" grpId="1" nodeType="withEffect">
                                      <p:stCondLst>
                                        <p:cond delay="8500"/>
                                      </p:stCondLst>
                                      <p:childTnLst>
                                        <p:animRot by="120000">
                                          <p:cBhvr>
                                            <p:cTn id="76" dur="100" fill="hold">
                                              <p:stCondLst>
                                                <p:cond delay="0"/>
                                              </p:stCondLst>
                                            </p:cTn>
                                            <p:tgtEl>
                                              <p:spTgt spid="12"/>
                                            </p:tgtEl>
                                            <p:attrNameLst>
                                              <p:attrName>r</p:attrName>
                                            </p:attrNameLst>
                                          </p:cBhvr>
                                        </p:animRot>
                                        <p:animRot by="-240000">
                                          <p:cBhvr>
                                            <p:cTn id="77" dur="200" fill="hold">
                                              <p:stCondLst>
                                                <p:cond delay="200"/>
                                              </p:stCondLst>
                                            </p:cTn>
                                            <p:tgtEl>
                                              <p:spTgt spid="12"/>
                                            </p:tgtEl>
                                            <p:attrNameLst>
                                              <p:attrName>r</p:attrName>
                                            </p:attrNameLst>
                                          </p:cBhvr>
                                        </p:animRot>
                                        <p:animRot by="240000">
                                          <p:cBhvr>
                                            <p:cTn id="78" dur="200" fill="hold">
                                              <p:stCondLst>
                                                <p:cond delay="400"/>
                                              </p:stCondLst>
                                            </p:cTn>
                                            <p:tgtEl>
                                              <p:spTgt spid="12"/>
                                            </p:tgtEl>
                                            <p:attrNameLst>
                                              <p:attrName>r</p:attrName>
                                            </p:attrNameLst>
                                          </p:cBhvr>
                                        </p:animRot>
                                        <p:animRot by="-240000">
                                          <p:cBhvr>
                                            <p:cTn id="79" dur="200" fill="hold">
                                              <p:stCondLst>
                                                <p:cond delay="600"/>
                                              </p:stCondLst>
                                            </p:cTn>
                                            <p:tgtEl>
                                              <p:spTgt spid="12"/>
                                            </p:tgtEl>
                                            <p:attrNameLst>
                                              <p:attrName>r</p:attrName>
                                            </p:attrNameLst>
                                          </p:cBhvr>
                                        </p:animRot>
                                        <p:animRot by="120000">
                                          <p:cBhvr>
                                            <p:cTn id="80" dur="200" fill="hold">
                                              <p:stCondLst>
                                                <p:cond delay="800"/>
                                              </p:stCondLst>
                                            </p:cTn>
                                            <p:tgtEl>
                                              <p:spTgt spid="12"/>
                                            </p:tgtEl>
                                            <p:attrNameLst>
                                              <p:attrName>r</p:attrName>
                                            </p:attrNameLst>
                                          </p:cBhvr>
                                        </p:animRot>
                                      </p:childTnLst>
                                    </p:cTn>
                                  </p:par>
                                  <p:par>
                                    <p:cTn id="81" presetID="26" presetClass="entr" presetSubtype="0" fill="hold" nodeType="withEffect">
                                      <p:stCondLst>
                                        <p:cond delay="9000"/>
                                      </p:stCondLst>
                                      <p:childTnLst>
                                        <p:set>
                                          <p:cBhvr>
                                            <p:cTn id="82" dur="1" fill="hold">
                                              <p:stCondLst>
                                                <p:cond delay="0"/>
                                              </p:stCondLst>
                                            </p:cTn>
                                            <p:tgtEl>
                                              <p:spTgt spid="2"/>
                                            </p:tgtEl>
                                            <p:attrNameLst>
                                              <p:attrName>style.visibility</p:attrName>
                                            </p:attrNameLst>
                                          </p:cBhvr>
                                          <p:to>
                                            <p:strVal val="visible"/>
                                          </p:to>
                                        </p:set>
                                        <p:animEffect transition="in" filter="wipe(down)">
                                          <p:cBhvr>
                                            <p:cTn id="83" dur="580">
                                              <p:stCondLst>
                                                <p:cond delay="0"/>
                                              </p:stCondLst>
                                            </p:cTn>
                                            <p:tgtEl>
                                              <p:spTgt spid="2"/>
                                            </p:tgtEl>
                                          </p:cBhvr>
                                        </p:animEffect>
                                        <p:anim calcmode="lin" valueType="num">
                                          <p:cBhvr>
                                            <p:cTn id="8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89" dur="26">
                                              <p:stCondLst>
                                                <p:cond delay="650"/>
                                              </p:stCondLst>
                                            </p:cTn>
                                            <p:tgtEl>
                                              <p:spTgt spid="2"/>
                                            </p:tgtEl>
                                          </p:cBhvr>
                                          <p:to x="100000" y="60000"/>
                                        </p:animScale>
                                        <p:animScale>
                                          <p:cBhvr>
                                            <p:cTn id="90" dur="166" decel="50000">
                                              <p:stCondLst>
                                                <p:cond delay="676"/>
                                              </p:stCondLst>
                                            </p:cTn>
                                            <p:tgtEl>
                                              <p:spTgt spid="2"/>
                                            </p:tgtEl>
                                          </p:cBhvr>
                                          <p:to x="100000" y="100000"/>
                                        </p:animScale>
                                        <p:animScale>
                                          <p:cBhvr>
                                            <p:cTn id="91" dur="26">
                                              <p:stCondLst>
                                                <p:cond delay="1312"/>
                                              </p:stCondLst>
                                            </p:cTn>
                                            <p:tgtEl>
                                              <p:spTgt spid="2"/>
                                            </p:tgtEl>
                                          </p:cBhvr>
                                          <p:to x="100000" y="80000"/>
                                        </p:animScale>
                                        <p:animScale>
                                          <p:cBhvr>
                                            <p:cTn id="92" dur="166" decel="50000">
                                              <p:stCondLst>
                                                <p:cond delay="1338"/>
                                              </p:stCondLst>
                                            </p:cTn>
                                            <p:tgtEl>
                                              <p:spTgt spid="2"/>
                                            </p:tgtEl>
                                          </p:cBhvr>
                                          <p:to x="100000" y="100000"/>
                                        </p:animScale>
                                        <p:animScale>
                                          <p:cBhvr>
                                            <p:cTn id="93" dur="26">
                                              <p:stCondLst>
                                                <p:cond delay="1642"/>
                                              </p:stCondLst>
                                            </p:cTn>
                                            <p:tgtEl>
                                              <p:spTgt spid="2"/>
                                            </p:tgtEl>
                                          </p:cBhvr>
                                          <p:to x="100000" y="90000"/>
                                        </p:animScale>
                                        <p:animScale>
                                          <p:cBhvr>
                                            <p:cTn id="94" dur="166" decel="50000">
                                              <p:stCondLst>
                                                <p:cond delay="1668"/>
                                              </p:stCondLst>
                                            </p:cTn>
                                            <p:tgtEl>
                                              <p:spTgt spid="2"/>
                                            </p:tgtEl>
                                          </p:cBhvr>
                                          <p:to x="100000" y="100000"/>
                                        </p:animScale>
                                        <p:animScale>
                                          <p:cBhvr>
                                            <p:cTn id="95" dur="26">
                                              <p:stCondLst>
                                                <p:cond delay="1808"/>
                                              </p:stCondLst>
                                            </p:cTn>
                                            <p:tgtEl>
                                              <p:spTgt spid="2"/>
                                            </p:tgtEl>
                                          </p:cBhvr>
                                          <p:to x="100000" y="95000"/>
                                        </p:animScale>
                                        <p:animScale>
                                          <p:cBhvr>
                                            <p:cTn id="9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8" grpId="0"/>
          <p:bldP spid="9" grpId="0" animBg="1"/>
          <p:bldP spid="11" grpId="0"/>
          <p:bldP spid="11" grpId="1"/>
          <p:bldP spid="12" grpId="0"/>
          <p:bldP spid="12" grpId="1"/>
          <p:bldP spid="13" grpId="0"/>
          <p:bldP spid="13" grpId="1"/>
          <p:bldP spid="14" grpId="0" animBg="1"/>
          <p:bldP spid="15" grpId="0" animBg="1"/>
          <p:bldP spid="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38" presetClass="entr" presetSubtype="0" accel="50000" fill="hold" grpId="0" nodeType="withEffect">
                                      <p:stCondLst>
                                        <p:cond delay="1000"/>
                                      </p:stCondLst>
                                      <p:iterate type="lt">
                                        <p:tmPct val="50000"/>
                                      </p:iterate>
                                      <p:childTnLst>
                                        <p:set>
                                          <p:cBhvr>
                                            <p:cTn id="10" dur="1" fill="hold">
                                              <p:stCondLst>
                                                <p:cond delay="0"/>
                                              </p:stCondLst>
                                            </p:cTn>
                                            <p:tgtEl>
                                              <p:spTgt spid="5"/>
                                            </p:tgtEl>
                                            <p:attrNameLst>
                                              <p:attrName>style.visibility</p:attrName>
                                            </p:attrNameLst>
                                          </p:cBhvr>
                                          <p:to>
                                            <p:strVal val="visible"/>
                                          </p:to>
                                        </p:set>
                                        <p:set>
                                          <p:cBhvr>
                                            <p:cTn id="11" dur="455" fill="hold">
                                              <p:stCondLst>
                                                <p:cond delay="0"/>
                                              </p:stCondLst>
                                            </p:cTn>
                                            <p:tgtEl>
                                              <p:spTgt spid="5"/>
                                            </p:tgtEl>
                                            <p:attrNameLst>
                                              <p:attrName>style.rotation</p:attrName>
                                            </p:attrNameLst>
                                          </p:cBhvr>
                                          <p:to>
                                            <p:strVal val="-45.0"/>
                                          </p:to>
                                        </p:set>
                                        <p:anim calcmode="lin" valueType="num">
                                          <p:cBhvr>
                                            <p:cTn id="12"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par>
                                    <p:cTn id="16" presetID="22" presetClass="entr" presetSubtype="8" fill="hold" grpId="0" nodeType="withEffect">
                                      <p:stCondLst>
                                        <p:cond delay="150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750"/>
                                            <p:tgtEl>
                                              <p:spTgt spid="8"/>
                                            </p:tgtEl>
                                          </p:cBhvr>
                                        </p:animEffect>
                                      </p:childTnLst>
                                    </p:cTn>
                                  </p:par>
                                  <p:par>
                                    <p:cTn id="19" presetID="2" presetClass="entr" presetSubtype="1" fill="hold" grpId="0" nodeType="withEffect">
                                      <p:stCondLst>
                                        <p:cond delay="225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ppt_x"/>
                                              </p:val>
                                            </p:tav>
                                            <p:tav tm="100000">
                                              <p:val>
                                                <p:strVal val="#ppt_x"/>
                                              </p:val>
                                            </p:tav>
                                          </p:tavLst>
                                        </p:anim>
                                        <p:anim calcmode="lin" valueType="num">
                                          <p:cBhvr additive="base">
                                            <p:cTn id="22" dur="750" fill="hold"/>
                                            <p:tgtEl>
                                              <p:spTgt spid="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275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ppt_x"/>
                                              </p:val>
                                            </p:tav>
                                            <p:tav tm="100000">
                                              <p:val>
                                                <p:strVal val="#ppt_x"/>
                                              </p:val>
                                            </p:tav>
                                          </p:tavLst>
                                        </p:anim>
                                        <p:anim calcmode="lin" valueType="num">
                                          <p:cBhvr additive="base">
                                            <p:cTn id="26" dur="750" fill="hold"/>
                                            <p:tgtEl>
                                              <p:spTgt spid="9"/>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32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750" fill="hold"/>
                                            <p:tgtEl>
                                              <p:spTgt spid="3"/>
                                            </p:tgtEl>
                                            <p:attrNameLst>
                                              <p:attrName>ppt_x</p:attrName>
                                            </p:attrNameLst>
                                          </p:cBhvr>
                                          <p:tavLst>
                                            <p:tav tm="0">
                                              <p:val>
                                                <p:strVal val="#ppt_x"/>
                                              </p:val>
                                            </p:tav>
                                            <p:tav tm="100000">
                                              <p:val>
                                                <p:strVal val="#ppt_x"/>
                                              </p:val>
                                            </p:tav>
                                          </p:tavLst>
                                        </p:anim>
                                        <p:anim calcmode="lin" valueType="num">
                                          <p:cBhvr additive="base">
                                            <p:cTn id="30" dur="750" fill="hold"/>
                                            <p:tgtEl>
                                              <p:spTgt spid="3"/>
                                            </p:tgtEl>
                                            <p:attrNameLst>
                                              <p:attrName>ppt_y</p:attrName>
                                            </p:attrNameLst>
                                          </p:cBhvr>
                                          <p:tavLst>
                                            <p:tav tm="0">
                                              <p:val>
                                                <p:strVal val="0-#ppt_h/2"/>
                                              </p:val>
                                            </p:tav>
                                            <p:tav tm="100000">
                                              <p:val>
                                                <p:strVal val="#ppt_y"/>
                                              </p:val>
                                            </p:tav>
                                          </p:tavLst>
                                        </p:anim>
                                      </p:childTnLst>
                                    </p:cTn>
                                  </p:par>
                                  <p:par>
                                    <p:cTn id="31" presetID="2" presetClass="entr" presetSubtype="2" fill="hold" grpId="0" nodeType="withEffect">
                                      <p:stCondLst>
                                        <p:cond delay="40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425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50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42" presetClass="entr" presetSubtype="0" fill="hold" grpId="0" nodeType="withEffect">
                                      <p:stCondLst>
                                        <p:cond delay="55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par>
                                    <p:cTn id="49" presetID="2" presetClass="entr" presetSubtype="2" fill="hold" grpId="0" nodeType="withEffect">
                                      <p:stCondLst>
                                        <p:cond delay="60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1+#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42" presetClass="entr" presetSubtype="0" fill="hold" grpId="0" nodeType="withEffect">
                                      <p:stCondLst>
                                        <p:cond delay="65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5" presetClass="entr" presetSubtype="0" fill="hold" nodeType="withEffect">
                                      <p:stCondLst>
                                        <p:cond delay="725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750"/>
                                            <p:tgtEl>
                                              <p:spTgt spid="7"/>
                                            </p:tgtEl>
                                          </p:cBhvr>
                                        </p:animEffect>
                                        <p:anim calcmode="lin" valueType="num">
                                          <p:cBhvr>
                                            <p:cTn id="61" dur="1750" fill="hold"/>
                                            <p:tgtEl>
                                              <p:spTgt spid="7"/>
                                            </p:tgtEl>
                                            <p:attrNameLst>
                                              <p:attrName>ppt_w</p:attrName>
                                            </p:attrNameLst>
                                          </p:cBhvr>
                                          <p:tavLst>
                                            <p:tav tm="0" fmla="#ppt_w*sin(2.5*pi*$)">
                                              <p:val>
                                                <p:fltVal val="0"/>
                                              </p:val>
                                            </p:tav>
                                            <p:tav tm="100000">
                                              <p:val>
                                                <p:fltVal val="1"/>
                                              </p:val>
                                            </p:tav>
                                          </p:tavLst>
                                        </p:anim>
                                        <p:anim calcmode="lin" valueType="num">
                                          <p:cBhvr>
                                            <p:cTn id="62" dur="1750" fill="hold"/>
                                            <p:tgtEl>
                                              <p:spTgt spid="7"/>
                                            </p:tgtEl>
                                            <p:attrNameLst>
                                              <p:attrName>ppt_h</p:attrName>
                                            </p:attrNameLst>
                                          </p:cBhvr>
                                          <p:tavLst>
                                            <p:tav tm="0">
                                              <p:val>
                                                <p:strVal val="#ppt_h"/>
                                              </p:val>
                                            </p:tav>
                                            <p:tav tm="100000">
                                              <p:val>
                                                <p:strVal val="#ppt_h"/>
                                              </p:val>
                                            </p:tav>
                                          </p:tavLst>
                                        </p:anim>
                                      </p:childTnLst>
                                    </p:cTn>
                                  </p:par>
                                  <p:par>
                                    <p:cTn id="63" presetID="32" presetClass="emph" presetSubtype="0" fill="hold" grpId="1" nodeType="withEffect">
                                      <p:stCondLst>
                                        <p:cond delay="7750"/>
                                      </p:stCondLst>
                                      <p:childTnLst>
                                        <p:animRot by="120000">
                                          <p:cBhvr>
                                            <p:cTn id="64" dur="100" fill="hold">
                                              <p:stCondLst>
                                                <p:cond delay="0"/>
                                              </p:stCondLst>
                                            </p:cTn>
                                            <p:tgtEl>
                                              <p:spTgt spid="11"/>
                                            </p:tgtEl>
                                            <p:attrNameLst>
                                              <p:attrName>r</p:attrName>
                                            </p:attrNameLst>
                                          </p:cBhvr>
                                        </p:animRot>
                                        <p:animRot by="-240000">
                                          <p:cBhvr>
                                            <p:cTn id="65" dur="200" fill="hold">
                                              <p:stCondLst>
                                                <p:cond delay="200"/>
                                              </p:stCondLst>
                                            </p:cTn>
                                            <p:tgtEl>
                                              <p:spTgt spid="11"/>
                                            </p:tgtEl>
                                            <p:attrNameLst>
                                              <p:attrName>r</p:attrName>
                                            </p:attrNameLst>
                                          </p:cBhvr>
                                        </p:animRot>
                                        <p:animRot by="240000">
                                          <p:cBhvr>
                                            <p:cTn id="66" dur="200" fill="hold">
                                              <p:stCondLst>
                                                <p:cond delay="400"/>
                                              </p:stCondLst>
                                            </p:cTn>
                                            <p:tgtEl>
                                              <p:spTgt spid="11"/>
                                            </p:tgtEl>
                                            <p:attrNameLst>
                                              <p:attrName>r</p:attrName>
                                            </p:attrNameLst>
                                          </p:cBhvr>
                                        </p:animRot>
                                        <p:animRot by="-240000">
                                          <p:cBhvr>
                                            <p:cTn id="67" dur="200" fill="hold">
                                              <p:stCondLst>
                                                <p:cond delay="600"/>
                                              </p:stCondLst>
                                            </p:cTn>
                                            <p:tgtEl>
                                              <p:spTgt spid="11"/>
                                            </p:tgtEl>
                                            <p:attrNameLst>
                                              <p:attrName>r</p:attrName>
                                            </p:attrNameLst>
                                          </p:cBhvr>
                                        </p:animRot>
                                        <p:animRot by="120000">
                                          <p:cBhvr>
                                            <p:cTn id="68" dur="200" fill="hold">
                                              <p:stCondLst>
                                                <p:cond delay="800"/>
                                              </p:stCondLst>
                                            </p:cTn>
                                            <p:tgtEl>
                                              <p:spTgt spid="11"/>
                                            </p:tgtEl>
                                            <p:attrNameLst>
                                              <p:attrName>r</p:attrName>
                                            </p:attrNameLst>
                                          </p:cBhvr>
                                        </p:animRot>
                                      </p:childTnLst>
                                    </p:cTn>
                                  </p:par>
                                  <p:par>
                                    <p:cTn id="69" presetID="32" presetClass="emph" presetSubtype="0" fill="hold" grpId="1" nodeType="withEffect">
                                      <p:stCondLst>
                                        <p:cond delay="8000"/>
                                      </p:stCondLst>
                                      <p:childTnLst>
                                        <p:animRot by="120000">
                                          <p:cBhvr>
                                            <p:cTn id="70" dur="100" fill="hold">
                                              <p:stCondLst>
                                                <p:cond delay="0"/>
                                              </p:stCondLst>
                                            </p:cTn>
                                            <p:tgtEl>
                                              <p:spTgt spid="13"/>
                                            </p:tgtEl>
                                            <p:attrNameLst>
                                              <p:attrName>r</p:attrName>
                                            </p:attrNameLst>
                                          </p:cBhvr>
                                        </p:animRot>
                                        <p:animRot by="-240000">
                                          <p:cBhvr>
                                            <p:cTn id="71" dur="200" fill="hold">
                                              <p:stCondLst>
                                                <p:cond delay="200"/>
                                              </p:stCondLst>
                                            </p:cTn>
                                            <p:tgtEl>
                                              <p:spTgt spid="13"/>
                                            </p:tgtEl>
                                            <p:attrNameLst>
                                              <p:attrName>r</p:attrName>
                                            </p:attrNameLst>
                                          </p:cBhvr>
                                        </p:animRot>
                                        <p:animRot by="240000">
                                          <p:cBhvr>
                                            <p:cTn id="72" dur="200" fill="hold">
                                              <p:stCondLst>
                                                <p:cond delay="400"/>
                                              </p:stCondLst>
                                            </p:cTn>
                                            <p:tgtEl>
                                              <p:spTgt spid="13"/>
                                            </p:tgtEl>
                                            <p:attrNameLst>
                                              <p:attrName>r</p:attrName>
                                            </p:attrNameLst>
                                          </p:cBhvr>
                                        </p:animRot>
                                        <p:animRot by="-240000">
                                          <p:cBhvr>
                                            <p:cTn id="73" dur="200" fill="hold">
                                              <p:stCondLst>
                                                <p:cond delay="600"/>
                                              </p:stCondLst>
                                            </p:cTn>
                                            <p:tgtEl>
                                              <p:spTgt spid="13"/>
                                            </p:tgtEl>
                                            <p:attrNameLst>
                                              <p:attrName>r</p:attrName>
                                            </p:attrNameLst>
                                          </p:cBhvr>
                                        </p:animRot>
                                        <p:animRot by="120000">
                                          <p:cBhvr>
                                            <p:cTn id="74" dur="200" fill="hold">
                                              <p:stCondLst>
                                                <p:cond delay="800"/>
                                              </p:stCondLst>
                                            </p:cTn>
                                            <p:tgtEl>
                                              <p:spTgt spid="13"/>
                                            </p:tgtEl>
                                            <p:attrNameLst>
                                              <p:attrName>r</p:attrName>
                                            </p:attrNameLst>
                                          </p:cBhvr>
                                        </p:animRot>
                                      </p:childTnLst>
                                    </p:cTn>
                                  </p:par>
                                  <p:par>
                                    <p:cTn id="75" presetID="32" presetClass="emph" presetSubtype="0" fill="hold" grpId="1" nodeType="withEffect">
                                      <p:stCondLst>
                                        <p:cond delay="8500"/>
                                      </p:stCondLst>
                                      <p:childTnLst>
                                        <p:animRot by="120000">
                                          <p:cBhvr>
                                            <p:cTn id="76" dur="100" fill="hold">
                                              <p:stCondLst>
                                                <p:cond delay="0"/>
                                              </p:stCondLst>
                                            </p:cTn>
                                            <p:tgtEl>
                                              <p:spTgt spid="12"/>
                                            </p:tgtEl>
                                            <p:attrNameLst>
                                              <p:attrName>r</p:attrName>
                                            </p:attrNameLst>
                                          </p:cBhvr>
                                        </p:animRot>
                                        <p:animRot by="-240000">
                                          <p:cBhvr>
                                            <p:cTn id="77" dur="200" fill="hold">
                                              <p:stCondLst>
                                                <p:cond delay="200"/>
                                              </p:stCondLst>
                                            </p:cTn>
                                            <p:tgtEl>
                                              <p:spTgt spid="12"/>
                                            </p:tgtEl>
                                            <p:attrNameLst>
                                              <p:attrName>r</p:attrName>
                                            </p:attrNameLst>
                                          </p:cBhvr>
                                        </p:animRot>
                                        <p:animRot by="240000">
                                          <p:cBhvr>
                                            <p:cTn id="78" dur="200" fill="hold">
                                              <p:stCondLst>
                                                <p:cond delay="400"/>
                                              </p:stCondLst>
                                            </p:cTn>
                                            <p:tgtEl>
                                              <p:spTgt spid="12"/>
                                            </p:tgtEl>
                                            <p:attrNameLst>
                                              <p:attrName>r</p:attrName>
                                            </p:attrNameLst>
                                          </p:cBhvr>
                                        </p:animRot>
                                        <p:animRot by="-240000">
                                          <p:cBhvr>
                                            <p:cTn id="79" dur="200" fill="hold">
                                              <p:stCondLst>
                                                <p:cond delay="600"/>
                                              </p:stCondLst>
                                            </p:cTn>
                                            <p:tgtEl>
                                              <p:spTgt spid="12"/>
                                            </p:tgtEl>
                                            <p:attrNameLst>
                                              <p:attrName>r</p:attrName>
                                            </p:attrNameLst>
                                          </p:cBhvr>
                                        </p:animRot>
                                        <p:animRot by="120000">
                                          <p:cBhvr>
                                            <p:cTn id="80" dur="200" fill="hold">
                                              <p:stCondLst>
                                                <p:cond delay="800"/>
                                              </p:stCondLst>
                                            </p:cTn>
                                            <p:tgtEl>
                                              <p:spTgt spid="12"/>
                                            </p:tgtEl>
                                            <p:attrNameLst>
                                              <p:attrName>r</p:attrName>
                                            </p:attrNameLst>
                                          </p:cBhvr>
                                        </p:animRot>
                                      </p:childTnLst>
                                    </p:cTn>
                                  </p:par>
                                  <p:par>
                                    <p:cTn id="81" presetID="26" presetClass="entr" presetSubtype="0" fill="hold" nodeType="withEffect">
                                      <p:stCondLst>
                                        <p:cond delay="9000"/>
                                      </p:stCondLst>
                                      <p:childTnLst>
                                        <p:set>
                                          <p:cBhvr>
                                            <p:cTn id="82" dur="1" fill="hold">
                                              <p:stCondLst>
                                                <p:cond delay="0"/>
                                              </p:stCondLst>
                                            </p:cTn>
                                            <p:tgtEl>
                                              <p:spTgt spid="2"/>
                                            </p:tgtEl>
                                            <p:attrNameLst>
                                              <p:attrName>style.visibility</p:attrName>
                                            </p:attrNameLst>
                                          </p:cBhvr>
                                          <p:to>
                                            <p:strVal val="visible"/>
                                          </p:to>
                                        </p:set>
                                        <p:animEffect transition="in" filter="wipe(down)">
                                          <p:cBhvr>
                                            <p:cTn id="83" dur="580">
                                              <p:stCondLst>
                                                <p:cond delay="0"/>
                                              </p:stCondLst>
                                            </p:cTn>
                                            <p:tgtEl>
                                              <p:spTgt spid="2"/>
                                            </p:tgtEl>
                                          </p:cBhvr>
                                        </p:animEffect>
                                        <p:anim calcmode="lin" valueType="num">
                                          <p:cBhvr>
                                            <p:cTn id="8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89" dur="26">
                                              <p:stCondLst>
                                                <p:cond delay="650"/>
                                              </p:stCondLst>
                                            </p:cTn>
                                            <p:tgtEl>
                                              <p:spTgt spid="2"/>
                                            </p:tgtEl>
                                          </p:cBhvr>
                                          <p:to x="100000" y="60000"/>
                                        </p:animScale>
                                        <p:animScale>
                                          <p:cBhvr>
                                            <p:cTn id="90" dur="166" decel="50000">
                                              <p:stCondLst>
                                                <p:cond delay="676"/>
                                              </p:stCondLst>
                                            </p:cTn>
                                            <p:tgtEl>
                                              <p:spTgt spid="2"/>
                                            </p:tgtEl>
                                          </p:cBhvr>
                                          <p:to x="100000" y="100000"/>
                                        </p:animScale>
                                        <p:animScale>
                                          <p:cBhvr>
                                            <p:cTn id="91" dur="26">
                                              <p:stCondLst>
                                                <p:cond delay="1312"/>
                                              </p:stCondLst>
                                            </p:cTn>
                                            <p:tgtEl>
                                              <p:spTgt spid="2"/>
                                            </p:tgtEl>
                                          </p:cBhvr>
                                          <p:to x="100000" y="80000"/>
                                        </p:animScale>
                                        <p:animScale>
                                          <p:cBhvr>
                                            <p:cTn id="92" dur="166" decel="50000">
                                              <p:stCondLst>
                                                <p:cond delay="1338"/>
                                              </p:stCondLst>
                                            </p:cTn>
                                            <p:tgtEl>
                                              <p:spTgt spid="2"/>
                                            </p:tgtEl>
                                          </p:cBhvr>
                                          <p:to x="100000" y="100000"/>
                                        </p:animScale>
                                        <p:animScale>
                                          <p:cBhvr>
                                            <p:cTn id="93" dur="26">
                                              <p:stCondLst>
                                                <p:cond delay="1642"/>
                                              </p:stCondLst>
                                            </p:cTn>
                                            <p:tgtEl>
                                              <p:spTgt spid="2"/>
                                            </p:tgtEl>
                                          </p:cBhvr>
                                          <p:to x="100000" y="90000"/>
                                        </p:animScale>
                                        <p:animScale>
                                          <p:cBhvr>
                                            <p:cTn id="94" dur="166" decel="50000">
                                              <p:stCondLst>
                                                <p:cond delay="1668"/>
                                              </p:stCondLst>
                                            </p:cTn>
                                            <p:tgtEl>
                                              <p:spTgt spid="2"/>
                                            </p:tgtEl>
                                          </p:cBhvr>
                                          <p:to x="100000" y="100000"/>
                                        </p:animScale>
                                        <p:animScale>
                                          <p:cBhvr>
                                            <p:cTn id="95" dur="26">
                                              <p:stCondLst>
                                                <p:cond delay="1808"/>
                                              </p:stCondLst>
                                            </p:cTn>
                                            <p:tgtEl>
                                              <p:spTgt spid="2"/>
                                            </p:tgtEl>
                                          </p:cBhvr>
                                          <p:to x="100000" y="95000"/>
                                        </p:animScale>
                                        <p:animScale>
                                          <p:cBhvr>
                                            <p:cTn id="9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8" grpId="0"/>
          <p:bldP spid="9" grpId="0" animBg="1"/>
          <p:bldP spid="11" grpId="0"/>
          <p:bldP spid="11" grpId="1"/>
          <p:bldP spid="12" grpId="0"/>
          <p:bldP spid="12" grpId="1"/>
          <p:bldP spid="13" grpId="0"/>
          <p:bldP spid="13" grpId="1"/>
          <p:bldP spid="14" grpId="0" animBg="1"/>
          <p:bldP spid="15" grpId="0" animBg="1"/>
          <p:bldP spid="16"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2"/>
          <p:cNvSpPr/>
          <p:nvPr/>
        </p:nvSpPr>
        <p:spPr>
          <a:xfrm rot="5400000">
            <a:off x="1308100" y="86135"/>
            <a:ext cx="3886200" cy="5020563"/>
          </a:xfrm>
          <a:custGeom>
            <a:avLst/>
            <a:gdLst/>
            <a:ahLst/>
            <a:cxnLst/>
            <a:rect l="l" t="t" r="r" b="b"/>
            <a:pathLst>
              <a:path w="2914650" h="3765422">
                <a:moveTo>
                  <a:pt x="0" y="3689204"/>
                </a:moveTo>
                <a:lnTo>
                  <a:pt x="0" y="345965"/>
                </a:lnTo>
                <a:cubicBezTo>
                  <a:pt x="0" y="303871"/>
                  <a:pt x="34124" y="269747"/>
                  <a:pt x="76218" y="269747"/>
                </a:cubicBezTo>
                <a:lnTo>
                  <a:pt x="1111442" y="269747"/>
                </a:lnTo>
                <a:lnTo>
                  <a:pt x="1457326" y="0"/>
                </a:lnTo>
                <a:lnTo>
                  <a:pt x="1803210" y="269747"/>
                </a:lnTo>
                <a:lnTo>
                  <a:pt x="2838432" y="269747"/>
                </a:lnTo>
                <a:cubicBezTo>
                  <a:pt x="2880526" y="269747"/>
                  <a:pt x="2914650" y="303871"/>
                  <a:pt x="2914650" y="345965"/>
                </a:cubicBezTo>
                <a:lnTo>
                  <a:pt x="2914650" y="3689204"/>
                </a:lnTo>
                <a:cubicBezTo>
                  <a:pt x="2914650" y="3731298"/>
                  <a:pt x="2880526" y="3765422"/>
                  <a:pt x="2838432" y="3765422"/>
                </a:cubicBezTo>
                <a:lnTo>
                  <a:pt x="76218" y="3765422"/>
                </a:lnTo>
                <a:cubicBezTo>
                  <a:pt x="34124" y="3765422"/>
                  <a:pt x="0" y="3731298"/>
                  <a:pt x="0" y="3689204"/>
                </a:cubicBezTo>
                <a:close/>
              </a:path>
            </a:pathLst>
          </a:custGeom>
          <a:solidFill>
            <a:schemeClr val="bg1"/>
          </a:solidFill>
          <a:ln w="15875">
            <a:solidFill>
              <a:srgbClr val="78D0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sp>
        <p:nvSpPr>
          <p:cNvPr id="3" name="等腰三角形 23"/>
          <p:cNvSpPr/>
          <p:nvPr/>
        </p:nvSpPr>
        <p:spPr>
          <a:xfrm rot="16200000">
            <a:off x="6509020" y="1227623"/>
            <a:ext cx="4766716" cy="3185461"/>
          </a:xfrm>
          <a:custGeom>
            <a:avLst/>
            <a:gdLst>
              <a:gd name="connsiteX0" fmla="*/ 3575037 w 3575037"/>
              <a:gd name="connsiteY0" fmla="*/ 2389096 h 2389096"/>
              <a:gd name="connsiteX1" fmla="*/ 1800030 w 3575037"/>
              <a:gd name="connsiteY1" fmla="*/ 2389096 h 2389096"/>
              <a:gd name="connsiteX2" fmla="*/ 0 w 3575037"/>
              <a:gd name="connsiteY2" fmla="*/ 571140 h 2389096"/>
              <a:gd name="connsiteX3" fmla="*/ 1609527 w 3575037"/>
              <a:gd name="connsiteY3" fmla="*/ 0 h 2389096"/>
              <a:gd name="connsiteX4" fmla="*/ 3575037 w 3575037"/>
              <a:gd name="connsiteY4" fmla="*/ 2389096 h 238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037" h="2389096">
                <a:moveTo>
                  <a:pt x="3575037" y="2389096"/>
                </a:moveTo>
                <a:lnTo>
                  <a:pt x="1800030" y="2389096"/>
                </a:lnTo>
                <a:lnTo>
                  <a:pt x="0" y="571140"/>
                </a:lnTo>
                <a:lnTo>
                  <a:pt x="1609527" y="0"/>
                </a:lnTo>
                <a:lnTo>
                  <a:pt x="3575037" y="238909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sp>
        <p:nvSpPr>
          <p:cNvPr id="4" name="TextBox 2"/>
          <p:cNvSpPr txBox="1"/>
          <p:nvPr/>
        </p:nvSpPr>
        <p:spPr>
          <a:xfrm>
            <a:off x="856282" y="868172"/>
            <a:ext cx="4414967" cy="3785652"/>
          </a:xfrm>
          <a:prstGeom prst="rect">
            <a:avLst/>
          </a:prstGeom>
          <a:noFill/>
        </p:spPr>
        <p:txBody>
          <a:bodyPr wrap="square" rtlCol="0">
            <a:spAutoFit/>
          </a:bodyPr>
          <a:lstStyle/>
          <a:p>
            <a:pPr defTabSz="1218565">
              <a:lnSpc>
                <a:spcPct val="150000"/>
              </a:lnSpc>
            </a:pPr>
            <a:r>
              <a:rPr lang="zh-CN" altLang="en-US" sz="1600" dirty="0">
                <a:solidFill>
                  <a:srgbClr val="8CAF00"/>
                </a:solidFill>
                <a:latin typeface="微软雅黑" pitchFamily="34" charset="-122"/>
                <a:ea typeface="微软雅黑" pitchFamily="34" charset="-122"/>
              </a:rPr>
              <a:t>            将生活垃圾堆积成堆，放入发酵池中保温至70℃储存、发酵，借助垃圾中微生物分解的能力，将有机物分解成无机养分。经过堆肥处理后，生活垃圾变成卫生的、无味的腐殖质，既解决垃圾的出路，又可达到再资源化的目的，</a:t>
            </a:r>
            <a:endParaRPr lang="zh-CN" altLang="en-US" sz="1600" dirty="0">
              <a:solidFill>
                <a:srgbClr val="8CAF00"/>
              </a:solidFill>
              <a:latin typeface="微软雅黑" pitchFamily="34" charset="-122"/>
              <a:ea typeface="微软雅黑" pitchFamily="34" charset="-122"/>
            </a:endParaRPr>
          </a:p>
          <a:p>
            <a:pPr defTabSz="1218565">
              <a:lnSpc>
                <a:spcPct val="150000"/>
              </a:lnSpc>
            </a:pPr>
            <a:r>
              <a:rPr lang="zh-CN" altLang="en-US" sz="1600" dirty="0">
                <a:solidFill>
                  <a:srgbClr val="8CAF00"/>
                </a:solidFill>
                <a:latin typeface="微软雅黑" pitchFamily="34" charset="-122"/>
                <a:ea typeface="微软雅黑" pitchFamily="34" charset="-122"/>
              </a:rPr>
              <a:t>            但是生活垃圾堆肥量大，养分含量低，长期使用易造成土壤板结和地下水质变坏，所以，堆肥的规模不易太大。 而且堆肥中的重金属有可能对土壤造成污染。</a:t>
            </a:r>
            <a:endParaRPr lang="zh-CN" altLang="en-US" sz="1600" dirty="0">
              <a:solidFill>
                <a:srgbClr val="8CAF00"/>
              </a:solidFill>
              <a:latin typeface="微软雅黑" pitchFamily="34" charset="-122"/>
              <a:ea typeface="微软雅黑" pitchFamily="34" charset="-122"/>
            </a:endParaRPr>
          </a:p>
          <a:p>
            <a:pPr defTabSz="1218565">
              <a:lnSpc>
                <a:spcPct val="150000"/>
              </a:lnSpc>
            </a:pPr>
            <a:endParaRPr lang="zh-CN" altLang="en-US" sz="1600" dirty="0">
              <a:solidFill>
                <a:srgbClr val="8CAF00"/>
              </a:solidFill>
              <a:latin typeface="微软雅黑" pitchFamily="34" charset="-122"/>
              <a:ea typeface="微软雅黑" pitchFamily="34" charset="-122"/>
            </a:endParaRPr>
          </a:p>
        </p:txBody>
      </p:sp>
      <p:sp>
        <p:nvSpPr>
          <p:cNvPr id="5" name="等腰三角形 4"/>
          <p:cNvSpPr/>
          <p:nvPr/>
        </p:nvSpPr>
        <p:spPr>
          <a:xfrm rot="16200000">
            <a:off x="5531045" y="1512387"/>
            <a:ext cx="2413260" cy="766713"/>
          </a:xfrm>
          <a:prstGeom prst="triangle">
            <a:avLst>
              <a:gd name="adj" fmla="val 842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sp>
        <p:nvSpPr>
          <p:cNvPr id="6" name="平行四边形 5"/>
          <p:cNvSpPr/>
          <p:nvPr/>
        </p:nvSpPr>
        <p:spPr>
          <a:xfrm rot="16200000">
            <a:off x="5637773" y="1599383"/>
            <a:ext cx="2683497" cy="311149"/>
          </a:xfrm>
          <a:prstGeom prst="parallelogram">
            <a:avLst>
              <a:gd name="adj" fmla="val 9367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sp>
        <p:nvSpPr>
          <p:cNvPr id="7" name="矩形 6"/>
          <p:cNvSpPr/>
          <p:nvPr/>
        </p:nvSpPr>
        <p:spPr>
          <a:xfrm>
            <a:off x="6800611" y="430270"/>
            <a:ext cx="3683000" cy="2374900"/>
          </a:xfrm>
          <a:prstGeom prst="rect">
            <a:avLst/>
          </a:prstGeom>
          <a:solidFill>
            <a:schemeClr val="bg1">
              <a:lumMod val="8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rcRect/>
          <a:stretch>
            <a:fillRect/>
          </a:stretch>
        </p:blipFill>
        <p:spPr>
          <a:xfrm>
            <a:off x="7022862" y="557529"/>
            <a:ext cx="3270251" cy="2120640"/>
          </a:xfrm>
          <a:prstGeom prst="rect">
            <a:avLst/>
          </a:prstGeom>
          <a:ln>
            <a:solidFill>
              <a:schemeClr val="tx1">
                <a:lumMod val="50000"/>
                <a:lumOff val="50000"/>
              </a:schemeClr>
            </a:solidFill>
          </a:ln>
        </p:spPr>
      </p:pic>
      <p:grpSp>
        <p:nvGrpSpPr>
          <p:cNvPr id="9" name="组合 8"/>
          <p:cNvGrpSpPr/>
          <p:nvPr/>
        </p:nvGrpSpPr>
        <p:grpSpPr>
          <a:xfrm>
            <a:off x="4942104" y="4559532"/>
            <a:ext cx="2451100" cy="903643"/>
            <a:chOff x="3639111" y="3981675"/>
            <a:chExt cx="1838325" cy="677732"/>
          </a:xfrm>
        </p:grpSpPr>
        <p:sp>
          <p:nvSpPr>
            <p:cNvPr id="10" name="TextBox 1"/>
            <p:cNvSpPr txBox="1"/>
            <p:nvPr/>
          </p:nvSpPr>
          <p:spPr>
            <a:xfrm>
              <a:off x="3909284" y="3981675"/>
              <a:ext cx="1324424" cy="561741"/>
            </a:xfrm>
            <a:prstGeom prst="rect">
              <a:avLst/>
            </a:prstGeom>
            <a:noFill/>
          </p:spPr>
          <p:txBody>
            <a:bodyPr wrap="square" rtlCol="0">
              <a:spAutoFit/>
            </a:bodyPr>
            <a:lstStyle/>
            <a:p>
              <a:pPr algn="dist" defTabSz="1218565"/>
              <a:r>
                <a:rPr lang="zh-CN" altLang="en-US" sz="4265" b="1" dirty="0">
                  <a:solidFill>
                    <a:srgbClr val="8CAF00"/>
                  </a:solidFill>
                  <a:latin typeface="微软雅黑" pitchFamily="34" charset="-122"/>
                  <a:ea typeface="微软雅黑" pitchFamily="34" charset="-122"/>
                </a:rPr>
                <a:t>堆 肥</a:t>
              </a:r>
              <a:endParaRPr lang="zh-CN" altLang="en-US" sz="4265" dirty="0">
                <a:solidFill>
                  <a:srgbClr val="8CAF00"/>
                </a:solidFill>
                <a:latin typeface="微软雅黑" pitchFamily="34" charset="-122"/>
                <a:ea typeface="微软雅黑" pitchFamily="34" charset="-122"/>
              </a:endParaRPr>
            </a:p>
          </p:txBody>
        </p:sp>
        <p:sp>
          <p:nvSpPr>
            <p:cNvPr id="11" name="矩形 10"/>
            <p:cNvSpPr/>
            <p:nvPr/>
          </p:nvSpPr>
          <p:spPr>
            <a:xfrm>
              <a:off x="3639111" y="4573682"/>
              <a:ext cx="1838325" cy="85725"/>
            </a:xfrm>
            <a:prstGeom prst="rect">
              <a:avLst/>
            </a:prstGeom>
            <a:solidFill>
              <a:srgbClr val="74A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grpSp>
      <p:cxnSp>
        <p:nvCxnSpPr>
          <p:cNvPr id="12" name="直接连接符 11"/>
          <p:cNvCxnSpPr/>
          <p:nvPr/>
        </p:nvCxnSpPr>
        <p:spPr>
          <a:xfrm>
            <a:off x="6057900" y="331335"/>
            <a:ext cx="0" cy="4114800"/>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5955554" y="2480624"/>
            <a:ext cx="215900" cy="215900"/>
          </a:xfrm>
          <a:prstGeom prst="ellipse">
            <a:avLst/>
          </a:prstGeom>
          <a:solidFill>
            <a:schemeClr val="bg1"/>
          </a:solidFill>
          <a:ln>
            <a:solidFill>
              <a:srgbClr val="74A9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sp>
        <p:nvSpPr>
          <p:cNvPr id="14" name="等腰三角形 13"/>
          <p:cNvSpPr/>
          <p:nvPr/>
        </p:nvSpPr>
        <p:spPr>
          <a:xfrm rot="5400000" flipV="1">
            <a:off x="6475324" y="3663915"/>
            <a:ext cx="2413260" cy="766713"/>
          </a:xfrm>
          <a:prstGeom prst="triangle">
            <a:avLst>
              <a:gd name="adj" fmla="val 842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sp>
        <p:nvSpPr>
          <p:cNvPr id="15" name="平行四边形 14"/>
          <p:cNvSpPr/>
          <p:nvPr/>
        </p:nvSpPr>
        <p:spPr>
          <a:xfrm rot="5400000" flipV="1">
            <a:off x="6570100" y="4037784"/>
            <a:ext cx="2683497" cy="311149"/>
          </a:xfrm>
          <a:prstGeom prst="parallelogram">
            <a:avLst>
              <a:gd name="adj" fmla="val 9367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sp>
        <p:nvSpPr>
          <p:cNvPr id="16" name="矩形 15"/>
          <p:cNvSpPr/>
          <p:nvPr/>
        </p:nvSpPr>
        <p:spPr>
          <a:xfrm>
            <a:off x="7744890" y="3167492"/>
            <a:ext cx="3683000" cy="2374900"/>
          </a:xfrm>
          <a:prstGeom prst="rect">
            <a:avLst/>
          </a:prstGeom>
          <a:solidFill>
            <a:schemeClr val="bg1">
              <a:lumMod val="8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pic>
        <p:nvPicPr>
          <p:cNvPr id="17" name="图片 16"/>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7922691" y="3352019"/>
            <a:ext cx="3279376" cy="2019300"/>
          </a:xfrm>
          <a:prstGeom prst="rect">
            <a:avLst/>
          </a:prstGeom>
          <a:ln>
            <a:solidFill>
              <a:schemeClr val="tx1">
                <a:lumMod val="50000"/>
                <a:lumOff val="50000"/>
              </a:schemeClr>
            </a:solidFill>
          </a:ln>
        </p:spPr>
      </p:pic>
      <p:sp>
        <p:nvSpPr>
          <p:cNvPr id="18" name="等腰三角形 17"/>
          <p:cNvSpPr/>
          <p:nvPr/>
        </p:nvSpPr>
        <p:spPr>
          <a:xfrm rot="5400000" flipH="1">
            <a:off x="10664397" y="3927251"/>
            <a:ext cx="2402543" cy="87256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rgbClr val="8CAF00"/>
              </a:solidFill>
              <a:latin typeface="Calibri"/>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 presetClass="entr" presetSubtype="4" fill="hold" nodeType="withEffect" p14:presetBounceEnd="48000">
                                      <p:stCondLst>
                                        <p:cond delay="500"/>
                                      </p:stCondLst>
                                      <p:childTnLst>
                                        <p:set>
                                          <p:cBhvr>
                                            <p:cTn id="9" dur="1" fill="hold">
                                              <p:stCondLst>
                                                <p:cond delay="0"/>
                                              </p:stCondLst>
                                            </p:cTn>
                                            <p:tgtEl>
                                              <p:spTgt spid="9"/>
                                            </p:tgtEl>
                                            <p:attrNameLst>
                                              <p:attrName>style.visibility</p:attrName>
                                            </p:attrNameLst>
                                          </p:cBhvr>
                                          <p:to>
                                            <p:strVal val="visible"/>
                                          </p:to>
                                        </p:set>
                                        <p:anim calcmode="lin" valueType="num" p14:bounceEnd="48000">
                                          <p:cBhvr additive="base">
                                            <p:cTn id="10" dur="75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11" dur="75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1" fill="hold" grpId="0" nodeType="withEffect" p14:presetBounceEnd="54000">
                                      <p:stCondLst>
                                        <p:cond delay="1250"/>
                                      </p:stCondLst>
                                      <p:childTnLst>
                                        <p:set>
                                          <p:cBhvr>
                                            <p:cTn id="13" dur="1" fill="hold">
                                              <p:stCondLst>
                                                <p:cond delay="0"/>
                                              </p:stCondLst>
                                            </p:cTn>
                                            <p:tgtEl>
                                              <p:spTgt spid="13"/>
                                            </p:tgtEl>
                                            <p:attrNameLst>
                                              <p:attrName>style.visibility</p:attrName>
                                            </p:attrNameLst>
                                          </p:cBhvr>
                                          <p:to>
                                            <p:strVal val="visible"/>
                                          </p:to>
                                        </p:set>
                                        <p:anim calcmode="lin" valueType="num" p14:bounceEnd="54000">
                                          <p:cBhvr additive="base">
                                            <p:cTn id="14" dur="750" fill="hold"/>
                                            <p:tgtEl>
                                              <p:spTgt spid="13"/>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3"/>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14:presetBounceEnd="45000">
                                      <p:stCondLst>
                                        <p:cond delay="2000"/>
                                      </p:stCondLst>
                                      <p:childTnLst>
                                        <p:set>
                                          <p:cBhvr>
                                            <p:cTn id="17" dur="1" fill="hold">
                                              <p:stCondLst>
                                                <p:cond delay="0"/>
                                              </p:stCondLst>
                                            </p:cTn>
                                            <p:tgtEl>
                                              <p:spTgt spid="2"/>
                                            </p:tgtEl>
                                            <p:attrNameLst>
                                              <p:attrName>style.visibility</p:attrName>
                                            </p:attrNameLst>
                                          </p:cBhvr>
                                          <p:to>
                                            <p:strVal val="visible"/>
                                          </p:to>
                                        </p:set>
                                        <p:anim calcmode="lin" valueType="num" p14:bounceEnd="45000">
                                          <p:cBhvr additive="base">
                                            <p:cTn id="18" dur="750" fill="hold"/>
                                            <p:tgtEl>
                                              <p:spTgt spid="2"/>
                                            </p:tgtEl>
                                            <p:attrNameLst>
                                              <p:attrName>ppt_x</p:attrName>
                                            </p:attrNameLst>
                                          </p:cBhvr>
                                          <p:tavLst>
                                            <p:tav tm="0">
                                              <p:val>
                                                <p:strVal val="0-#ppt_w/2"/>
                                              </p:val>
                                            </p:tav>
                                            <p:tav tm="100000">
                                              <p:val>
                                                <p:strVal val="#ppt_x"/>
                                              </p:val>
                                            </p:tav>
                                          </p:tavLst>
                                        </p:anim>
                                        <p:anim calcmode="lin" valueType="num" p14:bounceEnd="45000">
                                          <p:cBhvr additive="base">
                                            <p:cTn id="19" dur="750" fill="hold"/>
                                            <p:tgtEl>
                                              <p:spTgt spid="2"/>
                                            </p:tgtEl>
                                            <p:attrNameLst>
                                              <p:attrName>ppt_y</p:attrName>
                                            </p:attrNameLst>
                                          </p:cBhvr>
                                          <p:tavLst>
                                            <p:tav tm="0">
                                              <p:val>
                                                <p:strVal val="#ppt_y"/>
                                              </p:val>
                                            </p:tav>
                                            <p:tav tm="100000">
                                              <p:val>
                                                <p:strVal val="#ppt_y"/>
                                              </p:val>
                                            </p:tav>
                                          </p:tavLst>
                                        </p:anim>
                                      </p:childTnLst>
                                    </p:cTn>
                                  </p:par>
                                  <p:par>
                                    <p:cTn id="20" presetID="22" presetClass="entr" presetSubtype="1" fill="hold" grpId="0" nodeType="withEffect">
                                      <p:stCondLst>
                                        <p:cond delay="275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2500"/>
                                            <p:tgtEl>
                                              <p:spTgt spid="4"/>
                                            </p:tgtEl>
                                          </p:cBhvr>
                                        </p:animEffect>
                                      </p:childTnLst>
                                    </p:cTn>
                                  </p:par>
                                  <p:par>
                                    <p:cTn id="23" presetID="22" presetClass="entr" presetSubtype="8" fill="hold" grpId="0" nodeType="withEffect">
                                      <p:stCondLst>
                                        <p:cond delay="525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2" fill="hold" grpId="0" nodeType="withEffect">
                                      <p:stCondLst>
                                        <p:cond delay="575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250"/>
                                            <p:tgtEl>
                                              <p:spTgt spid="6"/>
                                            </p:tgtEl>
                                          </p:cBhvr>
                                        </p:animEffect>
                                      </p:childTnLst>
                                    </p:cTn>
                                  </p:par>
                                  <p:par>
                                    <p:cTn id="29" presetID="22" presetClass="entr" presetSubtype="8" fill="hold" grpId="0" nodeType="withEffect">
                                      <p:stCondLst>
                                        <p:cond delay="600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2" fill="hold" grpId="0" nodeType="withEffect">
                                      <p:stCondLst>
                                        <p:cond delay="6500"/>
                                      </p:stCondLst>
                                      <p:childTnLst>
                                        <p:set>
                                          <p:cBhvr>
                                            <p:cTn id="33" dur="1" fill="hold">
                                              <p:stCondLst>
                                                <p:cond delay="0"/>
                                              </p:stCondLst>
                                            </p:cTn>
                                            <p:tgtEl>
                                              <p:spTgt spid="3"/>
                                            </p:tgtEl>
                                            <p:attrNameLst>
                                              <p:attrName>style.visibility</p:attrName>
                                            </p:attrNameLst>
                                          </p:cBhvr>
                                          <p:to>
                                            <p:strVal val="visible"/>
                                          </p:to>
                                        </p:set>
                                        <p:animEffect transition="in" filter="wipe(right)">
                                          <p:cBhvr>
                                            <p:cTn id="34" dur="750"/>
                                            <p:tgtEl>
                                              <p:spTgt spid="3"/>
                                            </p:tgtEl>
                                          </p:cBhvr>
                                        </p:animEffect>
                                      </p:childTnLst>
                                    </p:cTn>
                                  </p:par>
                                  <p:par>
                                    <p:cTn id="35" presetID="22" presetClass="entr" presetSubtype="8" fill="hold" grpId="0" nodeType="withEffect">
                                      <p:stCondLst>
                                        <p:cond delay="72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50"/>
                                            <p:tgtEl>
                                              <p:spTgt spid="14"/>
                                            </p:tgtEl>
                                          </p:cBhvr>
                                        </p:animEffect>
                                      </p:childTnLst>
                                    </p:cTn>
                                  </p:par>
                                  <p:par>
                                    <p:cTn id="38" presetID="22" presetClass="entr" presetSubtype="2" fill="hold" grpId="0" nodeType="withEffect">
                                      <p:stCondLst>
                                        <p:cond delay="750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250"/>
                                            <p:tgtEl>
                                              <p:spTgt spid="15"/>
                                            </p:tgtEl>
                                          </p:cBhvr>
                                        </p:animEffect>
                                      </p:childTnLst>
                                    </p:cTn>
                                  </p:par>
                                  <p:par>
                                    <p:cTn id="41" presetID="22" presetClass="entr" presetSubtype="8" fill="hold" grpId="0" nodeType="withEffect">
                                      <p:stCondLst>
                                        <p:cond delay="775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750"/>
                                            <p:tgtEl>
                                              <p:spTgt spid="16"/>
                                            </p:tgtEl>
                                          </p:cBhvr>
                                        </p:animEffect>
                                      </p:childTnLst>
                                    </p:cTn>
                                  </p:par>
                                  <p:par>
                                    <p:cTn id="44" presetID="10" presetClass="entr" presetSubtype="0" fill="hold" nodeType="withEffect">
                                      <p:stCondLst>
                                        <p:cond delay="85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750"/>
                                            <p:tgtEl>
                                              <p:spTgt spid="8"/>
                                            </p:tgtEl>
                                          </p:cBhvr>
                                        </p:animEffect>
                                      </p:childTnLst>
                                    </p:cTn>
                                  </p:par>
                                  <p:par>
                                    <p:cTn id="47" presetID="10" presetClass="entr" presetSubtype="0" fill="hold" nodeType="withEffect">
                                      <p:stCondLst>
                                        <p:cond delay="9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750"/>
                                            <p:tgtEl>
                                              <p:spTgt spid="17"/>
                                            </p:tgtEl>
                                          </p:cBhvr>
                                        </p:animEffect>
                                      </p:childTnLst>
                                    </p:cTn>
                                  </p:par>
                                  <p:par>
                                    <p:cTn id="50" presetID="22" presetClass="entr" presetSubtype="8" fill="hold" grpId="0" nodeType="withEffect">
                                      <p:stCondLst>
                                        <p:cond delay="975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animBg="1"/>
          <p:bldP spid="13" grpId="0" animBg="1"/>
          <p:bldP spid="14" grpId="0" animBg="1"/>
          <p:bldP spid="15" grpId="0" animBg="1"/>
          <p:bldP spid="16" grpId="0"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 presetClass="entr" presetSubtype="4"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750" fill="hold"/>
                                            <p:tgtEl>
                                              <p:spTgt spid="9"/>
                                            </p:tgtEl>
                                            <p:attrNameLst>
                                              <p:attrName>ppt_x</p:attrName>
                                            </p:attrNameLst>
                                          </p:cBhvr>
                                          <p:tavLst>
                                            <p:tav tm="0">
                                              <p:val>
                                                <p:strVal val="#ppt_x"/>
                                              </p:val>
                                            </p:tav>
                                            <p:tav tm="100000">
                                              <p:val>
                                                <p:strVal val="#ppt_x"/>
                                              </p:val>
                                            </p:tav>
                                          </p:tavLst>
                                        </p:anim>
                                        <p:anim calcmode="lin" valueType="num">
                                          <p:cBhvr additive="base">
                                            <p:cTn id="11" dur="75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1" fill="hold" grpId="0" nodeType="withEffect">
                                      <p:stCondLst>
                                        <p:cond delay="125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750" fill="hold"/>
                                            <p:tgtEl>
                                              <p:spTgt spid="13"/>
                                            </p:tgtEl>
                                            <p:attrNameLst>
                                              <p:attrName>ppt_x</p:attrName>
                                            </p:attrNameLst>
                                          </p:cBhvr>
                                          <p:tavLst>
                                            <p:tav tm="0">
                                              <p:val>
                                                <p:strVal val="#ppt_x"/>
                                              </p:val>
                                            </p:tav>
                                            <p:tav tm="100000">
                                              <p:val>
                                                <p:strVal val="#ppt_x"/>
                                              </p:val>
                                            </p:tav>
                                          </p:tavLst>
                                        </p:anim>
                                        <p:anim calcmode="lin" valueType="num">
                                          <p:cBhvr additive="base">
                                            <p:cTn id="15" dur="750" fill="hold"/>
                                            <p:tgtEl>
                                              <p:spTgt spid="13"/>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stCondLst>
                                        <p:cond delay="20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50" fill="hold"/>
                                            <p:tgtEl>
                                              <p:spTgt spid="2"/>
                                            </p:tgtEl>
                                            <p:attrNameLst>
                                              <p:attrName>ppt_x</p:attrName>
                                            </p:attrNameLst>
                                          </p:cBhvr>
                                          <p:tavLst>
                                            <p:tav tm="0">
                                              <p:val>
                                                <p:strVal val="0-#ppt_w/2"/>
                                              </p:val>
                                            </p:tav>
                                            <p:tav tm="100000">
                                              <p:val>
                                                <p:strVal val="#ppt_x"/>
                                              </p:val>
                                            </p:tav>
                                          </p:tavLst>
                                        </p:anim>
                                        <p:anim calcmode="lin" valueType="num">
                                          <p:cBhvr additive="base">
                                            <p:cTn id="19" dur="750" fill="hold"/>
                                            <p:tgtEl>
                                              <p:spTgt spid="2"/>
                                            </p:tgtEl>
                                            <p:attrNameLst>
                                              <p:attrName>ppt_y</p:attrName>
                                            </p:attrNameLst>
                                          </p:cBhvr>
                                          <p:tavLst>
                                            <p:tav tm="0">
                                              <p:val>
                                                <p:strVal val="#ppt_y"/>
                                              </p:val>
                                            </p:tav>
                                            <p:tav tm="100000">
                                              <p:val>
                                                <p:strVal val="#ppt_y"/>
                                              </p:val>
                                            </p:tav>
                                          </p:tavLst>
                                        </p:anim>
                                      </p:childTnLst>
                                    </p:cTn>
                                  </p:par>
                                  <p:par>
                                    <p:cTn id="20" presetID="22" presetClass="entr" presetSubtype="1" fill="hold" grpId="0" nodeType="withEffect">
                                      <p:stCondLst>
                                        <p:cond delay="275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2500"/>
                                            <p:tgtEl>
                                              <p:spTgt spid="4"/>
                                            </p:tgtEl>
                                          </p:cBhvr>
                                        </p:animEffect>
                                      </p:childTnLst>
                                    </p:cTn>
                                  </p:par>
                                  <p:par>
                                    <p:cTn id="23" presetID="22" presetClass="entr" presetSubtype="8" fill="hold" grpId="0" nodeType="withEffect">
                                      <p:stCondLst>
                                        <p:cond delay="525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2" fill="hold" grpId="0" nodeType="withEffect">
                                      <p:stCondLst>
                                        <p:cond delay="575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250"/>
                                            <p:tgtEl>
                                              <p:spTgt spid="6"/>
                                            </p:tgtEl>
                                          </p:cBhvr>
                                        </p:animEffect>
                                      </p:childTnLst>
                                    </p:cTn>
                                  </p:par>
                                  <p:par>
                                    <p:cTn id="29" presetID="22" presetClass="entr" presetSubtype="8" fill="hold" grpId="0" nodeType="withEffect">
                                      <p:stCondLst>
                                        <p:cond delay="600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2" fill="hold" grpId="0" nodeType="withEffect">
                                      <p:stCondLst>
                                        <p:cond delay="6500"/>
                                      </p:stCondLst>
                                      <p:childTnLst>
                                        <p:set>
                                          <p:cBhvr>
                                            <p:cTn id="33" dur="1" fill="hold">
                                              <p:stCondLst>
                                                <p:cond delay="0"/>
                                              </p:stCondLst>
                                            </p:cTn>
                                            <p:tgtEl>
                                              <p:spTgt spid="3"/>
                                            </p:tgtEl>
                                            <p:attrNameLst>
                                              <p:attrName>style.visibility</p:attrName>
                                            </p:attrNameLst>
                                          </p:cBhvr>
                                          <p:to>
                                            <p:strVal val="visible"/>
                                          </p:to>
                                        </p:set>
                                        <p:animEffect transition="in" filter="wipe(right)">
                                          <p:cBhvr>
                                            <p:cTn id="34" dur="750"/>
                                            <p:tgtEl>
                                              <p:spTgt spid="3"/>
                                            </p:tgtEl>
                                          </p:cBhvr>
                                        </p:animEffect>
                                      </p:childTnLst>
                                    </p:cTn>
                                  </p:par>
                                  <p:par>
                                    <p:cTn id="35" presetID="22" presetClass="entr" presetSubtype="8" fill="hold" grpId="0" nodeType="withEffect">
                                      <p:stCondLst>
                                        <p:cond delay="72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50"/>
                                            <p:tgtEl>
                                              <p:spTgt spid="14"/>
                                            </p:tgtEl>
                                          </p:cBhvr>
                                        </p:animEffect>
                                      </p:childTnLst>
                                    </p:cTn>
                                  </p:par>
                                  <p:par>
                                    <p:cTn id="38" presetID="22" presetClass="entr" presetSubtype="2" fill="hold" grpId="0" nodeType="withEffect">
                                      <p:stCondLst>
                                        <p:cond delay="750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250"/>
                                            <p:tgtEl>
                                              <p:spTgt spid="15"/>
                                            </p:tgtEl>
                                          </p:cBhvr>
                                        </p:animEffect>
                                      </p:childTnLst>
                                    </p:cTn>
                                  </p:par>
                                  <p:par>
                                    <p:cTn id="41" presetID="22" presetClass="entr" presetSubtype="8" fill="hold" grpId="0" nodeType="withEffect">
                                      <p:stCondLst>
                                        <p:cond delay="775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750"/>
                                            <p:tgtEl>
                                              <p:spTgt spid="16"/>
                                            </p:tgtEl>
                                          </p:cBhvr>
                                        </p:animEffect>
                                      </p:childTnLst>
                                    </p:cTn>
                                  </p:par>
                                  <p:par>
                                    <p:cTn id="44" presetID="10" presetClass="entr" presetSubtype="0" fill="hold" nodeType="withEffect">
                                      <p:stCondLst>
                                        <p:cond delay="85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750"/>
                                            <p:tgtEl>
                                              <p:spTgt spid="8"/>
                                            </p:tgtEl>
                                          </p:cBhvr>
                                        </p:animEffect>
                                      </p:childTnLst>
                                    </p:cTn>
                                  </p:par>
                                  <p:par>
                                    <p:cTn id="47" presetID="10" presetClass="entr" presetSubtype="0" fill="hold" nodeType="withEffect">
                                      <p:stCondLst>
                                        <p:cond delay="9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750"/>
                                            <p:tgtEl>
                                              <p:spTgt spid="17"/>
                                            </p:tgtEl>
                                          </p:cBhvr>
                                        </p:animEffect>
                                      </p:childTnLst>
                                    </p:cTn>
                                  </p:par>
                                  <p:par>
                                    <p:cTn id="50" presetID="22" presetClass="entr" presetSubtype="8" fill="hold" grpId="0" nodeType="withEffect">
                                      <p:stCondLst>
                                        <p:cond delay="975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animBg="1"/>
          <p:bldP spid="13" grpId="0" animBg="1"/>
          <p:bldP spid="14" grpId="0" animBg="1"/>
          <p:bldP spid="15" grpId="0" animBg="1"/>
          <p:bldP spid="16" grpId="0" animBg="1"/>
          <p:bldP spid="1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9796" t="62558" r="52646"/>
          <a:stretch>
            <a:fillRect/>
          </a:stretch>
        </p:blipFill>
        <p:spPr>
          <a:xfrm>
            <a:off x="8833500" y="679642"/>
            <a:ext cx="3359889" cy="2282455"/>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46657" t="62558" r="20989" b="6657"/>
          <a:stretch>
            <a:fillRect/>
          </a:stretch>
        </p:blipFill>
        <p:spPr>
          <a:xfrm>
            <a:off x="832107" y="5302605"/>
            <a:ext cx="2626242" cy="1249412"/>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74825" t="34389" r="9477"/>
          <a:stretch>
            <a:fillRect/>
          </a:stretch>
        </p:blipFill>
        <p:spPr>
          <a:xfrm>
            <a:off x="3137864" y="3692625"/>
            <a:ext cx="1427551" cy="2983318"/>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99621" y="2254766"/>
            <a:ext cx="1762125" cy="176212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0995" y="502241"/>
            <a:ext cx="628576" cy="628576"/>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53390" y="159266"/>
            <a:ext cx="822181" cy="822181"/>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05642" y="-126484"/>
            <a:ext cx="1145979" cy="1145979"/>
          </a:xfrm>
          <a:prstGeom prst="rect">
            <a:avLst/>
          </a:prstGeom>
        </p:spPr>
      </p:pic>
      <p:pic>
        <p:nvPicPr>
          <p:cNvPr id="16" name="图片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7736" y="6493392"/>
            <a:ext cx="720610" cy="720610"/>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917837">
            <a:off x="4973373" y="1627254"/>
            <a:ext cx="1713947" cy="1569896"/>
          </a:xfrm>
          <a:prstGeom prst="rect">
            <a:avLst/>
          </a:prstGeom>
        </p:spPr>
      </p:pic>
      <p:pic>
        <p:nvPicPr>
          <p:cNvPr id="26" name="图片 25" descr="图片包含 动物&#10;&#10;已生成极高可信度的说明"/>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717408" y="105061"/>
            <a:ext cx="1009908" cy="1009908"/>
          </a:xfrm>
          <a:prstGeom prst="rect">
            <a:avLst/>
          </a:prstGeom>
        </p:spPr>
      </p:pic>
      <p:pic>
        <p:nvPicPr>
          <p:cNvPr id="37" name="图片 36"/>
          <p:cNvPicPr>
            <a:picLocks noChangeAspect="1"/>
          </p:cNvPicPr>
          <p:nvPr/>
        </p:nvPicPr>
        <p:blipFill rotWithShape="1">
          <a:blip r:embed="rId11">
            <a:extLst>
              <a:ext uri="{28A0092B-C50C-407E-A947-70E740481C1C}">
                <a14:useLocalDpi xmlns:a14="http://schemas.microsoft.com/office/drawing/2010/main" val="0"/>
              </a:ext>
            </a:extLst>
          </a:blip>
          <a:srcRect l="2964" t="26880" b="32088"/>
          <a:stretch>
            <a:fillRect/>
          </a:stretch>
        </p:blipFill>
        <p:spPr>
          <a:xfrm>
            <a:off x="2617065" y="493799"/>
            <a:ext cx="4192316" cy="1760967"/>
          </a:xfrm>
          <a:prstGeom prst="rect">
            <a:avLst/>
          </a:prstGeom>
        </p:spPr>
      </p:pic>
      <p:pic>
        <p:nvPicPr>
          <p:cNvPr id="42" name="图片 41"/>
          <p:cNvPicPr>
            <a:picLocks noChangeAspect="1"/>
          </p:cNvPicPr>
          <p:nvPr/>
        </p:nvPicPr>
        <p:blipFill rotWithShape="1">
          <a:blip r:embed="rId12">
            <a:extLst>
              <a:ext uri="{28A0092B-C50C-407E-A947-70E740481C1C}">
                <a14:useLocalDpi xmlns:a14="http://schemas.microsoft.com/office/drawing/2010/main" val="0"/>
              </a:ext>
            </a:extLst>
          </a:blip>
          <a:srcRect l="32687" t="31699" r="8506"/>
          <a:stretch>
            <a:fillRect/>
          </a:stretch>
        </p:blipFill>
        <p:spPr>
          <a:xfrm>
            <a:off x="7113791" y="4363181"/>
            <a:ext cx="5078209" cy="2608087"/>
          </a:xfrm>
          <a:prstGeom prst="rect">
            <a:avLst/>
          </a:prstGeom>
        </p:spPr>
      </p:pic>
      <p:grpSp>
        <p:nvGrpSpPr>
          <p:cNvPr id="21" name="组合 20"/>
          <p:cNvGrpSpPr/>
          <p:nvPr/>
        </p:nvGrpSpPr>
        <p:grpSpPr>
          <a:xfrm>
            <a:off x="5428997" y="4235425"/>
            <a:ext cx="5606400" cy="516344"/>
            <a:chOff x="4133851" y="1619250"/>
            <a:chExt cx="5606400" cy="516344"/>
          </a:xfrm>
          <a:solidFill>
            <a:srgbClr val="1F497D">
              <a:lumMod val="60000"/>
              <a:lumOff val="40000"/>
            </a:srgbClr>
          </a:solidFill>
        </p:grpSpPr>
        <p:sp>
          <p:nvSpPr>
            <p:cNvPr id="22" name="矩形 21"/>
            <p:cNvSpPr/>
            <p:nvPr/>
          </p:nvSpPr>
          <p:spPr>
            <a:xfrm>
              <a:off x="4133851" y="1619250"/>
              <a:ext cx="5606400" cy="498277"/>
            </a:xfrm>
            <a:prstGeom prst="rect">
              <a:avLst/>
            </a:prstGeom>
            <a:solidFill>
              <a:srgbClr val="ADD97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pitchFamily="2" charset="-122"/>
                <a:cs typeface="+mn-cs"/>
              </a:endParaRPr>
            </a:p>
          </p:txBody>
        </p:sp>
        <p:sp>
          <p:nvSpPr>
            <p:cNvPr id="23" name="TextBox 13"/>
            <p:cNvSpPr txBox="1"/>
            <p:nvPr/>
          </p:nvSpPr>
          <p:spPr>
            <a:xfrm>
              <a:off x="4343399" y="1643151"/>
              <a:ext cx="5155579" cy="492443"/>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环保</a:t>
              </a:r>
              <a:r>
                <a:rPr kumimoji="0" lang="en-US" altLang="zh-CN"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a:t>
              </a:r>
              <a:r>
                <a:rPr kumimoji="0" lang="zh-CN" altLang="en-US"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节能减排</a:t>
              </a:r>
              <a:r>
                <a:rPr kumimoji="0" lang="en-US" altLang="zh-CN"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a:t>
              </a:r>
              <a:r>
                <a:rPr kumimoji="0" lang="zh-CN" altLang="en-US"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再生能源</a:t>
              </a:r>
              <a:r>
                <a:rPr kumimoji="0" lang="en-US" altLang="zh-CN"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PPT</a:t>
              </a:r>
              <a:r>
                <a:rPr kumimoji="0" lang="zh-CN" altLang="en-US" sz="2600" b="1" i="0" u="none" strike="noStrike" kern="0" cap="none" spc="0" normalizeH="0" baseline="0" noProof="0" dirty="0">
                  <a:ln>
                    <a:noFill/>
                  </a:ln>
                  <a:solidFill>
                    <a:schemeClr val="tx1">
                      <a:lumMod val="65000"/>
                      <a:lumOff val="35000"/>
                    </a:schemeClr>
                  </a:solidFill>
                  <a:effectLst/>
                  <a:uLnTx/>
                  <a:uFillTx/>
                  <a:latin typeface="方正卡通简体" pitchFamily="65" charset="-122"/>
                  <a:ea typeface="方正卡通简体" pitchFamily="65" charset="-122"/>
                </a:rPr>
                <a:t>模板</a:t>
              </a:r>
            </a:p>
          </p:txBody>
        </p:sp>
      </p:grpSp>
      <p:pic>
        <p:nvPicPr>
          <p:cNvPr id="6" name="图片 5"/>
          <p:cNvPicPr>
            <a:picLocks noChangeAspect="1"/>
          </p:cNvPicPr>
          <p:nvPr/>
        </p:nvPicPr>
        <p:blipFill rotWithShape="1">
          <a:blip r:embed="rId13">
            <a:extLst>
              <a:ext uri="{28A0092B-C50C-407E-A947-70E740481C1C}">
                <a14:useLocalDpi xmlns:a14="http://schemas.microsoft.com/office/drawing/2010/main" val="0"/>
              </a:ext>
            </a:extLst>
          </a:blip>
          <a:srcRect l="12003" t="34393" r="12238" b="39309"/>
          <a:stretch>
            <a:fillRect/>
          </a:stretch>
        </p:blipFill>
        <p:spPr>
          <a:xfrm>
            <a:off x="3589923" y="2269983"/>
            <a:ext cx="5999222" cy="15599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nodeType="withEffect">
                                  <p:stCondLst>
                                    <p:cond delay="2750"/>
                                  </p:stCondLst>
                                  <p:childTnLst>
                                    <p:set>
                                      <p:cBhvr>
                                        <p:cTn id="6" dur="1" fill="hold">
                                          <p:stCondLst>
                                            <p:cond delay="0"/>
                                          </p:stCondLst>
                                        </p:cTn>
                                        <p:tgtEl>
                                          <p:spTgt spid="12"/>
                                        </p:tgtEl>
                                        <p:attrNameLst>
                                          <p:attrName>style.visibility</p:attrName>
                                        </p:attrNameLst>
                                      </p:cBhvr>
                                      <p:to>
                                        <p:strVal val="visible"/>
                                      </p:to>
                                    </p:set>
                                    <p:anim calcmode="lin" valueType="num">
                                      <p:cBhvr>
                                        <p:cTn id="7" dur="5250" fill="hold"/>
                                        <p:tgtEl>
                                          <p:spTgt spid="12"/>
                                        </p:tgtEl>
                                        <p:attrNameLst>
                                          <p:attrName>ppt_x</p:attrName>
                                        </p:attrNameLst>
                                      </p:cBhvr>
                                      <p:tavLst>
                                        <p:tav tm="0">
                                          <p:val>
                                            <p:strVal val="#ppt_x"/>
                                          </p:val>
                                        </p:tav>
                                        <p:tav tm="100000">
                                          <p:val>
                                            <p:strVal val="#ppt_x"/>
                                          </p:val>
                                        </p:tav>
                                      </p:tavLst>
                                    </p:anim>
                                    <p:anim calcmode="lin" valueType="num">
                                      <p:cBhvr>
                                        <p:cTn id="8" dur="5250" fill="hold"/>
                                        <p:tgtEl>
                                          <p:spTgt spid="12"/>
                                        </p:tgtEl>
                                        <p:attrNameLst>
                                          <p:attrName>ppt_y</p:attrName>
                                        </p:attrNameLst>
                                      </p:cBhvr>
                                      <p:tavLst>
                                        <p:tav tm="0">
                                          <p:val>
                                            <p:strVal val="#ppt_y+1"/>
                                          </p:val>
                                        </p:tav>
                                        <p:tav tm="100000">
                                          <p:val>
                                            <p:strVal val="#ppt_y-1"/>
                                          </p:val>
                                        </p:tav>
                                      </p:tavLst>
                                    </p:anim>
                                  </p:childTnLst>
                                </p:cTn>
                              </p:par>
                              <p:par>
                                <p:cTn id="9" presetID="8" presetClass="emph" presetSubtype="0" fill="hold" nodeType="withEffect">
                                  <p:stCondLst>
                                    <p:cond delay="4000"/>
                                  </p:stCondLst>
                                  <p:childTnLst>
                                    <p:animRot by="5400000">
                                      <p:cBhvr>
                                        <p:cTn id="10" dur="5250" fill="hold"/>
                                        <p:tgtEl>
                                          <p:spTgt spid="12"/>
                                        </p:tgtEl>
                                        <p:attrNameLst>
                                          <p:attrName>r</p:attrName>
                                        </p:attrNameLst>
                                      </p:cBhvr>
                                    </p:animRot>
                                  </p:childTnLst>
                                </p:cTn>
                              </p:par>
                              <p:par>
                                <p:cTn id="11" presetID="0" presetClass="path" presetSubtype="0" accel="50000" decel="50000" fill="hold" nodeType="withEffect">
                                  <p:stCondLst>
                                    <p:cond delay="2750"/>
                                  </p:stCondLst>
                                  <p:childTnLst>
                                    <p:animMotion origin="layout" path="M 1.94444E-6 4.07407E-6 C -0.00087 -0.0142 -0.00139 -0.03828 -0.00417 -0.05371 C -0.00573 -0.08735 -0.00521 -0.12223 -0.00833 -0.15525 C -0.00781 -0.17994 -0.01059 -0.29044 0.00417 -0.32932 C 0.00677 -0.35247 0.01215 -0.3747 0.01458 -0.39784 C 0.01753 -0.42716 0.01701 -0.45741 0.01875 -0.48673 C 0.02135 -0.53426 0.02482 -0.58149 0.02604 -0.62963 C 0.025 -0.65155 0.02552 -0.67963 0.01875 -0.6997 C 0.01476 -0.75587 -0.00486 -0.80186 -0.01771 -0.85186 C -0.02136 -0.86544 -0.02708 -0.87932 -0.03125 -0.89229 C -0.03316 -0.89877 -0.03611 -0.90402 -0.0375 -0.91081 C -0.03872 -0.91791 -0.03889 -0.92531 -0.04063 -0.93149 C -0.04236 -0.93735 -0.04445 -0.94352 -0.04583 -0.95 C -0.04757 -0.95803 -0.04827 -0.9676 -0.05 -0.97562 C -0.05208 -0.98519 -0.05521 -0.99507 -0.05625 -1.00525 C -0.05816 -1.02531 -0.05833 -1.04537 -0.06146 -1.06451 C -0.06372 -1.10587 -0.06181 -1.09074 -0.06458 -1.11081 C -0.06632 -1.14291 -0.06563 -1.12315 -0.06563 -1.17007 " pathEditMode="relative" ptsTypes="fffffffffffffffffA">
                                      <p:cBhvr>
                                        <p:cTn id="12" dur="6750" fill="hold"/>
                                        <p:tgtEl>
                                          <p:spTgt spid="16"/>
                                        </p:tgtEl>
                                        <p:attrNameLst>
                                          <p:attrName>ppt_x</p:attrName>
                                          <p:attrName>ppt_y</p:attrName>
                                        </p:attrNameLst>
                                      </p:cBhvr>
                                    </p:animMotion>
                                  </p:childTnLst>
                                </p:cTn>
                              </p:par>
                              <p:par>
                                <p:cTn id="13" presetID="2" presetClass="entr" presetSubtype="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000" fill="hold"/>
                                        <p:tgtEl>
                                          <p:spTgt spid="14"/>
                                        </p:tgtEl>
                                        <p:attrNameLst>
                                          <p:attrName>ppt_x</p:attrName>
                                        </p:attrNameLst>
                                      </p:cBhvr>
                                      <p:tavLst>
                                        <p:tav tm="0">
                                          <p:val>
                                            <p:strVal val="1+#ppt_w/2"/>
                                          </p:val>
                                        </p:tav>
                                        <p:tav tm="100000">
                                          <p:val>
                                            <p:strVal val="#ppt_x"/>
                                          </p:val>
                                        </p:tav>
                                      </p:tavLst>
                                    </p:anim>
                                    <p:anim calcmode="lin" valueType="num">
                                      <p:cBhvr additive="base">
                                        <p:cTn id="16" dur="7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10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750" fill="hold"/>
                                        <p:tgtEl>
                                          <p:spTgt spid="15"/>
                                        </p:tgtEl>
                                        <p:attrNameLst>
                                          <p:attrName>ppt_x</p:attrName>
                                        </p:attrNameLst>
                                      </p:cBhvr>
                                      <p:tavLst>
                                        <p:tav tm="0">
                                          <p:val>
                                            <p:strVal val="0-#ppt_w/2"/>
                                          </p:val>
                                        </p:tav>
                                        <p:tav tm="100000">
                                          <p:val>
                                            <p:strVal val="#ppt_x"/>
                                          </p:val>
                                        </p:tav>
                                      </p:tavLst>
                                    </p:anim>
                                    <p:anim calcmode="lin" valueType="num">
                                      <p:cBhvr additive="base">
                                        <p:cTn id="20" dur="575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000" fill="hold"/>
                                        <p:tgtEl>
                                          <p:spTgt spid="13"/>
                                        </p:tgtEl>
                                        <p:attrNameLst>
                                          <p:attrName>ppt_x</p:attrName>
                                        </p:attrNameLst>
                                      </p:cBhvr>
                                      <p:tavLst>
                                        <p:tav tm="0">
                                          <p:val>
                                            <p:strVal val="#ppt_x"/>
                                          </p:val>
                                        </p:tav>
                                        <p:tav tm="100000">
                                          <p:val>
                                            <p:strVal val="#ppt_x"/>
                                          </p:val>
                                        </p:tav>
                                      </p:tavLst>
                                    </p:anim>
                                    <p:anim calcmode="lin" valueType="num">
                                      <p:cBhvr additive="base">
                                        <p:cTn id="24" dur="7000" fill="hold"/>
                                        <p:tgtEl>
                                          <p:spTgt spid="13"/>
                                        </p:tgtEl>
                                        <p:attrNameLst>
                                          <p:attrName>ppt_y</p:attrName>
                                        </p:attrNameLst>
                                      </p:cBhvr>
                                      <p:tavLst>
                                        <p:tav tm="0">
                                          <p:val>
                                            <p:strVal val="1+#ppt_h/2"/>
                                          </p:val>
                                        </p:tav>
                                        <p:tav tm="100000">
                                          <p:val>
                                            <p:strVal val="#ppt_y"/>
                                          </p:val>
                                        </p:tav>
                                      </p:tavLst>
                                    </p:anim>
                                  </p:childTnLst>
                                </p:cTn>
                              </p:par>
                              <p:par>
                                <p:cTn id="25" presetID="21" presetClass="entr" presetSubtype="2" fill="hold" nodeType="withEffect">
                                  <p:stCondLst>
                                    <p:cond delay="3750"/>
                                  </p:stCondLst>
                                  <p:childTnLst>
                                    <p:set>
                                      <p:cBhvr>
                                        <p:cTn id="26" dur="1" fill="hold">
                                          <p:stCondLst>
                                            <p:cond delay="0"/>
                                          </p:stCondLst>
                                        </p:cTn>
                                        <p:tgtEl>
                                          <p:spTgt spid="20"/>
                                        </p:tgtEl>
                                        <p:attrNameLst>
                                          <p:attrName>style.visibility</p:attrName>
                                        </p:attrNameLst>
                                      </p:cBhvr>
                                      <p:to>
                                        <p:strVal val="visible"/>
                                      </p:to>
                                    </p:set>
                                    <p:animEffect transition="in" filter="wheel(2)">
                                      <p:cBhvr>
                                        <p:cTn id="27" dur="1750"/>
                                        <p:tgtEl>
                                          <p:spTgt spid="20"/>
                                        </p:tgtEl>
                                      </p:cBhvr>
                                    </p:animEffect>
                                  </p:childTnLst>
                                </p:cTn>
                              </p:par>
                              <p:par>
                                <p:cTn id="28" presetID="42" presetClass="entr" presetSubtype="0" fill="hold" nodeType="withEffect">
                                  <p:stCondLst>
                                    <p:cond delay="375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par>
                                <p:cTn id="33" presetID="22" presetClass="entr" presetSubtype="8" fill="hold" nodeType="withEffect">
                                  <p:stCondLst>
                                    <p:cond delay="350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1750"/>
                                        <p:tgtEl>
                                          <p:spTgt spid="21"/>
                                        </p:tgtEl>
                                      </p:cBhvr>
                                    </p:animEffect>
                                  </p:childTnLst>
                                </p:cTn>
                              </p:par>
                              <p:par>
                                <p:cTn id="36" presetID="53" presetClass="entr" presetSubtype="16" fill="hold" nodeType="withEffect">
                                  <p:stCondLst>
                                    <p:cond delay="400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333081" y="1381822"/>
            <a:ext cx="5473699" cy="1357793"/>
            <a:chOff x="2499811" y="1036366"/>
            <a:chExt cx="4105274" cy="1018345"/>
          </a:xfrm>
        </p:grpSpPr>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99811" y="1036366"/>
              <a:ext cx="4105274" cy="833109"/>
            </a:xfrm>
            <a:prstGeom prst="rect">
              <a:avLst/>
            </a:prstGeom>
            <a:effectLst>
              <a:outerShdw blurRad="50800" dist="38100" dir="5400000" algn="t" rotWithShape="0">
                <a:prstClr val="black">
                  <a:alpha val="40000"/>
                </a:prstClr>
              </a:outerShdw>
            </a:effectLst>
          </p:spPr>
        </p:pic>
        <p:sp>
          <p:nvSpPr>
            <p:cNvPr id="20" name="圆角矩形 1"/>
            <p:cNvSpPr/>
            <p:nvPr/>
          </p:nvSpPr>
          <p:spPr>
            <a:xfrm>
              <a:off x="2795083" y="1364651"/>
              <a:ext cx="3519656" cy="690060"/>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grpSp>
      <p:sp>
        <p:nvSpPr>
          <p:cNvPr id="21" name="TextBox 2"/>
          <p:cNvSpPr txBox="1"/>
          <p:nvPr/>
        </p:nvSpPr>
        <p:spPr>
          <a:xfrm>
            <a:off x="4515738" y="1980153"/>
            <a:ext cx="3770341" cy="584775"/>
          </a:xfrm>
          <a:prstGeom prst="rect">
            <a:avLst/>
          </a:prstGeom>
          <a:noFill/>
        </p:spPr>
        <p:txBody>
          <a:bodyPr wrap="square" rtlCol="0">
            <a:spAutoFit/>
          </a:bodyPr>
          <a:lstStyle/>
          <a:p>
            <a:pPr algn="dist" defTabSz="1218565"/>
            <a:r>
              <a:rPr lang="zh-CN" altLang="en-US" sz="32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低碳生活的定义</a:t>
            </a:r>
          </a:p>
        </p:txBody>
      </p:sp>
      <p:grpSp>
        <p:nvGrpSpPr>
          <p:cNvPr id="22" name="组合 21"/>
          <p:cNvGrpSpPr/>
          <p:nvPr/>
        </p:nvGrpSpPr>
        <p:grpSpPr>
          <a:xfrm>
            <a:off x="7860850" y="3452609"/>
            <a:ext cx="2286001" cy="749300"/>
            <a:chOff x="5895637" y="2589455"/>
            <a:chExt cx="1714501" cy="561975"/>
          </a:xfrm>
        </p:grpSpPr>
        <p:sp>
          <p:nvSpPr>
            <p:cNvPr id="23" name="圆角矩形 14"/>
            <p:cNvSpPr/>
            <p:nvPr/>
          </p:nvSpPr>
          <p:spPr>
            <a:xfrm>
              <a:off x="5895637" y="2589455"/>
              <a:ext cx="1714501" cy="561975"/>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24" name="TextBox 9"/>
            <p:cNvSpPr txBox="1"/>
            <p:nvPr/>
          </p:nvSpPr>
          <p:spPr>
            <a:xfrm>
              <a:off x="6037279" y="2696696"/>
              <a:ext cx="1466851" cy="346249"/>
            </a:xfrm>
            <a:prstGeom prst="rect">
              <a:avLst/>
            </a:prstGeom>
            <a:noFill/>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其他小标题</a:t>
              </a:r>
            </a:p>
          </p:txBody>
        </p:sp>
      </p:grpSp>
      <p:grpSp>
        <p:nvGrpSpPr>
          <p:cNvPr id="25" name="组合 24"/>
          <p:cNvGrpSpPr/>
          <p:nvPr/>
        </p:nvGrpSpPr>
        <p:grpSpPr>
          <a:xfrm>
            <a:off x="2196650" y="3452609"/>
            <a:ext cx="2286001" cy="749300"/>
            <a:chOff x="1647487" y="2589455"/>
            <a:chExt cx="1714501" cy="561975"/>
          </a:xfrm>
        </p:grpSpPr>
        <p:sp>
          <p:nvSpPr>
            <p:cNvPr id="26" name="圆角矩形 12"/>
            <p:cNvSpPr/>
            <p:nvPr/>
          </p:nvSpPr>
          <p:spPr>
            <a:xfrm>
              <a:off x="1647487" y="2589455"/>
              <a:ext cx="1714501" cy="561975"/>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27" name="TextBox 7"/>
            <p:cNvSpPr txBox="1"/>
            <p:nvPr/>
          </p:nvSpPr>
          <p:spPr>
            <a:xfrm>
              <a:off x="1754729" y="2664423"/>
              <a:ext cx="1523999" cy="346249"/>
            </a:xfrm>
            <a:prstGeom prst="rect">
              <a:avLst/>
            </a:prstGeom>
            <a:noFill/>
            <a:effectLst>
              <a:innerShdw blurRad="63500" dist="50800" dir="16200000">
                <a:prstClr val="black">
                  <a:alpha val="50000"/>
                </a:prstClr>
              </a:innerShdw>
            </a:effectLst>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低碳生活定义</a:t>
              </a:r>
            </a:p>
          </p:txBody>
        </p:sp>
      </p:grpSp>
      <p:grpSp>
        <p:nvGrpSpPr>
          <p:cNvPr id="28" name="组合 27"/>
          <p:cNvGrpSpPr/>
          <p:nvPr/>
        </p:nvGrpSpPr>
        <p:grpSpPr>
          <a:xfrm>
            <a:off x="5039060" y="3469339"/>
            <a:ext cx="2286001" cy="749300"/>
            <a:chOff x="3779294" y="2602005"/>
            <a:chExt cx="1714501" cy="561975"/>
          </a:xfrm>
        </p:grpSpPr>
        <p:sp>
          <p:nvSpPr>
            <p:cNvPr id="29" name="圆角矩形 25"/>
            <p:cNvSpPr/>
            <p:nvPr/>
          </p:nvSpPr>
          <p:spPr>
            <a:xfrm>
              <a:off x="3779294" y="2602005"/>
              <a:ext cx="1714501" cy="561975"/>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30" name="TextBox 8"/>
            <p:cNvSpPr txBox="1"/>
            <p:nvPr/>
          </p:nvSpPr>
          <p:spPr>
            <a:xfrm>
              <a:off x="3859752" y="2696696"/>
              <a:ext cx="1571626" cy="346249"/>
            </a:xfrm>
            <a:prstGeom prst="rect">
              <a:avLst/>
            </a:prstGeom>
            <a:noFill/>
          </p:spPr>
          <p:txBody>
            <a:bodyPr wrap="square" rtlCol="0">
              <a:spAutoFit/>
            </a:bodyPr>
            <a:lstStyle/>
            <a:p>
              <a:pPr algn="dist" defTabSz="1218565"/>
              <a:r>
                <a:rPr lang="zh-CN" altLang="en-US" sz="2400" b="1" dirty="0">
                  <a:solidFill>
                    <a:prstClr val="black"/>
                  </a:solidFill>
                  <a:latin typeface="方正卡通简体" pitchFamily="65" charset="-122"/>
                  <a:ea typeface="方正卡通简体" pitchFamily="65" charset="-122"/>
                </a:rPr>
                <a:t>何为低碳生活</a:t>
              </a:r>
            </a:p>
          </p:txBody>
        </p:sp>
      </p:grpSp>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24518" y="-88489"/>
            <a:ext cx="3992793" cy="2325473"/>
          </a:xfrm>
          <a:prstGeom prst="rect">
            <a:avLst/>
          </a:prstGeom>
          <a:effectLst>
            <a:outerShdw blurRad="50800" dist="38100" dir="5400000" algn="t" rotWithShape="0">
              <a:prstClr val="black">
                <a:alpha val="40000"/>
              </a:prstClr>
            </a:outerShdw>
          </a:effectLst>
        </p:spPr>
      </p:pic>
      <p:sp>
        <p:nvSpPr>
          <p:cNvPr id="32" name="菱形 31"/>
          <p:cNvSpPr/>
          <p:nvPr/>
        </p:nvSpPr>
        <p:spPr>
          <a:xfrm>
            <a:off x="3872753" y="1965064"/>
            <a:ext cx="645459" cy="645459"/>
          </a:xfrm>
          <a:prstGeom prst="diamond">
            <a:avLst/>
          </a:prstGeom>
          <a:solidFill>
            <a:srgbClr val="F4A302"/>
          </a:solidFill>
          <a:ln>
            <a:solidFill>
              <a:schemeClr val="bg1"/>
            </a:solidFill>
          </a:ln>
          <a:effectLst>
            <a:innerShdw blurRad="88900" dist="127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latin typeface="AcmeFont" pitchFamily="2" charset="0"/>
              <a:ea typeface="宋体" pitchFamily="2" charset="-122"/>
            </a:endParaRPr>
          </a:p>
        </p:txBody>
      </p:sp>
      <p:sp>
        <p:nvSpPr>
          <p:cNvPr id="33" name="TextBox 22"/>
          <p:cNvSpPr txBox="1"/>
          <p:nvPr/>
        </p:nvSpPr>
        <p:spPr>
          <a:xfrm>
            <a:off x="4001848" y="1979409"/>
            <a:ext cx="989704" cy="1077218"/>
          </a:xfrm>
          <a:prstGeom prst="rect">
            <a:avLst/>
          </a:prstGeom>
          <a:noFill/>
          <a:effectLst>
            <a:outerShdw blurRad="63500" dist="25400" dir="5400000" algn="t" rotWithShape="0">
              <a:prstClr val="black">
                <a:alpha val="40000"/>
              </a:prstClr>
            </a:outerShdw>
          </a:effectLst>
        </p:spPr>
        <p:txBody>
          <a:bodyPr wrap="square" rtlCol="0">
            <a:spAutoFit/>
          </a:bodyPr>
          <a:lstStyle/>
          <a:p>
            <a:pPr defTabSz="1218565"/>
            <a:r>
              <a:rPr lang="en-US" altLang="zh-CN" sz="3200" dirty="0">
                <a:solidFill>
                  <a:prstClr val="white">
                    <a:lumMod val="95000"/>
                  </a:prstClr>
                </a:solidFill>
                <a:latin typeface="AcmeFont" pitchFamily="2" charset="0"/>
                <a:ea typeface="宋体" pitchFamily="2" charset="-122"/>
              </a:rPr>
              <a:t>1</a:t>
            </a:r>
            <a:endParaRPr lang="zh-CN" altLang="en-US" sz="3200" dirty="0">
              <a:solidFill>
                <a:prstClr val="white">
                  <a:lumMod val="95000"/>
                </a:prstClr>
              </a:solidFill>
              <a:latin typeface="AcmeFont" pitchFamily="2" charset="0"/>
              <a:ea typeface="宋体" pitchFamily="2" charset="-122"/>
            </a:endParaRPr>
          </a:p>
          <a:p>
            <a:pPr defTabSz="1218565"/>
            <a:endParaRPr lang="zh-CN" altLang="en-US" sz="3200" dirty="0">
              <a:solidFill>
                <a:prstClr val="white">
                  <a:lumMod val="95000"/>
                </a:prstClr>
              </a:solidFill>
              <a:latin typeface="Calibri"/>
              <a:ea typeface="宋体" pitchFamily="2" charset="-122"/>
            </a:endParaRPr>
          </a:p>
        </p:txBody>
      </p:sp>
      <p:pic>
        <p:nvPicPr>
          <p:cNvPr id="34" name="图片 33"/>
          <p:cNvPicPr>
            <a:picLocks noChangeAspect="1"/>
          </p:cNvPicPr>
          <p:nvPr/>
        </p:nvPicPr>
        <p:blipFill rotWithShape="1">
          <a:blip r:embed="rId4" cstate="print">
            <a:extLst>
              <a:ext uri="{28A0092B-C50C-407E-A947-70E740481C1C}">
                <a14:useLocalDpi xmlns:a14="http://schemas.microsoft.com/office/drawing/2010/main" val="0"/>
              </a:ext>
            </a:extLst>
          </a:blip>
          <a:srcRect l="46007" t="58709" r="17901" b="4424"/>
          <a:stretch>
            <a:fillRect/>
          </a:stretch>
        </p:blipFill>
        <p:spPr>
          <a:xfrm>
            <a:off x="561101" y="5259470"/>
            <a:ext cx="3440746" cy="1757287"/>
          </a:xfrm>
          <a:prstGeom prst="rect">
            <a:avLst/>
          </a:prstGeom>
        </p:spPr>
      </p:pic>
      <p:pic>
        <p:nvPicPr>
          <p:cNvPr id="35" name="图片 34"/>
          <p:cNvPicPr>
            <a:picLocks noChangeAspect="1"/>
          </p:cNvPicPr>
          <p:nvPr/>
        </p:nvPicPr>
        <p:blipFill rotWithShape="1">
          <a:blip r:embed="rId5" cstate="print">
            <a:extLst>
              <a:ext uri="{28A0092B-C50C-407E-A947-70E740481C1C}">
                <a14:useLocalDpi xmlns:a14="http://schemas.microsoft.com/office/drawing/2010/main" val="0"/>
              </a:ext>
            </a:extLst>
          </a:blip>
          <a:srcRect l="74825" t="34389" r="9477"/>
          <a:stretch>
            <a:fillRect/>
          </a:stretch>
        </p:blipFill>
        <p:spPr>
          <a:xfrm>
            <a:off x="3427842" y="4301866"/>
            <a:ext cx="1148011" cy="2399132"/>
          </a:xfrm>
          <a:prstGeom prst="rect">
            <a:avLst/>
          </a:prstGeom>
        </p:spPr>
      </p:pic>
      <p:pic>
        <p:nvPicPr>
          <p:cNvPr id="38" name="图片 37"/>
          <p:cNvPicPr>
            <a:picLocks noChangeAspect="1"/>
          </p:cNvPicPr>
          <p:nvPr/>
        </p:nvPicPr>
        <p:blipFill rotWithShape="1">
          <a:blip r:embed="rId6">
            <a:extLst>
              <a:ext uri="{28A0092B-C50C-407E-A947-70E740481C1C}">
                <a14:useLocalDpi xmlns:a14="http://schemas.microsoft.com/office/drawing/2010/main" val="0"/>
              </a:ext>
            </a:extLst>
          </a:blip>
          <a:srcRect l="32687" t="31699" r="8506"/>
          <a:stretch>
            <a:fillRect/>
          </a:stretch>
        </p:blipFill>
        <p:spPr>
          <a:xfrm>
            <a:off x="7113791" y="4363181"/>
            <a:ext cx="5078209" cy="2608087"/>
          </a:xfrm>
          <a:prstGeom prst="rect">
            <a:avLst/>
          </a:prstGeom>
        </p:spPr>
      </p:pic>
      <p:pic>
        <p:nvPicPr>
          <p:cNvPr id="39" name="图片 38"/>
          <p:cNvPicPr>
            <a:picLocks noChangeAspect="1"/>
          </p:cNvPicPr>
          <p:nvPr/>
        </p:nvPicPr>
        <p:blipFill rotWithShape="1">
          <a:blip r:embed="rId7" cstate="print">
            <a:extLst>
              <a:ext uri="{28A0092B-C50C-407E-A947-70E740481C1C}">
                <a14:useLocalDpi xmlns:a14="http://schemas.microsoft.com/office/drawing/2010/main" val="0"/>
              </a:ext>
            </a:extLst>
          </a:blip>
          <a:srcRect l="19796" t="62558" r="52646"/>
          <a:stretch>
            <a:fillRect/>
          </a:stretch>
        </p:blipFill>
        <p:spPr>
          <a:xfrm>
            <a:off x="8833500" y="679642"/>
            <a:ext cx="3359889" cy="2282455"/>
          </a:xfrm>
          <a:prstGeom prst="rect">
            <a:avLst/>
          </a:prstGeom>
        </p:spPr>
      </p:pic>
      <p:pic>
        <p:nvPicPr>
          <p:cNvPr id="40" name="图片 39" descr="图片包含 动物&#10;&#10;已生成极高可信度的说明"/>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17408" y="105061"/>
            <a:ext cx="1009908" cy="1009908"/>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125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4000">
                                      <p:stCondLst>
                                        <p:cond delay="1500"/>
                                      </p:stCondLst>
                                      <p:childTnLst>
                                        <p:set>
                                          <p:cBhvr>
                                            <p:cTn id="10" dur="1" fill="hold">
                                              <p:stCondLst>
                                                <p:cond delay="0"/>
                                              </p:stCondLst>
                                            </p:cTn>
                                            <p:tgtEl>
                                              <p:spTgt spid="32"/>
                                            </p:tgtEl>
                                            <p:attrNameLst>
                                              <p:attrName>style.visibility</p:attrName>
                                            </p:attrNameLst>
                                          </p:cBhvr>
                                          <p:to>
                                            <p:strVal val="visible"/>
                                          </p:to>
                                        </p:set>
                                        <p:anim calcmode="lin" valueType="num" p14:bounceEnd="54000">
                                          <p:cBhvr additive="base">
                                            <p:cTn id="11" dur="75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12" dur="7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4000">
                                      <p:stCondLst>
                                        <p:cond delay="2500"/>
                                      </p:stCondLst>
                                      <p:childTnLst>
                                        <p:set>
                                          <p:cBhvr>
                                            <p:cTn id="14" dur="1" fill="hold">
                                              <p:stCondLst>
                                                <p:cond delay="0"/>
                                              </p:stCondLst>
                                            </p:cTn>
                                            <p:tgtEl>
                                              <p:spTgt spid="33"/>
                                            </p:tgtEl>
                                            <p:attrNameLst>
                                              <p:attrName>style.visibility</p:attrName>
                                            </p:attrNameLst>
                                          </p:cBhvr>
                                          <p:to>
                                            <p:strVal val="visible"/>
                                          </p:to>
                                        </p:set>
                                        <p:anim calcmode="lin" valueType="num" p14:bounceEnd="54000">
                                          <p:cBhvr additive="base">
                                            <p:cTn id="15" dur="750" fill="hold"/>
                                            <p:tgtEl>
                                              <p:spTgt spid="33"/>
                                            </p:tgtEl>
                                            <p:attrNameLst>
                                              <p:attrName>ppt_x</p:attrName>
                                            </p:attrNameLst>
                                          </p:cBhvr>
                                          <p:tavLst>
                                            <p:tav tm="0">
                                              <p:val>
                                                <p:strVal val="1+#ppt_w/2"/>
                                              </p:val>
                                            </p:tav>
                                            <p:tav tm="100000">
                                              <p:val>
                                                <p:strVal val="#ppt_x"/>
                                              </p:val>
                                            </p:tav>
                                          </p:tavLst>
                                        </p:anim>
                                        <p:anim calcmode="lin" valueType="num" p14:bounceEnd="54000">
                                          <p:cBhvr additive="base">
                                            <p:cTn id="16" dur="750" fill="hold"/>
                                            <p:tgtEl>
                                              <p:spTgt spid="33"/>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3250"/>
                                      </p:stCondLst>
                                      <p:childTnLst>
                                        <p:animRot by="21600000">
                                          <p:cBhvr>
                                            <p:cTn id="18" dur="1500" fill="hold"/>
                                            <p:tgtEl>
                                              <p:spTgt spid="32"/>
                                            </p:tgtEl>
                                            <p:attrNameLst>
                                              <p:attrName>r</p:attrName>
                                            </p:attrNameLst>
                                          </p:cBhvr>
                                        </p:animRot>
                                      </p:childTnLst>
                                    </p:cTn>
                                  </p:par>
                                  <p:par>
                                    <p:cTn id="19" presetID="22" presetClass="entr" presetSubtype="8" fill="hold" grpId="0" nodeType="withEffect">
                                      <p:stCondLst>
                                        <p:cond delay="350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1750"/>
                                            <p:tgtEl>
                                              <p:spTgt spid="21"/>
                                            </p:tgtEl>
                                          </p:cBhvr>
                                        </p:animEffect>
                                      </p:childTnLst>
                                    </p:cTn>
                                  </p:par>
                                  <p:par>
                                    <p:cTn id="22" presetID="2" presetClass="entr" presetSubtype="8" fill="hold" nodeType="withEffect" p14:presetBounceEnd="52000">
                                      <p:stCondLst>
                                        <p:cond delay="4000"/>
                                      </p:stCondLst>
                                      <p:childTnLst>
                                        <p:set>
                                          <p:cBhvr>
                                            <p:cTn id="23" dur="1" fill="hold">
                                              <p:stCondLst>
                                                <p:cond delay="0"/>
                                              </p:stCondLst>
                                            </p:cTn>
                                            <p:tgtEl>
                                              <p:spTgt spid="25"/>
                                            </p:tgtEl>
                                            <p:attrNameLst>
                                              <p:attrName>style.visibility</p:attrName>
                                            </p:attrNameLst>
                                          </p:cBhvr>
                                          <p:to>
                                            <p:strVal val="visible"/>
                                          </p:to>
                                        </p:set>
                                        <p:anim calcmode="lin" valueType="num" p14:bounceEnd="52000">
                                          <p:cBhvr additive="base">
                                            <p:cTn id="24" dur="10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25" dur="10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14:presetBounceEnd="52000">
                                      <p:stCondLst>
                                        <p:cond delay="4500"/>
                                      </p:stCondLst>
                                      <p:childTnLst>
                                        <p:set>
                                          <p:cBhvr>
                                            <p:cTn id="27" dur="1" fill="hold">
                                              <p:stCondLst>
                                                <p:cond delay="0"/>
                                              </p:stCondLst>
                                            </p:cTn>
                                            <p:tgtEl>
                                              <p:spTgt spid="28"/>
                                            </p:tgtEl>
                                            <p:attrNameLst>
                                              <p:attrName>style.visibility</p:attrName>
                                            </p:attrNameLst>
                                          </p:cBhvr>
                                          <p:to>
                                            <p:strVal val="visible"/>
                                          </p:to>
                                        </p:set>
                                        <p:anim calcmode="lin" valueType="num" p14:bounceEnd="52000">
                                          <p:cBhvr additive="base">
                                            <p:cTn id="28" dur="10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29" dur="1000" fill="hold"/>
                                            <p:tgtEl>
                                              <p:spTgt spid="28"/>
                                            </p:tgtEl>
                                            <p:attrNameLst>
                                              <p:attrName>ppt_y</p:attrName>
                                            </p:attrNameLst>
                                          </p:cBhvr>
                                          <p:tavLst>
                                            <p:tav tm="0">
                                              <p:val>
                                                <p:strVal val="1+#ppt_h/2"/>
                                              </p:val>
                                            </p:tav>
                                            <p:tav tm="100000">
                                              <p:val>
                                                <p:strVal val="#ppt_y"/>
                                              </p:val>
                                            </p:tav>
                                          </p:tavLst>
                                        </p:anim>
                                      </p:childTnLst>
                                    </p:cTn>
                                  </p:par>
                                  <p:par>
                                    <p:cTn id="30" presetID="2" presetClass="entr" presetSubtype="2" fill="hold" nodeType="withEffect" p14:presetBounceEnd="52000">
                                      <p:stCondLst>
                                        <p:cond delay="5250"/>
                                      </p:stCondLst>
                                      <p:childTnLst>
                                        <p:set>
                                          <p:cBhvr>
                                            <p:cTn id="31" dur="1" fill="hold">
                                              <p:stCondLst>
                                                <p:cond delay="0"/>
                                              </p:stCondLst>
                                            </p:cTn>
                                            <p:tgtEl>
                                              <p:spTgt spid="22"/>
                                            </p:tgtEl>
                                            <p:attrNameLst>
                                              <p:attrName>style.visibility</p:attrName>
                                            </p:attrNameLst>
                                          </p:cBhvr>
                                          <p:to>
                                            <p:strVal val="visible"/>
                                          </p:to>
                                        </p:set>
                                        <p:anim calcmode="lin" valueType="num" p14:bounceEnd="52000">
                                          <p:cBhvr additive="base">
                                            <p:cTn id="32" dur="1000" fill="hold"/>
                                            <p:tgtEl>
                                              <p:spTgt spid="22"/>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animBg="1"/>
          <p:bldP spid="32" grpId="1" animBg="1"/>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250" fill="hold"/>
                                            <p:tgtEl>
                                              <p:spTgt spid="18"/>
                                            </p:tgtEl>
                                            <p:attrNameLst>
                                              <p:attrName>ppt_x</p:attrName>
                                            </p:attrNameLst>
                                          </p:cBhvr>
                                          <p:tavLst>
                                            <p:tav tm="0">
                                              <p:val>
                                                <p:strVal val="#ppt_x"/>
                                              </p:val>
                                            </p:tav>
                                            <p:tav tm="100000">
                                              <p:val>
                                                <p:strVal val="#ppt_x"/>
                                              </p:val>
                                            </p:tav>
                                          </p:tavLst>
                                        </p:anim>
                                        <p:anim calcmode="lin" valueType="num">
                                          <p:cBhvr additive="base">
                                            <p:cTn id="8" dur="12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15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1+#ppt_w/2"/>
                                              </p:val>
                                            </p:tav>
                                            <p:tav tm="100000">
                                              <p:val>
                                                <p:strVal val="#ppt_x"/>
                                              </p:val>
                                            </p:tav>
                                          </p:tavLst>
                                        </p:anim>
                                        <p:anim calcmode="lin" valueType="num">
                                          <p:cBhvr additive="base">
                                            <p:cTn id="12" dur="7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fill="hold"/>
                                            <p:tgtEl>
                                              <p:spTgt spid="33"/>
                                            </p:tgtEl>
                                            <p:attrNameLst>
                                              <p:attrName>ppt_x</p:attrName>
                                            </p:attrNameLst>
                                          </p:cBhvr>
                                          <p:tavLst>
                                            <p:tav tm="0">
                                              <p:val>
                                                <p:strVal val="1+#ppt_w/2"/>
                                              </p:val>
                                            </p:tav>
                                            <p:tav tm="100000">
                                              <p:val>
                                                <p:strVal val="#ppt_x"/>
                                              </p:val>
                                            </p:tav>
                                          </p:tavLst>
                                        </p:anim>
                                        <p:anim calcmode="lin" valueType="num">
                                          <p:cBhvr additive="base">
                                            <p:cTn id="16" dur="750" fill="hold"/>
                                            <p:tgtEl>
                                              <p:spTgt spid="33"/>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3250"/>
                                      </p:stCondLst>
                                      <p:childTnLst>
                                        <p:animRot by="21600000">
                                          <p:cBhvr>
                                            <p:cTn id="18" dur="1500" fill="hold"/>
                                            <p:tgtEl>
                                              <p:spTgt spid="32"/>
                                            </p:tgtEl>
                                            <p:attrNameLst>
                                              <p:attrName>r</p:attrName>
                                            </p:attrNameLst>
                                          </p:cBhvr>
                                        </p:animRot>
                                      </p:childTnLst>
                                    </p:cTn>
                                  </p:par>
                                  <p:par>
                                    <p:cTn id="19" presetID="22" presetClass="entr" presetSubtype="8" fill="hold" grpId="0" nodeType="withEffect">
                                      <p:stCondLst>
                                        <p:cond delay="350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1750"/>
                                            <p:tgtEl>
                                              <p:spTgt spid="21"/>
                                            </p:tgtEl>
                                          </p:cBhvr>
                                        </p:animEffect>
                                      </p:childTnLst>
                                    </p:cTn>
                                  </p:par>
                                  <p:par>
                                    <p:cTn id="22" presetID="2" presetClass="entr" presetSubtype="8" fill="hold" nodeType="withEffect">
                                      <p:stCondLst>
                                        <p:cond delay="40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0-#ppt_w/2"/>
                                              </p:val>
                                            </p:tav>
                                            <p:tav tm="100000">
                                              <p:val>
                                                <p:strVal val="#ppt_x"/>
                                              </p:val>
                                            </p:tav>
                                          </p:tavLst>
                                        </p:anim>
                                        <p:anim calcmode="lin" valueType="num">
                                          <p:cBhvr additive="base">
                                            <p:cTn id="25" dur="10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450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1000" fill="hold"/>
                                            <p:tgtEl>
                                              <p:spTgt spid="28"/>
                                            </p:tgtEl>
                                            <p:attrNameLst>
                                              <p:attrName>ppt_x</p:attrName>
                                            </p:attrNameLst>
                                          </p:cBhvr>
                                          <p:tavLst>
                                            <p:tav tm="0">
                                              <p:val>
                                                <p:strVal val="#ppt_x"/>
                                              </p:val>
                                            </p:tav>
                                            <p:tav tm="100000">
                                              <p:val>
                                                <p:strVal val="#ppt_x"/>
                                              </p:val>
                                            </p:tav>
                                          </p:tavLst>
                                        </p:anim>
                                        <p:anim calcmode="lin" valueType="num">
                                          <p:cBhvr additive="base">
                                            <p:cTn id="29" dur="1000" fill="hold"/>
                                            <p:tgtEl>
                                              <p:spTgt spid="28"/>
                                            </p:tgtEl>
                                            <p:attrNameLst>
                                              <p:attrName>ppt_y</p:attrName>
                                            </p:attrNameLst>
                                          </p:cBhvr>
                                          <p:tavLst>
                                            <p:tav tm="0">
                                              <p:val>
                                                <p:strVal val="1+#ppt_h/2"/>
                                              </p:val>
                                            </p:tav>
                                            <p:tav tm="100000">
                                              <p:val>
                                                <p:strVal val="#ppt_y"/>
                                              </p:val>
                                            </p:tav>
                                          </p:tavLst>
                                        </p:anim>
                                      </p:childTnLst>
                                    </p:cTn>
                                  </p:par>
                                  <p:par>
                                    <p:cTn id="30" presetID="2" presetClass="entr" presetSubtype="2" fill="hold" nodeType="withEffect">
                                      <p:stCondLst>
                                        <p:cond delay="525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1000" fill="hold"/>
                                            <p:tgtEl>
                                              <p:spTgt spid="22"/>
                                            </p:tgtEl>
                                            <p:attrNameLst>
                                              <p:attrName>ppt_x</p:attrName>
                                            </p:attrNameLst>
                                          </p:cBhvr>
                                          <p:tavLst>
                                            <p:tav tm="0">
                                              <p:val>
                                                <p:strVal val="1+#ppt_w/2"/>
                                              </p:val>
                                            </p:tav>
                                            <p:tav tm="100000">
                                              <p:val>
                                                <p:strVal val="#ppt_x"/>
                                              </p:val>
                                            </p:tav>
                                          </p:tavLst>
                                        </p:anim>
                                        <p:anim calcmode="lin" valueType="num">
                                          <p:cBhvr additive="base">
                                            <p:cTn id="3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2" grpId="0" animBg="1"/>
          <p:bldP spid="32" grpId="1" animBg="1"/>
          <p:bldP spid="3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51708" y="0"/>
            <a:ext cx="4025891" cy="6858000"/>
            <a:chOff x="5438781" y="0"/>
            <a:chExt cx="3019418" cy="5143500"/>
          </a:xfrm>
        </p:grpSpPr>
        <p:sp>
          <p:nvSpPr>
            <p:cNvPr id="3" name="椭圆 2"/>
            <p:cNvSpPr/>
            <p:nvPr/>
          </p:nvSpPr>
          <p:spPr>
            <a:xfrm rot="16200000">
              <a:off x="5772150" y="2419351"/>
              <a:ext cx="4933950" cy="438149"/>
            </a:xfrm>
            <a:prstGeom prst="ellipse">
              <a:avLst/>
            </a:prstGeom>
            <a:gradFill flip="none" rotWithShape="1">
              <a:gsLst>
                <a:gs pos="0">
                  <a:schemeClr val="tx1">
                    <a:lumMod val="75000"/>
                    <a:lumOff val="25000"/>
                    <a:alpha val="0"/>
                  </a:schemeClr>
                </a:gs>
                <a:gs pos="26000">
                  <a:schemeClr val="tx1">
                    <a:lumMod val="95000"/>
                    <a:lumOff val="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4" name="椭圆 3"/>
            <p:cNvSpPr/>
            <p:nvPr/>
          </p:nvSpPr>
          <p:spPr>
            <a:xfrm rot="16200000" flipV="1">
              <a:off x="3290891" y="2271715"/>
              <a:ext cx="4933950" cy="638170"/>
            </a:xfrm>
            <a:prstGeom prst="ellipse">
              <a:avLst/>
            </a:prstGeom>
            <a:gradFill flip="none" rotWithShape="1">
              <a:gsLst>
                <a:gs pos="0">
                  <a:schemeClr val="tx1">
                    <a:lumMod val="75000"/>
                    <a:lumOff val="25000"/>
                    <a:alpha val="0"/>
                  </a:schemeClr>
                </a:gs>
                <a:gs pos="26000">
                  <a:schemeClr val="tx1">
                    <a:lumMod val="95000"/>
                    <a:lumOff val="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5" name="矩形 4"/>
            <p:cNvSpPr/>
            <p:nvPr/>
          </p:nvSpPr>
          <p:spPr>
            <a:xfrm>
              <a:off x="5495925" y="0"/>
              <a:ext cx="2914650" cy="5143500"/>
            </a:xfrm>
            <a:prstGeom prst="rect">
              <a:avLst/>
            </a:prstGeom>
            <a:solidFill>
              <a:srgbClr val="ADD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grpSp>
      <p:sp>
        <p:nvSpPr>
          <p:cNvPr id="6" name="矩形 5"/>
          <p:cNvSpPr/>
          <p:nvPr/>
        </p:nvSpPr>
        <p:spPr>
          <a:xfrm>
            <a:off x="878542" y="2185147"/>
            <a:ext cx="5981700" cy="3374642"/>
          </a:xfrm>
          <a:prstGeom prst="rect">
            <a:avLst/>
          </a:prstGeom>
        </p:spPr>
        <p:txBody>
          <a:bodyPr wrap="square">
            <a:spAutoFit/>
          </a:bodyPr>
          <a:lstStyle/>
          <a:p>
            <a:pPr defTabSz="1218565">
              <a:lnSpc>
                <a:spcPct val="200000"/>
              </a:lnSpc>
            </a:pPr>
            <a:r>
              <a:rPr lang="zh-CN" altLang="en-US" sz="2135" dirty="0">
                <a:solidFill>
                  <a:prstClr val="black">
                    <a:lumMod val="65000"/>
                    <a:lumOff val="35000"/>
                  </a:prstClr>
                </a:solidFill>
                <a:latin typeface="方正卡通简体" pitchFamily="65" charset="-122"/>
                <a:ea typeface="方正卡通简体" pitchFamily="65" charset="-122"/>
              </a:rPr>
              <a:t>低碳，英文为</a:t>
            </a:r>
            <a:r>
              <a:rPr lang="en-US" altLang="zh-CN" sz="2135" dirty="0">
                <a:solidFill>
                  <a:prstClr val="black">
                    <a:lumMod val="65000"/>
                    <a:lumOff val="35000"/>
                  </a:prstClr>
                </a:solidFill>
                <a:latin typeface="方正卡通简体" pitchFamily="65" charset="-122"/>
                <a:ea typeface="方正卡通简体" pitchFamily="65" charset="-122"/>
              </a:rPr>
              <a:t>low carbon</a:t>
            </a:r>
            <a:r>
              <a:rPr lang="zh-CN" altLang="en-US" sz="2135" dirty="0">
                <a:solidFill>
                  <a:prstClr val="black">
                    <a:lumMod val="65000"/>
                    <a:lumOff val="35000"/>
                  </a:prstClr>
                </a:solidFill>
                <a:latin typeface="方正卡通简体" pitchFamily="65" charset="-122"/>
                <a:ea typeface="方正卡通简体" pitchFamily="65" charset="-122"/>
              </a:rPr>
              <a:t>，意指较低（更低）的温室气体（二氧化碳为主）的排放。“低碳生活”作为一种生活方式，先是从国外兴起，可以理解为：减低二氧化碳的排放</a:t>
            </a:r>
            <a:r>
              <a:rPr lang="en-US" altLang="zh-CN" sz="2135" dirty="0">
                <a:solidFill>
                  <a:prstClr val="black">
                    <a:lumMod val="65000"/>
                    <a:lumOff val="35000"/>
                  </a:prstClr>
                </a:solidFill>
                <a:latin typeface="方正卡通简体" pitchFamily="65" charset="-122"/>
                <a:ea typeface="方正卡通简体" pitchFamily="65" charset="-122"/>
              </a:rPr>
              <a:t>,</a:t>
            </a:r>
            <a:r>
              <a:rPr lang="zh-CN" altLang="en-US" sz="2135" dirty="0">
                <a:solidFill>
                  <a:prstClr val="black">
                    <a:lumMod val="65000"/>
                    <a:lumOff val="35000"/>
                  </a:prstClr>
                </a:solidFill>
                <a:latin typeface="方正卡通简体" pitchFamily="65" charset="-122"/>
                <a:ea typeface="方正卡通简体" pitchFamily="65" charset="-122"/>
              </a:rPr>
              <a:t>就是低能量、低消耗、低开支的生活方式。</a:t>
            </a: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7961474" y="444501"/>
            <a:ext cx="2623837" cy="1735924"/>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7952175" y="2557287"/>
            <a:ext cx="2651356" cy="1614829"/>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3013" y="4546600"/>
            <a:ext cx="2689587" cy="1775128"/>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10" name="五边形 14"/>
          <p:cNvSpPr/>
          <p:nvPr/>
        </p:nvSpPr>
        <p:spPr>
          <a:xfrm rot="5400000">
            <a:off x="3543298" y="-469901"/>
            <a:ext cx="723900" cy="1663703"/>
          </a:xfrm>
          <a:prstGeom prst="homePlate">
            <a:avLst>
              <a:gd name="adj" fmla="val 29762"/>
            </a:avLst>
          </a:prstGeom>
          <a:solidFill>
            <a:srgbClr val="ADD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cxnSp>
        <p:nvCxnSpPr>
          <p:cNvPr id="11" name="直接连接符 10"/>
          <p:cNvCxnSpPr/>
          <p:nvPr/>
        </p:nvCxnSpPr>
        <p:spPr>
          <a:xfrm>
            <a:off x="622301" y="5943600"/>
            <a:ext cx="6286500" cy="0"/>
          </a:xfrm>
          <a:prstGeom prst="line">
            <a:avLst/>
          </a:prstGeom>
          <a:ln w="158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671623" y="910497"/>
            <a:ext cx="4615624" cy="1004216"/>
            <a:chOff x="1271647" y="494614"/>
            <a:chExt cx="3461718" cy="753162"/>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647" y="494614"/>
              <a:ext cx="3461718" cy="702508"/>
            </a:xfrm>
            <a:prstGeom prst="rect">
              <a:avLst/>
            </a:prstGeom>
            <a:effectLst>
              <a:outerShdw blurRad="50800" dist="38100" dir="5400000" algn="t" rotWithShape="0">
                <a:prstClr val="black">
                  <a:alpha val="40000"/>
                </a:prstClr>
              </a:outerShdw>
            </a:effectLst>
          </p:spPr>
        </p:pic>
        <p:sp>
          <p:nvSpPr>
            <p:cNvPr id="14" name="圆角矩形 13"/>
            <p:cNvSpPr/>
            <p:nvPr/>
          </p:nvSpPr>
          <p:spPr>
            <a:xfrm>
              <a:off x="1762124" y="742950"/>
              <a:ext cx="2505075" cy="504826"/>
            </a:xfrm>
            <a:prstGeom prst="roundRect">
              <a:avLst>
                <a:gd name="adj" fmla="val 6780"/>
              </a:avLst>
            </a:prstGeom>
            <a:blipFill>
              <a:blip r:embed="rId5"/>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15" name="TextBox 8"/>
            <p:cNvSpPr txBox="1"/>
            <p:nvPr/>
          </p:nvSpPr>
          <p:spPr>
            <a:xfrm>
              <a:off x="1981200" y="733425"/>
              <a:ext cx="2085975" cy="438581"/>
            </a:xfrm>
            <a:prstGeom prst="rect">
              <a:avLst/>
            </a:prstGeom>
            <a:noFill/>
          </p:spPr>
          <p:txBody>
            <a:bodyPr wrap="square" rtlCol="0">
              <a:spAutoFit/>
            </a:bodyPr>
            <a:lstStyle/>
            <a:p>
              <a:pPr algn="dist" defTabSz="1218565"/>
              <a:r>
                <a:rPr lang="zh-CN" altLang="en-US" sz="3200" b="1" dirty="0">
                  <a:solidFill>
                    <a:prstClr val="black"/>
                  </a:solidFill>
                  <a:latin typeface="方正卡通简体" pitchFamily="65" charset="-122"/>
                  <a:ea typeface="方正卡通简体" pitchFamily="65" charset="-122"/>
                </a:rPr>
                <a:t>低碳生活定义</a:t>
              </a: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5000">
                                      <p:stCondLst>
                                        <p:cond delay="750"/>
                                      </p:stCondLst>
                                      <p:childTnLst>
                                        <p:set>
                                          <p:cBhvr>
                                            <p:cTn id="10" dur="1" fill="hold">
                                              <p:stCondLst>
                                                <p:cond delay="0"/>
                                              </p:stCondLst>
                                            </p:cTn>
                                            <p:tgtEl>
                                              <p:spTgt spid="12"/>
                                            </p:tgtEl>
                                            <p:attrNameLst>
                                              <p:attrName>style.visibility</p:attrName>
                                            </p:attrNameLst>
                                          </p:cBhvr>
                                          <p:to>
                                            <p:strVal val="visible"/>
                                          </p:to>
                                        </p:set>
                                        <p:anim calcmode="lin" valueType="num" p14:bounceEnd="55000">
                                          <p:cBhvr additive="base">
                                            <p:cTn id="11" dur="1250" fill="hold"/>
                                            <p:tgtEl>
                                              <p:spTgt spid="12"/>
                                            </p:tgtEl>
                                            <p:attrNameLst>
                                              <p:attrName>ppt_x</p:attrName>
                                            </p:attrNameLst>
                                          </p:cBhvr>
                                          <p:tavLst>
                                            <p:tav tm="0">
                                              <p:val>
                                                <p:strVal val="#ppt_x"/>
                                              </p:val>
                                            </p:tav>
                                            <p:tav tm="100000">
                                              <p:val>
                                                <p:strVal val="#ppt_x"/>
                                              </p:val>
                                            </p:tav>
                                          </p:tavLst>
                                        </p:anim>
                                        <p:anim calcmode="lin" valueType="num" p14:bounceEnd="55000">
                                          <p:cBhvr additive="base">
                                            <p:cTn id="12" dur="1250" fill="hold"/>
                                            <p:tgtEl>
                                              <p:spTgt spid="1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0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750"/>
                                            <p:tgtEl>
                                              <p:spTgt spid="6"/>
                                            </p:tgtEl>
                                          </p:cBhvr>
                                        </p:animEffect>
                                      </p:childTnLst>
                                    </p:cTn>
                                  </p:par>
                                  <p:par>
                                    <p:cTn id="16" presetID="2" presetClass="entr" presetSubtype="4" fill="hold" nodeType="withEffect">
                                      <p:stCondLst>
                                        <p:cond delay="3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50" fill="hold"/>
                                            <p:tgtEl>
                                              <p:spTgt spid="2"/>
                                            </p:tgtEl>
                                            <p:attrNameLst>
                                              <p:attrName>ppt_x</p:attrName>
                                            </p:attrNameLst>
                                          </p:cBhvr>
                                          <p:tavLst>
                                            <p:tav tm="0">
                                              <p:val>
                                                <p:strVal val="#ppt_x"/>
                                              </p:val>
                                            </p:tav>
                                            <p:tav tm="100000">
                                              <p:val>
                                                <p:strVal val="#ppt_x"/>
                                              </p:val>
                                            </p:tav>
                                          </p:tavLst>
                                        </p:anim>
                                        <p:anim calcmode="lin" valueType="num">
                                          <p:cBhvr additive="base">
                                            <p:cTn id="19" dur="750" fill="hold"/>
                                            <p:tgtEl>
                                              <p:spTgt spid="2"/>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425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fill="hold"/>
                                            <p:tgtEl>
                                              <p:spTgt spid="8"/>
                                            </p:tgtEl>
                                            <p:attrNameLst>
                                              <p:attrName>ppt_x</p:attrName>
                                            </p:attrNameLst>
                                          </p:cBhvr>
                                          <p:tavLst>
                                            <p:tav tm="0">
                                              <p:val>
                                                <p:strVal val="#ppt_x"/>
                                              </p:val>
                                            </p:tav>
                                            <p:tav tm="100000">
                                              <p:val>
                                                <p:strVal val="#ppt_x"/>
                                              </p:val>
                                            </p:tav>
                                          </p:tavLst>
                                        </p:anim>
                                        <p:anim calcmode="lin" valueType="num">
                                          <p:cBhvr additive="base">
                                            <p:cTn id="27" dur="750" fill="hold"/>
                                            <p:tgtEl>
                                              <p:spTgt spid="8"/>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5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ppt_x"/>
                                              </p:val>
                                            </p:tav>
                                            <p:tav tm="100000">
                                              <p:val>
                                                <p:strVal val="#ppt_x"/>
                                              </p:val>
                                            </p:tav>
                                          </p:tavLst>
                                        </p:anim>
                                        <p:anim calcmode="lin" valueType="num">
                                          <p:cBhvr additive="base">
                                            <p:cTn id="31"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250" fill="hold"/>
                                            <p:tgtEl>
                                              <p:spTgt spid="12"/>
                                            </p:tgtEl>
                                            <p:attrNameLst>
                                              <p:attrName>ppt_x</p:attrName>
                                            </p:attrNameLst>
                                          </p:cBhvr>
                                          <p:tavLst>
                                            <p:tav tm="0">
                                              <p:val>
                                                <p:strVal val="#ppt_x"/>
                                              </p:val>
                                            </p:tav>
                                            <p:tav tm="100000">
                                              <p:val>
                                                <p:strVal val="#ppt_x"/>
                                              </p:val>
                                            </p:tav>
                                          </p:tavLst>
                                        </p:anim>
                                        <p:anim calcmode="lin" valueType="num">
                                          <p:cBhvr additive="base">
                                            <p:cTn id="12" dur="1250" fill="hold"/>
                                            <p:tgtEl>
                                              <p:spTgt spid="1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0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750"/>
                                            <p:tgtEl>
                                              <p:spTgt spid="6"/>
                                            </p:tgtEl>
                                          </p:cBhvr>
                                        </p:animEffect>
                                      </p:childTnLst>
                                    </p:cTn>
                                  </p:par>
                                  <p:par>
                                    <p:cTn id="16" presetID="2" presetClass="entr" presetSubtype="4" fill="hold" nodeType="withEffect">
                                      <p:stCondLst>
                                        <p:cond delay="3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50" fill="hold"/>
                                            <p:tgtEl>
                                              <p:spTgt spid="2"/>
                                            </p:tgtEl>
                                            <p:attrNameLst>
                                              <p:attrName>ppt_x</p:attrName>
                                            </p:attrNameLst>
                                          </p:cBhvr>
                                          <p:tavLst>
                                            <p:tav tm="0">
                                              <p:val>
                                                <p:strVal val="#ppt_x"/>
                                              </p:val>
                                            </p:tav>
                                            <p:tav tm="100000">
                                              <p:val>
                                                <p:strVal val="#ppt_x"/>
                                              </p:val>
                                            </p:tav>
                                          </p:tavLst>
                                        </p:anim>
                                        <p:anim calcmode="lin" valueType="num">
                                          <p:cBhvr additive="base">
                                            <p:cTn id="19" dur="750" fill="hold"/>
                                            <p:tgtEl>
                                              <p:spTgt spid="2"/>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425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fill="hold"/>
                                            <p:tgtEl>
                                              <p:spTgt spid="8"/>
                                            </p:tgtEl>
                                            <p:attrNameLst>
                                              <p:attrName>ppt_x</p:attrName>
                                            </p:attrNameLst>
                                          </p:cBhvr>
                                          <p:tavLst>
                                            <p:tav tm="0">
                                              <p:val>
                                                <p:strVal val="#ppt_x"/>
                                              </p:val>
                                            </p:tav>
                                            <p:tav tm="100000">
                                              <p:val>
                                                <p:strVal val="#ppt_x"/>
                                              </p:val>
                                            </p:tav>
                                          </p:tavLst>
                                        </p:anim>
                                        <p:anim calcmode="lin" valueType="num">
                                          <p:cBhvr additive="base">
                                            <p:cTn id="27" dur="750" fill="hold"/>
                                            <p:tgtEl>
                                              <p:spTgt spid="8"/>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5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ppt_x"/>
                                              </p:val>
                                            </p:tav>
                                            <p:tav tm="100000">
                                              <p:val>
                                                <p:strVal val="#ppt_x"/>
                                              </p:val>
                                            </p:tav>
                                          </p:tavLst>
                                        </p:anim>
                                        <p:anim calcmode="lin" valueType="num">
                                          <p:cBhvr additive="base">
                                            <p:cTn id="31"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938866" y="781553"/>
            <a:ext cx="6810850" cy="4257236"/>
            <a:chOff x="3938866" y="781553"/>
            <a:chExt cx="6810850" cy="4257236"/>
          </a:xfrm>
        </p:grpSpPr>
        <p:sp>
          <p:nvSpPr>
            <p:cNvPr id="3" name="剪去单角的矩形 8"/>
            <p:cNvSpPr/>
            <p:nvPr/>
          </p:nvSpPr>
          <p:spPr>
            <a:xfrm>
              <a:off x="4347145" y="905810"/>
              <a:ext cx="6194747" cy="4075624"/>
            </a:xfrm>
            <a:prstGeom prst="snip1Rect">
              <a:avLst/>
            </a:prstGeom>
            <a:solidFill>
              <a:schemeClr val="bg1"/>
            </a:solidFill>
            <a:ln>
              <a:noFill/>
            </a:ln>
            <a:effectLst>
              <a:outerShdw blurRad="381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4" name="圆角矩形 18"/>
            <p:cNvSpPr/>
            <p:nvPr/>
          </p:nvSpPr>
          <p:spPr>
            <a:xfrm>
              <a:off x="4855145" y="1286808"/>
              <a:ext cx="5343878" cy="3464781"/>
            </a:xfrm>
            <a:prstGeom prst="roundRect">
              <a:avLst>
                <a:gd name="adj" fmla="val 193"/>
              </a:avLst>
            </a:prstGeom>
            <a:noFill/>
            <a:ln w="22225">
              <a:solidFill>
                <a:srgbClr val="78D00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5" name="直角三角形 4"/>
            <p:cNvSpPr/>
            <p:nvPr/>
          </p:nvSpPr>
          <p:spPr>
            <a:xfrm>
              <a:off x="9909151" y="944022"/>
              <a:ext cx="518023" cy="514265"/>
            </a:xfrm>
            <a:prstGeom prst="rtTriangle">
              <a:avLst/>
            </a:prstGeom>
            <a:solidFill>
              <a:schemeClr val="accent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7" name="矩形 6"/>
            <p:cNvSpPr/>
            <p:nvPr/>
          </p:nvSpPr>
          <p:spPr>
            <a:xfrm rot="1760124">
              <a:off x="3967972" y="781553"/>
              <a:ext cx="812010" cy="325033"/>
            </a:xfrm>
            <a:prstGeom prst="rect">
              <a:avLst/>
            </a:prstGeom>
            <a:solidFill>
              <a:srgbClr val="FFC00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8" name="矩形 7"/>
            <p:cNvSpPr/>
            <p:nvPr/>
          </p:nvSpPr>
          <p:spPr>
            <a:xfrm rot="19942792">
              <a:off x="3938866" y="4713756"/>
              <a:ext cx="812011" cy="325033"/>
            </a:xfrm>
            <a:prstGeom prst="rect">
              <a:avLst/>
            </a:prstGeom>
            <a:solidFill>
              <a:srgbClr val="FFC000">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9" name="矩形 8"/>
            <p:cNvSpPr/>
            <p:nvPr/>
          </p:nvSpPr>
          <p:spPr>
            <a:xfrm rot="922134">
              <a:off x="9937706" y="4703995"/>
              <a:ext cx="812010" cy="325033"/>
            </a:xfrm>
            <a:prstGeom prst="rect">
              <a:avLst/>
            </a:prstGeom>
            <a:solidFill>
              <a:srgbClr val="FFC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dirty="0">
                <a:solidFill>
                  <a:prstClr val="white"/>
                </a:solidFill>
                <a:latin typeface="方正卡通简体" pitchFamily="65" charset="-122"/>
                <a:ea typeface="方正卡通简体" pitchFamily="65" charset="-122"/>
              </a:endParaRPr>
            </a:p>
          </p:txBody>
        </p:sp>
      </p:grpSp>
      <p:sp>
        <p:nvSpPr>
          <p:cNvPr id="2" name="圆角矩形 1"/>
          <p:cNvSpPr/>
          <p:nvPr/>
        </p:nvSpPr>
        <p:spPr>
          <a:xfrm>
            <a:off x="1077282" y="1571245"/>
            <a:ext cx="2608113" cy="1238736"/>
          </a:xfrm>
          <a:prstGeom prst="roundRect">
            <a:avLst>
              <a:gd name="adj" fmla="val 6780"/>
            </a:avLst>
          </a:prstGeom>
          <a:blipFill>
            <a:blip r:embed="rId1"/>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6" name="矩形 5"/>
          <p:cNvSpPr/>
          <p:nvPr/>
        </p:nvSpPr>
        <p:spPr>
          <a:xfrm>
            <a:off x="5089532" y="1823742"/>
            <a:ext cx="4653407" cy="2390911"/>
          </a:xfrm>
          <a:prstGeom prst="rect">
            <a:avLst/>
          </a:prstGeom>
        </p:spPr>
        <p:txBody>
          <a:bodyPr wrap="square">
            <a:spAutoFit/>
          </a:bodyPr>
          <a:lstStyle/>
          <a:p>
            <a:pPr defTabSz="1218565">
              <a:lnSpc>
                <a:spcPct val="200000"/>
              </a:lnSpc>
            </a:pPr>
            <a:r>
              <a:rPr lang="zh-CN" altLang="en-US" sz="1865" dirty="0">
                <a:solidFill>
                  <a:prstClr val="black"/>
                </a:solidFill>
                <a:latin typeface="方正卡通简体" pitchFamily="65" charset="-122"/>
                <a:ea typeface="方正卡通简体" pitchFamily="65" charset="-122"/>
              </a:rPr>
              <a:t>         低碳生活代表着更健康、更自然、更安全，返璞归真地去进行人与自然的活动。有的人认为从节电节气和回收三个环节来改变生活细节，能尽可能接近低碳生活。</a:t>
            </a:r>
            <a:endParaRPr lang="en-US" altLang="zh-CN" sz="1865" dirty="0">
              <a:solidFill>
                <a:prstClr val="black">
                  <a:lumMod val="65000"/>
                  <a:lumOff val="35000"/>
                </a:prstClr>
              </a:solidFill>
              <a:latin typeface="方正卡通简体" pitchFamily="65" charset="-122"/>
              <a:ea typeface="方正卡通简体" pitchFamily="65" charset="-122"/>
            </a:endParaRPr>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66513" y="-234426"/>
            <a:ext cx="4046743" cy="2356896"/>
          </a:xfrm>
          <a:prstGeom prst="rect">
            <a:avLst/>
          </a:prstGeom>
          <a:effectLst>
            <a:outerShdw blurRad="50800" dist="38100" dir="5400000" algn="t" rotWithShape="0">
              <a:prstClr val="black">
                <a:alpha val="40000"/>
              </a:prstClr>
            </a:outerShdw>
          </a:effectLst>
        </p:spPr>
      </p:pic>
      <p:grpSp>
        <p:nvGrpSpPr>
          <p:cNvPr id="11" name="组合 10"/>
          <p:cNvGrpSpPr/>
          <p:nvPr/>
        </p:nvGrpSpPr>
        <p:grpSpPr>
          <a:xfrm>
            <a:off x="1181149" y="1690865"/>
            <a:ext cx="591176" cy="696035"/>
            <a:chOff x="1237130" y="1264023"/>
            <a:chExt cx="815788" cy="1013012"/>
          </a:xfrm>
          <a:solidFill>
            <a:schemeClr val="bg1"/>
          </a:solidFill>
          <a:effectLst>
            <a:outerShdw blurRad="101600" dist="63500" dir="5400000" algn="t" rotWithShape="0">
              <a:prstClr val="black">
                <a:alpha val="56000"/>
              </a:prstClr>
            </a:outerShdw>
          </a:effectLst>
        </p:grpSpPr>
        <p:sp>
          <p:nvSpPr>
            <p:cNvPr id="12" name="空心弧 11"/>
            <p:cNvSpPr/>
            <p:nvPr/>
          </p:nvSpPr>
          <p:spPr>
            <a:xfrm>
              <a:off x="1237130" y="1264023"/>
              <a:ext cx="815788" cy="815788"/>
            </a:xfrm>
            <a:prstGeom prst="blockArc">
              <a:avLst>
                <a:gd name="adj1" fmla="val 12381391"/>
                <a:gd name="adj2" fmla="val 5822591"/>
                <a:gd name="adj3" fmla="val 3088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black"/>
                </a:solidFill>
                <a:latin typeface="方正卡通简体" pitchFamily="65" charset="-122"/>
                <a:ea typeface="方正卡通简体" pitchFamily="65" charset="-122"/>
              </a:endParaRPr>
            </a:p>
          </p:txBody>
        </p:sp>
        <p:sp>
          <p:nvSpPr>
            <p:cNvPr id="13" name="矩形 12"/>
            <p:cNvSpPr/>
            <p:nvPr/>
          </p:nvSpPr>
          <p:spPr>
            <a:xfrm>
              <a:off x="1470215" y="1828799"/>
              <a:ext cx="259973" cy="4482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sp>
        <p:nvSpPr>
          <p:cNvPr id="14" name="椭圆 13"/>
          <p:cNvSpPr/>
          <p:nvPr/>
        </p:nvSpPr>
        <p:spPr>
          <a:xfrm>
            <a:off x="1376223" y="2519824"/>
            <a:ext cx="173731" cy="164743"/>
          </a:xfrm>
          <a:prstGeom prst="ellipse">
            <a:avLst/>
          </a:prstGeom>
          <a:solidFill>
            <a:schemeClr val="bg1"/>
          </a:solidFill>
          <a:ln>
            <a:noFill/>
          </a:ln>
          <a:effectLst>
            <a:outerShdw blurRad="88900" dist="88900" dir="5400000" algn="t" rotWithShape="0">
              <a:prstClr val="black">
                <a:alpha val="4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6" name="TextBox 8"/>
          <p:cNvSpPr txBox="1"/>
          <p:nvPr/>
        </p:nvSpPr>
        <p:spPr>
          <a:xfrm>
            <a:off x="1650108" y="1583861"/>
            <a:ext cx="1841837" cy="1077218"/>
          </a:xfrm>
          <a:prstGeom prst="rect">
            <a:avLst/>
          </a:prstGeom>
          <a:noFill/>
        </p:spPr>
        <p:txBody>
          <a:bodyPr wrap="square" rtlCol="0">
            <a:spAutoFit/>
          </a:bodyPr>
          <a:lstStyle/>
          <a:p>
            <a:pPr algn="ctr" defTabSz="1218565"/>
            <a:r>
              <a:rPr lang="zh-CN" altLang="en-US" sz="3200" b="1" dirty="0">
                <a:solidFill>
                  <a:prstClr val="black"/>
                </a:solidFill>
                <a:latin typeface="方正卡通简体" pitchFamily="65" charset="-122"/>
                <a:ea typeface="方正卡通简体" pitchFamily="65" charset="-122"/>
              </a:rPr>
              <a:t>何为</a:t>
            </a:r>
            <a:endParaRPr lang="en-US" altLang="zh-CN" sz="3200" b="1" dirty="0">
              <a:solidFill>
                <a:prstClr val="black"/>
              </a:solidFill>
              <a:latin typeface="方正卡通简体" pitchFamily="65" charset="-122"/>
              <a:ea typeface="方正卡通简体" pitchFamily="65" charset="-122"/>
            </a:endParaRPr>
          </a:p>
          <a:p>
            <a:pPr algn="ctr" defTabSz="1218565"/>
            <a:r>
              <a:rPr lang="zh-CN" altLang="en-US" sz="3200" b="1" dirty="0">
                <a:solidFill>
                  <a:prstClr val="black"/>
                </a:solidFill>
                <a:latin typeface="方正卡通简体" pitchFamily="65" charset="-122"/>
                <a:ea typeface="方正卡通简体" pitchFamily="65" charset="-122"/>
              </a:rPr>
              <a:t>低碳生活</a:t>
            </a: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9056" y="3032603"/>
            <a:ext cx="2580009" cy="2558052"/>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5197" y="3163303"/>
            <a:ext cx="3672668" cy="3464782"/>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750" fill="hold"/>
                                            <p:tgtEl>
                                              <p:spTgt spid="17"/>
                                            </p:tgtEl>
                                            <p:attrNameLst>
                                              <p:attrName>r</p:attrName>
                                            </p:attrNameLst>
                                          </p:cBhvr>
                                        </p:animRot>
                                      </p:childTnLst>
                                    </p:cTn>
                                  </p:par>
                                  <p:par>
                                    <p:cTn id="7" presetID="2" presetClass="entr" presetSubtype="1" fill="hold" grpId="0" nodeType="withEffect" p14:presetBounceEnd="52000">
                                      <p:stCondLst>
                                        <p:cond delay="750"/>
                                      </p:stCondLst>
                                      <p:childTnLst>
                                        <p:set>
                                          <p:cBhvr>
                                            <p:cTn id="8" dur="1" fill="hold">
                                              <p:stCondLst>
                                                <p:cond delay="0"/>
                                              </p:stCondLst>
                                            </p:cTn>
                                            <p:tgtEl>
                                              <p:spTgt spid="2"/>
                                            </p:tgtEl>
                                            <p:attrNameLst>
                                              <p:attrName>style.visibility</p:attrName>
                                            </p:attrNameLst>
                                          </p:cBhvr>
                                          <p:to>
                                            <p:strVal val="visible"/>
                                          </p:to>
                                        </p:set>
                                        <p:anim calcmode="lin" valueType="num" p14:bounceEnd="52000">
                                          <p:cBhvr additive="base">
                                            <p:cTn id="9" dur="1000" fill="hold"/>
                                            <p:tgtEl>
                                              <p:spTgt spid="2"/>
                                            </p:tgtEl>
                                            <p:attrNameLst>
                                              <p:attrName>ppt_x</p:attrName>
                                            </p:attrNameLst>
                                          </p:cBhvr>
                                          <p:tavLst>
                                            <p:tav tm="0">
                                              <p:val>
                                                <p:strVal val="#ppt_x"/>
                                              </p:val>
                                            </p:tav>
                                            <p:tav tm="100000">
                                              <p:val>
                                                <p:strVal val="#ppt_x"/>
                                              </p:val>
                                            </p:tav>
                                          </p:tavLst>
                                        </p:anim>
                                        <p:anim calcmode="lin" valueType="num" p14:bounceEnd="52000">
                                          <p:cBhvr additive="base">
                                            <p:cTn id="10" dur="1000" fill="hold"/>
                                            <p:tgtEl>
                                              <p:spTgt spid="2"/>
                                            </p:tgtEl>
                                            <p:attrNameLst>
                                              <p:attrName>ppt_y</p:attrName>
                                            </p:attrNameLst>
                                          </p:cBhvr>
                                          <p:tavLst>
                                            <p:tav tm="0">
                                              <p:val>
                                                <p:strVal val="0-#ppt_h/2"/>
                                              </p:val>
                                            </p:tav>
                                            <p:tav tm="100000">
                                              <p:val>
                                                <p:strVal val="#ppt_y"/>
                                              </p:val>
                                            </p:tav>
                                          </p:tavLst>
                                        </p:anim>
                                      </p:childTnLst>
                                    </p:cTn>
                                  </p:par>
                                  <p:par>
                                    <p:cTn id="11" presetID="31" presetClass="entr" presetSubtype="0" fill="hold" nodeType="withEffect">
                                      <p:stCondLst>
                                        <p:cond delay="17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 calcmode="lin" valueType="num">
                                          <p:cBhvr>
                                            <p:cTn id="15" dur="750" fill="hold"/>
                                            <p:tgtEl>
                                              <p:spTgt spid="11"/>
                                            </p:tgtEl>
                                            <p:attrNameLst>
                                              <p:attrName>style.rotation</p:attrName>
                                            </p:attrNameLst>
                                          </p:cBhvr>
                                          <p:tavLst>
                                            <p:tav tm="0">
                                              <p:val>
                                                <p:fltVal val="90"/>
                                              </p:val>
                                            </p:tav>
                                            <p:tav tm="100000">
                                              <p:val>
                                                <p:fltVal val="0"/>
                                              </p:val>
                                            </p:tav>
                                          </p:tavLst>
                                        </p:anim>
                                        <p:animEffect transition="in" filter="fade">
                                          <p:cBhvr>
                                            <p:cTn id="16" dur="750"/>
                                            <p:tgtEl>
                                              <p:spTgt spid="11"/>
                                            </p:tgtEl>
                                          </p:cBhvr>
                                        </p:animEffect>
                                      </p:childTnLst>
                                    </p:cTn>
                                  </p:par>
                                  <p:par>
                                    <p:cTn id="17" presetID="2" presetClass="entr" presetSubtype="1" fill="hold" grpId="0" nodeType="withEffect" p14:presetBounceEnd="54000">
                                      <p:stCondLst>
                                        <p:cond delay="2500"/>
                                      </p:stCondLst>
                                      <p:childTnLst>
                                        <p:set>
                                          <p:cBhvr>
                                            <p:cTn id="18" dur="1" fill="hold">
                                              <p:stCondLst>
                                                <p:cond delay="0"/>
                                              </p:stCondLst>
                                            </p:cTn>
                                            <p:tgtEl>
                                              <p:spTgt spid="14"/>
                                            </p:tgtEl>
                                            <p:attrNameLst>
                                              <p:attrName>style.visibility</p:attrName>
                                            </p:attrNameLst>
                                          </p:cBhvr>
                                          <p:to>
                                            <p:strVal val="visible"/>
                                          </p:to>
                                        </p:set>
                                        <p:anim calcmode="lin" valueType="num" p14:bounceEnd="54000">
                                          <p:cBhvr additive="base">
                                            <p:cTn id="19" dur="750" fill="hold"/>
                                            <p:tgtEl>
                                              <p:spTgt spid="14"/>
                                            </p:tgtEl>
                                            <p:attrNameLst>
                                              <p:attrName>ppt_x</p:attrName>
                                            </p:attrNameLst>
                                          </p:cBhvr>
                                          <p:tavLst>
                                            <p:tav tm="0">
                                              <p:val>
                                                <p:strVal val="#ppt_x"/>
                                              </p:val>
                                            </p:tav>
                                            <p:tav tm="100000">
                                              <p:val>
                                                <p:strVal val="#ppt_x"/>
                                              </p:val>
                                            </p:tav>
                                          </p:tavLst>
                                        </p:anim>
                                        <p:anim calcmode="lin" valueType="num" p14:bounceEnd="54000">
                                          <p:cBhvr additive="base">
                                            <p:cTn id="20" dur="75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4000"/>
                                </p:stCondLst>
                                <p:childTnLst>
                                  <p:par>
                                    <p:cTn id="22" presetID="16" presetClass="entr" presetSubtype="2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par>
                              <p:cTn id="25" fill="hold">
                                <p:stCondLst>
                                  <p:cond delay="4500"/>
                                </p:stCondLst>
                                <p:childTnLst>
                                  <p:par>
                                    <p:cTn id="26" presetID="16" presetClass="entr" presetSubtype="21"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par>
                                    <p:cTn id="29" presetID="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1+#ppt_w/2"/>
                                              </p:val>
                                            </p:tav>
                                            <p:tav tm="100000">
                                              <p:val>
                                                <p:strVal val="#ppt_x"/>
                                              </p:val>
                                            </p:tav>
                                          </p:tavLst>
                                        </p:anim>
                                        <p:anim calcmode="lin" valueType="num">
                                          <p:cBhvr additive="base">
                                            <p:cTn id="32" dur="1000" fill="hold"/>
                                            <p:tgtEl>
                                              <p:spTgt spid="19"/>
                                            </p:tgtEl>
                                            <p:attrNameLst>
                                              <p:attrName>ppt_y</p:attrName>
                                            </p:attrNameLst>
                                          </p:cBhvr>
                                          <p:tavLst>
                                            <p:tav tm="0">
                                              <p:val>
                                                <p:strVal val="#ppt_y"/>
                                              </p:val>
                                            </p:tav>
                                            <p:tav tm="100000">
                                              <p:val>
                                                <p:strVal val="#ppt_y"/>
                                              </p:val>
                                            </p:tav>
                                          </p:tavLst>
                                        </p:anim>
                                      </p:childTnLst>
                                    </p:cTn>
                                  </p:par>
                                  <p:par>
                                    <p:cTn id="33" presetID="22" presetClass="entr" presetSubtype="1" fill="hold" grpId="0"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4" grpId="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750" fill="hold"/>
                                            <p:tgtEl>
                                              <p:spTgt spid="17"/>
                                            </p:tgtEl>
                                            <p:attrNameLst>
                                              <p:attrName>r</p:attrName>
                                            </p:attrNameLst>
                                          </p:cBhvr>
                                        </p:animRot>
                                      </p:childTnLst>
                                    </p:cTn>
                                  </p:par>
                                  <p:par>
                                    <p:cTn id="7" presetID="2" presetClass="entr" presetSubtype="1" fill="hold" grpId="0" nodeType="withEffect">
                                      <p:stCondLst>
                                        <p:cond delay="75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000" fill="hold"/>
                                            <p:tgtEl>
                                              <p:spTgt spid="2"/>
                                            </p:tgtEl>
                                            <p:attrNameLst>
                                              <p:attrName>ppt_x</p:attrName>
                                            </p:attrNameLst>
                                          </p:cBhvr>
                                          <p:tavLst>
                                            <p:tav tm="0">
                                              <p:val>
                                                <p:strVal val="#ppt_x"/>
                                              </p:val>
                                            </p:tav>
                                            <p:tav tm="100000">
                                              <p:val>
                                                <p:strVal val="#ppt_x"/>
                                              </p:val>
                                            </p:tav>
                                          </p:tavLst>
                                        </p:anim>
                                        <p:anim calcmode="lin" valueType="num">
                                          <p:cBhvr additive="base">
                                            <p:cTn id="10" dur="1000" fill="hold"/>
                                            <p:tgtEl>
                                              <p:spTgt spid="2"/>
                                            </p:tgtEl>
                                            <p:attrNameLst>
                                              <p:attrName>ppt_y</p:attrName>
                                            </p:attrNameLst>
                                          </p:cBhvr>
                                          <p:tavLst>
                                            <p:tav tm="0">
                                              <p:val>
                                                <p:strVal val="0-#ppt_h/2"/>
                                              </p:val>
                                            </p:tav>
                                            <p:tav tm="100000">
                                              <p:val>
                                                <p:strVal val="#ppt_y"/>
                                              </p:val>
                                            </p:tav>
                                          </p:tavLst>
                                        </p:anim>
                                      </p:childTnLst>
                                    </p:cTn>
                                  </p:par>
                                  <p:par>
                                    <p:cTn id="11" presetID="31" presetClass="entr" presetSubtype="0" fill="hold" nodeType="withEffect">
                                      <p:stCondLst>
                                        <p:cond delay="17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 calcmode="lin" valueType="num">
                                          <p:cBhvr>
                                            <p:cTn id="15" dur="750" fill="hold"/>
                                            <p:tgtEl>
                                              <p:spTgt spid="11"/>
                                            </p:tgtEl>
                                            <p:attrNameLst>
                                              <p:attrName>style.rotation</p:attrName>
                                            </p:attrNameLst>
                                          </p:cBhvr>
                                          <p:tavLst>
                                            <p:tav tm="0">
                                              <p:val>
                                                <p:fltVal val="90"/>
                                              </p:val>
                                            </p:tav>
                                            <p:tav tm="100000">
                                              <p:val>
                                                <p:fltVal val="0"/>
                                              </p:val>
                                            </p:tav>
                                          </p:tavLst>
                                        </p:anim>
                                        <p:animEffect transition="in" filter="fade">
                                          <p:cBhvr>
                                            <p:cTn id="16" dur="750"/>
                                            <p:tgtEl>
                                              <p:spTgt spid="11"/>
                                            </p:tgtEl>
                                          </p:cBhvr>
                                        </p:animEffect>
                                      </p:childTnLst>
                                    </p:cTn>
                                  </p:par>
                                  <p:par>
                                    <p:cTn id="17" presetID="2" presetClass="entr" presetSubtype="1" fill="hold" grpId="0" nodeType="withEffect">
                                      <p:stCondLst>
                                        <p:cond delay="25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4000"/>
                                </p:stCondLst>
                                <p:childTnLst>
                                  <p:par>
                                    <p:cTn id="22" presetID="16" presetClass="entr" presetSubtype="2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par>
                              <p:cTn id="25" fill="hold">
                                <p:stCondLst>
                                  <p:cond delay="4500"/>
                                </p:stCondLst>
                                <p:childTnLst>
                                  <p:par>
                                    <p:cTn id="26" presetID="16" presetClass="entr" presetSubtype="21"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par>
                                    <p:cTn id="29" presetID="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1+#ppt_w/2"/>
                                              </p:val>
                                            </p:tav>
                                            <p:tav tm="100000">
                                              <p:val>
                                                <p:strVal val="#ppt_x"/>
                                              </p:val>
                                            </p:tav>
                                          </p:tavLst>
                                        </p:anim>
                                        <p:anim calcmode="lin" valueType="num">
                                          <p:cBhvr additive="base">
                                            <p:cTn id="32" dur="1000" fill="hold"/>
                                            <p:tgtEl>
                                              <p:spTgt spid="19"/>
                                            </p:tgtEl>
                                            <p:attrNameLst>
                                              <p:attrName>ppt_y</p:attrName>
                                            </p:attrNameLst>
                                          </p:cBhvr>
                                          <p:tavLst>
                                            <p:tav tm="0">
                                              <p:val>
                                                <p:strVal val="#ppt_y"/>
                                              </p:val>
                                            </p:tav>
                                            <p:tav tm="100000">
                                              <p:val>
                                                <p:strVal val="#ppt_y"/>
                                              </p:val>
                                            </p:tav>
                                          </p:tavLst>
                                        </p:anim>
                                      </p:childTnLst>
                                    </p:cTn>
                                  </p:par>
                                  <p:par>
                                    <p:cTn id="33" presetID="22" presetClass="entr" presetSubtype="1" fill="hold" grpId="0"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4" grpId="0" animBg="1"/>
          <p:bldP spid="1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4"/>
          <p:cNvSpPr/>
          <p:nvPr/>
        </p:nvSpPr>
        <p:spPr>
          <a:xfrm rot="5400000">
            <a:off x="3543298" y="-469901"/>
            <a:ext cx="723900" cy="1663703"/>
          </a:xfrm>
          <a:prstGeom prst="homePlate">
            <a:avLst>
              <a:gd name="adj" fmla="val 29762"/>
            </a:avLst>
          </a:prstGeom>
          <a:solidFill>
            <a:srgbClr val="ADD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grpSp>
        <p:nvGrpSpPr>
          <p:cNvPr id="3" name="组合 2"/>
          <p:cNvGrpSpPr/>
          <p:nvPr/>
        </p:nvGrpSpPr>
        <p:grpSpPr>
          <a:xfrm>
            <a:off x="1671623" y="910497"/>
            <a:ext cx="4615624" cy="1004216"/>
            <a:chOff x="1271647" y="494614"/>
            <a:chExt cx="3461718" cy="753162"/>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71647" y="494614"/>
              <a:ext cx="3461718" cy="702508"/>
            </a:xfrm>
            <a:prstGeom prst="rect">
              <a:avLst/>
            </a:prstGeom>
            <a:effectLst>
              <a:outerShdw blurRad="50800" dist="38100" dir="5400000" algn="t" rotWithShape="0">
                <a:prstClr val="black">
                  <a:alpha val="40000"/>
                </a:prstClr>
              </a:outerShdw>
            </a:effectLst>
          </p:spPr>
        </p:pic>
        <p:sp>
          <p:nvSpPr>
            <p:cNvPr id="5" name="圆角矩形 13"/>
            <p:cNvSpPr/>
            <p:nvPr/>
          </p:nvSpPr>
          <p:spPr>
            <a:xfrm>
              <a:off x="1762124" y="742950"/>
              <a:ext cx="2505075" cy="504826"/>
            </a:xfrm>
            <a:prstGeom prst="roundRect">
              <a:avLst>
                <a:gd name="adj" fmla="val 6780"/>
              </a:avLst>
            </a:prstGeom>
            <a:blipFill>
              <a:blip r:embed="rId2"/>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sp>
          <p:nvSpPr>
            <p:cNvPr id="6" name="TextBox 8"/>
            <p:cNvSpPr txBox="1"/>
            <p:nvPr/>
          </p:nvSpPr>
          <p:spPr>
            <a:xfrm>
              <a:off x="1981200" y="764133"/>
              <a:ext cx="2085975" cy="438581"/>
            </a:xfrm>
            <a:prstGeom prst="rect">
              <a:avLst/>
            </a:prstGeom>
            <a:noFill/>
          </p:spPr>
          <p:txBody>
            <a:bodyPr wrap="square" rtlCol="0">
              <a:spAutoFit/>
            </a:bodyPr>
            <a:lstStyle/>
            <a:p>
              <a:pPr algn="dist" defTabSz="1218565"/>
              <a:r>
                <a:rPr lang="zh-CN" altLang="en-US" sz="3200" b="1" dirty="0">
                  <a:solidFill>
                    <a:prstClr val="black"/>
                  </a:solidFill>
                  <a:latin typeface="方正卡通简体" pitchFamily="65" charset="-122"/>
                  <a:ea typeface="方正卡通简体" pitchFamily="65" charset="-122"/>
                </a:rPr>
                <a:t>低碳生活</a:t>
              </a:r>
            </a:p>
          </p:txBody>
        </p:sp>
      </p:grpSp>
      <p:sp>
        <p:nvSpPr>
          <p:cNvPr id="7" name="文本框 7"/>
          <p:cNvSpPr txBox="1">
            <a:spLocks noChangeArrowheads="1"/>
          </p:cNvSpPr>
          <p:nvPr/>
        </p:nvSpPr>
        <p:spPr bwMode="auto">
          <a:xfrm>
            <a:off x="963046" y="4669179"/>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595959"/>
                </a:solidFill>
                <a:effectLst/>
                <a:uLnTx/>
                <a:uFillTx/>
                <a:latin typeface="方正卡通简体" pitchFamily="65" charset="-122"/>
                <a:ea typeface="方正卡通简体" pitchFamily="65" charset="-122"/>
              </a:rPr>
              <a:t>在此添加您的主题</a:t>
            </a:r>
          </a:p>
        </p:txBody>
      </p:sp>
      <p:sp>
        <p:nvSpPr>
          <p:cNvPr id="8" name="文本框 7"/>
          <p:cNvSpPr txBox="1">
            <a:spLocks noChangeArrowheads="1"/>
          </p:cNvSpPr>
          <p:nvPr/>
        </p:nvSpPr>
        <p:spPr bwMode="auto">
          <a:xfrm>
            <a:off x="4494522" y="4669179"/>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595959"/>
                </a:solidFill>
                <a:effectLst/>
                <a:uLnTx/>
                <a:uFillTx/>
                <a:latin typeface="方正卡通简体" pitchFamily="65" charset="-122"/>
                <a:ea typeface="方正卡通简体" pitchFamily="65" charset="-122"/>
              </a:rPr>
              <a:t>在此添加您的主题</a:t>
            </a:r>
          </a:p>
        </p:txBody>
      </p:sp>
      <p:sp>
        <p:nvSpPr>
          <p:cNvPr id="9" name="文本框 7"/>
          <p:cNvSpPr txBox="1">
            <a:spLocks noChangeArrowheads="1"/>
          </p:cNvSpPr>
          <p:nvPr/>
        </p:nvSpPr>
        <p:spPr bwMode="auto">
          <a:xfrm>
            <a:off x="8034356" y="4669179"/>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595959"/>
                </a:solidFill>
                <a:effectLst/>
                <a:uLnTx/>
                <a:uFillTx/>
                <a:latin typeface="方正卡通简体" pitchFamily="65" charset="-122"/>
                <a:ea typeface="方正卡通简体" pitchFamily="65" charset="-122"/>
              </a:rPr>
              <a:t>在此添加您的主题</a:t>
            </a:r>
          </a:p>
        </p:txBody>
      </p:sp>
      <p:sp>
        <p:nvSpPr>
          <p:cNvPr id="10" name="任意多边形 356"/>
          <p:cNvSpPr/>
          <p:nvPr/>
        </p:nvSpPr>
        <p:spPr>
          <a:xfrm>
            <a:off x="2145840" y="2476425"/>
            <a:ext cx="1854619" cy="1905150"/>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 name="connsiteX0-1" fmla="*/ 183903 w 1924761"/>
              <a:gd name="connsiteY0-2" fmla="*/ 445283 h 2274757"/>
              <a:gd name="connsiteX1-3" fmla="*/ 1668672 w 1924761"/>
              <a:gd name="connsiteY1-4" fmla="*/ 83144 h 2274757"/>
              <a:gd name="connsiteX2-5" fmla="*/ 1831634 w 1924761"/>
              <a:gd name="connsiteY2-6" fmla="*/ 1685608 h 2274757"/>
              <a:gd name="connsiteX3-7" fmla="*/ 681844 w 1924761"/>
              <a:gd name="connsiteY3-8" fmla="*/ 2265029 h 2274757"/>
              <a:gd name="connsiteX4-9" fmla="*/ 20941 w 1924761"/>
              <a:gd name="connsiteY4-10" fmla="*/ 1287255 h 2274757"/>
              <a:gd name="connsiteX5-11" fmla="*/ 265385 w 1924761"/>
              <a:gd name="connsiteY5-12" fmla="*/ 526764 h 2274757"/>
              <a:gd name="connsiteX0-13" fmla="*/ 197555 w 1938413"/>
              <a:gd name="connsiteY0-14" fmla="*/ 445284 h 2274758"/>
              <a:gd name="connsiteX1-15" fmla="*/ 1682324 w 1938413"/>
              <a:gd name="connsiteY1-16" fmla="*/ 83145 h 2274758"/>
              <a:gd name="connsiteX2-17" fmla="*/ 1845286 w 1938413"/>
              <a:gd name="connsiteY2-18" fmla="*/ 1685609 h 2274758"/>
              <a:gd name="connsiteX3-19" fmla="*/ 695496 w 1938413"/>
              <a:gd name="connsiteY3-20" fmla="*/ 2265030 h 2274758"/>
              <a:gd name="connsiteX4-21" fmla="*/ 34593 w 1938413"/>
              <a:gd name="connsiteY4-22" fmla="*/ 1287256 h 2274758"/>
              <a:gd name="connsiteX5-23" fmla="*/ 196331 w 1938413"/>
              <a:gd name="connsiteY5-24" fmla="*/ 526765 h 2274758"/>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1938413" h="2274758">
                <a:moveTo>
                  <a:pt x="197555" y="445284"/>
                </a:moveTo>
                <a:cubicBezTo>
                  <a:pt x="425856" y="76869"/>
                  <a:pt x="1407702" y="-123576"/>
                  <a:pt x="1682324" y="83145"/>
                </a:cubicBezTo>
                <a:cubicBezTo>
                  <a:pt x="1956946" y="289866"/>
                  <a:pt x="2009757" y="1321962"/>
                  <a:pt x="1845286" y="1685609"/>
                </a:cubicBezTo>
                <a:cubicBezTo>
                  <a:pt x="1680815" y="2049257"/>
                  <a:pt x="997278" y="2331422"/>
                  <a:pt x="695496" y="2265030"/>
                </a:cubicBezTo>
                <a:cubicBezTo>
                  <a:pt x="393714" y="2198638"/>
                  <a:pt x="104003" y="1576967"/>
                  <a:pt x="34593" y="1287256"/>
                </a:cubicBezTo>
                <a:cubicBezTo>
                  <a:pt x="-34817" y="997545"/>
                  <a:pt x="-8881" y="704816"/>
                  <a:pt x="196331" y="526765"/>
                </a:cubicBezTo>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prstClr val="white"/>
              </a:solidFill>
              <a:effectLst/>
              <a:uLnTx/>
              <a:uFillTx/>
              <a:latin typeface="方正卡通简体" pitchFamily="65" charset="-122"/>
              <a:ea typeface="方正卡通简体" pitchFamily="65" charset="-122"/>
            </a:endParaRPr>
          </a:p>
        </p:txBody>
      </p:sp>
      <p:sp>
        <p:nvSpPr>
          <p:cNvPr id="11" name="任意多边形 357"/>
          <p:cNvSpPr/>
          <p:nvPr/>
        </p:nvSpPr>
        <p:spPr>
          <a:xfrm>
            <a:off x="5398994" y="2476425"/>
            <a:ext cx="1854619" cy="1905150"/>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 name="connsiteX0-1" fmla="*/ 183903 w 1924761"/>
              <a:gd name="connsiteY0-2" fmla="*/ 445283 h 2274757"/>
              <a:gd name="connsiteX1-3" fmla="*/ 1668672 w 1924761"/>
              <a:gd name="connsiteY1-4" fmla="*/ 83144 h 2274757"/>
              <a:gd name="connsiteX2-5" fmla="*/ 1831634 w 1924761"/>
              <a:gd name="connsiteY2-6" fmla="*/ 1685608 h 2274757"/>
              <a:gd name="connsiteX3-7" fmla="*/ 681844 w 1924761"/>
              <a:gd name="connsiteY3-8" fmla="*/ 2265029 h 2274757"/>
              <a:gd name="connsiteX4-9" fmla="*/ 20941 w 1924761"/>
              <a:gd name="connsiteY4-10" fmla="*/ 1287255 h 2274757"/>
              <a:gd name="connsiteX5-11" fmla="*/ 265385 w 1924761"/>
              <a:gd name="connsiteY5-12" fmla="*/ 526764 h 2274757"/>
              <a:gd name="connsiteX0-13" fmla="*/ 197555 w 1938413"/>
              <a:gd name="connsiteY0-14" fmla="*/ 445284 h 2274758"/>
              <a:gd name="connsiteX1-15" fmla="*/ 1682324 w 1938413"/>
              <a:gd name="connsiteY1-16" fmla="*/ 83145 h 2274758"/>
              <a:gd name="connsiteX2-17" fmla="*/ 1845286 w 1938413"/>
              <a:gd name="connsiteY2-18" fmla="*/ 1685609 h 2274758"/>
              <a:gd name="connsiteX3-19" fmla="*/ 695496 w 1938413"/>
              <a:gd name="connsiteY3-20" fmla="*/ 2265030 h 2274758"/>
              <a:gd name="connsiteX4-21" fmla="*/ 34593 w 1938413"/>
              <a:gd name="connsiteY4-22" fmla="*/ 1287256 h 2274758"/>
              <a:gd name="connsiteX5-23" fmla="*/ 196331 w 1938413"/>
              <a:gd name="connsiteY5-24" fmla="*/ 526765 h 2274758"/>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1938413" h="2274758">
                <a:moveTo>
                  <a:pt x="197555" y="445284"/>
                </a:moveTo>
                <a:cubicBezTo>
                  <a:pt x="425856" y="76869"/>
                  <a:pt x="1407702" y="-123576"/>
                  <a:pt x="1682324" y="83145"/>
                </a:cubicBezTo>
                <a:cubicBezTo>
                  <a:pt x="1956946" y="289866"/>
                  <a:pt x="2009757" y="1321962"/>
                  <a:pt x="1845286" y="1685609"/>
                </a:cubicBezTo>
                <a:cubicBezTo>
                  <a:pt x="1680815" y="2049257"/>
                  <a:pt x="997278" y="2331422"/>
                  <a:pt x="695496" y="2265030"/>
                </a:cubicBezTo>
                <a:cubicBezTo>
                  <a:pt x="393714" y="2198638"/>
                  <a:pt x="104003" y="1576967"/>
                  <a:pt x="34593" y="1287256"/>
                </a:cubicBezTo>
                <a:cubicBezTo>
                  <a:pt x="-34817" y="997545"/>
                  <a:pt x="-8881" y="704816"/>
                  <a:pt x="196331" y="526765"/>
                </a:cubicBezTo>
              </a:path>
            </a:pathLst>
          </a:cu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white"/>
              </a:solidFill>
              <a:effectLst/>
              <a:uLnTx/>
              <a:uFillTx/>
              <a:latin typeface="方正卡通简体" pitchFamily="65" charset="-122"/>
              <a:ea typeface="方正卡通简体" pitchFamily="65" charset="-122"/>
            </a:endParaRPr>
          </a:p>
        </p:txBody>
      </p:sp>
      <p:sp>
        <p:nvSpPr>
          <p:cNvPr id="12" name="任意多边形 358"/>
          <p:cNvSpPr/>
          <p:nvPr/>
        </p:nvSpPr>
        <p:spPr>
          <a:xfrm>
            <a:off x="8891468" y="2476425"/>
            <a:ext cx="1854619" cy="1905150"/>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 name="connsiteX0-1" fmla="*/ 183903 w 1924761"/>
              <a:gd name="connsiteY0-2" fmla="*/ 445283 h 2274757"/>
              <a:gd name="connsiteX1-3" fmla="*/ 1668672 w 1924761"/>
              <a:gd name="connsiteY1-4" fmla="*/ 83144 h 2274757"/>
              <a:gd name="connsiteX2-5" fmla="*/ 1831634 w 1924761"/>
              <a:gd name="connsiteY2-6" fmla="*/ 1685608 h 2274757"/>
              <a:gd name="connsiteX3-7" fmla="*/ 681844 w 1924761"/>
              <a:gd name="connsiteY3-8" fmla="*/ 2265029 h 2274757"/>
              <a:gd name="connsiteX4-9" fmla="*/ 20941 w 1924761"/>
              <a:gd name="connsiteY4-10" fmla="*/ 1287255 h 2274757"/>
              <a:gd name="connsiteX5-11" fmla="*/ 265385 w 1924761"/>
              <a:gd name="connsiteY5-12" fmla="*/ 526764 h 2274757"/>
              <a:gd name="connsiteX0-13" fmla="*/ 197555 w 1938413"/>
              <a:gd name="connsiteY0-14" fmla="*/ 445284 h 2274758"/>
              <a:gd name="connsiteX1-15" fmla="*/ 1682324 w 1938413"/>
              <a:gd name="connsiteY1-16" fmla="*/ 83145 h 2274758"/>
              <a:gd name="connsiteX2-17" fmla="*/ 1845286 w 1938413"/>
              <a:gd name="connsiteY2-18" fmla="*/ 1685609 h 2274758"/>
              <a:gd name="connsiteX3-19" fmla="*/ 695496 w 1938413"/>
              <a:gd name="connsiteY3-20" fmla="*/ 2265030 h 2274758"/>
              <a:gd name="connsiteX4-21" fmla="*/ 34593 w 1938413"/>
              <a:gd name="connsiteY4-22" fmla="*/ 1287256 h 2274758"/>
              <a:gd name="connsiteX5-23" fmla="*/ 196331 w 1938413"/>
              <a:gd name="connsiteY5-24" fmla="*/ 526765 h 2274758"/>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1938413" h="2274758">
                <a:moveTo>
                  <a:pt x="197555" y="445284"/>
                </a:moveTo>
                <a:cubicBezTo>
                  <a:pt x="425856" y="76869"/>
                  <a:pt x="1407702" y="-123576"/>
                  <a:pt x="1682324" y="83145"/>
                </a:cubicBezTo>
                <a:cubicBezTo>
                  <a:pt x="1956946" y="289866"/>
                  <a:pt x="2009757" y="1321962"/>
                  <a:pt x="1845286" y="1685609"/>
                </a:cubicBezTo>
                <a:cubicBezTo>
                  <a:pt x="1680815" y="2049257"/>
                  <a:pt x="997278" y="2331422"/>
                  <a:pt x="695496" y="2265030"/>
                </a:cubicBezTo>
                <a:cubicBezTo>
                  <a:pt x="393714" y="2198638"/>
                  <a:pt x="104003" y="1576967"/>
                  <a:pt x="34593" y="1287256"/>
                </a:cubicBezTo>
                <a:cubicBezTo>
                  <a:pt x="-34817" y="997545"/>
                  <a:pt x="-8881" y="704816"/>
                  <a:pt x="196331" y="526765"/>
                </a:cubicBezTo>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white"/>
              </a:solidFill>
              <a:effectLst/>
              <a:uLnTx/>
              <a:uFillTx/>
              <a:latin typeface="方正卡通简体" pitchFamily="65" charset="-122"/>
              <a:ea typeface="方正卡通简体" pitchFamily="65"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5000">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14:bounceEnd="55000">
                                          <p:cBhvr additive="base">
                                            <p:cTn id="11" dur="1250" fill="hold"/>
                                            <p:tgtEl>
                                              <p:spTgt spid="3"/>
                                            </p:tgtEl>
                                            <p:attrNameLst>
                                              <p:attrName>ppt_x</p:attrName>
                                            </p:attrNameLst>
                                          </p:cBhvr>
                                          <p:tavLst>
                                            <p:tav tm="0">
                                              <p:val>
                                                <p:strVal val="#ppt_x"/>
                                              </p:val>
                                            </p:tav>
                                            <p:tav tm="100000">
                                              <p:val>
                                                <p:strVal val="#ppt_x"/>
                                              </p:val>
                                            </p:tav>
                                          </p:tavLst>
                                        </p:anim>
                                        <p:anim calcmode="lin" valueType="num" p14:bounceEnd="55000">
                                          <p:cBhvr additive="base">
                                            <p:cTn id="12" dur="1250" fill="hold"/>
                                            <p:tgtEl>
                                              <p:spTgt spid="3"/>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1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85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1700"/>
                                </p:stCondLst>
                                <p:childTnLst>
                                  <p:par>
                                    <p:cTn id="39" presetID="2" presetClass="entr" presetSubtype="2"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1+#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animBg="1"/>
          <p:bldP spid="11" grpId="0" animBg="1"/>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ppt_x"/>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1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85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1700"/>
                                </p:stCondLst>
                                <p:childTnLst>
                                  <p:par>
                                    <p:cTn id="39" presetID="2" presetClass="entr" presetSubtype="2"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1+#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animBg="1"/>
          <p:bldP spid="11" grpId="0" animBg="1"/>
          <p:bldP spid="12"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5502381" y="1495597"/>
            <a:ext cx="5357033" cy="2986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565">
              <a:lnSpc>
                <a:spcPct val="150000"/>
              </a:lnSpc>
            </a:pPr>
            <a:r>
              <a:rPr lang="zh-CN" altLang="en-US" sz="2135" dirty="0">
                <a:solidFill>
                  <a:srgbClr val="9BBB59">
                    <a:lumMod val="50000"/>
                  </a:srgbClr>
                </a:solidFill>
                <a:latin typeface="方正卡通简体" pitchFamily="65" charset="-122"/>
                <a:ea typeface="方正卡通简体" pitchFamily="65" charset="-122"/>
              </a:rPr>
              <a:t>关心全球气候变暖的人们却把减少二氧化碳实实在在地带入了生活转向低碳生活方式的重要途径之一，是戒除以高耗能源为代价的“便利消费”嗜好。“便利”是现代商业营销和消费生活中流行的价值观。不少便利消费方式在人们不经意中浪费着巨大的能源。</a:t>
            </a:r>
          </a:p>
        </p:txBody>
      </p:sp>
      <p:sp>
        <p:nvSpPr>
          <p:cNvPr id="3" name="TextBox 9"/>
          <p:cNvSpPr txBox="1"/>
          <p:nvPr/>
        </p:nvSpPr>
        <p:spPr>
          <a:xfrm>
            <a:off x="2210145" y="2690340"/>
            <a:ext cx="2882900" cy="1200329"/>
          </a:xfrm>
          <a:prstGeom prst="rect">
            <a:avLst/>
          </a:prstGeom>
          <a:noFill/>
        </p:spPr>
        <p:txBody>
          <a:bodyPr wrap="square" rtlCol="0">
            <a:spAutoFit/>
          </a:bodyPr>
          <a:lstStyle/>
          <a:p>
            <a:pPr algn="dist" defTabSz="1218565">
              <a:lnSpc>
                <a:spcPct val="150000"/>
              </a:lnSpc>
            </a:pPr>
            <a:r>
              <a:rPr lang="zh-CN" altLang="en-US" sz="2400" dirty="0">
                <a:solidFill>
                  <a:srgbClr val="9BBB59">
                    <a:lumMod val="50000"/>
                  </a:srgbClr>
                </a:solidFill>
                <a:latin typeface="方正卡通简体" pitchFamily="65" charset="-122"/>
                <a:ea typeface="方正卡通简体" pitchFamily="65" charset="-122"/>
              </a:rPr>
              <a:t>全球气候变暖</a:t>
            </a:r>
            <a:r>
              <a:rPr lang="zh-CN" altLang="zh-CN" sz="2400" dirty="0">
                <a:solidFill>
                  <a:srgbClr val="9BBB59">
                    <a:lumMod val="50000"/>
                  </a:srgbClr>
                </a:solidFill>
                <a:latin typeface="方正卡通简体" pitchFamily="65" charset="-122"/>
                <a:ea typeface="方正卡通简体" pitchFamily="65" charset="-122"/>
              </a:rPr>
              <a:t>中</a:t>
            </a:r>
            <a:endParaRPr lang="zh-CN" altLang="zh-CN" sz="2400" dirty="0">
              <a:solidFill>
                <a:srgbClr val="9BBB59">
                  <a:lumMod val="50000"/>
                </a:srgbClr>
              </a:solidFill>
              <a:latin typeface="方正卡通简体" pitchFamily="65" charset="-122"/>
              <a:ea typeface="方正卡通简体" pitchFamily="65" charset="-122"/>
            </a:endParaRPr>
          </a:p>
          <a:p>
            <a:pPr algn="dist" defTabSz="1218565">
              <a:lnSpc>
                <a:spcPct val="150000"/>
              </a:lnSpc>
            </a:pPr>
            <a:endParaRPr lang="zh-CN" altLang="en-US" sz="2400" dirty="0">
              <a:solidFill>
                <a:srgbClr val="9BBB59">
                  <a:lumMod val="50000"/>
                </a:srgbClr>
              </a:solidFill>
              <a:latin typeface="方正卡通简体" pitchFamily="65" charset="-122"/>
              <a:ea typeface="方正卡通简体" pitchFamily="65" charset="-122"/>
            </a:endParaRPr>
          </a:p>
        </p:txBody>
      </p:sp>
      <p:sp>
        <p:nvSpPr>
          <p:cNvPr id="4" name="TextBox 10"/>
          <p:cNvSpPr txBox="1"/>
          <p:nvPr/>
        </p:nvSpPr>
        <p:spPr>
          <a:xfrm>
            <a:off x="2210144" y="941351"/>
            <a:ext cx="2101857" cy="666786"/>
          </a:xfrm>
          <a:prstGeom prst="rect">
            <a:avLst/>
          </a:prstGeom>
          <a:noFill/>
        </p:spPr>
        <p:txBody>
          <a:bodyPr wrap="none" rtlCol="0">
            <a:spAutoFit/>
          </a:bodyPr>
          <a:lstStyle/>
          <a:p>
            <a:pPr defTabSz="1218565"/>
            <a:r>
              <a:rPr lang="zh-CN" altLang="en-US" sz="3735" b="1" dirty="0">
                <a:solidFill>
                  <a:srgbClr val="9BBB59">
                    <a:lumMod val="50000"/>
                  </a:srgbClr>
                </a:solidFill>
                <a:latin typeface="方正卡通简体" pitchFamily="65" charset="-122"/>
                <a:ea typeface="方正卡通简体" pitchFamily="65" charset="-122"/>
              </a:rPr>
              <a:t>二氧化碳</a:t>
            </a:r>
            <a:endParaRPr lang="zh-CN" altLang="en-US" sz="3735" dirty="0">
              <a:solidFill>
                <a:srgbClr val="9BBB59">
                  <a:lumMod val="50000"/>
                </a:srgbClr>
              </a:solidFill>
              <a:latin typeface="方正卡通简体" pitchFamily="65" charset="-122"/>
              <a:ea typeface="方正卡通简体" pitchFamily="65" charset="-122"/>
            </a:endParaRPr>
          </a:p>
        </p:txBody>
      </p:sp>
      <p:pic>
        <p:nvPicPr>
          <p:cNvPr id="5" name="图片 4" descr="图片包含 玩偶, 玩具&#10;&#10;已生成极高可信度的说明"/>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763290" y="1608137"/>
            <a:ext cx="4995563" cy="55392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2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250"/>
                                        <p:tgtEl>
                                          <p:spTgt spid="3"/>
                                        </p:tgtEl>
                                      </p:cBhvr>
                                    </p:animEffect>
                                  </p:childTnLst>
                                </p:cTn>
                              </p:par>
                              <p:par>
                                <p:cTn id="13" presetID="22" presetClass="entr" presetSubtype="1" fill="hold" grpId="0" nodeType="withEffect">
                                  <p:stCondLst>
                                    <p:cond delay="325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750"/>
                                        <p:tgtEl>
                                          <p:spTgt spid="2"/>
                                        </p:tgtEl>
                                      </p:cBhvr>
                                    </p:animEffect>
                                  </p:childTnLst>
                                </p:cTn>
                              </p:par>
                              <p:par>
                                <p:cTn id="16" presetID="42" presetClass="entr" presetSubtype="0" fill="hold" nodeType="withEffect">
                                  <p:stCondLst>
                                    <p:cond delay="325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24518" y="-88489"/>
            <a:ext cx="3992793" cy="2325473"/>
          </a:xfrm>
          <a:prstGeom prst="rect">
            <a:avLst/>
          </a:prstGeom>
          <a:effectLst>
            <a:outerShdw blurRad="50800" dist="38100" dir="5400000" algn="t" rotWithShape="0">
              <a:prstClr val="black">
                <a:alpha val="40000"/>
              </a:prstClr>
            </a:outerShdw>
          </a:effectLst>
        </p:spPr>
      </p:pic>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46007" t="58709" r="17901" b="4424"/>
          <a:stretch>
            <a:fillRect/>
          </a:stretch>
        </p:blipFill>
        <p:spPr>
          <a:xfrm>
            <a:off x="561101" y="5259470"/>
            <a:ext cx="3440746" cy="1757287"/>
          </a:xfrm>
          <a:prstGeom prst="rect">
            <a:avLst/>
          </a:prstGeom>
        </p:spPr>
      </p:pic>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l="74825" t="34389" r="9477"/>
          <a:stretch>
            <a:fillRect/>
          </a:stretch>
        </p:blipFill>
        <p:spPr>
          <a:xfrm>
            <a:off x="3427842" y="4301866"/>
            <a:ext cx="1148011" cy="2399132"/>
          </a:xfrm>
          <a:prstGeom prst="rect">
            <a:avLst/>
          </a:prstGeom>
        </p:spPr>
      </p:pic>
      <p:pic>
        <p:nvPicPr>
          <p:cNvPr id="38" name="图片 37"/>
          <p:cNvPicPr>
            <a:picLocks noChangeAspect="1"/>
          </p:cNvPicPr>
          <p:nvPr/>
        </p:nvPicPr>
        <p:blipFill rotWithShape="1">
          <a:blip r:embed="rId4">
            <a:extLst>
              <a:ext uri="{28A0092B-C50C-407E-A947-70E740481C1C}">
                <a14:useLocalDpi xmlns:a14="http://schemas.microsoft.com/office/drawing/2010/main" val="0"/>
              </a:ext>
            </a:extLst>
          </a:blip>
          <a:srcRect l="32687" t="31699" r="8506"/>
          <a:stretch>
            <a:fillRect/>
          </a:stretch>
        </p:blipFill>
        <p:spPr>
          <a:xfrm>
            <a:off x="7113791" y="4363181"/>
            <a:ext cx="5078209" cy="2608087"/>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l="19796" t="62558" r="52646"/>
          <a:stretch>
            <a:fillRect/>
          </a:stretch>
        </p:blipFill>
        <p:spPr>
          <a:xfrm>
            <a:off x="8833500" y="679642"/>
            <a:ext cx="3359889" cy="2282455"/>
          </a:xfrm>
          <a:prstGeom prst="rect">
            <a:avLst/>
          </a:prstGeom>
        </p:spPr>
      </p:pic>
      <p:pic>
        <p:nvPicPr>
          <p:cNvPr id="40" name="图片 39" descr="图片包含 动物&#10;&#10;已生成极高可信度的说明"/>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17408" y="105061"/>
            <a:ext cx="1009908" cy="1009908"/>
          </a:xfrm>
          <a:prstGeom prst="rect">
            <a:avLst/>
          </a:prstGeom>
        </p:spPr>
      </p:pic>
      <p:grpSp>
        <p:nvGrpSpPr>
          <p:cNvPr id="67" name="组合 66"/>
          <p:cNvGrpSpPr/>
          <p:nvPr/>
        </p:nvGrpSpPr>
        <p:grpSpPr>
          <a:xfrm>
            <a:off x="3230446" y="2305665"/>
            <a:ext cx="5968144" cy="1357793"/>
            <a:chOff x="2499811" y="1036366"/>
            <a:chExt cx="4476108" cy="1018345"/>
          </a:xfrm>
        </p:grpSpPr>
        <p:pic>
          <p:nvPicPr>
            <p:cNvPr id="68" name="图片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99811" y="1036366"/>
              <a:ext cx="4105274" cy="833109"/>
            </a:xfrm>
            <a:prstGeom prst="rect">
              <a:avLst/>
            </a:prstGeom>
            <a:effectLst>
              <a:outerShdw blurRad="50800" dist="38100" dir="5400000" algn="t" rotWithShape="0">
                <a:prstClr val="black">
                  <a:alpha val="40000"/>
                </a:prstClr>
              </a:outerShdw>
            </a:effectLst>
          </p:spPr>
        </p:pic>
        <p:sp>
          <p:nvSpPr>
            <p:cNvPr id="69" name="圆角矩形 45"/>
            <p:cNvSpPr/>
            <p:nvPr/>
          </p:nvSpPr>
          <p:spPr>
            <a:xfrm>
              <a:off x="2795083" y="1364651"/>
              <a:ext cx="4180836" cy="690060"/>
            </a:xfrm>
            <a:prstGeom prst="roundRect">
              <a:avLst>
                <a:gd name="adj" fmla="val 6780"/>
              </a:avLst>
            </a:prstGeom>
            <a:blipFill>
              <a:blip r:embed="rId8"/>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Calibri"/>
                <a:ea typeface="宋体" pitchFamily="2" charset="-122"/>
              </a:endParaRPr>
            </a:p>
          </p:txBody>
        </p:sp>
      </p:grpSp>
      <p:sp>
        <p:nvSpPr>
          <p:cNvPr id="70" name="TextBox 46"/>
          <p:cNvSpPr txBox="1"/>
          <p:nvPr/>
        </p:nvSpPr>
        <p:spPr>
          <a:xfrm>
            <a:off x="4573529" y="2912549"/>
            <a:ext cx="4467109" cy="646331"/>
          </a:xfrm>
          <a:prstGeom prst="rect">
            <a:avLst/>
          </a:prstGeom>
          <a:noFill/>
        </p:spPr>
        <p:txBody>
          <a:bodyPr wrap="square" rtlCol="0">
            <a:spAutoFit/>
          </a:bodyPr>
          <a:lstStyle/>
          <a:p>
            <a:pPr algn="dist" defTabSz="1218565"/>
            <a:r>
              <a:rPr lang="zh-CN" altLang="en-US" sz="36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倡导低碳</a:t>
            </a:r>
            <a:r>
              <a:rPr lang="en-US" altLang="zh-CN" sz="36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a:t>
            </a:r>
            <a:r>
              <a:rPr lang="zh-CN" altLang="en-US" sz="3600" b="1" dirty="0">
                <a:solidFill>
                  <a:prstClr val="black">
                    <a:lumMod val="85000"/>
                    <a:lumOff val="15000"/>
                  </a:prstClr>
                </a:solidFill>
                <a:effectLst>
                  <a:innerShdw blurRad="50800" dist="50800" dir="16200000">
                    <a:prstClr val="black"/>
                  </a:innerShdw>
                </a:effectLst>
                <a:latin typeface="方正卡通简体" pitchFamily="65" charset="-122"/>
                <a:ea typeface="方正卡通简体" pitchFamily="65" charset="-122"/>
              </a:rPr>
              <a:t>呵护地球</a:t>
            </a:r>
          </a:p>
        </p:txBody>
      </p:sp>
      <p:sp>
        <p:nvSpPr>
          <p:cNvPr id="71" name="菱形 70"/>
          <p:cNvSpPr/>
          <p:nvPr/>
        </p:nvSpPr>
        <p:spPr>
          <a:xfrm>
            <a:off x="3770118" y="2888906"/>
            <a:ext cx="645459" cy="645459"/>
          </a:xfrm>
          <a:prstGeom prst="diamond">
            <a:avLst/>
          </a:prstGeom>
          <a:solidFill>
            <a:srgbClr val="00B0F0"/>
          </a:solidFill>
          <a:ln>
            <a:solidFill>
              <a:schemeClr val="bg1"/>
            </a:solidFill>
          </a:ln>
          <a:effectLst>
            <a:innerShdw blurRad="88900" dist="127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latin typeface="AcmeFont" pitchFamily="2" charset="0"/>
              <a:ea typeface="宋体" pitchFamily="2" charset="-122"/>
            </a:endParaRPr>
          </a:p>
        </p:txBody>
      </p:sp>
      <p:sp>
        <p:nvSpPr>
          <p:cNvPr id="72" name="矩形 71"/>
          <p:cNvSpPr/>
          <p:nvPr/>
        </p:nvSpPr>
        <p:spPr>
          <a:xfrm>
            <a:off x="3917399" y="2959139"/>
            <a:ext cx="338554" cy="461665"/>
          </a:xfrm>
          <a:prstGeom prst="rect">
            <a:avLst/>
          </a:prstGeom>
        </p:spPr>
        <p:txBody>
          <a:bodyPr wrap="none">
            <a:spAutoFit/>
          </a:bodyPr>
          <a:lstStyle/>
          <a:p>
            <a:pPr defTabSz="1218565"/>
            <a:r>
              <a:rPr lang="en-US" altLang="zh-CN" sz="2400" dirty="0">
                <a:solidFill>
                  <a:prstClr val="white"/>
                </a:solidFill>
                <a:latin typeface="AcmeFont" pitchFamily="2" charset="0"/>
                <a:ea typeface="宋体" pitchFamily="2" charset="-122"/>
              </a:rPr>
              <a:t>2</a:t>
            </a:r>
            <a:endParaRPr lang="zh-CN" altLang="en-US" sz="2400" dirty="0">
              <a:solidFill>
                <a:prstClr val="white"/>
              </a:solidFill>
              <a:latin typeface="AcmeFont" pitchFamily="2"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55000">
                                          <p:cBhvr additive="base">
                                            <p:cTn id="7" dur="1250" fill="hold"/>
                                            <p:tgtEl>
                                              <p:spTgt spid="67"/>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4000">
                                      <p:stCondLst>
                                        <p:cond delay="1250"/>
                                      </p:stCondLst>
                                      <p:childTnLst>
                                        <p:set>
                                          <p:cBhvr>
                                            <p:cTn id="10" dur="1" fill="hold">
                                              <p:stCondLst>
                                                <p:cond delay="0"/>
                                              </p:stCondLst>
                                            </p:cTn>
                                            <p:tgtEl>
                                              <p:spTgt spid="71"/>
                                            </p:tgtEl>
                                            <p:attrNameLst>
                                              <p:attrName>style.visibility</p:attrName>
                                            </p:attrNameLst>
                                          </p:cBhvr>
                                          <p:to>
                                            <p:strVal val="visible"/>
                                          </p:to>
                                        </p:set>
                                        <p:anim calcmode="lin" valueType="num" p14:bounceEnd="54000">
                                          <p:cBhvr additive="base">
                                            <p:cTn id="11" dur="750" fill="hold"/>
                                            <p:tgtEl>
                                              <p:spTgt spid="71"/>
                                            </p:tgtEl>
                                            <p:attrNameLst>
                                              <p:attrName>ppt_x</p:attrName>
                                            </p:attrNameLst>
                                          </p:cBhvr>
                                          <p:tavLst>
                                            <p:tav tm="0">
                                              <p:val>
                                                <p:strVal val="1+#ppt_w/2"/>
                                              </p:val>
                                            </p:tav>
                                            <p:tav tm="100000">
                                              <p:val>
                                                <p:strVal val="#ppt_x"/>
                                              </p:val>
                                            </p:tav>
                                          </p:tavLst>
                                        </p:anim>
                                        <p:anim calcmode="lin" valueType="num" p14:bounceEnd="54000">
                                          <p:cBhvr additive="base">
                                            <p:cTn id="12" dur="750" fill="hold"/>
                                            <p:tgtEl>
                                              <p:spTgt spid="7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4000">
                                      <p:stCondLst>
                                        <p:cond delay="1250"/>
                                      </p:stCondLst>
                                      <p:childTnLst>
                                        <p:set>
                                          <p:cBhvr>
                                            <p:cTn id="14" dur="1" fill="hold">
                                              <p:stCondLst>
                                                <p:cond delay="0"/>
                                              </p:stCondLst>
                                            </p:cTn>
                                            <p:tgtEl>
                                              <p:spTgt spid="72"/>
                                            </p:tgtEl>
                                            <p:attrNameLst>
                                              <p:attrName>style.visibility</p:attrName>
                                            </p:attrNameLst>
                                          </p:cBhvr>
                                          <p:to>
                                            <p:strVal val="visible"/>
                                          </p:to>
                                        </p:set>
                                        <p:anim calcmode="lin" valueType="num" p14:bounceEnd="54000">
                                          <p:cBhvr additive="base">
                                            <p:cTn id="15" dur="750" fill="hold"/>
                                            <p:tgtEl>
                                              <p:spTgt spid="72"/>
                                            </p:tgtEl>
                                            <p:attrNameLst>
                                              <p:attrName>ppt_x</p:attrName>
                                            </p:attrNameLst>
                                          </p:cBhvr>
                                          <p:tavLst>
                                            <p:tav tm="0">
                                              <p:val>
                                                <p:strVal val="1+#ppt_w/2"/>
                                              </p:val>
                                            </p:tav>
                                            <p:tav tm="100000">
                                              <p:val>
                                                <p:strVal val="#ppt_x"/>
                                              </p:val>
                                            </p:tav>
                                          </p:tavLst>
                                        </p:anim>
                                        <p:anim calcmode="lin" valueType="num" p14:bounceEnd="54000">
                                          <p:cBhvr additive="base">
                                            <p:cTn id="16" dur="750" fill="hold"/>
                                            <p:tgtEl>
                                              <p:spTgt spid="7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2000"/>
                                      </p:stCondLst>
                                      <p:childTnLst>
                                        <p:animRot by="21600000">
                                          <p:cBhvr>
                                            <p:cTn id="18" dur="1500" fill="hold"/>
                                            <p:tgtEl>
                                              <p:spTgt spid="71"/>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70"/>
                                            </p:tgtEl>
                                            <p:attrNameLst>
                                              <p:attrName>style.visibility</p:attrName>
                                            </p:attrNameLst>
                                          </p:cBhvr>
                                          <p:to>
                                            <p:strVal val="visible"/>
                                          </p:to>
                                        </p:set>
                                        <p:animEffect transition="in" filter="wipe(left)">
                                          <p:cBhvr>
                                            <p:cTn id="21" dur="1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1" grpId="1" animBg="1"/>
          <p:bldP spid="7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250" fill="hold"/>
                                            <p:tgtEl>
                                              <p:spTgt spid="67"/>
                                            </p:tgtEl>
                                            <p:attrNameLst>
                                              <p:attrName>ppt_x</p:attrName>
                                            </p:attrNameLst>
                                          </p:cBhvr>
                                          <p:tavLst>
                                            <p:tav tm="0">
                                              <p:val>
                                                <p:strVal val="#ppt_x"/>
                                              </p:val>
                                            </p:tav>
                                            <p:tav tm="100000">
                                              <p:val>
                                                <p:strVal val="#ppt_x"/>
                                              </p:val>
                                            </p:tav>
                                          </p:tavLst>
                                        </p:anim>
                                        <p:anim calcmode="lin" valueType="num">
                                          <p:cBhvr additive="base">
                                            <p:cTn id="8" dur="125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125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750" fill="hold"/>
                                            <p:tgtEl>
                                              <p:spTgt spid="71"/>
                                            </p:tgtEl>
                                            <p:attrNameLst>
                                              <p:attrName>ppt_x</p:attrName>
                                            </p:attrNameLst>
                                          </p:cBhvr>
                                          <p:tavLst>
                                            <p:tav tm="0">
                                              <p:val>
                                                <p:strVal val="1+#ppt_w/2"/>
                                              </p:val>
                                            </p:tav>
                                            <p:tav tm="100000">
                                              <p:val>
                                                <p:strVal val="#ppt_x"/>
                                              </p:val>
                                            </p:tav>
                                          </p:tavLst>
                                        </p:anim>
                                        <p:anim calcmode="lin" valueType="num">
                                          <p:cBhvr additive="base">
                                            <p:cTn id="12" dur="750" fill="hold"/>
                                            <p:tgtEl>
                                              <p:spTgt spid="7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250"/>
                                      </p:stCondLst>
                                      <p:childTnLst>
                                        <p:set>
                                          <p:cBhvr>
                                            <p:cTn id="14" dur="1" fill="hold">
                                              <p:stCondLst>
                                                <p:cond delay="0"/>
                                              </p:stCondLst>
                                            </p:cTn>
                                            <p:tgtEl>
                                              <p:spTgt spid="72"/>
                                            </p:tgtEl>
                                            <p:attrNameLst>
                                              <p:attrName>style.visibility</p:attrName>
                                            </p:attrNameLst>
                                          </p:cBhvr>
                                          <p:to>
                                            <p:strVal val="visible"/>
                                          </p:to>
                                        </p:set>
                                        <p:anim calcmode="lin" valueType="num">
                                          <p:cBhvr additive="base">
                                            <p:cTn id="15" dur="750" fill="hold"/>
                                            <p:tgtEl>
                                              <p:spTgt spid="72"/>
                                            </p:tgtEl>
                                            <p:attrNameLst>
                                              <p:attrName>ppt_x</p:attrName>
                                            </p:attrNameLst>
                                          </p:cBhvr>
                                          <p:tavLst>
                                            <p:tav tm="0">
                                              <p:val>
                                                <p:strVal val="1+#ppt_w/2"/>
                                              </p:val>
                                            </p:tav>
                                            <p:tav tm="100000">
                                              <p:val>
                                                <p:strVal val="#ppt_x"/>
                                              </p:val>
                                            </p:tav>
                                          </p:tavLst>
                                        </p:anim>
                                        <p:anim calcmode="lin" valueType="num">
                                          <p:cBhvr additive="base">
                                            <p:cTn id="16" dur="750" fill="hold"/>
                                            <p:tgtEl>
                                              <p:spTgt spid="7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2000"/>
                                      </p:stCondLst>
                                      <p:childTnLst>
                                        <p:animRot by="21600000">
                                          <p:cBhvr>
                                            <p:cTn id="18" dur="1500" fill="hold"/>
                                            <p:tgtEl>
                                              <p:spTgt spid="71"/>
                                            </p:tgtEl>
                                            <p:attrNameLst>
                                              <p:attrName>r</p:attrName>
                                            </p:attrNameLst>
                                          </p:cBhvr>
                                        </p:animRot>
                                      </p:childTnLst>
                                    </p:cTn>
                                  </p:par>
                                  <p:par>
                                    <p:cTn id="19" presetID="22" presetClass="entr" presetSubtype="8" fill="hold" grpId="0" nodeType="withEffect">
                                      <p:stCondLst>
                                        <p:cond delay="2000"/>
                                      </p:stCondLst>
                                      <p:childTnLst>
                                        <p:set>
                                          <p:cBhvr>
                                            <p:cTn id="20" dur="1" fill="hold">
                                              <p:stCondLst>
                                                <p:cond delay="0"/>
                                              </p:stCondLst>
                                            </p:cTn>
                                            <p:tgtEl>
                                              <p:spTgt spid="70"/>
                                            </p:tgtEl>
                                            <p:attrNameLst>
                                              <p:attrName>style.visibility</p:attrName>
                                            </p:attrNameLst>
                                          </p:cBhvr>
                                          <p:to>
                                            <p:strVal val="visible"/>
                                          </p:to>
                                        </p:set>
                                        <p:animEffect transition="in" filter="wipe(left)">
                                          <p:cBhvr>
                                            <p:cTn id="21" dur="1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1" grpId="1" animBg="1"/>
          <p:bldP spid="7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57338" y="553490"/>
            <a:ext cx="5887063" cy="5090103"/>
            <a:chOff x="4843003" y="415117"/>
            <a:chExt cx="4415297" cy="3817577"/>
          </a:xfrm>
        </p:grpSpPr>
        <p:sp>
          <p:nvSpPr>
            <p:cNvPr id="3" name="矩形 30"/>
            <p:cNvSpPr/>
            <p:nvPr/>
          </p:nvSpPr>
          <p:spPr>
            <a:xfrm>
              <a:off x="4843003" y="2486025"/>
              <a:ext cx="4300997" cy="1714485"/>
            </a:xfrm>
            <a:custGeom>
              <a:avLst/>
              <a:gdLst/>
              <a:ahLst/>
              <a:cxnLst/>
              <a:rect l="l" t="t" r="r" b="b"/>
              <a:pathLst>
                <a:path w="4300997" h="1714485">
                  <a:moveTo>
                    <a:pt x="424322" y="0"/>
                  </a:moveTo>
                  <a:lnTo>
                    <a:pt x="4300997" y="0"/>
                  </a:lnTo>
                  <a:lnTo>
                    <a:pt x="4300997" y="1085850"/>
                  </a:lnTo>
                  <a:lnTo>
                    <a:pt x="762841" y="1085850"/>
                  </a:lnTo>
                  <a:lnTo>
                    <a:pt x="384301" y="1714485"/>
                  </a:lnTo>
                  <a:lnTo>
                    <a:pt x="0" y="1065763"/>
                  </a:lnTo>
                  <a:lnTo>
                    <a:pt x="424322" y="814396"/>
                  </a:lnTo>
                  <a:close/>
                </a:path>
              </a:pathLst>
            </a:custGeom>
            <a:solidFill>
              <a:schemeClr val="tx1">
                <a:lumMod val="85000"/>
                <a:lumOff val="15000"/>
                <a:alpha val="51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4" name="矩形 3"/>
            <p:cNvSpPr/>
            <p:nvPr/>
          </p:nvSpPr>
          <p:spPr>
            <a:xfrm>
              <a:off x="5413765" y="415117"/>
              <a:ext cx="3844535" cy="2876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5" name="平行四边形 4"/>
            <p:cNvSpPr/>
            <p:nvPr/>
          </p:nvSpPr>
          <p:spPr>
            <a:xfrm rot="16200000" flipH="1">
              <a:off x="3410073" y="2226940"/>
              <a:ext cx="3811402" cy="200106"/>
            </a:xfrm>
            <a:prstGeom prst="parallelogram">
              <a:avLst>
                <a:gd name="adj" fmla="val 49777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grpSp>
      <p:sp>
        <p:nvSpPr>
          <p:cNvPr id="6" name="矩形 5"/>
          <p:cNvSpPr/>
          <p:nvPr/>
        </p:nvSpPr>
        <p:spPr>
          <a:xfrm>
            <a:off x="150128" y="1832969"/>
            <a:ext cx="6959600" cy="3644900"/>
          </a:xfrm>
          <a:prstGeom prst="rect">
            <a:avLst/>
          </a:prstGeom>
          <a:solidFill>
            <a:schemeClr val="bg1">
              <a:lumMod val="85000"/>
            </a:schemeClr>
          </a:solidFill>
          <a:ln>
            <a:noFill/>
          </a:ln>
          <a:effectLst>
            <a:outerShdw blurRad="63500" dist="76200" dir="5400000" algn="t"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7" name="矩形 6"/>
          <p:cNvSpPr/>
          <p:nvPr/>
        </p:nvSpPr>
        <p:spPr>
          <a:xfrm>
            <a:off x="2657756" y="1965371"/>
            <a:ext cx="1906265" cy="1378827"/>
          </a:xfrm>
          <a:prstGeom prst="rect">
            <a:avLst/>
          </a:prstGeom>
          <a:solidFill>
            <a:srgbClr val="C2C2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8" name="矩形 7"/>
          <p:cNvSpPr/>
          <p:nvPr/>
        </p:nvSpPr>
        <p:spPr>
          <a:xfrm>
            <a:off x="4655568" y="4173233"/>
            <a:ext cx="2365261" cy="1146888"/>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9" name="矩形 8"/>
          <p:cNvSpPr/>
          <p:nvPr/>
        </p:nvSpPr>
        <p:spPr>
          <a:xfrm>
            <a:off x="7341068" y="698504"/>
            <a:ext cx="2450632" cy="18661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52653" y="3997612"/>
            <a:ext cx="1968500" cy="1324522"/>
          </a:xfrm>
          <a:prstGeom prst="rect">
            <a:avLst/>
          </a:prstGeom>
        </p:spPr>
      </p:pic>
      <p:grpSp>
        <p:nvGrpSpPr>
          <p:cNvPr id="11" name="组合 10"/>
          <p:cNvGrpSpPr/>
          <p:nvPr/>
        </p:nvGrpSpPr>
        <p:grpSpPr>
          <a:xfrm>
            <a:off x="1388770" y="387867"/>
            <a:ext cx="4842811" cy="1120148"/>
            <a:chOff x="1041577" y="290900"/>
            <a:chExt cx="3632108" cy="840111"/>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52821">
              <a:off x="3776903" y="297231"/>
              <a:ext cx="896782" cy="675460"/>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52821">
              <a:off x="1041577" y="381495"/>
              <a:ext cx="896782" cy="67546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2646">
              <a:off x="3075857" y="290900"/>
              <a:ext cx="896782" cy="675460"/>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2646">
              <a:off x="1642211" y="354600"/>
              <a:ext cx="896782" cy="675460"/>
            </a:xfrm>
            <a:prstGeom prst="rect">
              <a:avLst/>
            </a:prstGeom>
          </p:spPr>
        </p:pic>
        <p:sp>
          <p:nvSpPr>
            <p:cNvPr id="16" name="圆角矩形 10"/>
            <p:cNvSpPr/>
            <p:nvPr/>
          </p:nvSpPr>
          <p:spPr>
            <a:xfrm>
              <a:off x="1302347" y="569036"/>
              <a:ext cx="2970204" cy="561975"/>
            </a:xfrm>
            <a:prstGeom prst="roundRect">
              <a:avLst>
                <a:gd name="adj" fmla="val 6780"/>
              </a:avLst>
            </a:prstGeom>
            <a:blipFill>
              <a:blip r:embed="rId3"/>
              <a:tile tx="0" ty="0" sx="100000" sy="100000" flip="none" algn="tl"/>
            </a:blipFill>
            <a:ln>
              <a:noFill/>
            </a:ln>
            <a:effectLst>
              <a:outerShdw blurRad="50800" dist="38100" dir="5400000" algn="t" rotWithShape="0">
                <a:prstClr val="black">
                  <a:alpha val="40000"/>
                </a:prstClr>
              </a:outerShdw>
            </a:effectLst>
            <a:scene3d>
              <a:camera prst="orthographicFront"/>
              <a:lightRig rig="threePt" dir="t"/>
            </a:scene3d>
            <a:sp3d>
              <a:bevelT w="31750" h="38100"/>
              <a:bevelB w="57150"/>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17" name="TextBox 11"/>
            <p:cNvSpPr txBox="1"/>
            <p:nvPr/>
          </p:nvSpPr>
          <p:spPr>
            <a:xfrm>
              <a:off x="1349970" y="616660"/>
              <a:ext cx="2905088" cy="438581"/>
            </a:xfrm>
            <a:prstGeom prst="rect">
              <a:avLst/>
            </a:prstGeom>
            <a:noFill/>
          </p:spPr>
          <p:txBody>
            <a:bodyPr wrap="square" rtlCol="0">
              <a:spAutoFit/>
            </a:bodyPr>
            <a:lstStyle/>
            <a:p>
              <a:pPr algn="dist" defTabSz="1218565"/>
              <a:r>
                <a:rPr lang="zh-CN" altLang="en-US" sz="3200" b="1" dirty="0">
                  <a:solidFill>
                    <a:prstClr val="black"/>
                  </a:solidFill>
                  <a:latin typeface="方正卡通简体" pitchFamily="65" charset="-122"/>
                  <a:ea typeface="方正卡通简体" pitchFamily="65" charset="-122"/>
                </a:rPr>
                <a:t>倡导低碳</a:t>
              </a:r>
              <a:r>
                <a:rPr lang="en-US" altLang="zh-CN" sz="3200" b="1" dirty="0">
                  <a:solidFill>
                    <a:prstClr val="black"/>
                  </a:solidFill>
                  <a:latin typeface="方正卡通简体" pitchFamily="65" charset="-122"/>
                  <a:ea typeface="方正卡通简体" pitchFamily="65" charset="-122"/>
                </a:rPr>
                <a:t>,</a:t>
              </a:r>
              <a:r>
                <a:rPr lang="zh-CN" altLang="en-US" sz="3200" b="1" dirty="0">
                  <a:solidFill>
                    <a:prstClr val="black"/>
                  </a:solidFill>
                  <a:latin typeface="方正卡通简体" pitchFamily="65" charset="-122"/>
                  <a:ea typeface="方正卡通简体" pitchFamily="65" charset="-122"/>
                </a:rPr>
                <a:t>呵护地球</a:t>
              </a:r>
            </a:p>
          </p:txBody>
        </p:sp>
      </p:grpSp>
      <p:sp>
        <p:nvSpPr>
          <p:cNvPr id="18" name="TextBox 12"/>
          <p:cNvSpPr txBox="1"/>
          <p:nvPr/>
        </p:nvSpPr>
        <p:spPr>
          <a:xfrm>
            <a:off x="2588123" y="1966135"/>
            <a:ext cx="1981200" cy="1630896"/>
          </a:xfrm>
          <a:prstGeom prst="rect">
            <a:avLst/>
          </a:prstGeom>
          <a:noFill/>
        </p:spPr>
        <p:txBody>
          <a:bodyPr wrap="square" rtlCol="0">
            <a:spAutoFit/>
          </a:bodyPr>
          <a:lstStyle/>
          <a:p>
            <a:pPr defTabSz="1218565">
              <a:lnSpc>
                <a:spcPct val="150000"/>
              </a:lnSpc>
            </a:pPr>
            <a:r>
              <a:rPr lang="zh-CN" altLang="en-US" sz="1335" dirty="0">
                <a:solidFill>
                  <a:prstClr val="black"/>
                </a:solidFill>
                <a:latin typeface="方正卡通简体" pitchFamily="65" charset="-122"/>
                <a:ea typeface="方正卡通简体" pitchFamily="65" charset="-122"/>
              </a:rPr>
              <a:t>   垃圾露天堆放大量氨、硫化物等有害气体释放，严重污染了大气和城市的生活环境。</a:t>
            </a:r>
            <a:endParaRPr lang="zh-CN" altLang="en-US" sz="1335" dirty="0">
              <a:solidFill>
                <a:prstClr val="black"/>
              </a:solidFill>
              <a:latin typeface="方正卡通简体" pitchFamily="65" charset="-122"/>
              <a:ea typeface="方正卡通简体" pitchFamily="65" charset="-122"/>
            </a:endParaRPr>
          </a:p>
          <a:p>
            <a:pPr defTabSz="1218565">
              <a:lnSpc>
                <a:spcPct val="150000"/>
              </a:lnSpc>
            </a:pPr>
            <a:endParaRPr lang="zh-CN" altLang="en-US" sz="1335" dirty="0">
              <a:solidFill>
                <a:prstClr val="black"/>
              </a:solidFill>
              <a:latin typeface="方正卡通简体" pitchFamily="65" charset="-122"/>
              <a:ea typeface="方正卡通简体" pitchFamily="65" charset="-122"/>
            </a:endParaRPr>
          </a:p>
        </p:txBody>
      </p:sp>
      <p:sp>
        <p:nvSpPr>
          <p:cNvPr id="19" name="TextBox 13"/>
          <p:cNvSpPr txBox="1"/>
          <p:nvPr/>
        </p:nvSpPr>
        <p:spPr>
          <a:xfrm>
            <a:off x="4608577" y="4160837"/>
            <a:ext cx="2472524" cy="707694"/>
          </a:xfrm>
          <a:prstGeom prst="rect">
            <a:avLst/>
          </a:prstGeom>
          <a:noFill/>
        </p:spPr>
        <p:txBody>
          <a:bodyPr wrap="square" rtlCol="0">
            <a:spAutoFit/>
          </a:bodyPr>
          <a:lstStyle/>
          <a:p>
            <a:pPr defTabSz="1218565"/>
            <a:r>
              <a:rPr lang="zh-CN" altLang="en-US" sz="1335" dirty="0">
                <a:solidFill>
                  <a:prstClr val="white"/>
                </a:solidFill>
                <a:latin typeface="方正卡通简体" pitchFamily="65" charset="-122"/>
                <a:ea typeface="方正卡通简体" pitchFamily="65" charset="-122"/>
              </a:rPr>
              <a:t>面膜纸用它来擦首饰、擦家具的表面或者擦皮带，不仅擦得亮还能留下面膜纸的香气</a:t>
            </a:r>
          </a:p>
        </p:txBody>
      </p:sp>
      <p:sp>
        <p:nvSpPr>
          <p:cNvPr id="20" name="TextBox 14"/>
          <p:cNvSpPr txBox="1"/>
          <p:nvPr/>
        </p:nvSpPr>
        <p:spPr>
          <a:xfrm>
            <a:off x="7366000" y="739537"/>
            <a:ext cx="2311400" cy="1108380"/>
          </a:xfrm>
          <a:prstGeom prst="rect">
            <a:avLst/>
          </a:prstGeom>
          <a:noFill/>
        </p:spPr>
        <p:txBody>
          <a:bodyPr wrap="square" rtlCol="0">
            <a:spAutoFit/>
          </a:bodyPr>
          <a:lstStyle/>
          <a:p>
            <a:pPr defTabSz="1218565">
              <a:lnSpc>
                <a:spcPct val="150000"/>
              </a:lnSpc>
            </a:pPr>
            <a:r>
              <a:rPr lang="zh-CN" altLang="en-US" sz="1465" dirty="0">
                <a:solidFill>
                  <a:prstClr val="black"/>
                </a:solidFill>
                <a:latin typeface="方正卡通简体" pitchFamily="65" charset="-122"/>
                <a:ea typeface="方正卡通简体" pitchFamily="65" charset="-122"/>
              </a:rPr>
              <a:t>喝过的茶叶渣，把它晒干，做一个茶叶枕头，又舒适，还能帮助改善睡眠</a:t>
            </a:r>
          </a:p>
        </p:txBody>
      </p:sp>
      <p:sp>
        <p:nvSpPr>
          <p:cNvPr id="21" name="矩形 20"/>
          <p:cNvSpPr/>
          <p:nvPr/>
        </p:nvSpPr>
        <p:spPr>
          <a:xfrm>
            <a:off x="9931398" y="2692400"/>
            <a:ext cx="2108201" cy="14986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2" name="TextBox 17"/>
          <p:cNvSpPr txBox="1"/>
          <p:nvPr/>
        </p:nvSpPr>
        <p:spPr>
          <a:xfrm>
            <a:off x="10000038" y="2765207"/>
            <a:ext cx="1968597" cy="1323183"/>
          </a:xfrm>
          <a:prstGeom prst="rect">
            <a:avLst/>
          </a:prstGeom>
          <a:noFill/>
        </p:spPr>
        <p:txBody>
          <a:bodyPr wrap="square" rtlCol="0">
            <a:spAutoFit/>
          </a:bodyPr>
          <a:lstStyle/>
          <a:p>
            <a:pPr defTabSz="1218565">
              <a:lnSpc>
                <a:spcPct val="150000"/>
              </a:lnSpc>
            </a:pPr>
            <a:r>
              <a:rPr lang="zh-CN" altLang="en-US" sz="1335" dirty="0">
                <a:solidFill>
                  <a:prstClr val="white"/>
                </a:solidFill>
                <a:latin typeface="方正卡通简体" pitchFamily="65" charset="-122"/>
                <a:ea typeface="方正卡通简体" pitchFamily="65" charset="-122"/>
              </a:rPr>
              <a:t>出门购物，自己带环保袋，无论是免费或者收费的塑料袋，都减少使用</a:t>
            </a:r>
          </a:p>
        </p:txBody>
      </p:sp>
      <p:sp>
        <p:nvSpPr>
          <p:cNvPr id="23" name="矩形 22"/>
          <p:cNvSpPr/>
          <p:nvPr/>
        </p:nvSpPr>
        <p:spPr>
          <a:xfrm>
            <a:off x="2626629" y="3471268"/>
            <a:ext cx="1968500" cy="4572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4" name="TextBox 19"/>
          <p:cNvSpPr txBox="1"/>
          <p:nvPr/>
        </p:nvSpPr>
        <p:spPr>
          <a:xfrm>
            <a:off x="2629869" y="3463860"/>
            <a:ext cx="1954345" cy="420564"/>
          </a:xfrm>
          <a:prstGeom prst="rect">
            <a:avLst/>
          </a:prstGeom>
          <a:noFill/>
        </p:spPr>
        <p:txBody>
          <a:bodyPr wrap="square" rtlCol="0">
            <a:spAutoFit/>
          </a:bodyPr>
          <a:lstStyle/>
          <a:p>
            <a:pPr algn="dist" defTabSz="1218565"/>
            <a:r>
              <a:rPr lang="zh-CN" altLang="en-US" sz="2135" b="1" dirty="0">
                <a:solidFill>
                  <a:prstClr val="white"/>
                </a:solidFill>
                <a:latin typeface="方正卡通简体" pitchFamily="65" charset="-122"/>
                <a:ea typeface="方正卡通简体" pitchFamily="65" charset="-122"/>
              </a:rPr>
              <a:t>废旧报纸</a:t>
            </a:r>
          </a:p>
        </p:txBody>
      </p:sp>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116" y="2276276"/>
            <a:ext cx="2285912" cy="3048000"/>
          </a:xfrm>
          <a:prstGeom prst="rect">
            <a:avLst/>
          </a:prstGeom>
        </p:spPr>
      </p:pic>
      <p:sp>
        <p:nvSpPr>
          <p:cNvPr id="26" name="矩形 25"/>
          <p:cNvSpPr/>
          <p:nvPr/>
        </p:nvSpPr>
        <p:spPr>
          <a:xfrm>
            <a:off x="242580" y="1947269"/>
            <a:ext cx="2276611" cy="470676"/>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27" name="TextBox 22"/>
          <p:cNvSpPr txBox="1"/>
          <p:nvPr/>
        </p:nvSpPr>
        <p:spPr>
          <a:xfrm>
            <a:off x="371287" y="1971126"/>
            <a:ext cx="2021797" cy="420564"/>
          </a:xfrm>
          <a:prstGeom prst="rect">
            <a:avLst/>
          </a:prstGeom>
          <a:noFill/>
        </p:spPr>
        <p:txBody>
          <a:bodyPr wrap="square" rtlCol="0">
            <a:spAutoFit/>
          </a:bodyPr>
          <a:lstStyle/>
          <a:p>
            <a:pPr algn="dist" defTabSz="1218565"/>
            <a:r>
              <a:rPr lang="zh-CN" altLang="en-US" sz="2135" b="1" dirty="0">
                <a:solidFill>
                  <a:prstClr val="white"/>
                </a:solidFill>
                <a:latin typeface="方正卡通简体" pitchFamily="65" charset="-122"/>
                <a:ea typeface="方正卡通简体" pitchFamily="65" charset="-122"/>
              </a:rPr>
              <a:t>淘米水使用</a:t>
            </a:r>
          </a:p>
        </p:txBody>
      </p:sp>
      <p:pic>
        <p:nvPicPr>
          <p:cNvPr id="28" name="图片 27"/>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4663959" y="1955441"/>
            <a:ext cx="2345332" cy="2106815"/>
          </a:xfrm>
          <a:prstGeom prst="rect">
            <a:avLst/>
          </a:prstGeom>
        </p:spPr>
      </p:pic>
      <p:sp>
        <p:nvSpPr>
          <p:cNvPr id="29" name="矩形 28"/>
          <p:cNvSpPr/>
          <p:nvPr/>
        </p:nvSpPr>
        <p:spPr>
          <a:xfrm>
            <a:off x="4661791" y="1964331"/>
            <a:ext cx="2347500" cy="453613"/>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0" name="TextBox 25"/>
          <p:cNvSpPr txBox="1"/>
          <p:nvPr/>
        </p:nvSpPr>
        <p:spPr>
          <a:xfrm>
            <a:off x="4884678" y="1956614"/>
            <a:ext cx="1945137" cy="420564"/>
          </a:xfrm>
          <a:prstGeom prst="rect">
            <a:avLst/>
          </a:prstGeom>
          <a:noFill/>
        </p:spPr>
        <p:txBody>
          <a:bodyPr wrap="square" rtlCol="0">
            <a:spAutoFit/>
          </a:bodyPr>
          <a:lstStyle/>
          <a:p>
            <a:pPr algn="dist" defTabSz="1218565"/>
            <a:r>
              <a:rPr lang="zh-CN" altLang="en-US" sz="2135" b="1" dirty="0">
                <a:solidFill>
                  <a:prstClr val="white"/>
                </a:solidFill>
                <a:latin typeface="方正卡通简体" pitchFamily="65" charset="-122"/>
                <a:ea typeface="方正卡通简体" pitchFamily="65" charset="-122"/>
              </a:rPr>
              <a:t>面膜纸的使用</a:t>
            </a:r>
            <a:endParaRPr lang="zh-CN" altLang="en-US" sz="2135" b="1" dirty="0">
              <a:solidFill>
                <a:prstClr val="black"/>
              </a:solidFill>
              <a:latin typeface="方正卡通简体" pitchFamily="65" charset="-122"/>
              <a:ea typeface="方正卡通简体" pitchFamily="65" charset="-122"/>
            </a:endParaRPr>
          </a:p>
        </p:txBody>
      </p:sp>
      <p:pic>
        <p:nvPicPr>
          <p:cNvPr id="31" name="图片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45159" y="2675407"/>
            <a:ext cx="2433305" cy="1576664"/>
          </a:xfrm>
          <a:prstGeom prst="rect">
            <a:avLst/>
          </a:prstGeom>
        </p:spPr>
      </p:pic>
      <p:sp>
        <p:nvSpPr>
          <p:cNvPr id="32" name="矩形 31"/>
          <p:cNvSpPr/>
          <p:nvPr/>
        </p:nvSpPr>
        <p:spPr>
          <a:xfrm>
            <a:off x="7358014" y="2576408"/>
            <a:ext cx="2442121" cy="44585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3" name="TextBox 28"/>
          <p:cNvSpPr txBox="1"/>
          <p:nvPr/>
        </p:nvSpPr>
        <p:spPr>
          <a:xfrm>
            <a:off x="7492029" y="2575537"/>
            <a:ext cx="2177809" cy="420564"/>
          </a:xfrm>
          <a:prstGeom prst="rect">
            <a:avLst/>
          </a:prstGeom>
          <a:noFill/>
        </p:spPr>
        <p:txBody>
          <a:bodyPr wrap="square" rtlCol="0">
            <a:spAutoFit/>
          </a:bodyPr>
          <a:lstStyle/>
          <a:p>
            <a:pPr algn="dist" defTabSz="1218565"/>
            <a:r>
              <a:rPr lang="zh-CN" altLang="en-US" sz="2135" b="1" dirty="0">
                <a:solidFill>
                  <a:prstClr val="white"/>
                </a:solidFill>
                <a:latin typeface="方正卡通简体" pitchFamily="65" charset="-122"/>
                <a:ea typeface="方正卡通简体" pitchFamily="65" charset="-122"/>
              </a:rPr>
              <a:t>喝过的茶叶渣</a:t>
            </a:r>
            <a:endParaRPr lang="zh-CN" altLang="en-US" sz="2135" b="1" dirty="0">
              <a:solidFill>
                <a:prstClr val="black"/>
              </a:solidFill>
              <a:latin typeface="方正卡通简体" pitchFamily="65" charset="-122"/>
              <a:ea typeface="方正卡通简体" pitchFamily="65" charset="-122"/>
            </a:endParaRPr>
          </a:p>
        </p:txBody>
      </p:sp>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33560" y="1109273"/>
            <a:ext cx="2089616" cy="1540777"/>
          </a:xfrm>
          <a:prstGeom prst="rect">
            <a:avLst/>
          </a:prstGeom>
        </p:spPr>
      </p:pic>
      <p:sp>
        <p:nvSpPr>
          <p:cNvPr id="35" name="矩形 34"/>
          <p:cNvSpPr/>
          <p:nvPr/>
        </p:nvSpPr>
        <p:spPr>
          <a:xfrm>
            <a:off x="9939738" y="697337"/>
            <a:ext cx="2073881" cy="44585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latin typeface="方正卡通简体" pitchFamily="65" charset="-122"/>
              <a:ea typeface="方正卡通简体" pitchFamily="65" charset="-122"/>
            </a:endParaRPr>
          </a:p>
        </p:txBody>
      </p:sp>
      <p:sp>
        <p:nvSpPr>
          <p:cNvPr id="36" name="TextBox 31"/>
          <p:cNvSpPr txBox="1"/>
          <p:nvPr/>
        </p:nvSpPr>
        <p:spPr>
          <a:xfrm>
            <a:off x="10209636" y="688709"/>
            <a:ext cx="1656624" cy="420564"/>
          </a:xfrm>
          <a:prstGeom prst="rect">
            <a:avLst/>
          </a:prstGeom>
          <a:noFill/>
        </p:spPr>
        <p:txBody>
          <a:bodyPr wrap="square" rtlCol="0">
            <a:spAutoFit/>
          </a:bodyPr>
          <a:lstStyle/>
          <a:p>
            <a:pPr algn="dist" defTabSz="1218565"/>
            <a:r>
              <a:rPr lang="zh-CN" altLang="en-US" sz="2135" b="1" dirty="0">
                <a:solidFill>
                  <a:prstClr val="white"/>
                </a:solidFill>
                <a:latin typeface="方正卡通简体" pitchFamily="65" charset="-122"/>
                <a:ea typeface="方正卡通简体" pitchFamily="65" charset="-122"/>
              </a:rPr>
              <a:t>出门购物</a:t>
            </a:r>
            <a:endParaRPr lang="zh-CN" altLang="en-US" sz="2135" b="1" dirty="0">
              <a:solidFill>
                <a:prstClr val="black"/>
              </a:solidFill>
              <a:latin typeface="方正卡通简体" pitchFamily="65" charset="-122"/>
              <a:ea typeface="方正卡通简体" pitchFamily="65" charset="-122"/>
            </a:endParaRPr>
          </a:p>
        </p:txBody>
      </p:sp>
      <p:pic>
        <p:nvPicPr>
          <p:cNvPr id="37" name="图片 36"/>
          <p:cNvPicPr>
            <a:picLocks noChangeAspect="1"/>
          </p:cNvPicPr>
          <p:nvPr/>
        </p:nvPicPr>
        <p:blipFill rotWithShape="1">
          <a:blip r:embed="rId8" cstate="print">
            <a:extLst>
              <a:ext uri="{28A0092B-C50C-407E-A947-70E740481C1C}">
                <a14:useLocalDpi xmlns:a14="http://schemas.microsoft.com/office/drawing/2010/main" val="0"/>
              </a:ext>
            </a:extLst>
          </a:blip>
          <a:srcRect/>
          <a:stretch>
            <a:fillRect/>
          </a:stretch>
        </p:blipFill>
        <p:spPr>
          <a:xfrm flipH="1">
            <a:off x="7379508" y="4322211"/>
            <a:ext cx="1841144" cy="2605929"/>
          </a:xfrm>
          <a:prstGeom prst="rect">
            <a:avLst/>
          </a:prstGeom>
          <a:effectLst>
            <a:outerShdw blurRad="88900" dist="63500" dir="5400000" algn="t" rotWithShape="0">
              <a:prstClr val="black">
                <a:alpha val="43000"/>
              </a:prstClr>
            </a:outerShdw>
          </a:effectLst>
        </p:spPr>
      </p:pic>
      <p:grpSp>
        <p:nvGrpSpPr>
          <p:cNvPr id="38" name="组合 37"/>
          <p:cNvGrpSpPr/>
          <p:nvPr/>
        </p:nvGrpSpPr>
        <p:grpSpPr>
          <a:xfrm>
            <a:off x="8665661" y="4810247"/>
            <a:ext cx="4473356" cy="2507619"/>
            <a:chOff x="5939170" y="3448853"/>
            <a:chExt cx="3774846" cy="2050676"/>
          </a:xfrm>
        </p:grpSpPr>
        <p:pic>
          <p:nvPicPr>
            <p:cNvPr id="39" name="图片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327052">
              <a:off x="7116954" y="3448853"/>
              <a:ext cx="2597062" cy="2050676"/>
            </a:xfrm>
            <a:prstGeom prst="rect">
              <a:avLst/>
            </a:prstGeom>
          </p:spPr>
        </p:pic>
        <p:pic>
          <p:nvPicPr>
            <p:cNvPr id="40" name="图片 39"/>
            <p:cNvPicPr>
              <a:picLocks noChangeAspect="1"/>
            </p:cNvPicPr>
            <p:nvPr/>
          </p:nvPicPr>
          <p:blipFill rotWithShape="1">
            <a:blip r:embed="rId10" cstate="print">
              <a:extLst>
                <a:ext uri="{28A0092B-C50C-407E-A947-70E740481C1C}">
                  <a14:useLocalDpi xmlns:a14="http://schemas.microsoft.com/office/drawing/2010/main" val="0"/>
                </a:ext>
              </a:extLst>
            </a:blip>
            <a:srcRect/>
            <a:stretch>
              <a:fillRect/>
            </a:stretch>
          </p:blipFill>
          <p:spPr>
            <a:xfrm>
              <a:off x="5939170" y="4161641"/>
              <a:ext cx="2706922" cy="981859"/>
            </a:xfrm>
            <a:prstGeom prst="rect">
              <a:avLst/>
            </a:prstGeom>
          </p:spPr>
        </p:pic>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5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5000">
                                          <p:cBhvr additive="base">
                                            <p:cTn id="7" dur="1250" fill="hold"/>
                                            <p:tgtEl>
                                              <p:spTgt spid="11"/>
                                            </p:tgtEl>
                                            <p:attrNameLst>
                                              <p:attrName>ppt_x</p:attrName>
                                            </p:attrNameLst>
                                          </p:cBhvr>
                                          <p:tavLst>
                                            <p:tav tm="0">
                                              <p:val>
                                                <p:strVal val="#ppt_x"/>
                                              </p:val>
                                            </p:tav>
                                            <p:tav tm="100000">
                                              <p:val>
                                                <p:strVal val="#ppt_x"/>
                                              </p:val>
                                            </p:tav>
                                          </p:tavLst>
                                        </p:anim>
                                        <p:anim calcmode="lin" valueType="num" p14:bounceEnd="55000">
                                          <p:cBhvr additive="base">
                                            <p:cTn id="8" dur="125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125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22" presetClass="entr" presetSubtype="8" fill="hold" nodeType="withEffect">
                                      <p:stCondLst>
                                        <p:cond delay="2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750"/>
                                            <p:tgtEl>
                                              <p:spTgt spid="2"/>
                                            </p:tgtEl>
                                          </p:cBhvr>
                                        </p:animEffect>
                                      </p:childTnLst>
                                    </p:cTn>
                                  </p:par>
                                  <p:par>
                                    <p:cTn id="15" presetID="2" presetClass="entr" presetSubtype="8" fill="hold" nodeType="withEffect">
                                      <p:stCondLst>
                                        <p:cond delay="300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375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325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350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35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375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stCondLst>
                                        <p:cond delay="37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400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0-#ppt_h/2"/>
                                              </p:val>
                                            </p:tav>
                                            <p:tav tm="100000">
                                              <p:val>
                                                <p:strVal val="#ppt_y"/>
                                              </p:val>
                                            </p:tav>
                                          </p:tavLst>
                                        </p:anim>
                                      </p:childTnLst>
                                    </p:cTn>
                                  </p:par>
                                  <p:par>
                                    <p:cTn id="47" presetID="22" presetClass="entr" presetSubtype="8" fill="hold" grpId="0" nodeType="withEffect">
                                      <p:stCondLst>
                                        <p:cond delay="450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 presetClass="entr" presetSubtype="4" fill="hold" grpId="0" nodeType="withEffect">
                                      <p:stCondLst>
                                        <p:cond delay="450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2" presetClass="entr" presetSubtype="8" fill="hold" grpId="0" nodeType="withEffect">
                                      <p:stCondLst>
                                        <p:cond delay="475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1" fill="hold" grpId="0" nodeType="withEffect">
                                      <p:stCondLst>
                                        <p:cond delay="525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750"/>
                                            <p:tgtEl>
                                              <p:spTgt spid="18"/>
                                            </p:tgtEl>
                                          </p:cBhvr>
                                        </p:animEffect>
                                      </p:childTnLst>
                                    </p:cTn>
                                  </p:par>
                                  <p:par>
                                    <p:cTn id="60" presetID="22" presetClass="entr" presetSubtype="8" fill="hold" grpId="0" nodeType="withEffect">
                                      <p:stCondLst>
                                        <p:cond delay="600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par>
                                    <p:cTn id="63" presetID="22" presetClass="entr" presetSubtype="2" fill="hold" grpId="0" nodeType="withEffect">
                                      <p:stCondLst>
                                        <p:cond delay="6000"/>
                                      </p:stCondLst>
                                      <p:childTnLst>
                                        <p:set>
                                          <p:cBhvr>
                                            <p:cTn id="64" dur="1" fill="hold">
                                              <p:stCondLst>
                                                <p:cond delay="0"/>
                                              </p:stCondLst>
                                            </p:cTn>
                                            <p:tgtEl>
                                              <p:spTgt spid="24"/>
                                            </p:tgtEl>
                                            <p:attrNameLst>
                                              <p:attrName>style.visibility</p:attrName>
                                            </p:attrNameLst>
                                          </p:cBhvr>
                                          <p:to>
                                            <p:strVal val="visible"/>
                                          </p:to>
                                        </p:set>
                                        <p:animEffect transition="in" filter="wipe(right)">
                                          <p:cBhvr>
                                            <p:cTn id="65" dur="500"/>
                                            <p:tgtEl>
                                              <p:spTgt spid="24"/>
                                            </p:tgtEl>
                                          </p:cBhvr>
                                        </p:animEffect>
                                      </p:childTnLst>
                                    </p:cTn>
                                  </p:par>
                                  <p:par>
                                    <p:cTn id="66" presetID="22" presetClass="entr" presetSubtype="8" fill="hold" grpId="0" nodeType="withEffect">
                                      <p:stCondLst>
                                        <p:cond delay="650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2" fill="hold" grpId="0" nodeType="withEffect">
                                      <p:stCondLst>
                                        <p:cond delay="650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par>
                                    <p:cTn id="72" presetID="22" presetClass="entr" presetSubtype="1" fill="hold" grpId="0" nodeType="withEffect">
                                      <p:stCondLst>
                                        <p:cond delay="700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750"/>
                                            <p:tgtEl>
                                              <p:spTgt spid="19"/>
                                            </p:tgtEl>
                                          </p:cBhvr>
                                        </p:animEffect>
                                      </p:childTnLst>
                                    </p:cTn>
                                  </p:par>
                                  <p:par>
                                    <p:cTn id="75" presetID="22" presetClass="entr" presetSubtype="8" fill="hold" grpId="0" nodeType="withEffect">
                                      <p:stCondLst>
                                        <p:cond delay="775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par>
                                    <p:cTn id="78" presetID="22" presetClass="entr" presetSubtype="2" fill="hold" grpId="0" nodeType="withEffect">
                                      <p:stCondLst>
                                        <p:cond delay="7750"/>
                                      </p:stCondLst>
                                      <p:childTnLst>
                                        <p:set>
                                          <p:cBhvr>
                                            <p:cTn id="79" dur="1" fill="hold">
                                              <p:stCondLst>
                                                <p:cond delay="0"/>
                                              </p:stCondLst>
                                            </p:cTn>
                                            <p:tgtEl>
                                              <p:spTgt spid="33"/>
                                            </p:tgtEl>
                                            <p:attrNameLst>
                                              <p:attrName>style.visibility</p:attrName>
                                            </p:attrNameLst>
                                          </p:cBhvr>
                                          <p:to>
                                            <p:strVal val="visible"/>
                                          </p:to>
                                        </p:set>
                                        <p:animEffect transition="in" filter="wipe(right)">
                                          <p:cBhvr>
                                            <p:cTn id="80" dur="500"/>
                                            <p:tgtEl>
                                              <p:spTgt spid="33"/>
                                            </p:tgtEl>
                                          </p:cBhvr>
                                        </p:animEffect>
                                      </p:childTnLst>
                                    </p:cTn>
                                  </p:par>
                                  <p:par>
                                    <p:cTn id="81" presetID="22" presetClass="entr" presetSubtype="1" fill="hold" grpId="0" nodeType="withEffect">
                                      <p:stCondLst>
                                        <p:cond delay="8250"/>
                                      </p:stCondLst>
                                      <p:childTnLst>
                                        <p:set>
                                          <p:cBhvr>
                                            <p:cTn id="82" dur="1" fill="hold">
                                              <p:stCondLst>
                                                <p:cond delay="0"/>
                                              </p:stCondLst>
                                            </p:cTn>
                                            <p:tgtEl>
                                              <p:spTgt spid="20"/>
                                            </p:tgtEl>
                                            <p:attrNameLst>
                                              <p:attrName>style.visibility</p:attrName>
                                            </p:attrNameLst>
                                          </p:cBhvr>
                                          <p:to>
                                            <p:strVal val="visible"/>
                                          </p:to>
                                        </p:set>
                                        <p:animEffect transition="in" filter="wipe(up)">
                                          <p:cBhvr>
                                            <p:cTn id="83" dur="750"/>
                                            <p:tgtEl>
                                              <p:spTgt spid="20"/>
                                            </p:tgtEl>
                                          </p:cBhvr>
                                        </p:animEffect>
                                      </p:childTnLst>
                                    </p:cTn>
                                  </p:par>
                                  <p:par>
                                    <p:cTn id="84" presetID="22" presetClass="entr" presetSubtype="8" fill="hold" grpId="0" nodeType="withEffect">
                                      <p:stCondLst>
                                        <p:cond delay="90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2" fill="hold" grpId="0" nodeType="withEffect">
                                      <p:stCondLst>
                                        <p:cond delay="9000"/>
                                      </p:stCondLst>
                                      <p:childTnLst>
                                        <p:set>
                                          <p:cBhvr>
                                            <p:cTn id="88" dur="1" fill="hold">
                                              <p:stCondLst>
                                                <p:cond delay="0"/>
                                              </p:stCondLst>
                                            </p:cTn>
                                            <p:tgtEl>
                                              <p:spTgt spid="36"/>
                                            </p:tgtEl>
                                            <p:attrNameLst>
                                              <p:attrName>style.visibility</p:attrName>
                                            </p:attrNameLst>
                                          </p:cBhvr>
                                          <p:to>
                                            <p:strVal val="visible"/>
                                          </p:to>
                                        </p:set>
                                        <p:animEffect transition="in" filter="wipe(right)">
                                          <p:cBhvr>
                                            <p:cTn id="89" dur="500"/>
                                            <p:tgtEl>
                                              <p:spTgt spid="36"/>
                                            </p:tgtEl>
                                          </p:cBhvr>
                                        </p:animEffect>
                                      </p:childTnLst>
                                    </p:cTn>
                                  </p:par>
                                  <p:par>
                                    <p:cTn id="90" presetID="22" presetClass="entr" presetSubtype="1" fill="hold" grpId="0" nodeType="withEffect">
                                      <p:stCondLst>
                                        <p:cond delay="9500"/>
                                      </p:stCondLst>
                                      <p:childTnLst>
                                        <p:set>
                                          <p:cBhvr>
                                            <p:cTn id="91" dur="1" fill="hold">
                                              <p:stCondLst>
                                                <p:cond delay="0"/>
                                              </p:stCondLst>
                                            </p:cTn>
                                            <p:tgtEl>
                                              <p:spTgt spid="22"/>
                                            </p:tgtEl>
                                            <p:attrNameLst>
                                              <p:attrName>style.visibility</p:attrName>
                                            </p:attrNameLst>
                                          </p:cBhvr>
                                          <p:to>
                                            <p:strVal val="visible"/>
                                          </p:to>
                                        </p:set>
                                        <p:animEffect transition="in" filter="wipe(up)">
                                          <p:cBhvr>
                                            <p:cTn id="92" dur="750"/>
                                            <p:tgtEl>
                                              <p:spTgt spid="22"/>
                                            </p:tgtEl>
                                          </p:cBhvr>
                                        </p:animEffect>
                                      </p:childTnLst>
                                    </p:cTn>
                                  </p:par>
                                  <p:par>
                                    <p:cTn id="93" presetID="10" presetClass="entr" presetSubtype="0" fill="hold" nodeType="withEffect">
                                      <p:stCondLst>
                                        <p:cond delay="975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1250"/>
                                            <p:tgtEl>
                                              <p:spTgt spid="38"/>
                                            </p:tgtEl>
                                          </p:cBhvr>
                                        </p:animEffect>
                                      </p:childTnLst>
                                    </p:cTn>
                                  </p:par>
                                  <p:par>
                                    <p:cTn id="96" presetID="37" presetClass="entr" presetSubtype="0" fill="hold" nodeType="withEffect">
                                      <p:stCondLst>
                                        <p:cond delay="10750"/>
                                      </p:stCondLst>
                                      <p:childTnLst>
                                        <p:set>
                                          <p:cBhvr>
                                            <p:cTn id="97" dur="1" fill="hold">
                                              <p:stCondLst>
                                                <p:cond delay="0"/>
                                              </p:stCondLst>
                                            </p:cTn>
                                            <p:tgtEl>
                                              <p:spTgt spid="37"/>
                                            </p:tgtEl>
                                            <p:attrNameLst>
                                              <p:attrName>style.visibility</p:attrName>
                                            </p:attrNameLst>
                                          </p:cBhvr>
                                          <p:to>
                                            <p:strVal val="visible"/>
                                          </p:to>
                                        </p:set>
                                        <p:animEffect transition="in" filter="fade">
                                          <p:cBhvr>
                                            <p:cTn id="98" dur="1000"/>
                                            <p:tgtEl>
                                              <p:spTgt spid="37"/>
                                            </p:tgtEl>
                                          </p:cBhvr>
                                        </p:animEffect>
                                        <p:anim calcmode="lin" valueType="num">
                                          <p:cBhvr>
                                            <p:cTn id="99" dur="1000" fill="hold"/>
                                            <p:tgtEl>
                                              <p:spTgt spid="37"/>
                                            </p:tgtEl>
                                            <p:attrNameLst>
                                              <p:attrName>ppt_x</p:attrName>
                                            </p:attrNameLst>
                                          </p:cBhvr>
                                          <p:tavLst>
                                            <p:tav tm="0">
                                              <p:val>
                                                <p:strVal val="#ppt_x"/>
                                              </p:val>
                                            </p:tav>
                                            <p:tav tm="100000">
                                              <p:val>
                                                <p:strVal val="#ppt_x"/>
                                              </p:val>
                                            </p:tav>
                                          </p:tavLst>
                                        </p:anim>
                                        <p:anim calcmode="lin" valueType="num">
                                          <p:cBhvr>
                                            <p:cTn id="100" dur="900" decel="100000" fill="hold"/>
                                            <p:tgtEl>
                                              <p:spTgt spid="37"/>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8" grpId="0"/>
          <p:bldP spid="19" grpId="0"/>
          <p:bldP spid="20" grpId="0"/>
          <p:bldP spid="21" grpId="0" animBg="1"/>
          <p:bldP spid="22" grpId="0"/>
          <p:bldP spid="23" grpId="0" animBg="1"/>
          <p:bldP spid="24" grpId="0"/>
          <p:bldP spid="26" grpId="0" animBg="1"/>
          <p:bldP spid="27" grpId="0"/>
          <p:bldP spid="29" grpId="0" animBg="1"/>
          <p:bldP spid="30" grpId="0"/>
          <p:bldP spid="32" grpId="0" animBg="1"/>
          <p:bldP spid="33" grpId="0"/>
          <p:bldP spid="35" grpId="0" animBg="1"/>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250" fill="hold"/>
                                            <p:tgtEl>
                                              <p:spTgt spid="11"/>
                                            </p:tgtEl>
                                            <p:attrNameLst>
                                              <p:attrName>ppt_x</p:attrName>
                                            </p:attrNameLst>
                                          </p:cBhvr>
                                          <p:tavLst>
                                            <p:tav tm="0">
                                              <p:val>
                                                <p:strVal val="#ppt_x"/>
                                              </p:val>
                                            </p:tav>
                                            <p:tav tm="100000">
                                              <p:val>
                                                <p:strVal val="#ppt_x"/>
                                              </p:val>
                                            </p:tav>
                                          </p:tavLst>
                                        </p:anim>
                                        <p:anim calcmode="lin" valueType="num">
                                          <p:cBhvr additive="base">
                                            <p:cTn id="8" dur="125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125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22" presetClass="entr" presetSubtype="8" fill="hold" nodeType="withEffect">
                                      <p:stCondLst>
                                        <p:cond delay="2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750"/>
                                            <p:tgtEl>
                                              <p:spTgt spid="2"/>
                                            </p:tgtEl>
                                          </p:cBhvr>
                                        </p:animEffect>
                                      </p:childTnLst>
                                    </p:cTn>
                                  </p:par>
                                  <p:par>
                                    <p:cTn id="15" presetID="2" presetClass="entr" presetSubtype="8" fill="hold" nodeType="withEffect">
                                      <p:stCondLst>
                                        <p:cond delay="300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375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325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350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35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375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stCondLst>
                                        <p:cond delay="37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400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0-#ppt_h/2"/>
                                              </p:val>
                                            </p:tav>
                                            <p:tav tm="100000">
                                              <p:val>
                                                <p:strVal val="#ppt_y"/>
                                              </p:val>
                                            </p:tav>
                                          </p:tavLst>
                                        </p:anim>
                                      </p:childTnLst>
                                    </p:cTn>
                                  </p:par>
                                  <p:par>
                                    <p:cTn id="47" presetID="22" presetClass="entr" presetSubtype="8" fill="hold" grpId="0" nodeType="withEffect">
                                      <p:stCondLst>
                                        <p:cond delay="450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 presetClass="entr" presetSubtype="4" fill="hold" grpId="0" nodeType="withEffect">
                                      <p:stCondLst>
                                        <p:cond delay="450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2" presetClass="entr" presetSubtype="8" fill="hold" grpId="0" nodeType="withEffect">
                                      <p:stCondLst>
                                        <p:cond delay="475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1" fill="hold" grpId="0" nodeType="withEffect">
                                      <p:stCondLst>
                                        <p:cond delay="525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750"/>
                                            <p:tgtEl>
                                              <p:spTgt spid="18"/>
                                            </p:tgtEl>
                                          </p:cBhvr>
                                        </p:animEffect>
                                      </p:childTnLst>
                                    </p:cTn>
                                  </p:par>
                                  <p:par>
                                    <p:cTn id="60" presetID="22" presetClass="entr" presetSubtype="8" fill="hold" grpId="0" nodeType="withEffect">
                                      <p:stCondLst>
                                        <p:cond delay="600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par>
                                    <p:cTn id="63" presetID="22" presetClass="entr" presetSubtype="2" fill="hold" grpId="0" nodeType="withEffect">
                                      <p:stCondLst>
                                        <p:cond delay="6000"/>
                                      </p:stCondLst>
                                      <p:childTnLst>
                                        <p:set>
                                          <p:cBhvr>
                                            <p:cTn id="64" dur="1" fill="hold">
                                              <p:stCondLst>
                                                <p:cond delay="0"/>
                                              </p:stCondLst>
                                            </p:cTn>
                                            <p:tgtEl>
                                              <p:spTgt spid="24"/>
                                            </p:tgtEl>
                                            <p:attrNameLst>
                                              <p:attrName>style.visibility</p:attrName>
                                            </p:attrNameLst>
                                          </p:cBhvr>
                                          <p:to>
                                            <p:strVal val="visible"/>
                                          </p:to>
                                        </p:set>
                                        <p:animEffect transition="in" filter="wipe(right)">
                                          <p:cBhvr>
                                            <p:cTn id="65" dur="500"/>
                                            <p:tgtEl>
                                              <p:spTgt spid="24"/>
                                            </p:tgtEl>
                                          </p:cBhvr>
                                        </p:animEffect>
                                      </p:childTnLst>
                                    </p:cTn>
                                  </p:par>
                                  <p:par>
                                    <p:cTn id="66" presetID="22" presetClass="entr" presetSubtype="8" fill="hold" grpId="0" nodeType="withEffect">
                                      <p:stCondLst>
                                        <p:cond delay="650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2" fill="hold" grpId="0" nodeType="withEffect">
                                      <p:stCondLst>
                                        <p:cond delay="650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par>
                                    <p:cTn id="72" presetID="22" presetClass="entr" presetSubtype="1" fill="hold" grpId="0" nodeType="withEffect">
                                      <p:stCondLst>
                                        <p:cond delay="700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750"/>
                                            <p:tgtEl>
                                              <p:spTgt spid="19"/>
                                            </p:tgtEl>
                                          </p:cBhvr>
                                        </p:animEffect>
                                      </p:childTnLst>
                                    </p:cTn>
                                  </p:par>
                                  <p:par>
                                    <p:cTn id="75" presetID="22" presetClass="entr" presetSubtype="8" fill="hold" grpId="0" nodeType="withEffect">
                                      <p:stCondLst>
                                        <p:cond delay="775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par>
                                    <p:cTn id="78" presetID="22" presetClass="entr" presetSubtype="2" fill="hold" grpId="0" nodeType="withEffect">
                                      <p:stCondLst>
                                        <p:cond delay="7750"/>
                                      </p:stCondLst>
                                      <p:childTnLst>
                                        <p:set>
                                          <p:cBhvr>
                                            <p:cTn id="79" dur="1" fill="hold">
                                              <p:stCondLst>
                                                <p:cond delay="0"/>
                                              </p:stCondLst>
                                            </p:cTn>
                                            <p:tgtEl>
                                              <p:spTgt spid="33"/>
                                            </p:tgtEl>
                                            <p:attrNameLst>
                                              <p:attrName>style.visibility</p:attrName>
                                            </p:attrNameLst>
                                          </p:cBhvr>
                                          <p:to>
                                            <p:strVal val="visible"/>
                                          </p:to>
                                        </p:set>
                                        <p:animEffect transition="in" filter="wipe(right)">
                                          <p:cBhvr>
                                            <p:cTn id="80" dur="500"/>
                                            <p:tgtEl>
                                              <p:spTgt spid="33"/>
                                            </p:tgtEl>
                                          </p:cBhvr>
                                        </p:animEffect>
                                      </p:childTnLst>
                                    </p:cTn>
                                  </p:par>
                                  <p:par>
                                    <p:cTn id="81" presetID="22" presetClass="entr" presetSubtype="1" fill="hold" grpId="0" nodeType="withEffect">
                                      <p:stCondLst>
                                        <p:cond delay="8250"/>
                                      </p:stCondLst>
                                      <p:childTnLst>
                                        <p:set>
                                          <p:cBhvr>
                                            <p:cTn id="82" dur="1" fill="hold">
                                              <p:stCondLst>
                                                <p:cond delay="0"/>
                                              </p:stCondLst>
                                            </p:cTn>
                                            <p:tgtEl>
                                              <p:spTgt spid="20"/>
                                            </p:tgtEl>
                                            <p:attrNameLst>
                                              <p:attrName>style.visibility</p:attrName>
                                            </p:attrNameLst>
                                          </p:cBhvr>
                                          <p:to>
                                            <p:strVal val="visible"/>
                                          </p:to>
                                        </p:set>
                                        <p:animEffect transition="in" filter="wipe(up)">
                                          <p:cBhvr>
                                            <p:cTn id="83" dur="750"/>
                                            <p:tgtEl>
                                              <p:spTgt spid="20"/>
                                            </p:tgtEl>
                                          </p:cBhvr>
                                        </p:animEffect>
                                      </p:childTnLst>
                                    </p:cTn>
                                  </p:par>
                                  <p:par>
                                    <p:cTn id="84" presetID="22" presetClass="entr" presetSubtype="8" fill="hold" grpId="0" nodeType="withEffect">
                                      <p:stCondLst>
                                        <p:cond delay="90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2" fill="hold" grpId="0" nodeType="withEffect">
                                      <p:stCondLst>
                                        <p:cond delay="9000"/>
                                      </p:stCondLst>
                                      <p:childTnLst>
                                        <p:set>
                                          <p:cBhvr>
                                            <p:cTn id="88" dur="1" fill="hold">
                                              <p:stCondLst>
                                                <p:cond delay="0"/>
                                              </p:stCondLst>
                                            </p:cTn>
                                            <p:tgtEl>
                                              <p:spTgt spid="36"/>
                                            </p:tgtEl>
                                            <p:attrNameLst>
                                              <p:attrName>style.visibility</p:attrName>
                                            </p:attrNameLst>
                                          </p:cBhvr>
                                          <p:to>
                                            <p:strVal val="visible"/>
                                          </p:to>
                                        </p:set>
                                        <p:animEffect transition="in" filter="wipe(right)">
                                          <p:cBhvr>
                                            <p:cTn id="89" dur="500"/>
                                            <p:tgtEl>
                                              <p:spTgt spid="36"/>
                                            </p:tgtEl>
                                          </p:cBhvr>
                                        </p:animEffect>
                                      </p:childTnLst>
                                    </p:cTn>
                                  </p:par>
                                  <p:par>
                                    <p:cTn id="90" presetID="22" presetClass="entr" presetSubtype="1" fill="hold" grpId="0" nodeType="withEffect">
                                      <p:stCondLst>
                                        <p:cond delay="9500"/>
                                      </p:stCondLst>
                                      <p:childTnLst>
                                        <p:set>
                                          <p:cBhvr>
                                            <p:cTn id="91" dur="1" fill="hold">
                                              <p:stCondLst>
                                                <p:cond delay="0"/>
                                              </p:stCondLst>
                                            </p:cTn>
                                            <p:tgtEl>
                                              <p:spTgt spid="22"/>
                                            </p:tgtEl>
                                            <p:attrNameLst>
                                              <p:attrName>style.visibility</p:attrName>
                                            </p:attrNameLst>
                                          </p:cBhvr>
                                          <p:to>
                                            <p:strVal val="visible"/>
                                          </p:to>
                                        </p:set>
                                        <p:animEffect transition="in" filter="wipe(up)">
                                          <p:cBhvr>
                                            <p:cTn id="92" dur="750"/>
                                            <p:tgtEl>
                                              <p:spTgt spid="22"/>
                                            </p:tgtEl>
                                          </p:cBhvr>
                                        </p:animEffect>
                                      </p:childTnLst>
                                    </p:cTn>
                                  </p:par>
                                  <p:par>
                                    <p:cTn id="93" presetID="10" presetClass="entr" presetSubtype="0" fill="hold" nodeType="withEffect">
                                      <p:stCondLst>
                                        <p:cond delay="975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1250"/>
                                            <p:tgtEl>
                                              <p:spTgt spid="38"/>
                                            </p:tgtEl>
                                          </p:cBhvr>
                                        </p:animEffect>
                                      </p:childTnLst>
                                    </p:cTn>
                                  </p:par>
                                  <p:par>
                                    <p:cTn id="96" presetID="37" presetClass="entr" presetSubtype="0" fill="hold" nodeType="withEffect">
                                      <p:stCondLst>
                                        <p:cond delay="10750"/>
                                      </p:stCondLst>
                                      <p:childTnLst>
                                        <p:set>
                                          <p:cBhvr>
                                            <p:cTn id="97" dur="1" fill="hold">
                                              <p:stCondLst>
                                                <p:cond delay="0"/>
                                              </p:stCondLst>
                                            </p:cTn>
                                            <p:tgtEl>
                                              <p:spTgt spid="37"/>
                                            </p:tgtEl>
                                            <p:attrNameLst>
                                              <p:attrName>style.visibility</p:attrName>
                                            </p:attrNameLst>
                                          </p:cBhvr>
                                          <p:to>
                                            <p:strVal val="visible"/>
                                          </p:to>
                                        </p:set>
                                        <p:animEffect transition="in" filter="fade">
                                          <p:cBhvr>
                                            <p:cTn id="98" dur="1000"/>
                                            <p:tgtEl>
                                              <p:spTgt spid="37"/>
                                            </p:tgtEl>
                                          </p:cBhvr>
                                        </p:animEffect>
                                        <p:anim calcmode="lin" valueType="num">
                                          <p:cBhvr>
                                            <p:cTn id="99" dur="1000" fill="hold"/>
                                            <p:tgtEl>
                                              <p:spTgt spid="37"/>
                                            </p:tgtEl>
                                            <p:attrNameLst>
                                              <p:attrName>ppt_x</p:attrName>
                                            </p:attrNameLst>
                                          </p:cBhvr>
                                          <p:tavLst>
                                            <p:tav tm="0">
                                              <p:val>
                                                <p:strVal val="#ppt_x"/>
                                              </p:val>
                                            </p:tav>
                                            <p:tav tm="100000">
                                              <p:val>
                                                <p:strVal val="#ppt_x"/>
                                              </p:val>
                                            </p:tav>
                                          </p:tavLst>
                                        </p:anim>
                                        <p:anim calcmode="lin" valueType="num">
                                          <p:cBhvr>
                                            <p:cTn id="100" dur="900" decel="100000" fill="hold"/>
                                            <p:tgtEl>
                                              <p:spTgt spid="37"/>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8" grpId="0"/>
          <p:bldP spid="19" grpId="0"/>
          <p:bldP spid="20" grpId="0"/>
          <p:bldP spid="21" grpId="0" animBg="1"/>
          <p:bldP spid="22" grpId="0"/>
          <p:bldP spid="23" grpId="0" animBg="1"/>
          <p:bldP spid="24" grpId="0"/>
          <p:bldP spid="26" grpId="0" animBg="1"/>
          <p:bldP spid="27" grpId="0"/>
          <p:bldP spid="29" grpId="0" animBg="1"/>
          <p:bldP spid="30" grpId="0"/>
          <p:bldP spid="32" grpId="0" animBg="1"/>
          <p:bldP spid="33" grpId="0"/>
          <p:bldP spid="35" grpId="0" animBg="1"/>
          <p:bldP spid="36" grpId="0"/>
        </p:bldLst>
      </p:timing>
    </mc:Fallback>
  </mc:AlternateContent>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1803</Words>
  <PresentationFormat>宽屏</PresentationFormat>
  <Paragraphs>197</Paragraphs>
  <Slides>21</Slides>
  <Notes>3</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2017-08-18T03:02:00Z</dcterms:created>
  <dcterms:modified xsi:type="dcterms:W3CDTF">2018-07-18T06:10:38Z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