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B33FE-87E6-4AC7-875B-7A8086C0FBB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B489-E010-4707-845B-507CB1EA9D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899FE-351C-4775-992D-7DDADA2AD85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5A874-C77C-4C00-AFC3-B50EFA0DD7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0CC05-90C6-46A9-96CC-17843BB3CB0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29A06-104E-4961-9710-8AC5A11E0E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D624C-2F48-43FA-AD47-7BA7E9B3DF8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832C-779F-4102-8F43-2CD7A3EC4B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979A9-157E-40DD-8F78-6635327E9E1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673B5-65FF-4388-8E0B-509E1F09B7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78666-02F0-4196-9D67-A985490B34A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A2FCF-5F08-4AFB-AB08-3E63A77F11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EED26-95CC-488A-8BAB-DCCDF7FCAF07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9F339-BE2E-42ED-8793-729E2E5644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B8B1E-8E5C-4158-9278-4A0DDBCFD5D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FB0C1-4B95-48E7-A7B6-F2AEBBF72D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9E18D-FCB9-44F7-A256-94CBAE4C36A8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E4F6C-80E7-4611-88EA-05FB897986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8EA82-D579-47B1-8098-07A661748C0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3DC3E-01A6-4727-87E1-E1C8916BDF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320C0-CDAD-46CA-B9BC-24E95128CA28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8E07A-F279-458E-BE14-1009F1EA40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48EC7C-5853-4FCC-85BA-26C54AEAEB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11C204C-831C-4891-A673-5333D2FE037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857250" y="1700213"/>
            <a:ext cx="5286375" cy="2586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800">
                <a:latin typeface="Calibri" panose="020F0502020204030204" pitchFamily="34" charset="0"/>
              </a:rPr>
              <a:t>POWEPOINT</a:t>
            </a:r>
            <a:endParaRPr lang="en-US" altLang="zh-CN" sz="4800">
              <a:latin typeface="Calibri" panose="020F0502020204030204" pitchFamily="34" charset="0"/>
            </a:endParaRPr>
          </a:p>
          <a:p>
            <a:endParaRPr lang="en-US" altLang="zh-CN" sz="5400">
              <a:latin typeface="Calibri" panose="020F0502020204030204" pitchFamily="34" charset="0"/>
            </a:endParaRPr>
          </a:p>
          <a:p>
            <a:endParaRPr lang="zh-CN" altLang="en-US" sz="5400">
              <a:latin typeface="Calibri" panose="020F0502020204030204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928688" y="2357438"/>
            <a:ext cx="4143375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适用于可爱手绘及相关类别演示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00125" y="2357438"/>
            <a:ext cx="3214688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3929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59293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矩形 4"/>
          <p:cNvSpPr>
            <a:spLocks noChangeArrowheads="1"/>
          </p:cNvSpPr>
          <p:nvPr/>
        </p:nvSpPr>
        <p:spPr bwMode="auto">
          <a:xfrm>
            <a:off x="150018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9290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6215063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14287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128587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0005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65008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50006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13573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28575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2643188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4000500" y="485775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6433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24288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715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00062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21456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714625" y="47148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28637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164306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4000500" y="35004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62865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4071938" y="142875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242887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542925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557212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28600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228600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550068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5643563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点击添加文本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WPS 演示</Application>
  <PresentationFormat>全屏显示(4:3)</PresentationFormat>
  <Paragraphs>88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108</cp:revision>
  <dcterms:created xsi:type="dcterms:W3CDTF">2013-10-30T09:04:00Z</dcterms:created>
  <dcterms:modified xsi:type="dcterms:W3CDTF">2017-06-02T01:11:54Z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