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4" r:id="rId8"/>
    <p:sldId id="268" r:id="rId9"/>
    <p:sldId id="265" r:id="rId10"/>
    <p:sldId id="266" r:id="rId11"/>
    <p:sldId id="269" r:id="rId12"/>
    <p:sldId id="274" r:id="rId13"/>
    <p:sldId id="270" r:id="rId14"/>
    <p:sldId id="275" r:id="rId15"/>
    <p:sldId id="276" r:id="rId16"/>
    <p:sldId id="271" r:id="rId17"/>
    <p:sldId id="277" r:id="rId18"/>
    <p:sldId id="278" r:id="rId19"/>
    <p:sldId id="272" r:id="rId20"/>
    <p:sldId id="280" r:id="rId21"/>
    <p:sldId id="281" r:id="rId22"/>
    <p:sldId id="282" r:id="rId23"/>
    <p:sldId id="283" r:id="rId24"/>
    <p:sldId id="284" r:id="rId25"/>
    <p:sldId id="285" r:id="rId26"/>
    <p:sldId id="28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7D8"/>
    <a:srgbClr val="D20000"/>
    <a:srgbClr val="B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68" autoAdjust="0"/>
    <p:restoredTop sz="94660"/>
  </p:normalViewPr>
  <p:slideViewPr>
    <p:cSldViewPr snapToGrid="0">
      <p:cViewPr>
        <p:scale>
          <a:sx n="69" d="100"/>
          <a:sy n="69" d="100"/>
        </p:scale>
        <p:origin x="1452" y="1122"/>
      </p:cViewPr>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2017/3/6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2017/3/6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99521" y="2997050"/>
            <a:ext cx="6369051" cy="1323439"/>
          </a:xfrm>
          <a:prstGeom prst="rect">
            <a:avLst/>
          </a:prstGeom>
        </p:spPr>
        <p:txBody>
          <a:bodyPr wrap="none">
            <a:spAutoFit/>
          </a:bodyPr>
          <a:lstStyle/>
          <a:p>
            <a:pPr algn="ctr"/>
            <a:r>
              <a:rPr lang="zh-CN" altLang="en-US" sz="8000" b="1" dirty="0" smtClean="0">
                <a:solidFill>
                  <a:schemeClr val="accent1"/>
                </a:solidFill>
                <a:latin typeface="方正正中黑简体" panose="02000000000000000000" pitchFamily="2" charset="-122"/>
                <a:ea typeface="方正正中黑简体" panose="02000000000000000000" pitchFamily="2" charset="-122"/>
              </a:rPr>
              <a:t>党政工作汇报</a:t>
            </a:r>
            <a:endParaRPr lang="zh-CN" altLang="en-US" sz="8000" b="1" dirty="0">
              <a:solidFill>
                <a:schemeClr val="accent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5832196" y="4339474"/>
            <a:ext cx="5109091" cy="461665"/>
          </a:xfrm>
          <a:prstGeom prst="rect">
            <a:avLst/>
          </a:prstGeom>
        </p:spPr>
        <p:txBody>
          <a:bodyPr wrap="none">
            <a:spAutoFit/>
          </a:bodyP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学习</a:t>
            </a:r>
            <a:r>
              <a:rPr lang="zh-CN" altLang="en-US" sz="2400" b="1" dirty="0">
                <a:solidFill>
                  <a:srgbClr val="C00000"/>
                </a:solidFill>
                <a:latin typeface="微软雅黑" panose="020B0503020204020204" pitchFamily="34" charset="-122"/>
                <a:ea typeface="微软雅黑" panose="020B0503020204020204" pitchFamily="34" charset="-122"/>
              </a:rPr>
              <a:t>的指导思想和意义</a:t>
            </a:r>
            <a:r>
              <a:rPr lang="zh-CN" altLang="en-US" sz="2400" dirty="0" smtClean="0">
                <a:solidFill>
                  <a:schemeClr val="accent1"/>
                </a:solidFill>
                <a:latin typeface="微软雅黑" panose="020B0503020204020204" pitchFamily="34" charset="-122"/>
                <a:ea typeface="微软雅黑" panose="020B0503020204020204" pitchFamily="34" charset="-122"/>
              </a:rPr>
              <a:t>重要</a:t>
            </a:r>
            <a:r>
              <a:rPr lang="zh-CN" altLang="en-US" sz="2400" dirty="0">
                <a:solidFill>
                  <a:schemeClr val="accent1"/>
                </a:solidFill>
                <a:latin typeface="微软雅黑" panose="020B0503020204020204" pitchFamily="34" charset="-122"/>
                <a:ea typeface="微软雅黑" panose="020B0503020204020204" pitchFamily="34" charset="-122"/>
              </a:rPr>
              <a:t>讲话精神</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4387" y="1112469"/>
            <a:ext cx="2857500" cy="1190625"/>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680" y="236287"/>
            <a:ext cx="10536402" cy="1733379"/>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92" y="115593"/>
            <a:ext cx="5292436" cy="7086352"/>
          </a:xfrm>
          <a:prstGeom prst="rect">
            <a:avLst/>
          </a:prstGeom>
        </p:spPr>
      </p:pic>
      <p:sp>
        <p:nvSpPr>
          <p:cNvPr id="11" name="Freeform 29"/>
          <p:cNvSpPr/>
          <p:nvPr/>
        </p:nvSpPr>
        <p:spPr bwMode="auto">
          <a:xfrm>
            <a:off x="1374576" y="2643438"/>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614587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6 L -0.41185 -3.7037E-6 " pathEditMode="relative" rAng="0" ptsTypes="AA">
                                      <p:cBhvr>
                                        <p:cTn id="11" dur="2000" spd="-100000" fill="hold"/>
                                        <p:tgtEl>
                                          <p:spTgt spid="6"/>
                                        </p:tgtEl>
                                        <p:attrNameLst>
                                          <p:attrName>ppt_x</p:attrName>
                                          <p:attrName>ppt_y</p:attrName>
                                        </p:attrNameLst>
                                      </p:cBhvr>
                                      <p:rCtr x="-20599" y="0"/>
                                    </p:animMotion>
                                  </p:childTnLst>
                                </p:cTn>
                              </p:par>
                              <p:par>
                                <p:cTn id="12" presetID="5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par>
                                <p:cTn id="17" presetID="35" presetClass="path" presetSubtype="0" accel="50000" decel="50000" fill="hold" grpId="1" nodeType="withEffect">
                                  <p:stCondLst>
                                    <p:cond delay="0"/>
                                  </p:stCondLst>
                                  <p:childTnLst>
                                    <p:animMotion origin="layout" path="M 1.25E-6 -1.11111E-6 L 0.31575 -1.11111E-6 " pathEditMode="relative" rAng="0" ptsTypes="AA">
                                      <p:cBhvr>
                                        <p:cTn id="18" dur="2000" spd="-100000" fill="hold"/>
                                        <p:tgtEl>
                                          <p:spTgt spid="7"/>
                                        </p:tgtEl>
                                        <p:attrNameLst>
                                          <p:attrName>ppt_x</p:attrName>
                                          <p:attrName>ppt_y</p:attrName>
                                        </p:attrNameLst>
                                      </p:cBhvr>
                                      <p:rCtr x="15781" y="0"/>
                                    </p:animMotion>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Effect transition="in" filter="fade">
                                      <p:cBhvr>
                                        <p:cTn id="24" dur="1000"/>
                                        <p:tgtEl>
                                          <p:spTgt spid="4"/>
                                        </p:tgtEl>
                                      </p:cBhvr>
                                    </p:animEffect>
                                  </p:childTnLst>
                                </p:cTn>
                              </p:par>
                              <p:par>
                                <p:cTn id="25" presetID="35" presetClass="path" presetSubtype="0" accel="50000" decel="50000" fill="hold" nodeType="withEffect">
                                  <p:stCondLst>
                                    <p:cond delay="0"/>
                                  </p:stCondLst>
                                  <p:childTnLst>
                                    <p:animMotion origin="layout" path="M 1.25E-6 -1.11111E-6 L 0.31575 -1.11111E-6 " pathEditMode="relative" rAng="0" ptsTypes="AA">
                                      <p:cBhvr>
                                        <p:cTn id="26" dur="2000" spd="-100000" fill="hold"/>
                                        <p:tgtEl>
                                          <p:spTgt spid="4"/>
                                        </p:tgtEl>
                                        <p:attrNameLst>
                                          <p:attrName>ppt_x</p:attrName>
                                          <p:attrName>ppt_y</p:attrName>
                                        </p:attrNameLst>
                                      </p:cBhvr>
                                      <p:rCtr x="15781" y="0"/>
                                    </p:animMotion>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1000"/>
                                        <p:tgtEl>
                                          <p:spTgt spid="9"/>
                                        </p:tgtEl>
                                      </p:cBhvr>
                                    </p:animEffect>
                                  </p:childTnLst>
                                </p:cTn>
                              </p:par>
                            </p:childTnLst>
                          </p:cTn>
                        </p:par>
                        <p:par>
                          <p:cTn id="31" fill="hold">
                            <p:stCondLst>
                              <p:cond delay="50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35" presetClass="path" presetSubtype="0" accel="50000" decel="50000" fill="hold" nodeType="withEffect">
                                  <p:stCondLst>
                                    <p:cond delay="0"/>
                                  </p:stCondLst>
                                  <p:childTnLst>
                                    <p:animMotion origin="layout" path="M 1.45833E-6 -7.40741E-7 L 0.42526 -7.40741E-7 " pathEditMode="relative" rAng="0" ptsTypes="AA">
                                      <p:cBhvr>
                                        <p:cTn id="38" dur="1000" spd="-100000" fill="hold"/>
                                        <p:tgtEl>
                                          <p:spTgt spid="10"/>
                                        </p:tgtEl>
                                        <p:attrNameLst>
                                          <p:attrName>ppt_x</p:attrName>
                                          <p:attrName>ppt_y</p:attrName>
                                        </p:attrNameLst>
                                      </p:cBhvr>
                                      <p:rCtr x="21263" y="0"/>
                                    </p:animMotion>
                                  </p:childTnLst>
                                </p:cTn>
                              </p:par>
                            </p:childTnLst>
                          </p:cTn>
                        </p:par>
                        <p:par>
                          <p:cTn id="39" fill="hold">
                            <p:stCondLst>
                              <p:cond delay="60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childTnLst>
                                </p:cTn>
                              </p:par>
                              <p:par>
                                <p:cTn id="45" presetID="6" presetClass="emph" presetSubtype="0" decel="100000" fill="hold" grpId="1" nodeType="withEffect">
                                  <p:stCondLst>
                                    <p:cond delay="200"/>
                                  </p:stCondLst>
                                  <p:childTnLst>
                                    <p:animScale>
                                      <p:cBhvr>
                                        <p:cTn id="46" dur="250" fill="hold"/>
                                        <p:tgtEl>
                                          <p:spTgt spid="11"/>
                                        </p:tgtEl>
                                      </p:cBhvr>
                                      <p:by x="120000" y="120000"/>
                                    </p:animScale>
                                  </p:childTnLst>
                                </p:cTn>
                              </p:par>
                              <p:par>
                                <p:cTn id="47" presetID="6" presetClass="emph" presetSubtype="0" decel="100000" fill="hold" grpId="2" nodeType="withEffect">
                                  <p:stCondLst>
                                    <p:cond delay="400"/>
                                  </p:stCondLst>
                                  <p:childTnLst>
                                    <p:animScale>
                                      <p:cBhvr>
                                        <p:cTn id="48" dur="250" fill="hold"/>
                                        <p:tgtEl>
                                          <p:spTgt spid="11"/>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1" grpId="0" animBg="1"/>
      <p:bldP spid="11" grpId="1" animBg="1"/>
      <p:bldP spid="11"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第二部分：学习的总体要求</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7" name="椭圆 16"/>
          <p:cNvSpPr/>
          <p:nvPr/>
        </p:nvSpPr>
        <p:spPr>
          <a:xfrm>
            <a:off x="4866886" y="252242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4656000" y="2311538"/>
            <a:ext cx="2880000" cy="2880000"/>
          </a:xfrm>
          <a:prstGeom prst="ellipse">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 name="矩形 18"/>
          <p:cNvSpPr/>
          <p:nvPr/>
        </p:nvSpPr>
        <p:spPr>
          <a:xfrm>
            <a:off x="5074210" y="3488353"/>
            <a:ext cx="2043579" cy="1200329"/>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总体要求</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之二</a:t>
            </a:r>
          </a:p>
        </p:txBody>
      </p:sp>
      <p:pic>
        <p:nvPicPr>
          <p:cNvPr id="20" name="图片 1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17640" y="2847827"/>
            <a:ext cx="756721" cy="643618"/>
          </a:xfrm>
          <a:prstGeom prst="rect">
            <a:avLst/>
          </a:prstGeom>
        </p:spPr>
      </p:pic>
      <p:sp>
        <p:nvSpPr>
          <p:cNvPr id="21" name="圆角矩形 20"/>
          <p:cNvSpPr/>
          <p:nvPr/>
        </p:nvSpPr>
        <p:spPr>
          <a:xfrm>
            <a:off x="986617"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圆角矩形 24"/>
          <p:cNvSpPr/>
          <p:nvPr/>
        </p:nvSpPr>
        <p:spPr>
          <a:xfrm>
            <a:off x="7884366"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9" name="圆角矩形 28"/>
          <p:cNvSpPr/>
          <p:nvPr/>
        </p:nvSpPr>
        <p:spPr>
          <a:xfrm>
            <a:off x="986617"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2" name="任意多边形 41"/>
          <p:cNvSpPr/>
          <p:nvPr/>
        </p:nvSpPr>
        <p:spPr>
          <a:xfrm>
            <a:off x="986617"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圆角矩形 32"/>
          <p:cNvSpPr/>
          <p:nvPr/>
        </p:nvSpPr>
        <p:spPr>
          <a:xfrm>
            <a:off x="7884366"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1426279" y="1618548"/>
            <a:ext cx="2441695"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各级党委</a:t>
            </a:r>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党组</a:t>
            </a:r>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中心组</a:t>
            </a:r>
          </a:p>
        </p:txBody>
      </p:sp>
      <p:sp>
        <p:nvSpPr>
          <p:cNvPr id="43" name="任意多边形 42"/>
          <p:cNvSpPr/>
          <p:nvPr/>
        </p:nvSpPr>
        <p:spPr>
          <a:xfrm>
            <a:off x="7884366"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任意多边形 43"/>
          <p:cNvSpPr/>
          <p:nvPr/>
        </p:nvSpPr>
        <p:spPr>
          <a:xfrm>
            <a:off x="986617"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任意多边形 44"/>
          <p:cNvSpPr/>
          <p:nvPr/>
        </p:nvSpPr>
        <p:spPr>
          <a:xfrm>
            <a:off x="7884366"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矩形 37"/>
          <p:cNvSpPr/>
          <p:nvPr/>
        </p:nvSpPr>
        <p:spPr>
          <a:xfrm>
            <a:off x="8644629" y="1618548"/>
            <a:ext cx="1800493"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各级党委</a:t>
            </a:r>
            <a:r>
              <a:rPr lang="zh-CN" altLang="en-US" b="1" dirty="0">
                <a:solidFill>
                  <a:schemeClr val="bg1"/>
                </a:solidFill>
                <a:latin typeface="微软雅黑" panose="020B0503020204020204" pitchFamily="34" charset="-122"/>
                <a:ea typeface="微软雅黑" panose="020B0503020204020204" pitchFamily="34" charset="-122"/>
              </a:rPr>
              <a:t>讲师团</a:t>
            </a:r>
          </a:p>
        </p:txBody>
      </p:sp>
      <p:sp>
        <p:nvSpPr>
          <p:cNvPr id="39" name="矩形 38"/>
          <p:cNvSpPr/>
          <p:nvPr/>
        </p:nvSpPr>
        <p:spPr>
          <a:xfrm>
            <a:off x="1977712" y="3918627"/>
            <a:ext cx="1338828"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基层</a:t>
            </a:r>
            <a:r>
              <a:rPr lang="zh-CN" altLang="en-US" b="1" dirty="0">
                <a:solidFill>
                  <a:schemeClr val="bg1"/>
                </a:solidFill>
                <a:latin typeface="微软雅黑" panose="020B0503020204020204" pitchFamily="34" charset="-122"/>
                <a:ea typeface="微软雅黑" panose="020B0503020204020204" pitchFamily="34" charset="-122"/>
              </a:rPr>
              <a:t>党组织</a:t>
            </a:r>
          </a:p>
        </p:txBody>
      </p:sp>
      <p:sp>
        <p:nvSpPr>
          <p:cNvPr id="40" name="矩形 39"/>
          <p:cNvSpPr/>
          <p:nvPr/>
        </p:nvSpPr>
        <p:spPr>
          <a:xfrm>
            <a:off x="7776687" y="3918627"/>
            <a:ext cx="3536376" cy="353943"/>
          </a:xfrm>
          <a:prstGeom prst="rect">
            <a:avLst/>
          </a:prstGeom>
        </p:spPr>
        <p:txBody>
          <a:bodyPr wrap="square">
            <a:spAutoFit/>
          </a:bodyPr>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各级</a:t>
            </a:r>
            <a:r>
              <a:rPr lang="zh-CN" altLang="en-US" sz="1700" b="1" dirty="0">
                <a:solidFill>
                  <a:schemeClr val="bg1"/>
                </a:solidFill>
                <a:latin typeface="微软雅黑" panose="020B0503020204020204" pitchFamily="34" charset="-122"/>
                <a:ea typeface="微软雅黑" panose="020B0503020204020204" pitchFamily="34" charset="-122"/>
              </a:rPr>
              <a:t>党报、党刊</a:t>
            </a:r>
            <a:r>
              <a:rPr lang="zh-CN" altLang="en-US" sz="1700" b="1" dirty="0" smtClean="0">
                <a:solidFill>
                  <a:schemeClr val="bg1"/>
                </a:solidFill>
                <a:latin typeface="微软雅黑" panose="020B0503020204020204" pitchFamily="34" charset="-122"/>
                <a:ea typeface="微软雅黑" panose="020B0503020204020204" pitchFamily="34" charset="-122"/>
              </a:rPr>
              <a:t>、电台</a:t>
            </a:r>
            <a:r>
              <a:rPr lang="zh-CN" altLang="en-US" sz="1700" b="1" dirty="0">
                <a:solidFill>
                  <a:schemeClr val="bg1"/>
                </a:solidFill>
                <a:latin typeface="微软雅黑" panose="020B0503020204020204" pitchFamily="34" charset="-122"/>
                <a:ea typeface="微软雅黑" panose="020B0503020204020204" pitchFamily="34" charset="-122"/>
              </a:rPr>
              <a:t>、电视台</a:t>
            </a:r>
          </a:p>
        </p:txBody>
      </p:sp>
      <p:sp>
        <p:nvSpPr>
          <p:cNvPr id="46" name="矩形 45"/>
          <p:cNvSpPr/>
          <p:nvPr/>
        </p:nvSpPr>
        <p:spPr>
          <a:xfrm>
            <a:off x="1156952" y="2235040"/>
            <a:ext cx="2980349" cy="1200329"/>
          </a:xfrm>
          <a:prstGeom prst="rect">
            <a:avLst/>
          </a:prstGeom>
        </p:spPr>
        <p:txBody>
          <a:bodyPr wrap="square">
            <a:spAutoFit/>
          </a:bodyPr>
          <a:lstStyle/>
          <a:p>
            <a:pPr algn="just"/>
            <a:r>
              <a:rPr lang="zh-CN" altLang="en-US" sz="1200" dirty="0" smtClean="0">
                <a:latin typeface="微软雅黑" panose="020B0503020204020204" pitchFamily="34" charset="-122"/>
                <a:ea typeface="微软雅黑" panose="020B0503020204020204" pitchFamily="34" charset="-122"/>
              </a:rPr>
              <a:t>要把</a:t>
            </a:r>
            <a:r>
              <a:rPr lang="zh-CN" altLang="en-US" sz="1200" dirty="0">
                <a:latin typeface="微软雅黑" panose="020B0503020204020204" pitchFamily="34" charset="-122"/>
                <a:ea typeface="微软雅黑" panose="020B0503020204020204" pitchFamily="34" charset="-122"/>
              </a:rPr>
              <a:t>讲话作为学习的重要内容，及时组织开展专题研讨，力求学深学透、</a:t>
            </a:r>
            <a:r>
              <a:rPr lang="zh-CN" altLang="en-US" sz="1200" dirty="0" smtClean="0">
                <a:latin typeface="微软雅黑" panose="020B0503020204020204" pitchFamily="34" charset="-122"/>
                <a:ea typeface="微软雅黑" panose="020B0503020204020204" pitchFamily="34" charset="-122"/>
              </a:rPr>
              <a:t>融会贯通，要把</a:t>
            </a:r>
            <a:r>
              <a:rPr lang="zh-CN" altLang="en-US" sz="1200" dirty="0">
                <a:latin typeface="微软雅黑" panose="020B0503020204020204" pitchFamily="34" charset="-122"/>
                <a:ea typeface="微软雅黑" panose="020B0503020204020204" pitchFamily="34" charset="-122"/>
              </a:rPr>
              <a:t>讲话精神融入各级党校、行政学院、干部学院培训教学的相关内容，融入大、中、小学校思想政治教育的相关内容，推动讲话精神进教材、进课堂、进头脑</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47" name="矩形 46"/>
          <p:cNvSpPr/>
          <p:nvPr/>
        </p:nvSpPr>
        <p:spPr>
          <a:xfrm>
            <a:off x="8054475" y="2408444"/>
            <a:ext cx="2980800" cy="830997"/>
          </a:xfrm>
          <a:prstGeom prst="rect">
            <a:avLst/>
          </a:prstGeom>
        </p:spPr>
        <p:txBody>
          <a:bodyPr wrap="square">
            <a:spAutoFit/>
          </a:bodyPr>
          <a:lstStyle/>
          <a:p>
            <a:pPr algn="just"/>
            <a:r>
              <a:rPr lang="zh-CN" altLang="en-US" sz="1600" dirty="0" smtClean="0">
                <a:latin typeface="微软雅黑" panose="020B0503020204020204" pitchFamily="34" charset="-122"/>
                <a:ea typeface="微软雅黑" panose="020B0503020204020204" pitchFamily="34" charset="-122"/>
              </a:rPr>
              <a:t>要围绕</a:t>
            </a:r>
            <a:r>
              <a:rPr lang="zh-CN" altLang="en-US" sz="1600" dirty="0">
                <a:latin typeface="微软雅黑" panose="020B0503020204020204" pitchFamily="34" charset="-122"/>
                <a:ea typeface="微软雅黑" panose="020B0503020204020204" pitchFamily="34" charset="-122"/>
              </a:rPr>
              <a:t>讲话精神，组织好面向基层党员、干部、群众的宣讲活动。</a:t>
            </a:r>
          </a:p>
        </p:txBody>
      </p:sp>
      <p:sp>
        <p:nvSpPr>
          <p:cNvPr id="48" name="矩形 47"/>
          <p:cNvSpPr/>
          <p:nvPr/>
        </p:nvSpPr>
        <p:spPr>
          <a:xfrm>
            <a:off x="1156726" y="4493028"/>
            <a:ext cx="2980800" cy="1292662"/>
          </a:xfrm>
          <a:prstGeom prst="rect">
            <a:avLst/>
          </a:prstGeom>
        </p:spPr>
        <p:txBody>
          <a:bodyPr wrap="square">
            <a:spAutoFit/>
          </a:bodyPr>
          <a:lstStyle/>
          <a:p>
            <a:pPr algn="just"/>
            <a:r>
              <a:rPr lang="zh-CN" altLang="en-US" sz="1300" dirty="0" smtClean="0">
                <a:latin typeface="微软雅黑" panose="020B0503020204020204" pitchFamily="34" charset="-122"/>
                <a:ea typeface="微软雅黑" panose="020B0503020204020204" pitchFamily="34" charset="-122"/>
              </a:rPr>
              <a:t>要结合</a:t>
            </a:r>
            <a:r>
              <a:rPr lang="zh-CN" altLang="en-US" sz="1300" dirty="0">
                <a:latin typeface="微软雅黑" panose="020B0503020204020204" pitchFamily="34" charset="-122"/>
                <a:ea typeface="微软雅黑" panose="020B0503020204020204" pitchFamily="34" charset="-122"/>
              </a:rPr>
              <a:t>各自实际，组织好广大党员、干部的学习。对干部群众在学习中提出的思想认识问题和理论问题，要深入做好阐释引导工作，析事明理，解疑释惑，帮助干部群众全面准确理解和把握讲话精神。</a:t>
            </a:r>
          </a:p>
        </p:txBody>
      </p:sp>
      <p:sp>
        <p:nvSpPr>
          <p:cNvPr id="49" name="矩形 48"/>
          <p:cNvSpPr/>
          <p:nvPr/>
        </p:nvSpPr>
        <p:spPr>
          <a:xfrm>
            <a:off x="8054475" y="4552639"/>
            <a:ext cx="2980800" cy="1169551"/>
          </a:xfrm>
          <a:prstGeom prst="rect">
            <a:avLst/>
          </a:prstGeom>
        </p:spPr>
        <p:txBody>
          <a:bodyPr wrap="square">
            <a:spAutoFit/>
          </a:bodyPr>
          <a:lstStyle/>
          <a:p>
            <a:pPr algn="just"/>
            <a:r>
              <a:rPr lang="zh-CN" altLang="en-US" sz="1400" dirty="0" smtClean="0">
                <a:latin typeface="微软雅黑" panose="020B0503020204020204" pitchFamily="34" charset="-122"/>
                <a:ea typeface="微软雅黑" panose="020B0503020204020204" pitchFamily="34" charset="-122"/>
              </a:rPr>
              <a:t>要深入</a:t>
            </a:r>
            <a:r>
              <a:rPr lang="zh-CN" altLang="en-US" sz="1400" dirty="0">
                <a:latin typeface="微软雅黑" panose="020B0503020204020204" pitchFamily="34" charset="-122"/>
                <a:ea typeface="微软雅黑" panose="020B0503020204020204" pitchFamily="34" charset="-122"/>
              </a:rPr>
              <a:t>阐释解读讲话精神，宣传讲话在广大干部群众中引起的热烈反响，反映各地区各部门学习贯彻讲话精神、解决实际问题的具体实践和工作成效。</a:t>
            </a:r>
            <a:endParaRPr lang="zh-CN" altLang="en-US" sz="14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7063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1250"/>
                            </p:stCondLst>
                            <p:childTnLst>
                              <p:par>
                                <p:cTn id="42" presetID="53" presetClass="entr" presetSubtype="16"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300" fill="hold"/>
                                        <p:tgtEl>
                                          <p:spTgt spid="29"/>
                                        </p:tgtEl>
                                        <p:attrNameLst>
                                          <p:attrName>ppt_w</p:attrName>
                                        </p:attrNameLst>
                                      </p:cBhvr>
                                      <p:tavLst>
                                        <p:tav tm="0">
                                          <p:val>
                                            <p:fltVal val="0"/>
                                          </p:val>
                                        </p:tav>
                                        <p:tav tm="100000">
                                          <p:val>
                                            <p:strVal val="#ppt_w"/>
                                          </p:val>
                                        </p:tav>
                                      </p:tavLst>
                                    </p:anim>
                                    <p:anim calcmode="lin" valueType="num">
                                      <p:cBhvr>
                                        <p:cTn id="45" dur="300" fill="hold"/>
                                        <p:tgtEl>
                                          <p:spTgt spid="29"/>
                                        </p:tgtEl>
                                        <p:attrNameLst>
                                          <p:attrName>ppt_h</p:attrName>
                                        </p:attrNameLst>
                                      </p:cBhvr>
                                      <p:tavLst>
                                        <p:tav tm="0">
                                          <p:val>
                                            <p:fltVal val="0"/>
                                          </p:val>
                                        </p:tav>
                                        <p:tav tm="100000">
                                          <p:val>
                                            <p:strVal val="#ppt_h"/>
                                          </p:val>
                                        </p:tav>
                                      </p:tavLst>
                                    </p:anim>
                                    <p:animEffect transition="in" filter="fade">
                                      <p:cBhvr>
                                        <p:cTn id="46" dur="300"/>
                                        <p:tgtEl>
                                          <p:spTgt spid="29"/>
                                        </p:tgtEl>
                                      </p:cBhvr>
                                    </p:animEffect>
                                  </p:childTnLst>
                                </p:cTn>
                              </p:par>
                            </p:childTnLst>
                          </p:cTn>
                        </p:par>
                        <p:par>
                          <p:cTn id="47" fill="hold">
                            <p:stCondLst>
                              <p:cond delay="1550"/>
                            </p:stCondLst>
                            <p:childTnLst>
                              <p:par>
                                <p:cTn id="48" presetID="53" presetClass="entr" presetSubtype="16"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300" fill="hold"/>
                                        <p:tgtEl>
                                          <p:spTgt spid="42"/>
                                        </p:tgtEl>
                                        <p:attrNameLst>
                                          <p:attrName>ppt_w</p:attrName>
                                        </p:attrNameLst>
                                      </p:cBhvr>
                                      <p:tavLst>
                                        <p:tav tm="0">
                                          <p:val>
                                            <p:fltVal val="0"/>
                                          </p:val>
                                        </p:tav>
                                        <p:tav tm="100000">
                                          <p:val>
                                            <p:strVal val="#ppt_w"/>
                                          </p:val>
                                        </p:tav>
                                      </p:tavLst>
                                    </p:anim>
                                    <p:anim calcmode="lin" valueType="num">
                                      <p:cBhvr>
                                        <p:cTn id="51" dur="300" fill="hold"/>
                                        <p:tgtEl>
                                          <p:spTgt spid="42"/>
                                        </p:tgtEl>
                                        <p:attrNameLst>
                                          <p:attrName>ppt_h</p:attrName>
                                        </p:attrNameLst>
                                      </p:cBhvr>
                                      <p:tavLst>
                                        <p:tav tm="0">
                                          <p:val>
                                            <p:fltVal val="0"/>
                                          </p:val>
                                        </p:tav>
                                        <p:tav tm="100000">
                                          <p:val>
                                            <p:strVal val="#ppt_h"/>
                                          </p:val>
                                        </p:tav>
                                      </p:tavLst>
                                    </p:anim>
                                    <p:animEffect transition="in" filter="fade">
                                      <p:cBhvr>
                                        <p:cTn id="52" dur="300"/>
                                        <p:tgtEl>
                                          <p:spTgt spid="42"/>
                                        </p:tgtEl>
                                      </p:cBhvr>
                                    </p:animEffect>
                                  </p:childTnLst>
                                </p:cTn>
                              </p:par>
                            </p:childTnLst>
                          </p:cTn>
                        </p:par>
                        <p:par>
                          <p:cTn id="53" fill="hold">
                            <p:stCondLst>
                              <p:cond delay="185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235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6"/>
                                        </p:tgtEl>
                                        <p:attrNameLst>
                                          <p:attrName>style.visibility</p:attrName>
                                        </p:attrNameLst>
                                      </p:cBhvr>
                                      <p:to>
                                        <p:strVal val="visible"/>
                                      </p:to>
                                    </p:set>
                                    <p:anim calcmode="lin" valueType="num">
                                      <p:cBhvr>
                                        <p:cTn id="60" dur="250" fill="hold"/>
                                        <p:tgtEl>
                                          <p:spTgt spid="46"/>
                                        </p:tgtEl>
                                        <p:attrNameLst>
                                          <p:attrName>ppt_w</p:attrName>
                                        </p:attrNameLst>
                                      </p:cBhvr>
                                      <p:tavLst>
                                        <p:tav tm="0">
                                          <p:val>
                                            <p:fltVal val="0"/>
                                          </p:val>
                                        </p:tav>
                                        <p:tav tm="100000">
                                          <p:val>
                                            <p:strVal val="#ppt_w"/>
                                          </p:val>
                                        </p:tav>
                                      </p:tavLst>
                                    </p:anim>
                                    <p:anim calcmode="lin" valueType="num">
                                      <p:cBhvr>
                                        <p:cTn id="61" dur="250" fill="hold"/>
                                        <p:tgtEl>
                                          <p:spTgt spid="46"/>
                                        </p:tgtEl>
                                        <p:attrNameLst>
                                          <p:attrName>ppt_h</p:attrName>
                                        </p:attrNameLst>
                                      </p:cBhvr>
                                      <p:tavLst>
                                        <p:tav tm="0">
                                          <p:val>
                                            <p:fltVal val="0"/>
                                          </p:val>
                                        </p:tav>
                                        <p:tav tm="100000">
                                          <p:val>
                                            <p:strVal val="#ppt_h"/>
                                          </p:val>
                                        </p:tav>
                                      </p:tavLst>
                                    </p:anim>
                                    <p:animEffect transition="in" filter="fade">
                                      <p:cBhvr>
                                        <p:cTn id="62" dur="250"/>
                                        <p:tgtEl>
                                          <p:spTgt spid="46"/>
                                        </p:tgtEl>
                                      </p:cBhvr>
                                    </p:animEffect>
                                  </p:childTnLst>
                                </p:cTn>
                              </p:par>
                            </p:childTnLst>
                          </p:cTn>
                        </p:par>
                        <p:par>
                          <p:cTn id="63" fill="hold">
                            <p:stCondLst>
                              <p:cond delay="5275"/>
                            </p:stCondLst>
                            <p:childTnLst>
                              <p:par>
                                <p:cTn id="64" presetID="53" presetClass="entr" presetSubtype="16"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300" fill="hold"/>
                                        <p:tgtEl>
                                          <p:spTgt spid="33"/>
                                        </p:tgtEl>
                                        <p:attrNameLst>
                                          <p:attrName>ppt_w</p:attrName>
                                        </p:attrNameLst>
                                      </p:cBhvr>
                                      <p:tavLst>
                                        <p:tav tm="0">
                                          <p:val>
                                            <p:fltVal val="0"/>
                                          </p:val>
                                        </p:tav>
                                        <p:tav tm="100000">
                                          <p:val>
                                            <p:strVal val="#ppt_w"/>
                                          </p:val>
                                        </p:tav>
                                      </p:tavLst>
                                    </p:anim>
                                    <p:anim calcmode="lin" valueType="num">
                                      <p:cBhvr>
                                        <p:cTn id="67" dur="300" fill="hold"/>
                                        <p:tgtEl>
                                          <p:spTgt spid="33"/>
                                        </p:tgtEl>
                                        <p:attrNameLst>
                                          <p:attrName>ppt_h</p:attrName>
                                        </p:attrNameLst>
                                      </p:cBhvr>
                                      <p:tavLst>
                                        <p:tav tm="0">
                                          <p:val>
                                            <p:fltVal val="0"/>
                                          </p:val>
                                        </p:tav>
                                        <p:tav tm="100000">
                                          <p:val>
                                            <p:strVal val="#ppt_h"/>
                                          </p:val>
                                        </p:tav>
                                      </p:tavLst>
                                    </p:anim>
                                    <p:animEffect transition="in" filter="fade">
                                      <p:cBhvr>
                                        <p:cTn id="68" dur="300"/>
                                        <p:tgtEl>
                                          <p:spTgt spid="33"/>
                                        </p:tgtEl>
                                      </p:cBhvr>
                                    </p:animEffect>
                                  </p:childTnLst>
                                </p:cTn>
                              </p:par>
                            </p:childTnLst>
                          </p:cTn>
                        </p:par>
                        <p:par>
                          <p:cTn id="69" fill="hold">
                            <p:stCondLst>
                              <p:cond delay="5575"/>
                            </p:stCondLst>
                            <p:childTnLst>
                              <p:par>
                                <p:cTn id="70" presetID="53" presetClass="entr" presetSubtype="16"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300" fill="hold"/>
                                        <p:tgtEl>
                                          <p:spTgt spid="43"/>
                                        </p:tgtEl>
                                        <p:attrNameLst>
                                          <p:attrName>ppt_w</p:attrName>
                                        </p:attrNameLst>
                                      </p:cBhvr>
                                      <p:tavLst>
                                        <p:tav tm="0">
                                          <p:val>
                                            <p:fltVal val="0"/>
                                          </p:val>
                                        </p:tav>
                                        <p:tav tm="100000">
                                          <p:val>
                                            <p:strVal val="#ppt_w"/>
                                          </p:val>
                                        </p:tav>
                                      </p:tavLst>
                                    </p:anim>
                                    <p:anim calcmode="lin" valueType="num">
                                      <p:cBhvr>
                                        <p:cTn id="73" dur="300" fill="hold"/>
                                        <p:tgtEl>
                                          <p:spTgt spid="43"/>
                                        </p:tgtEl>
                                        <p:attrNameLst>
                                          <p:attrName>ppt_h</p:attrName>
                                        </p:attrNameLst>
                                      </p:cBhvr>
                                      <p:tavLst>
                                        <p:tav tm="0">
                                          <p:val>
                                            <p:fltVal val="0"/>
                                          </p:val>
                                        </p:tav>
                                        <p:tav tm="100000">
                                          <p:val>
                                            <p:strVal val="#ppt_h"/>
                                          </p:val>
                                        </p:tav>
                                      </p:tavLst>
                                    </p:anim>
                                    <p:animEffect transition="in" filter="fade">
                                      <p:cBhvr>
                                        <p:cTn id="74" dur="300"/>
                                        <p:tgtEl>
                                          <p:spTgt spid="43"/>
                                        </p:tgtEl>
                                      </p:cBhvr>
                                    </p:animEffect>
                                  </p:childTnLst>
                                </p:cTn>
                              </p:par>
                            </p:childTnLst>
                          </p:cTn>
                        </p:par>
                        <p:par>
                          <p:cTn id="75" fill="hold">
                            <p:stCondLst>
                              <p:cond delay="5875"/>
                            </p:stCondLst>
                            <p:childTnLst>
                              <p:par>
                                <p:cTn id="76" presetID="10" presetClass="entr" presetSubtype="0"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childTnLst>
                          </p:cTn>
                        </p:par>
                        <p:par>
                          <p:cTn id="79" fill="hold">
                            <p:stCondLst>
                              <p:cond delay="6375"/>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47"/>
                                        </p:tgtEl>
                                        <p:attrNameLst>
                                          <p:attrName>style.visibility</p:attrName>
                                        </p:attrNameLst>
                                      </p:cBhvr>
                                      <p:to>
                                        <p:strVal val="visible"/>
                                      </p:to>
                                    </p:set>
                                    <p:anim calcmode="lin" valueType="num">
                                      <p:cBhvr>
                                        <p:cTn id="82" dur="250" fill="hold"/>
                                        <p:tgtEl>
                                          <p:spTgt spid="47"/>
                                        </p:tgtEl>
                                        <p:attrNameLst>
                                          <p:attrName>ppt_w</p:attrName>
                                        </p:attrNameLst>
                                      </p:cBhvr>
                                      <p:tavLst>
                                        <p:tav tm="0">
                                          <p:val>
                                            <p:fltVal val="0"/>
                                          </p:val>
                                        </p:tav>
                                        <p:tav tm="100000">
                                          <p:val>
                                            <p:strVal val="#ppt_w"/>
                                          </p:val>
                                        </p:tav>
                                      </p:tavLst>
                                    </p:anim>
                                    <p:anim calcmode="lin" valueType="num">
                                      <p:cBhvr>
                                        <p:cTn id="83" dur="250" fill="hold"/>
                                        <p:tgtEl>
                                          <p:spTgt spid="47"/>
                                        </p:tgtEl>
                                        <p:attrNameLst>
                                          <p:attrName>ppt_h</p:attrName>
                                        </p:attrNameLst>
                                      </p:cBhvr>
                                      <p:tavLst>
                                        <p:tav tm="0">
                                          <p:val>
                                            <p:fltVal val="0"/>
                                          </p:val>
                                        </p:tav>
                                        <p:tav tm="100000">
                                          <p:val>
                                            <p:strVal val="#ppt_h"/>
                                          </p:val>
                                        </p:tav>
                                      </p:tavLst>
                                    </p:anim>
                                    <p:animEffect transition="in" filter="fade">
                                      <p:cBhvr>
                                        <p:cTn id="84" dur="250"/>
                                        <p:tgtEl>
                                          <p:spTgt spid="47"/>
                                        </p:tgtEl>
                                      </p:cBhvr>
                                    </p:animEffect>
                                  </p:childTnLst>
                                </p:cTn>
                              </p:par>
                            </p:childTnLst>
                          </p:cTn>
                        </p:par>
                        <p:par>
                          <p:cTn id="85" fill="hold">
                            <p:stCondLst>
                              <p:cond delay="7325"/>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300" fill="hold"/>
                                        <p:tgtEl>
                                          <p:spTgt spid="21"/>
                                        </p:tgtEl>
                                        <p:attrNameLst>
                                          <p:attrName>ppt_w</p:attrName>
                                        </p:attrNameLst>
                                      </p:cBhvr>
                                      <p:tavLst>
                                        <p:tav tm="0">
                                          <p:val>
                                            <p:fltVal val="0"/>
                                          </p:val>
                                        </p:tav>
                                        <p:tav tm="100000">
                                          <p:val>
                                            <p:strVal val="#ppt_w"/>
                                          </p:val>
                                        </p:tav>
                                      </p:tavLst>
                                    </p:anim>
                                    <p:anim calcmode="lin" valueType="num">
                                      <p:cBhvr>
                                        <p:cTn id="89" dur="300" fill="hold"/>
                                        <p:tgtEl>
                                          <p:spTgt spid="21"/>
                                        </p:tgtEl>
                                        <p:attrNameLst>
                                          <p:attrName>ppt_h</p:attrName>
                                        </p:attrNameLst>
                                      </p:cBhvr>
                                      <p:tavLst>
                                        <p:tav tm="0">
                                          <p:val>
                                            <p:fltVal val="0"/>
                                          </p:val>
                                        </p:tav>
                                        <p:tav tm="100000">
                                          <p:val>
                                            <p:strVal val="#ppt_h"/>
                                          </p:val>
                                        </p:tav>
                                      </p:tavLst>
                                    </p:anim>
                                    <p:animEffect transition="in" filter="fade">
                                      <p:cBhvr>
                                        <p:cTn id="90" dur="300"/>
                                        <p:tgtEl>
                                          <p:spTgt spid="21"/>
                                        </p:tgtEl>
                                      </p:cBhvr>
                                    </p:animEffect>
                                  </p:childTnLst>
                                </p:cTn>
                              </p:par>
                            </p:childTnLst>
                          </p:cTn>
                        </p:par>
                        <p:par>
                          <p:cTn id="91" fill="hold">
                            <p:stCondLst>
                              <p:cond delay="7625"/>
                            </p:stCondLst>
                            <p:childTnLst>
                              <p:par>
                                <p:cTn id="92" presetID="53" presetClass="entr" presetSubtype="16"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p:cTn id="94" dur="300" fill="hold"/>
                                        <p:tgtEl>
                                          <p:spTgt spid="44"/>
                                        </p:tgtEl>
                                        <p:attrNameLst>
                                          <p:attrName>ppt_w</p:attrName>
                                        </p:attrNameLst>
                                      </p:cBhvr>
                                      <p:tavLst>
                                        <p:tav tm="0">
                                          <p:val>
                                            <p:fltVal val="0"/>
                                          </p:val>
                                        </p:tav>
                                        <p:tav tm="100000">
                                          <p:val>
                                            <p:strVal val="#ppt_w"/>
                                          </p:val>
                                        </p:tav>
                                      </p:tavLst>
                                    </p:anim>
                                    <p:anim calcmode="lin" valueType="num">
                                      <p:cBhvr>
                                        <p:cTn id="95" dur="300" fill="hold"/>
                                        <p:tgtEl>
                                          <p:spTgt spid="44"/>
                                        </p:tgtEl>
                                        <p:attrNameLst>
                                          <p:attrName>ppt_h</p:attrName>
                                        </p:attrNameLst>
                                      </p:cBhvr>
                                      <p:tavLst>
                                        <p:tav tm="0">
                                          <p:val>
                                            <p:fltVal val="0"/>
                                          </p:val>
                                        </p:tav>
                                        <p:tav tm="100000">
                                          <p:val>
                                            <p:strVal val="#ppt_h"/>
                                          </p:val>
                                        </p:tav>
                                      </p:tavLst>
                                    </p:anim>
                                    <p:animEffect transition="in" filter="fade">
                                      <p:cBhvr>
                                        <p:cTn id="96" dur="300"/>
                                        <p:tgtEl>
                                          <p:spTgt spid="44"/>
                                        </p:tgtEl>
                                      </p:cBhvr>
                                    </p:animEffect>
                                  </p:childTnLst>
                                </p:cTn>
                              </p:par>
                            </p:childTnLst>
                          </p:cTn>
                        </p:par>
                        <p:par>
                          <p:cTn id="97" fill="hold">
                            <p:stCondLst>
                              <p:cond delay="7925"/>
                            </p:stCondLst>
                            <p:childTnLst>
                              <p:par>
                                <p:cTn id="98" presetID="10" presetClass="entr" presetSubtype="0"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par>
                          <p:cTn id="101" fill="hold">
                            <p:stCondLst>
                              <p:cond delay="8425"/>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48"/>
                                        </p:tgtEl>
                                        <p:attrNameLst>
                                          <p:attrName>style.visibility</p:attrName>
                                        </p:attrNameLst>
                                      </p:cBhvr>
                                      <p:to>
                                        <p:strVal val="visible"/>
                                      </p:to>
                                    </p:set>
                                    <p:anim calcmode="lin" valueType="num">
                                      <p:cBhvr>
                                        <p:cTn id="104" dur="250" fill="hold"/>
                                        <p:tgtEl>
                                          <p:spTgt spid="48"/>
                                        </p:tgtEl>
                                        <p:attrNameLst>
                                          <p:attrName>ppt_w</p:attrName>
                                        </p:attrNameLst>
                                      </p:cBhvr>
                                      <p:tavLst>
                                        <p:tav tm="0">
                                          <p:val>
                                            <p:fltVal val="0"/>
                                          </p:val>
                                        </p:tav>
                                        <p:tav tm="100000">
                                          <p:val>
                                            <p:strVal val="#ppt_w"/>
                                          </p:val>
                                        </p:tav>
                                      </p:tavLst>
                                    </p:anim>
                                    <p:anim calcmode="lin" valueType="num">
                                      <p:cBhvr>
                                        <p:cTn id="105" dur="250" fill="hold"/>
                                        <p:tgtEl>
                                          <p:spTgt spid="48"/>
                                        </p:tgtEl>
                                        <p:attrNameLst>
                                          <p:attrName>ppt_h</p:attrName>
                                        </p:attrNameLst>
                                      </p:cBhvr>
                                      <p:tavLst>
                                        <p:tav tm="0">
                                          <p:val>
                                            <p:fltVal val="0"/>
                                          </p:val>
                                        </p:tav>
                                        <p:tav tm="100000">
                                          <p:val>
                                            <p:strVal val="#ppt_h"/>
                                          </p:val>
                                        </p:tav>
                                      </p:tavLst>
                                    </p:anim>
                                    <p:animEffect transition="in" filter="fade">
                                      <p:cBhvr>
                                        <p:cTn id="106" dur="250"/>
                                        <p:tgtEl>
                                          <p:spTgt spid="48"/>
                                        </p:tgtEl>
                                      </p:cBhvr>
                                    </p:animEffect>
                                  </p:childTnLst>
                                </p:cTn>
                              </p:par>
                            </p:childTnLst>
                          </p:cTn>
                        </p:par>
                        <p:par>
                          <p:cTn id="107" fill="hold">
                            <p:stCondLst>
                              <p:cond delay="10850"/>
                            </p:stCondLst>
                            <p:childTnLst>
                              <p:par>
                                <p:cTn id="108" presetID="53" presetClass="entr" presetSubtype="16"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p:cTn id="110" dur="300" fill="hold"/>
                                        <p:tgtEl>
                                          <p:spTgt spid="25"/>
                                        </p:tgtEl>
                                        <p:attrNameLst>
                                          <p:attrName>ppt_w</p:attrName>
                                        </p:attrNameLst>
                                      </p:cBhvr>
                                      <p:tavLst>
                                        <p:tav tm="0">
                                          <p:val>
                                            <p:fltVal val="0"/>
                                          </p:val>
                                        </p:tav>
                                        <p:tav tm="100000">
                                          <p:val>
                                            <p:strVal val="#ppt_w"/>
                                          </p:val>
                                        </p:tav>
                                      </p:tavLst>
                                    </p:anim>
                                    <p:anim calcmode="lin" valueType="num">
                                      <p:cBhvr>
                                        <p:cTn id="111" dur="300" fill="hold"/>
                                        <p:tgtEl>
                                          <p:spTgt spid="25"/>
                                        </p:tgtEl>
                                        <p:attrNameLst>
                                          <p:attrName>ppt_h</p:attrName>
                                        </p:attrNameLst>
                                      </p:cBhvr>
                                      <p:tavLst>
                                        <p:tav tm="0">
                                          <p:val>
                                            <p:fltVal val="0"/>
                                          </p:val>
                                        </p:tav>
                                        <p:tav tm="100000">
                                          <p:val>
                                            <p:strVal val="#ppt_h"/>
                                          </p:val>
                                        </p:tav>
                                      </p:tavLst>
                                    </p:anim>
                                    <p:animEffect transition="in" filter="fade">
                                      <p:cBhvr>
                                        <p:cTn id="112" dur="300"/>
                                        <p:tgtEl>
                                          <p:spTgt spid="25"/>
                                        </p:tgtEl>
                                      </p:cBhvr>
                                    </p:animEffect>
                                  </p:childTnLst>
                                </p:cTn>
                              </p:par>
                            </p:childTnLst>
                          </p:cTn>
                        </p:par>
                        <p:par>
                          <p:cTn id="113" fill="hold">
                            <p:stCondLst>
                              <p:cond delay="11150"/>
                            </p:stCondLst>
                            <p:childTnLst>
                              <p:par>
                                <p:cTn id="114" presetID="53" presetClass="entr" presetSubtype="16"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p:cTn id="116" dur="300" fill="hold"/>
                                        <p:tgtEl>
                                          <p:spTgt spid="45"/>
                                        </p:tgtEl>
                                        <p:attrNameLst>
                                          <p:attrName>ppt_w</p:attrName>
                                        </p:attrNameLst>
                                      </p:cBhvr>
                                      <p:tavLst>
                                        <p:tav tm="0">
                                          <p:val>
                                            <p:fltVal val="0"/>
                                          </p:val>
                                        </p:tav>
                                        <p:tav tm="100000">
                                          <p:val>
                                            <p:strVal val="#ppt_w"/>
                                          </p:val>
                                        </p:tav>
                                      </p:tavLst>
                                    </p:anim>
                                    <p:anim calcmode="lin" valueType="num">
                                      <p:cBhvr>
                                        <p:cTn id="117" dur="300" fill="hold"/>
                                        <p:tgtEl>
                                          <p:spTgt spid="45"/>
                                        </p:tgtEl>
                                        <p:attrNameLst>
                                          <p:attrName>ppt_h</p:attrName>
                                        </p:attrNameLst>
                                      </p:cBhvr>
                                      <p:tavLst>
                                        <p:tav tm="0">
                                          <p:val>
                                            <p:fltVal val="0"/>
                                          </p:val>
                                        </p:tav>
                                        <p:tav tm="100000">
                                          <p:val>
                                            <p:strVal val="#ppt_h"/>
                                          </p:val>
                                        </p:tav>
                                      </p:tavLst>
                                    </p:anim>
                                    <p:animEffect transition="in" filter="fade">
                                      <p:cBhvr>
                                        <p:cTn id="118" dur="300"/>
                                        <p:tgtEl>
                                          <p:spTgt spid="45"/>
                                        </p:tgtEl>
                                      </p:cBhvr>
                                    </p:animEffect>
                                  </p:childTnLst>
                                </p:cTn>
                              </p:par>
                            </p:childTnLst>
                          </p:cTn>
                        </p:par>
                        <p:par>
                          <p:cTn id="119" fill="hold">
                            <p:stCondLst>
                              <p:cond delay="11450"/>
                            </p:stCondLst>
                            <p:childTnLst>
                              <p:par>
                                <p:cTn id="120" presetID="10" presetClass="entr" presetSubtype="0" fill="hold" grpId="0" nodeType="after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500"/>
                                        <p:tgtEl>
                                          <p:spTgt spid="40"/>
                                        </p:tgtEl>
                                      </p:cBhvr>
                                    </p:animEffect>
                                  </p:childTnLst>
                                </p:cTn>
                              </p:par>
                            </p:childTnLst>
                          </p:cTn>
                        </p:par>
                        <p:par>
                          <p:cTn id="123" fill="hold">
                            <p:stCondLst>
                              <p:cond delay="11950"/>
                            </p:stCondLst>
                            <p:childTnLst>
                              <p:par>
                                <p:cTn id="124" presetID="53" presetClass="entr" presetSubtype="16" fill="hold" grpId="0" nodeType="afterEffect">
                                  <p:stCondLst>
                                    <p:cond delay="0"/>
                                  </p:stCondLst>
                                  <p:iterate type="lt">
                                    <p:tmPct val="10000"/>
                                  </p:iterate>
                                  <p:childTnLst>
                                    <p:set>
                                      <p:cBhvr>
                                        <p:cTn id="125" dur="1" fill="hold">
                                          <p:stCondLst>
                                            <p:cond delay="0"/>
                                          </p:stCondLst>
                                        </p:cTn>
                                        <p:tgtEl>
                                          <p:spTgt spid="49"/>
                                        </p:tgtEl>
                                        <p:attrNameLst>
                                          <p:attrName>style.visibility</p:attrName>
                                        </p:attrNameLst>
                                      </p:cBhvr>
                                      <p:to>
                                        <p:strVal val="visible"/>
                                      </p:to>
                                    </p:set>
                                    <p:anim calcmode="lin" valueType="num">
                                      <p:cBhvr>
                                        <p:cTn id="126" dur="250" fill="hold"/>
                                        <p:tgtEl>
                                          <p:spTgt spid="49"/>
                                        </p:tgtEl>
                                        <p:attrNameLst>
                                          <p:attrName>ppt_w</p:attrName>
                                        </p:attrNameLst>
                                      </p:cBhvr>
                                      <p:tavLst>
                                        <p:tav tm="0">
                                          <p:val>
                                            <p:fltVal val="0"/>
                                          </p:val>
                                        </p:tav>
                                        <p:tav tm="100000">
                                          <p:val>
                                            <p:strVal val="#ppt_w"/>
                                          </p:val>
                                        </p:tav>
                                      </p:tavLst>
                                    </p:anim>
                                    <p:anim calcmode="lin" valueType="num">
                                      <p:cBhvr>
                                        <p:cTn id="127" dur="250" fill="hold"/>
                                        <p:tgtEl>
                                          <p:spTgt spid="49"/>
                                        </p:tgtEl>
                                        <p:attrNameLst>
                                          <p:attrName>ppt_h</p:attrName>
                                        </p:attrNameLst>
                                      </p:cBhvr>
                                      <p:tavLst>
                                        <p:tav tm="0">
                                          <p:val>
                                            <p:fltVal val="0"/>
                                          </p:val>
                                        </p:tav>
                                        <p:tav tm="100000">
                                          <p:val>
                                            <p:strVal val="#ppt_h"/>
                                          </p:val>
                                        </p:tav>
                                      </p:tavLst>
                                    </p:anim>
                                    <p:animEffect transition="in" filter="fade">
                                      <p:cBhvr>
                                        <p:cTn id="128"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P spid="18" grpId="0" animBg="1"/>
      <p:bldP spid="18" grpId="1" animBg="1"/>
      <p:bldP spid="18" grpId="2" animBg="1"/>
      <p:bldP spid="19" grpId="0"/>
      <p:bldP spid="19" grpId="1"/>
      <p:bldP spid="19" grpId="2"/>
      <p:bldP spid="21" grpId="0" animBg="1"/>
      <p:bldP spid="25" grpId="0" animBg="1"/>
      <p:bldP spid="29" grpId="0" animBg="1"/>
      <p:bldP spid="42" grpId="0" animBg="1"/>
      <p:bldP spid="33" grpId="0" animBg="1"/>
      <p:bldP spid="37" grpId="0"/>
      <p:bldP spid="43" grpId="0" animBg="1"/>
      <p:bldP spid="44" grpId="0" animBg="1"/>
      <p:bldP spid="45" grpId="0" animBg="1"/>
      <p:bldP spid="38" grpId="0"/>
      <p:bldP spid="39" grpId="0"/>
      <p:bldP spid="40"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第三部分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954107"/>
          </a:xfrm>
          <a:prstGeom prst="rect">
            <a:avLst/>
          </a:prstGeom>
        </p:spPr>
        <p:txBody>
          <a:bodyPr wrap="square">
            <a:spAutoFit/>
          </a:bodyPr>
          <a:lstStyle/>
          <a:p>
            <a:pPr algn="ctr"/>
            <a:r>
              <a:rPr lang="zh-CN" altLang="en-US" sz="5600" b="1" dirty="0" smtClean="0">
                <a:solidFill>
                  <a:srgbClr val="C00000"/>
                </a:solidFill>
                <a:latin typeface="微软雅黑" panose="020B0503020204020204" pitchFamily="34" charset="-122"/>
                <a:ea typeface="微软雅黑" panose="020B0503020204020204" pitchFamily="34" charset="-122"/>
              </a:rPr>
              <a:t> 三个“伟大历史贡献”</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1895727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a:t>
            </a:r>
            <a:r>
              <a:rPr lang="zh-CN" altLang="en-US" sz="2400" b="1" dirty="0">
                <a:solidFill>
                  <a:schemeClr val="accent1"/>
                </a:solidFill>
                <a:latin typeface="微软雅黑" panose="020B0503020204020204" pitchFamily="34" charset="-122"/>
                <a:ea typeface="微软雅黑" panose="020B0503020204020204" pitchFamily="34" charset="-122"/>
              </a:rPr>
              <a:t>三</a:t>
            </a:r>
            <a:r>
              <a:rPr lang="zh-CN" altLang="en-US" sz="2400" b="1" dirty="0" smtClean="0">
                <a:solidFill>
                  <a:schemeClr val="accent1"/>
                </a:solidFill>
                <a:latin typeface="微软雅黑" panose="020B0503020204020204" pitchFamily="34" charset="-122"/>
                <a:ea typeface="微软雅黑" panose="020B0503020204020204" pitchFamily="34" charset="-122"/>
              </a:rPr>
              <a:t>部分：三个“伟大历史贡献”</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4" y="3845585"/>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p:cNvSpPr>
          <p:nvPr/>
        </p:nvSpPr>
        <p:spPr>
          <a:xfrm>
            <a:off x="977900" y="1675511"/>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5189" y="1805460"/>
            <a:ext cx="4801314" cy="646331"/>
          </a:xfrm>
          <a:prstGeom prst="rect">
            <a:avLst/>
          </a:prstGeom>
        </p:spPr>
        <p:txBody>
          <a:bodyPr wrap="none">
            <a:spAutoFit/>
          </a:bodyPr>
          <a:lstStyle/>
          <a:p>
            <a:r>
              <a:rPr lang="zh-CN" altLang="en-US" sz="3600" b="1" dirty="0" smtClean="0">
                <a:solidFill>
                  <a:schemeClr val="accent4">
                    <a:lumMod val="40000"/>
                    <a:lumOff val="60000"/>
                  </a:schemeClr>
                </a:solidFill>
                <a:latin typeface="微软雅黑" panose="020B0503020204020204" pitchFamily="34" charset="-122"/>
                <a:ea typeface="微软雅黑" panose="020B0503020204020204" pitchFamily="34" charset="-122"/>
              </a:rPr>
              <a:t>“伟大历史贡献”之三</a:t>
            </a:r>
            <a:endParaRPr lang="zh-CN" altLang="en-US" sz="36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641764" y="2439782"/>
            <a:ext cx="5428164" cy="1077218"/>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smtClean="0">
                <a:solidFill>
                  <a:schemeClr val="bg1"/>
                </a:solidFill>
              </a:rPr>
              <a:t>       我们</a:t>
            </a:r>
            <a:r>
              <a:rPr lang="zh-CN" altLang="en-US" dirty="0">
                <a:solidFill>
                  <a:schemeClr val="bg1"/>
                </a:solidFill>
              </a:rPr>
              <a:t>党团结</a:t>
            </a:r>
            <a:r>
              <a:rPr lang="zh-CN" altLang="en-US" dirty="0" smtClean="0">
                <a:solidFill>
                  <a:schemeClr val="bg1"/>
                </a:solidFill>
              </a:rPr>
              <a:t>带领中国人民</a:t>
            </a:r>
            <a:r>
              <a:rPr lang="zh-CN" altLang="en-US" dirty="0">
                <a:solidFill>
                  <a:schemeClr val="bg1"/>
                </a:solidFill>
              </a:rPr>
              <a:t>进行改革开放新的伟大革命，极大激发广大人民群众的创造性，极大解放和发展生产力，极大增强社会发展活力，人民生活显著改善，综合国力显著增强，国际地位显著提高。</a:t>
            </a:r>
          </a:p>
        </p:txBody>
      </p:sp>
      <p:sp>
        <p:nvSpPr>
          <p:cNvPr id="13" name="任意多边形 12"/>
          <p:cNvSpPr/>
          <p:nvPr/>
        </p:nvSpPr>
        <p:spPr>
          <a:xfrm>
            <a:off x="4458623" y="3845585"/>
            <a:ext cx="863498" cy="1965350"/>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15027" y="4320429"/>
            <a:ext cx="569387" cy="1015663"/>
          </a:xfrm>
          <a:prstGeom prst="rect">
            <a:avLst/>
          </a:prstGeom>
        </p:spPr>
        <p:txBody>
          <a:bodyPr wrap="none">
            <a:spAutoFit/>
          </a:bodyPr>
          <a:lstStyle/>
          <a:p>
            <a:pPr algn="ctr"/>
            <a:r>
              <a:rPr lang="zh-CN" altLang="en-US" sz="3000" b="1" dirty="0" smtClean="0">
                <a:solidFill>
                  <a:schemeClr val="bg1"/>
                </a:solidFill>
                <a:latin typeface="微软雅黑" panose="020B0503020204020204" pitchFamily="34" charset="-122"/>
                <a:ea typeface="微软雅黑" panose="020B0503020204020204" pitchFamily="34" charset="-122"/>
              </a:rPr>
              <a:t>意</a:t>
            </a:r>
            <a:endParaRPr lang="en-US" altLang="zh-CN" sz="3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000" b="1" dirty="0" smtClean="0">
                <a:solidFill>
                  <a:schemeClr val="bg1"/>
                </a:solidFill>
                <a:latin typeface="微软雅黑" panose="020B0503020204020204" pitchFamily="34" charset="-122"/>
                <a:ea typeface="微软雅黑" panose="020B0503020204020204" pitchFamily="34" charset="-122"/>
              </a:rPr>
              <a:t>义</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536223" y="4289651"/>
            <a:ext cx="5257800" cy="1077218"/>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smtClean="0">
                <a:solidFill>
                  <a:schemeClr val="bg1"/>
                </a:solidFill>
              </a:rPr>
              <a:t>       开辟了中国特色社会主义道路，形成了中国特色社会主义理论体系，确立了中国特色社会主义制度，使中国赶上了时代，实现了中国人民从站起来到富起来、强起来的伟大飞跃。</a:t>
            </a:r>
            <a:endParaRPr lang="zh-CN" altLang="en-US" dirty="0">
              <a:solidFill>
                <a:schemeClr val="bg1"/>
              </a:solidFill>
            </a:endParaRPr>
          </a:p>
        </p:txBody>
      </p:sp>
    </p:spTree>
    <p:extLst>
      <p:ext uri="{BB962C8B-B14F-4D97-AF65-F5344CB8AC3E}">
        <p14:creationId xmlns:p14="http://schemas.microsoft.com/office/powerpoint/2010/main" val="3726193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1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85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4275"/>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4775"/>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5275"/>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第四部分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  三个“永不动摇”</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38461412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第四部分：三个“永不动摇”</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p:nvPr/>
        </p:nvSpPr>
        <p:spPr>
          <a:xfrm>
            <a:off x="1060287" y="2681663"/>
            <a:ext cx="9544050" cy="1892826"/>
          </a:xfrm>
          <a:prstGeom prst="rect">
            <a:avLst/>
          </a:prstGeom>
          <a:ln>
            <a:noFill/>
          </a:ln>
        </p:spPr>
        <p:txBody>
          <a:bodyPr wrap="square">
            <a:spAutoFit/>
          </a:bodyPr>
          <a:lstStyle/>
          <a:p>
            <a:pPr algn="just">
              <a:lnSpc>
                <a:spcPct val="150000"/>
              </a:lnSpc>
              <a:spcAft>
                <a:spcPts val="2000"/>
              </a:spcAft>
            </a:pPr>
            <a:r>
              <a:rPr lang="zh-CN" altLang="en-US" sz="2400" b="1" dirty="0" smtClean="0">
                <a:solidFill>
                  <a:schemeClr val="accent1"/>
                </a:solidFill>
                <a:latin typeface="微软雅黑" panose="020B0503020204020204" pitchFamily="34" charset="-122"/>
                <a:ea typeface="微软雅黑" panose="020B0503020204020204" pitchFamily="34" charset="-122"/>
              </a:rPr>
              <a:t>     习近平</a:t>
            </a:r>
            <a:r>
              <a:rPr lang="zh-CN" altLang="en-US" sz="2400" b="1" dirty="0">
                <a:solidFill>
                  <a:schemeClr val="accent1"/>
                </a:solidFill>
                <a:latin typeface="微软雅黑" panose="020B0503020204020204" pitchFamily="34" charset="-122"/>
                <a:ea typeface="微软雅黑" panose="020B0503020204020204" pitchFamily="34" charset="-122"/>
              </a:rPr>
              <a:t>强调</a:t>
            </a:r>
            <a:r>
              <a:rPr lang="zh-CN" altLang="en-US" dirty="0">
                <a:latin typeface="微软雅黑" panose="020B0503020204020204" pitchFamily="34" charset="-122"/>
                <a:ea typeface="微软雅黑" panose="020B0503020204020204" pitchFamily="34" charset="-122"/>
              </a:rPr>
              <a:t>，历史告诉我们，历史和人民选择中国共产党领导中华民族伟大复兴的事业是正确的，必须长期坚持、永不动摇；中国共产党领导中国人民开辟的中国特色社会主义道路是正确的，必须长期坚持、永不动摇；中国共产党和中国人民扎根中国大地、吸纳人类文明优秀成果、独立自主实现国家发展的战略是正确的，必须长期坚持、永不动摇。</a:t>
            </a:r>
          </a:p>
        </p:txBody>
      </p:sp>
    </p:spTree>
    <p:extLst>
      <p:ext uri="{BB962C8B-B14F-4D97-AF65-F5344CB8AC3E}">
        <p14:creationId xmlns:p14="http://schemas.microsoft.com/office/powerpoint/2010/main" val="18176102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6"/>
                                        </p:tgtEl>
                                        <p:attrNameLst>
                                          <p:attrName>style.visibility</p:attrName>
                                        </p:attrNameLst>
                                      </p:cBhvr>
                                      <p:to>
                                        <p:strVal val="visible"/>
                                      </p:to>
                                    </p:set>
                                    <p:anim calcmode="lin" valueType="num">
                                      <p:cBhvr>
                                        <p:cTn id="40" dur="250" fill="hold"/>
                                        <p:tgtEl>
                                          <p:spTgt spid="6"/>
                                        </p:tgtEl>
                                        <p:attrNameLst>
                                          <p:attrName>ppt_w</p:attrName>
                                        </p:attrNameLst>
                                      </p:cBhvr>
                                      <p:tavLst>
                                        <p:tav tm="0">
                                          <p:val>
                                            <p:fltVal val="0"/>
                                          </p:val>
                                        </p:tav>
                                        <p:tav tm="100000">
                                          <p:val>
                                            <p:strVal val="#ppt_w"/>
                                          </p:val>
                                        </p:tav>
                                      </p:tavLst>
                                    </p:anim>
                                    <p:anim calcmode="lin" valueType="num">
                                      <p:cBhvr>
                                        <p:cTn id="41" dur="250" fill="hold"/>
                                        <p:tgtEl>
                                          <p:spTgt spid="6"/>
                                        </p:tgtEl>
                                        <p:attrNameLst>
                                          <p:attrName>ppt_h</p:attrName>
                                        </p:attrNameLst>
                                      </p:cBhvr>
                                      <p:tavLst>
                                        <p:tav tm="0">
                                          <p:val>
                                            <p:fltVal val="0"/>
                                          </p:val>
                                        </p:tav>
                                        <p:tav tm="100000">
                                          <p:val>
                                            <p:strVal val="#ppt_h"/>
                                          </p:val>
                                        </p:tav>
                                      </p:tavLst>
                                    </p:anim>
                                    <p:animEffect transition="in" filter="fade">
                                      <p:cBhvr>
                                        <p:cTn id="42"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第四部分：三个“永不动摇”</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0" name="椭圆 9"/>
          <p:cNvSpPr/>
          <p:nvPr/>
        </p:nvSpPr>
        <p:spPr>
          <a:xfrm>
            <a:off x="1137575" y="2423041"/>
            <a:ext cx="2601840" cy="2601840"/>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914368" y="2199834"/>
            <a:ext cx="3048251" cy="3048251"/>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57010" y="3407299"/>
            <a:ext cx="2162966" cy="1200329"/>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三 个</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永不动摇</a:t>
            </a:r>
            <a:endPar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038029" y="2767453"/>
            <a:ext cx="800929" cy="681218"/>
          </a:xfrm>
          <a:prstGeom prst="rect">
            <a:avLst/>
          </a:prstGeom>
        </p:spPr>
      </p:pic>
      <p:cxnSp>
        <p:nvCxnSpPr>
          <p:cNvPr id="14" name="直接箭头连接符 13"/>
          <p:cNvCxnSpPr/>
          <p:nvPr/>
        </p:nvCxnSpPr>
        <p:spPr>
          <a:xfrm>
            <a:off x="4204616" y="3723959"/>
            <a:ext cx="720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5144118" y="1653214"/>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5144118" y="4564042"/>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5372275" y="1945380"/>
            <a:ext cx="5677200" cy="646331"/>
          </a:xfrm>
          <a:prstGeom prst="rect">
            <a:avLst/>
          </a:prstGeom>
          <a:noFill/>
          <a:effectLst/>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just"/>
            <a:r>
              <a:rPr lang="zh-CN" altLang="en-US" sz="1800" dirty="0">
                <a:solidFill>
                  <a:schemeClr val="tx1"/>
                </a:solidFill>
                <a:effectLst/>
                <a:latin typeface="方正兰亭中黑_GBK" panose="02000000000000000000" pitchFamily="2" charset="-122"/>
                <a:ea typeface="方正兰亭中黑_GBK" panose="02000000000000000000" pitchFamily="2" charset="-122"/>
              </a:rPr>
              <a:t>历史和人民选择中国共产党领导中华民族伟大复兴的事业是正确的，</a:t>
            </a:r>
            <a:r>
              <a:rPr lang="zh-CN" altLang="en-US" sz="1800" dirty="0">
                <a:solidFill>
                  <a:schemeClr val="accent1"/>
                </a:solidFill>
                <a:effectLst/>
                <a:latin typeface="方正兰亭中黑_GBK" panose="02000000000000000000" pitchFamily="2" charset="-122"/>
                <a:ea typeface="方正兰亭中黑_GBK" panose="02000000000000000000" pitchFamily="2" charset="-122"/>
              </a:rPr>
              <a:t>必须长期坚持、永不动摇；</a:t>
            </a:r>
          </a:p>
        </p:txBody>
      </p:sp>
      <p:sp>
        <p:nvSpPr>
          <p:cNvPr id="18" name="文本框 17"/>
          <p:cNvSpPr txBox="1"/>
          <p:nvPr/>
        </p:nvSpPr>
        <p:spPr>
          <a:xfrm>
            <a:off x="5372275" y="3400794"/>
            <a:ext cx="5677200" cy="646331"/>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chemeClr val="tx1"/>
                </a:solidFill>
              </a:rPr>
              <a:t>中国共产党领导中国人民开辟的中国特色社会主义道路是正确的，</a:t>
            </a:r>
            <a:r>
              <a:rPr lang="zh-CN" altLang="en-US" sz="1800" dirty="0">
                <a:solidFill>
                  <a:schemeClr val="accent1"/>
                </a:solidFill>
              </a:rPr>
              <a:t>必须长期坚持、永不动摇；</a:t>
            </a:r>
          </a:p>
        </p:txBody>
      </p:sp>
      <p:sp>
        <p:nvSpPr>
          <p:cNvPr id="19" name="文本框 18"/>
          <p:cNvSpPr txBox="1"/>
          <p:nvPr/>
        </p:nvSpPr>
        <p:spPr>
          <a:xfrm>
            <a:off x="5372275" y="4717708"/>
            <a:ext cx="5677200" cy="923330"/>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chemeClr val="tx1"/>
                </a:solidFill>
              </a:rPr>
              <a:t>中国共产党和中国人民扎根中国大地、吸纳人类文明优秀成果、独立自主实现国家发展的战略是正确的，</a:t>
            </a:r>
            <a:r>
              <a:rPr lang="zh-CN" altLang="en-US" sz="1800" dirty="0">
                <a:solidFill>
                  <a:schemeClr val="accent1"/>
                </a:solidFill>
              </a:rPr>
              <a:t>必须长期坚持、永不动摇。</a:t>
            </a:r>
          </a:p>
        </p:txBody>
      </p:sp>
      <p:sp>
        <p:nvSpPr>
          <p:cNvPr id="20" name="圆角矩形 19"/>
          <p:cNvSpPr/>
          <p:nvPr/>
        </p:nvSpPr>
        <p:spPr>
          <a:xfrm>
            <a:off x="5144118" y="3108628"/>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21" name="直接箭头连接符 20"/>
          <p:cNvCxnSpPr/>
          <p:nvPr/>
        </p:nvCxnSpPr>
        <p:spPr>
          <a:xfrm rot="19800000">
            <a:off x="3940876" y="2493614"/>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rot="1800000" flipV="1">
            <a:off x="3940876" y="4954305"/>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9475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par>
                                <p:cTn id="10" presetID="6" presetClass="emph" presetSubtype="0" decel="100000" fill="hold" grpId="1" nodeType="withEffect">
                                  <p:stCondLst>
                                    <p:cond delay="200"/>
                                  </p:stCondLst>
                                  <p:childTnLst>
                                    <p:animScale>
                                      <p:cBhvr>
                                        <p:cTn id="11" dur="250" fill="hold"/>
                                        <p:tgtEl>
                                          <p:spTgt spid="11"/>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1"/>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250" fill="hold"/>
                                        <p:tgtEl>
                                          <p:spTgt spid="13"/>
                                        </p:tgtEl>
                                        <p:attrNameLst>
                                          <p:attrName>ppt_w</p:attrName>
                                        </p:attrNameLst>
                                      </p:cBhvr>
                                      <p:tavLst>
                                        <p:tav tm="0">
                                          <p:val>
                                            <p:fltVal val="0"/>
                                          </p:val>
                                        </p:tav>
                                        <p:tav tm="100000">
                                          <p:val>
                                            <p:strVal val="#ppt_w"/>
                                          </p:val>
                                        </p:tav>
                                      </p:tavLst>
                                    </p:anim>
                                    <p:anim calcmode="lin" valueType="num">
                                      <p:cBhvr>
                                        <p:cTn id="26" dur="250" fill="hold"/>
                                        <p:tgtEl>
                                          <p:spTgt spid="13"/>
                                        </p:tgtEl>
                                        <p:attrNameLst>
                                          <p:attrName>ppt_h</p:attrName>
                                        </p:attrNameLst>
                                      </p:cBhvr>
                                      <p:tavLst>
                                        <p:tav tm="0">
                                          <p:val>
                                            <p:fltVal val="0"/>
                                          </p:val>
                                        </p:tav>
                                        <p:tav tm="100000">
                                          <p:val>
                                            <p:strVal val="#ppt_h"/>
                                          </p:val>
                                        </p:tav>
                                      </p:tavLst>
                                    </p:anim>
                                    <p:animEffect transition="in" filter="fade">
                                      <p:cBhvr>
                                        <p:cTn id="27" dur="250"/>
                                        <p:tgtEl>
                                          <p:spTgt spid="13"/>
                                        </p:tgtEl>
                                      </p:cBhvr>
                                    </p:animEffect>
                                  </p:childTnLst>
                                </p:cTn>
                              </p:par>
                              <p:par>
                                <p:cTn id="28" presetID="6" presetClass="emph" presetSubtype="0" decel="100000" fill="hold" nodeType="withEffect">
                                  <p:stCondLst>
                                    <p:cond delay="800"/>
                                  </p:stCondLst>
                                  <p:childTnLst>
                                    <p:animScale>
                                      <p:cBhvr>
                                        <p:cTn id="29" dur="250" fill="hold"/>
                                        <p:tgtEl>
                                          <p:spTgt spid="13"/>
                                        </p:tgtEl>
                                      </p:cBhvr>
                                      <p:by x="120000" y="120000"/>
                                    </p:animScale>
                                  </p:childTnLst>
                                </p:cTn>
                              </p:par>
                              <p:par>
                                <p:cTn id="30" presetID="6" presetClass="emph" presetSubtype="0" decel="100000" fill="hold" nodeType="withEffect">
                                  <p:stCondLst>
                                    <p:cond delay="1000"/>
                                  </p:stCondLst>
                                  <p:childTnLst>
                                    <p:animScale>
                                      <p:cBhvr>
                                        <p:cTn id="31" dur="250" fill="hold"/>
                                        <p:tgtEl>
                                          <p:spTgt spid="13"/>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250" fill="hold"/>
                                        <p:tgtEl>
                                          <p:spTgt spid="12"/>
                                        </p:tgtEl>
                                        <p:attrNameLst>
                                          <p:attrName>ppt_w</p:attrName>
                                        </p:attrNameLst>
                                      </p:cBhvr>
                                      <p:tavLst>
                                        <p:tav tm="0">
                                          <p:val>
                                            <p:fltVal val="0"/>
                                          </p:val>
                                        </p:tav>
                                        <p:tav tm="100000">
                                          <p:val>
                                            <p:strVal val="#ppt_w"/>
                                          </p:val>
                                        </p:tav>
                                      </p:tavLst>
                                    </p:anim>
                                    <p:anim calcmode="lin" valueType="num">
                                      <p:cBhvr>
                                        <p:cTn id="35" dur="250" fill="hold"/>
                                        <p:tgtEl>
                                          <p:spTgt spid="12"/>
                                        </p:tgtEl>
                                        <p:attrNameLst>
                                          <p:attrName>ppt_h</p:attrName>
                                        </p:attrNameLst>
                                      </p:cBhvr>
                                      <p:tavLst>
                                        <p:tav tm="0">
                                          <p:val>
                                            <p:fltVal val="0"/>
                                          </p:val>
                                        </p:tav>
                                        <p:tav tm="100000">
                                          <p:val>
                                            <p:strVal val="#ppt_h"/>
                                          </p:val>
                                        </p:tav>
                                      </p:tavLst>
                                    </p:anim>
                                    <p:animEffect transition="in" filter="fade">
                                      <p:cBhvr>
                                        <p:cTn id="36" dur="250"/>
                                        <p:tgtEl>
                                          <p:spTgt spid="12"/>
                                        </p:tgtEl>
                                      </p:cBhvr>
                                    </p:animEffect>
                                  </p:childTnLst>
                                </p:cTn>
                              </p:par>
                              <p:par>
                                <p:cTn id="37" presetID="6" presetClass="emph" presetSubtype="0" decel="100000" fill="hold" grpId="1" nodeType="withEffect">
                                  <p:stCondLst>
                                    <p:cond delay="800"/>
                                  </p:stCondLst>
                                  <p:childTnLst>
                                    <p:animScale>
                                      <p:cBhvr>
                                        <p:cTn id="38" dur="250" fill="hold"/>
                                        <p:tgtEl>
                                          <p:spTgt spid="12"/>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2"/>
                                        </p:tgtEl>
                                      </p:cBhvr>
                                      <p:by x="83000" y="83000"/>
                                    </p:animScale>
                                  </p:childTnLst>
                                </p:cTn>
                              </p:par>
                            </p:childTnLst>
                          </p:cTn>
                        </p:par>
                        <p:par>
                          <p:cTn id="41" fill="hold">
                            <p:stCondLst>
                              <p:cond delay="1250"/>
                            </p:stCondLst>
                            <p:childTnLst>
                              <p:par>
                                <p:cTn id="42" presetID="22" presetClass="entr" presetSubtype="8"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2" presetClass="entr" presetSubtype="8"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175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2250"/>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7"/>
                                        </p:tgtEl>
                                        <p:attrNameLst>
                                          <p:attrName>style.visibility</p:attrName>
                                        </p:attrNameLst>
                                      </p:cBhvr>
                                      <p:to>
                                        <p:strVal val="visible"/>
                                      </p:to>
                                    </p:set>
                                    <p:anim calcmode="lin" valueType="num">
                                      <p:cBhvr>
                                        <p:cTn id="58" dur="250" fill="hold"/>
                                        <p:tgtEl>
                                          <p:spTgt spid="17"/>
                                        </p:tgtEl>
                                        <p:attrNameLst>
                                          <p:attrName>ppt_w</p:attrName>
                                        </p:attrNameLst>
                                      </p:cBhvr>
                                      <p:tavLst>
                                        <p:tav tm="0">
                                          <p:val>
                                            <p:fltVal val="0"/>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animEffect transition="in" filter="fade">
                                      <p:cBhvr>
                                        <p:cTn id="60" dur="250"/>
                                        <p:tgtEl>
                                          <p:spTgt spid="17"/>
                                        </p:tgtEl>
                                      </p:cBhvr>
                                    </p:animEffect>
                                  </p:childTnLst>
                                </p:cTn>
                              </p:par>
                            </p:childTnLst>
                          </p:cTn>
                        </p:par>
                        <p:par>
                          <p:cTn id="61" fill="hold">
                            <p:stCondLst>
                              <p:cond delay="3525"/>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4025"/>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childTnLst>
                          </p:cTn>
                        </p:par>
                        <p:par>
                          <p:cTn id="71" fill="hold">
                            <p:stCondLst>
                              <p:cond delay="5275"/>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5775"/>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19"/>
                                        </p:tgtEl>
                                        <p:attrNameLst>
                                          <p:attrName>style.visibility</p:attrName>
                                        </p:attrNameLst>
                                      </p:cBhvr>
                                      <p:to>
                                        <p:strVal val="visible"/>
                                      </p:to>
                                    </p:set>
                                    <p:anim calcmode="lin" valueType="num">
                                      <p:cBhvr>
                                        <p:cTn id="78" dur="250" fill="hold"/>
                                        <p:tgtEl>
                                          <p:spTgt spid="19"/>
                                        </p:tgtEl>
                                        <p:attrNameLst>
                                          <p:attrName>ppt_w</p:attrName>
                                        </p:attrNameLst>
                                      </p:cBhvr>
                                      <p:tavLst>
                                        <p:tav tm="0">
                                          <p:val>
                                            <p:fltVal val="0"/>
                                          </p:val>
                                        </p:tav>
                                        <p:tav tm="100000">
                                          <p:val>
                                            <p:strVal val="#ppt_w"/>
                                          </p:val>
                                        </p:tav>
                                      </p:tavLst>
                                    </p:anim>
                                    <p:anim calcmode="lin" valueType="num">
                                      <p:cBhvr>
                                        <p:cTn id="79" dur="250" fill="hold"/>
                                        <p:tgtEl>
                                          <p:spTgt spid="19"/>
                                        </p:tgtEl>
                                        <p:attrNameLst>
                                          <p:attrName>ppt_h</p:attrName>
                                        </p:attrNameLst>
                                      </p:cBhvr>
                                      <p:tavLst>
                                        <p:tav tm="0">
                                          <p:val>
                                            <p:fltVal val="0"/>
                                          </p:val>
                                        </p:tav>
                                        <p:tav tm="100000">
                                          <p:val>
                                            <p:strVal val="#ppt_h"/>
                                          </p:val>
                                        </p:tav>
                                      </p:tavLst>
                                    </p:anim>
                                    <p:animEffect transition="in" filter="fade">
                                      <p:cBhvr>
                                        <p:cTn id="80"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2" grpId="1"/>
      <p:bldP spid="12" grpId="2"/>
      <p:bldP spid="15" grpId="0" animBg="1"/>
      <p:bldP spid="16" grpId="0" animBg="1"/>
      <p:bldP spid="17" grpId="0"/>
      <p:bldP spid="18" grpId="0"/>
      <p:bldP spid="19" grpId="0"/>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第五部分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200329"/>
          </a:xfrm>
          <a:prstGeom prst="rect">
            <a:avLst/>
          </a:prstGeom>
        </p:spPr>
        <p:txBody>
          <a:bodyPr wrap="square">
            <a:spAutoFit/>
          </a:bodyPr>
          <a:lstStyle/>
          <a:p>
            <a:pPr algn="ctr"/>
            <a:r>
              <a:rPr lang="zh-CN" altLang="en-US" sz="7200" b="1" dirty="0" smtClean="0">
                <a:solidFill>
                  <a:srgbClr val="C00000"/>
                </a:solidFill>
                <a:latin typeface="微软雅黑" panose="020B0503020204020204" pitchFamily="34" charset="-122"/>
                <a:ea typeface="微软雅黑" panose="020B0503020204020204" pitchFamily="34" charset="-122"/>
              </a:rPr>
              <a:t>   四个“自信”</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636747063"/>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7037E-7 L 0.31576 3.7037E-7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第五部分：</a:t>
            </a:r>
            <a:r>
              <a:rPr lang="zh-CN" altLang="en-US" sz="2400" b="1" dirty="0" smtClean="0">
                <a:solidFill>
                  <a:srgbClr val="C00000"/>
                </a:solidFill>
                <a:latin typeface="微软雅黑" panose="020B0503020204020204" pitchFamily="34" charset="-122"/>
                <a:ea typeface="微软雅黑" panose="020B0503020204020204" pitchFamily="34" charset="-122"/>
              </a:rPr>
              <a:t>四个“自信”</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39" name="圆角矩形 38"/>
          <p:cNvSpPr/>
          <p:nvPr/>
        </p:nvSpPr>
        <p:spPr>
          <a:xfrm>
            <a:off x="6207211" y="1988667"/>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0" name="圆角矩形 39"/>
          <p:cNvSpPr/>
          <p:nvPr/>
        </p:nvSpPr>
        <p:spPr>
          <a:xfrm>
            <a:off x="6207211" y="3923240"/>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圆角矩形 36"/>
          <p:cNvSpPr/>
          <p:nvPr/>
        </p:nvSpPr>
        <p:spPr>
          <a:xfrm>
            <a:off x="1520365" y="1988667"/>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圆角矩形 40"/>
          <p:cNvSpPr/>
          <p:nvPr/>
        </p:nvSpPr>
        <p:spPr>
          <a:xfrm>
            <a:off x="1520365" y="3923240"/>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矩形 41"/>
          <p:cNvSpPr/>
          <p:nvPr/>
        </p:nvSpPr>
        <p:spPr>
          <a:xfrm>
            <a:off x="1830479" y="2433780"/>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道路自信</a:t>
            </a:r>
            <a:endParaRPr lang="zh-CN" altLang="en-US" sz="4800" b="1" dirty="0">
              <a:solidFill>
                <a:schemeClr val="accent1"/>
              </a:solidFill>
            </a:endParaRPr>
          </a:p>
        </p:txBody>
      </p:sp>
      <p:sp>
        <p:nvSpPr>
          <p:cNvPr id="43" name="矩形 42"/>
          <p:cNvSpPr/>
          <p:nvPr/>
        </p:nvSpPr>
        <p:spPr>
          <a:xfrm>
            <a:off x="7306962" y="2433780"/>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理论自信</a:t>
            </a:r>
            <a:endParaRPr lang="zh-CN" altLang="en-US" sz="4800" b="1" dirty="0">
              <a:solidFill>
                <a:schemeClr val="accent1"/>
              </a:solidFill>
            </a:endParaRPr>
          </a:p>
        </p:txBody>
      </p:sp>
      <p:sp>
        <p:nvSpPr>
          <p:cNvPr id="44" name="矩形 43"/>
          <p:cNvSpPr/>
          <p:nvPr/>
        </p:nvSpPr>
        <p:spPr>
          <a:xfrm>
            <a:off x="1830479" y="4368353"/>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制度自信</a:t>
            </a:r>
            <a:endParaRPr lang="zh-CN" altLang="en-US" sz="4800" b="1" dirty="0">
              <a:solidFill>
                <a:schemeClr val="accent1"/>
              </a:solidFill>
            </a:endParaRPr>
          </a:p>
        </p:txBody>
      </p:sp>
      <p:sp>
        <p:nvSpPr>
          <p:cNvPr id="45" name="矩形 44"/>
          <p:cNvSpPr/>
          <p:nvPr/>
        </p:nvSpPr>
        <p:spPr>
          <a:xfrm>
            <a:off x="7306962" y="4368353"/>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文化自信</a:t>
            </a:r>
          </a:p>
        </p:txBody>
      </p:sp>
      <p:sp>
        <p:nvSpPr>
          <p:cNvPr id="47" name="Freeform 5"/>
          <p:cNvSpPr>
            <a:spLocks/>
          </p:cNvSpPr>
          <p:nvPr/>
        </p:nvSpPr>
        <p:spPr bwMode="auto">
          <a:xfrm>
            <a:off x="4906273" y="2482581"/>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4952098" y="3744926"/>
            <a:ext cx="2287802" cy="646331"/>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四个自信</a:t>
            </a:r>
            <a:endPar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49" name="图片 4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562603" y="2837580"/>
            <a:ext cx="1066795" cy="907346"/>
          </a:xfrm>
          <a:prstGeom prst="rect">
            <a:avLst/>
          </a:prstGeom>
        </p:spPr>
      </p:pic>
    </p:spTree>
    <p:extLst>
      <p:ext uri="{BB962C8B-B14F-4D97-AF65-F5344CB8AC3E}">
        <p14:creationId xmlns:p14="http://schemas.microsoft.com/office/powerpoint/2010/main" val="26936509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250" fill="hold"/>
                                        <p:tgtEl>
                                          <p:spTgt spid="47"/>
                                        </p:tgtEl>
                                        <p:attrNameLst>
                                          <p:attrName>ppt_w</p:attrName>
                                        </p:attrNameLst>
                                      </p:cBhvr>
                                      <p:tavLst>
                                        <p:tav tm="0">
                                          <p:val>
                                            <p:fltVal val="0"/>
                                          </p:val>
                                        </p:tav>
                                        <p:tav tm="100000">
                                          <p:val>
                                            <p:strVal val="#ppt_w"/>
                                          </p:val>
                                        </p:tav>
                                      </p:tavLst>
                                    </p:anim>
                                    <p:anim calcmode="lin" valueType="num">
                                      <p:cBhvr>
                                        <p:cTn id="41" dur="250" fill="hold"/>
                                        <p:tgtEl>
                                          <p:spTgt spid="47"/>
                                        </p:tgtEl>
                                        <p:attrNameLst>
                                          <p:attrName>ppt_h</p:attrName>
                                        </p:attrNameLst>
                                      </p:cBhvr>
                                      <p:tavLst>
                                        <p:tav tm="0">
                                          <p:val>
                                            <p:fltVal val="0"/>
                                          </p:val>
                                        </p:tav>
                                        <p:tav tm="100000">
                                          <p:val>
                                            <p:strVal val="#ppt_h"/>
                                          </p:val>
                                        </p:tav>
                                      </p:tavLst>
                                    </p:anim>
                                    <p:animEffect transition="in" filter="fade">
                                      <p:cBhvr>
                                        <p:cTn id="42" dur="250"/>
                                        <p:tgtEl>
                                          <p:spTgt spid="47"/>
                                        </p:tgtEl>
                                      </p:cBhvr>
                                    </p:animEffect>
                                  </p:childTnLst>
                                </p:cTn>
                              </p:par>
                              <p:par>
                                <p:cTn id="43" presetID="6" presetClass="emph" presetSubtype="0" decel="100000" fill="hold" grpId="1" nodeType="withEffect">
                                  <p:stCondLst>
                                    <p:cond delay="200"/>
                                  </p:stCondLst>
                                  <p:childTnLst>
                                    <p:animScale>
                                      <p:cBhvr>
                                        <p:cTn id="44" dur="250" fill="hold"/>
                                        <p:tgtEl>
                                          <p:spTgt spid="47"/>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47"/>
                                        </p:tgtEl>
                                      </p:cBhvr>
                                      <p:by x="83000" y="83000"/>
                                    </p:animScale>
                                  </p:childTnLst>
                                </p:cTn>
                              </p:par>
                              <p:par>
                                <p:cTn id="47" presetID="53" presetClass="entr" presetSubtype="16" fill="hold" nodeType="withEffect">
                                  <p:stCondLst>
                                    <p:cond delay="400"/>
                                  </p:stCondLst>
                                  <p:childTnLst>
                                    <p:set>
                                      <p:cBhvr>
                                        <p:cTn id="48" dur="1" fill="hold">
                                          <p:stCondLst>
                                            <p:cond delay="0"/>
                                          </p:stCondLst>
                                        </p:cTn>
                                        <p:tgtEl>
                                          <p:spTgt spid="49"/>
                                        </p:tgtEl>
                                        <p:attrNameLst>
                                          <p:attrName>style.visibility</p:attrName>
                                        </p:attrNameLst>
                                      </p:cBhvr>
                                      <p:to>
                                        <p:strVal val="visible"/>
                                      </p:to>
                                    </p:set>
                                    <p:anim calcmode="lin" valueType="num">
                                      <p:cBhvr>
                                        <p:cTn id="49" dur="250" fill="hold"/>
                                        <p:tgtEl>
                                          <p:spTgt spid="49"/>
                                        </p:tgtEl>
                                        <p:attrNameLst>
                                          <p:attrName>ppt_w</p:attrName>
                                        </p:attrNameLst>
                                      </p:cBhvr>
                                      <p:tavLst>
                                        <p:tav tm="0">
                                          <p:val>
                                            <p:fltVal val="0"/>
                                          </p:val>
                                        </p:tav>
                                        <p:tav tm="100000">
                                          <p:val>
                                            <p:strVal val="#ppt_w"/>
                                          </p:val>
                                        </p:tav>
                                      </p:tavLst>
                                    </p:anim>
                                    <p:anim calcmode="lin" valueType="num">
                                      <p:cBhvr>
                                        <p:cTn id="50" dur="250" fill="hold"/>
                                        <p:tgtEl>
                                          <p:spTgt spid="49"/>
                                        </p:tgtEl>
                                        <p:attrNameLst>
                                          <p:attrName>ppt_h</p:attrName>
                                        </p:attrNameLst>
                                      </p:cBhvr>
                                      <p:tavLst>
                                        <p:tav tm="0">
                                          <p:val>
                                            <p:fltVal val="0"/>
                                          </p:val>
                                        </p:tav>
                                        <p:tav tm="100000">
                                          <p:val>
                                            <p:strVal val="#ppt_h"/>
                                          </p:val>
                                        </p:tav>
                                      </p:tavLst>
                                    </p:anim>
                                    <p:animEffect transition="in" filter="fade">
                                      <p:cBhvr>
                                        <p:cTn id="51" dur="250"/>
                                        <p:tgtEl>
                                          <p:spTgt spid="49"/>
                                        </p:tgtEl>
                                      </p:cBhvr>
                                    </p:animEffect>
                                  </p:childTnLst>
                                </p:cTn>
                              </p:par>
                              <p:par>
                                <p:cTn id="52" presetID="6" presetClass="emph" presetSubtype="0" decel="100000" fill="hold" nodeType="withEffect">
                                  <p:stCondLst>
                                    <p:cond delay="600"/>
                                  </p:stCondLst>
                                  <p:childTnLst>
                                    <p:animScale>
                                      <p:cBhvr>
                                        <p:cTn id="53" dur="250" fill="hold"/>
                                        <p:tgtEl>
                                          <p:spTgt spid="49"/>
                                        </p:tgtEl>
                                      </p:cBhvr>
                                      <p:by x="120000" y="120000"/>
                                    </p:animScale>
                                  </p:childTnLst>
                                </p:cTn>
                              </p:par>
                              <p:par>
                                <p:cTn id="54" presetID="6" presetClass="emph" presetSubtype="0" decel="100000" fill="hold" nodeType="withEffect">
                                  <p:stCondLst>
                                    <p:cond delay="800"/>
                                  </p:stCondLst>
                                  <p:childTnLst>
                                    <p:animScale>
                                      <p:cBhvr>
                                        <p:cTn id="55" dur="250" fill="hold"/>
                                        <p:tgtEl>
                                          <p:spTgt spid="4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48"/>
                                        </p:tgtEl>
                                        <p:attrNameLst>
                                          <p:attrName>style.visibility</p:attrName>
                                        </p:attrNameLst>
                                      </p:cBhvr>
                                      <p:to>
                                        <p:strVal val="visible"/>
                                      </p:to>
                                    </p:set>
                                    <p:anim calcmode="lin" valueType="num">
                                      <p:cBhvr>
                                        <p:cTn id="58" dur="250" fill="hold"/>
                                        <p:tgtEl>
                                          <p:spTgt spid="48"/>
                                        </p:tgtEl>
                                        <p:attrNameLst>
                                          <p:attrName>ppt_w</p:attrName>
                                        </p:attrNameLst>
                                      </p:cBhvr>
                                      <p:tavLst>
                                        <p:tav tm="0">
                                          <p:val>
                                            <p:fltVal val="0"/>
                                          </p:val>
                                        </p:tav>
                                        <p:tav tm="100000">
                                          <p:val>
                                            <p:strVal val="#ppt_w"/>
                                          </p:val>
                                        </p:tav>
                                      </p:tavLst>
                                    </p:anim>
                                    <p:anim calcmode="lin" valueType="num">
                                      <p:cBhvr>
                                        <p:cTn id="59" dur="250" fill="hold"/>
                                        <p:tgtEl>
                                          <p:spTgt spid="48"/>
                                        </p:tgtEl>
                                        <p:attrNameLst>
                                          <p:attrName>ppt_h</p:attrName>
                                        </p:attrNameLst>
                                      </p:cBhvr>
                                      <p:tavLst>
                                        <p:tav tm="0">
                                          <p:val>
                                            <p:fltVal val="0"/>
                                          </p:val>
                                        </p:tav>
                                        <p:tav tm="100000">
                                          <p:val>
                                            <p:strVal val="#ppt_h"/>
                                          </p:val>
                                        </p:tav>
                                      </p:tavLst>
                                    </p:anim>
                                    <p:animEffect transition="in" filter="fade">
                                      <p:cBhvr>
                                        <p:cTn id="60" dur="250"/>
                                        <p:tgtEl>
                                          <p:spTgt spid="48"/>
                                        </p:tgtEl>
                                      </p:cBhvr>
                                    </p:animEffect>
                                  </p:childTnLst>
                                </p:cTn>
                              </p:par>
                              <p:par>
                                <p:cTn id="61" presetID="6" presetClass="emph" presetSubtype="0" decel="100000" fill="hold" grpId="1" nodeType="withEffect">
                                  <p:stCondLst>
                                    <p:cond delay="800"/>
                                  </p:stCondLst>
                                  <p:childTnLst>
                                    <p:animScale>
                                      <p:cBhvr>
                                        <p:cTn id="62" dur="250" fill="hold"/>
                                        <p:tgtEl>
                                          <p:spTgt spid="48"/>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48"/>
                                        </p:tgtEl>
                                      </p:cBhvr>
                                      <p:by x="83000" y="83000"/>
                                    </p:animScale>
                                  </p:childTnLst>
                                </p:cTn>
                              </p:par>
                            </p:childTnLst>
                          </p:cTn>
                        </p:par>
                        <p:par>
                          <p:cTn id="65" fill="hold">
                            <p:stCondLst>
                              <p:cond delay="3900"/>
                            </p:stCondLst>
                            <p:childTnLst>
                              <p:par>
                                <p:cTn id="66" presetID="53" presetClass="entr" presetSubtype="16"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par>
                                <p:cTn id="81" presetID="53" presetClass="entr" presetSubtype="16" fill="hold" grpId="0" nodeType="withEffect">
                                  <p:stCondLst>
                                    <p:cond delay="60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childTnLst>
                          </p:cTn>
                        </p:par>
                        <p:par>
                          <p:cTn id="86" fill="hold">
                            <p:stCondLst>
                              <p:cond delay="5000"/>
                            </p:stCondLst>
                            <p:childTnLst>
                              <p:par>
                                <p:cTn id="87" presetID="53" presetClass="entr" presetSubtype="16"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43"/>
                                        </p:tgtEl>
                                        <p:attrNameLst>
                                          <p:attrName>style.visibility</p:attrName>
                                        </p:attrNameLst>
                                      </p:cBhvr>
                                      <p:to>
                                        <p:strVal val="visible"/>
                                      </p:to>
                                    </p:set>
                                    <p:anim calcmode="lin" valueType="num">
                                      <p:cBhvr>
                                        <p:cTn id="94" dur="500" fill="hold"/>
                                        <p:tgtEl>
                                          <p:spTgt spid="43"/>
                                        </p:tgtEl>
                                        <p:attrNameLst>
                                          <p:attrName>ppt_w</p:attrName>
                                        </p:attrNameLst>
                                      </p:cBhvr>
                                      <p:tavLst>
                                        <p:tav tm="0">
                                          <p:val>
                                            <p:fltVal val="0"/>
                                          </p:val>
                                        </p:tav>
                                        <p:tav tm="100000">
                                          <p:val>
                                            <p:strVal val="#ppt_w"/>
                                          </p:val>
                                        </p:tav>
                                      </p:tavLst>
                                    </p:anim>
                                    <p:anim calcmode="lin" valueType="num">
                                      <p:cBhvr>
                                        <p:cTn id="95" dur="500" fill="hold"/>
                                        <p:tgtEl>
                                          <p:spTgt spid="43"/>
                                        </p:tgtEl>
                                        <p:attrNameLst>
                                          <p:attrName>ppt_h</p:attrName>
                                        </p:attrNameLst>
                                      </p:cBhvr>
                                      <p:tavLst>
                                        <p:tav tm="0">
                                          <p:val>
                                            <p:fltVal val="0"/>
                                          </p:val>
                                        </p:tav>
                                        <p:tav tm="100000">
                                          <p:val>
                                            <p:strVal val="#ppt_h"/>
                                          </p:val>
                                        </p:tav>
                                      </p:tavLst>
                                    </p:anim>
                                    <p:animEffect transition="in" filter="fade">
                                      <p:cBhvr>
                                        <p:cTn id="96" dur="500"/>
                                        <p:tgtEl>
                                          <p:spTgt spid="43"/>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grpId="0" nodeType="withEffect">
                                  <p:stCondLst>
                                    <p:cond delay="600"/>
                                  </p:stCondLst>
                                  <p:childTnLst>
                                    <p:set>
                                      <p:cBhvr>
                                        <p:cTn id="103" dur="1" fill="hold">
                                          <p:stCondLst>
                                            <p:cond delay="0"/>
                                          </p:stCondLst>
                                        </p:cTn>
                                        <p:tgtEl>
                                          <p:spTgt spid="45"/>
                                        </p:tgtEl>
                                        <p:attrNameLst>
                                          <p:attrName>style.visibility</p:attrName>
                                        </p:attrNameLst>
                                      </p:cBhvr>
                                      <p:to>
                                        <p:strVal val="visible"/>
                                      </p:to>
                                    </p:set>
                                    <p:anim calcmode="lin" valueType="num">
                                      <p:cBhvr>
                                        <p:cTn id="104" dur="500" fill="hold"/>
                                        <p:tgtEl>
                                          <p:spTgt spid="45"/>
                                        </p:tgtEl>
                                        <p:attrNameLst>
                                          <p:attrName>ppt_w</p:attrName>
                                        </p:attrNameLst>
                                      </p:cBhvr>
                                      <p:tavLst>
                                        <p:tav tm="0">
                                          <p:val>
                                            <p:fltVal val="0"/>
                                          </p:val>
                                        </p:tav>
                                        <p:tav tm="100000">
                                          <p:val>
                                            <p:strVal val="#ppt_w"/>
                                          </p:val>
                                        </p:tav>
                                      </p:tavLst>
                                    </p:anim>
                                    <p:anim calcmode="lin" valueType="num">
                                      <p:cBhvr>
                                        <p:cTn id="105" dur="500" fill="hold"/>
                                        <p:tgtEl>
                                          <p:spTgt spid="45"/>
                                        </p:tgtEl>
                                        <p:attrNameLst>
                                          <p:attrName>ppt_h</p:attrName>
                                        </p:attrNameLst>
                                      </p:cBhvr>
                                      <p:tavLst>
                                        <p:tav tm="0">
                                          <p:val>
                                            <p:fltVal val="0"/>
                                          </p:val>
                                        </p:tav>
                                        <p:tav tm="100000">
                                          <p:val>
                                            <p:strVal val="#ppt_h"/>
                                          </p:val>
                                        </p:tav>
                                      </p:tavLst>
                                    </p:anim>
                                    <p:animEffect transition="in" filter="fade">
                                      <p:cBhvr>
                                        <p:cTn id="10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39" grpId="0" animBg="1"/>
      <p:bldP spid="40" grpId="0" animBg="1"/>
      <p:bldP spid="37" grpId="0" animBg="1"/>
      <p:bldP spid="41" grpId="0" animBg="1"/>
      <p:bldP spid="42" grpId="0"/>
      <p:bldP spid="43" grpId="0"/>
      <p:bldP spid="44" grpId="0"/>
      <p:bldP spid="45" grpId="0"/>
      <p:bldP spid="47" grpId="0" animBg="1"/>
      <p:bldP spid="47" grpId="1" animBg="1"/>
      <p:bldP spid="47" grpId="2" animBg="1"/>
      <p:bldP spid="48" grpId="0"/>
      <p:bldP spid="48" grpId="1"/>
      <p:bldP spid="48"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第五部分：</a:t>
            </a:r>
            <a:r>
              <a:rPr lang="zh-CN" altLang="en-US" sz="2400" b="1" dirty="0" smtClean="0">
                <a:solidFill>
                  <a:srgbClr val="C00000"/>
                </a:solidFill>
                <a:latin typeface="微软雅黑" panose="020B0503020204020204" pitchFamily="34" charset="-122"/>
                <a:ea typeface="微软雅黑" panose="020B0503020204020204" pitchFamily="34" charset="-122"/>
              </a:rPr>
              <a:t>四个“自信”</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1" name="圆角矩形 10"/>
          <p:cNvSpPr/>
          <p:nvPr/>
        </p:nvSpPr>
        <p:spPr>
          <a:xfrm>
            <a:off x="1458738" y="1863485"/>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458738" y="3911544"/>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458738" y="3911544"/>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1584180" y="2099548"/>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道路自信</a:t>
            </a:r>
          </a:p>
        </p:txBody>
      </p:sp>
      <p:sp>
        <p:nvSpPr>
          <p:cNvPr id="15" name="文本框 14"/>
          <p:cNvSpPr txBox="1"/>
          <p:nvPr/>
        </p:nvSpPr>
        <p:spPr>
          <a:xfrm>
            <a:off x="1584180" y="4147607"/>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理论自信</a:t>
            </a:r>
          </a:p>
        </p:txBody>
      </p:sp>
      <p:sp>
        <p:nvSpPr>
          <p:cNvPr id="16" name="圆角矩形 15"/>
          <p:cNvSpPr/>
          <p:nvPr/>
        </p:nvSpPr>
        <p:spPr>
          <a:xfrm>
            <a:off x="1458738" y="1863485"/>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3569892" y="2193259"/>
            <a:ext cx="6724670" cy="1012906"/>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中国特色社会主义道路</a:t>
            </a:r>
            <a:r>
              <a:rPr lang="zh-CN" altLang="en-US" dirty="0">
                <a:latin typeface="微软雅黑" panose="020B0503020204020204" pitchFamily="34" charset="-122"/>
                <a:ea typeface="微软雅黑" panose="020B0503020204020204" pitchFamily="34" charset="-122"/>
              </a:rPr>
              <a:t>是实现社会主义现代化的必由之路，是创造人民美好生活的必由之路。</a:t>
            </a:r>
            <a:endParaRPr lang="en-US" altLang="zh-CN" dirty="0">
              <a:latin typeface="微软雅黑" panose="020B0503020204020204" pitchFamily="34" charset="-122"/>
              <a:ea typeface="微软雅黑" panose="020B0503020204020204" pitchFamily="34" charset="-122"/>
            </a:endParaRPr>
          </a:p>
        </p:txBody>
      </p:sp>
      <p:sp>
        <p:nvSpPr>
          <p:cNvPr id="26" name="矩形 25"/>
          <p:cNvSpPr/>
          <p:nvPr/>
        </p:nvSpPr>
        <p:spPr>
          <a:xfrm>
            <a:off x="3569892" y="4009107"/>
            <a:ext cx="6724670" cy="1477328"/>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中国特色社会主义理论体系</a:t>
            </a:r>
            <a:r>
              <a:rPr lang="zh-CN" altLang="en-US" dirty="0">
                <a:latin typeface="微软雅黑" panose="020B0503020204020204" pitchFamily="34" charset="-122"/>
                <a:ea typeface="微软雅黑" panose="020B0503020204020204" pitchFamily="34" charset="-122"/>
              </a:rPr>
              <a:t>是指导党和人民沿着中国特色社会主义道路实现中华民族伟大复兴的正确理论，是立于时代前沿、与时俱进的科学理论。</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85454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par>
                                <p:cTn id="10" presetID="6" presetClass="emph" presetSubtype="0" decel="100000" fill="hold" grpId="1" nodeType="withEffect">
                                  <p:stCondLst>
                                    <p:cond delay="200"/>
                                  </p:stCondLst>
                                  <p:childTnLst>
                                    <p:animScale>
                                      <p:cBhvr>
                                        <p:cTn id="11" dur="250" fill="hold"/>
                                        <p:tgtEl>
                                          <p:spTgt spid="11"/>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1"/>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250" fill="hold"/>
                                        <p:tgtEl>
                                          <p:spTgt spid="14"/>
                                        </p:tgtEl>
                                        <p:attrNameLst>
                                          <p:attrName>ppt_w</p:attrName>
                                        </p:attrNameLst>
                                      </p:cBhvr>
                                      <p:tavLst>
                                        <p:tav tm="0">
                                          <p:val>
                                            <p:fltVal val="0"/>
                                          </p:val>
                                        </p:tav>
                                        <p:tav tm="100000">
                                          <p:val>
                                            <p:strVal val="#ppt_w"/>
                                          </p:val>
                                        </p:tav>
                                      </p:tavLst>
                                    </p:anim>
                                    <p:anim calcmode="lin" valueType="num">
                                      <p:cBhvr>
                                        <p:cTn id="17" dur="250" fill="hold"/>
                                        <p:tgtEl>
                                          <p:spTgt spid="14"/>
                                        </p:tgtEl>
                                        <p:attrNameLst>
                                          <p:attrName>ppt_h</p:attrName>
                                        </p:attrNameLst>
                                      </p:cBhvr>
                                      <p:tavLst>
                                        <p:tav tm="0">
                                          <p:val>
                                            <p:fltVal val="0"/>
                                          </p:val>
                                        </p:tav>
                                        <p:tav tm="100000">
                                          <p:val>
                                            <p:strVal val="#ppt_h"/>
                                          </p:val>
                                        </p:tav>
                                      </p:tavLst>
                                    </p:anim>
                                    <p:animEffect transition="in" filter="fade">
                                      <p:cBhvr>
                                        <p:cTn id="18" dur="250"/>
                                        <p:tgtEl>
                                          <p:spTgt spid="14"/>
                                        </p:tgtEl>
                                      </p:cBhvr>
                                    </p:animEffect>
                                  </p:childTnLst>
                                </p:cTn>
                              </p:par>
                              <p:par>
                                <p:cTn id="19" presetID="6" presetClass="emph" presetSubtype="0" decel="100000" fill="hold" grpId="1" nodeType="withEffect">
                                  <p:stCondLst>
                                    <p:cond delay="600"/>
                                  </p:stCondLst>
                                  <p:childTnLst>
                                    <p:animScale>
                                      <p:cBhvr>
                                        <p:cTn id="20" dur="250" fill="hold"/>
                                        <p:tgtEl>
                                          <p:spTgt spid="14"/>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4"/>
                                        </p:tgtEl>
                                      </p:cBhvr>
                                      <p:by x="83000" y="83000"/>
                                    </p:animScale>
                                  </p:childTnLst>
                                </p:cTn>
                              </p:par>
                            </p:childTnLst>
                          </p:cTn>
                        </p:par>
                        <p:par>
                          <p:cTn id="23" fill="hold">
                            <p:stCondLst>
                              <p:cond delay="105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par>
                          <p:cTn id="28" fill="hold">
                            <p:stCondLst>
                              <p:cond delay="15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5"/>
                                        </p:tgtEl>
                                        <p:attrNameLst>
                                          <p:attrName>style.visibility</p:attrName>
                                        </p:attrNameLst>
                                      </p:cBhvr>
                                      <p:to>
                                        <p:strVal val="visible"/>
                                      </p:to>
                                    </p:set>
                                    <p:anim calcmode="lin" valueType="num">
                                      <p:cBhvr>
                                        <p:cTn id="31" dur="250" fill="hold"/>
                                        <p:tgtEl>
                                          <p:spTgt spid="25"/>
                                        </p:tgtEl>
                                        <p:attrNameLst>
                                          <p:attrName>ppt_w</p:attrName>
                                        </p:attrNameLst>
                                      </p:cBhvr>
                                      <p:tavLst>
                                        <p:tav tm="0">
                                          <p:val>
                                            <p:fltVal val="0"/>
                                          </p:val>
                                        </p:tav>
                                        <p:tav tm="100000">
                                          <p:val>
                                            <p:strVal val="#ppt_w"/>
                                          </p:val>
                                        </p:tav>
                                      </p:tavLst>
                                    </p:anim>
                                    <p:anim calcmode="lin" valueType="num">
                                      <p:cBhvr>
                                        <p:cTn id="32" dur="250" fill="hold"/>
                                        <p:tgtEl>
                                          <p:spTgt spid="25"/>
                                        </p:tgtEl>
                                        <p:attrNameLst>
                                          <p:attrName>ppt_h</p:attrName>
                                        </p:attrNameLst>
                                      </p:cBhvr>
                                      <p:tavLst>
                                        <p:tav tm="0">
                                          <p:val>
                                            <p:fltVal val="0"/>
                                          </p:val>
                                        </p:tav>
                                        <p:tav tm="100000">
                                          <p:val>
                                            <p:strVal val="#ppt_h"/>
                                          </p:val>
                                        </p:tav>
                                      </p:tavLst>
                                    </p:anim>
                                    <p:animEffect transition="in" filter="fade">
                                      <p:cBhvr>
                                        <p:cTn id="33" dur="250"/>
                                        <p:tgtEl>
                                          <p:spTgt spid="25"/>
                                        </p:tgtEl>
                                      </p:cBhvr>
                                    </p:animEffect>
                                  </p:childTnLst>
                                </p:cTn>
                              </p:par>
                            </p:childTnLst>
                          </p:cTn>
                        </p:par>
                        <p:par>
                          <p:cTn id="34" fill="hold">
                            <p:stCondLst>
                              <p:cond delay="28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12"/>
                                        </p:tgtEl>
                                      </p:cBhvr>
                                      <p:by x="83000" y="83000"/>
                                    </p:animScale>
                                  </p:childTnLst>
                                </p:cTn>
                              </p:par>
                              <p:par>
                                <p:cTn id="44" presetID="53" presetClass="entr" presetSubtype="16" fill="hold" grpId="0" nodeType="withEffect">
                                  <p:stCondLst>
                                    <p:cond delay="4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250" fill="hold"/>
                                        <p:tgtEl>
                                          <p:spTgt spid="15"/>
                                        </p:tgtEl>
                                        <p:attrNameLst>
                                          <p:attrName>ppt_w</p:attrName>
                                        </p:attrNameLst>
                                      </p:cBhvr>
                                      <p:tavLst>
                                        <p:tav tm="0">
                                          <p:val>
                                            <p:fltVal val="0"/>
                                          </p:val>
                                        </p:tav>
                                        <p:tav tm="100000">
                                          <p:val>
                                            <p:strVal val="#ppt_w"/>
                                          </p:val>
                                        </p:tav>
                                      </p:tavLst>
                                    </p:anim>
                                    <p:anim calcmode="lin" valueType="num">
                                      <p:cBhvr>
                                        <p:cTn id="47" dur="250" fill="hold"/>
                                        <p:tgtEl>
                                          <p:spTgt spid="15"/>
                                        </p:tgtEl>
                                        <p:attrNameLst>
                                          <p:attrName>ppt_h</p:attrName>
                                        </p:attrNameLst>
                                      </p:cBhvr>
                                      <p:tavLst>
                                        <p:tav tm="0">
                                          <p:val>
                                            <p:fltVal val="0"/>
                                          </p:val>
                                        </p:tav>
                                        <p:tav tm="100000">
                                          <p:val>
                                            <p:strVal val="#ppt_h"/>
                                          </p:val>
                                        </p:tav>
                                      </p:tavLst>
                                    </p:anim>
                                    <p:animEffect transition="in" filter="fade">
                                      <p:cBhvr>
                                        <p:cTn id="48" dur="250"/>
                                        <p:tgtEl>
                                          <p:spTgt spid="15"/>
                                        </p:tgtEl>
                                      </p:cBhvr>
                                    </p:animEffect>
                                  </p:childTnLst>
                                </p:cTn>
                              </p:par>
                              <p:par>
                                <p:cTn id="49" presetID="6" presetClass="emph" presetSubtype="0" decel="100000" fill="hold" grpId="1" nodeType="withEffect">
                                  <p:stCondLst>
                                    <p:cond delay="600"/>
                                  </p:stCondLst>
                                  <p:childTnLst>
                                    <p:animScale>
                                      <p:cBhvr>
                                        <p:cTn id="50" dur="250" fill="hold"/>
                                        <p:tgtEl>
                                          <p:spTgt spid="15"/>
                                        </p:tgtEl>
                                      </p:cBhvr>
                                      <p:by x="120000" y="120000"/>
                                    </p:animScale>
                                  </p:childTnLst>
                                </p:cTn>
                              </p:par>
                              <p:par>
                                <p:cTn id="51" presetID="6" presetClass="emph" presetSubtype="0" decel="100000" fill="hold" grpId="2" nodeType="withEffect">
                                  <p:stCondLst>
                                    <p:cond delay="800"/>
                                  </p:stCondLst>
                                  <p:childTnLst>
                                    <p:animScale>
                                      <p:cBhvr>
                                        <p:cTn id="52" dur="250" fill="hold"/>
                                        <p:tgtEl>
                                          <p:spTgt spid="15"/>
                                        </p:tgtEl>
                                      </p:cBhvr>
                                      <p:by x="83000" y="83000"/>
                                    </p:animScale>
                                  </p:childTnLst>
                                </p:cTn>
                              </p:par>
                            </p:childTnLst>
                          </p:cTn>
                        </p:par>
                        <p:par>
                          <p:cTn id="53" fill="hold">
                            <p:stCondLst>
                              <p:cond delay="3850"/>
                            </p:stCondLst>
                            <p:childTnLst>
                              <p:par>
                                <p:cTn id="54" presetID="1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p:tgtEl>
                                          <p:spTgt spid="13"/>
                                        </p:tgtEl>
                                        <p:attrNameLst>
                                          <p:attrName>ppt_x</p:attrName>
                                        </p:attrNameLst>
                                      </p:cBhvr>
                                      <p:tavLst>
                                        <p:tav tm="0">
                                          <p:val>
                                            <p:strVal val="#ppt_x-#ppt_w*1.125000"/>
                                          </p:val>
                                        </p:tav>
                                        <p:tav tm="100000">
                                          <p:val>
                                            <p:strVal val="#ppt_x"/>
                                          </p:val>
                                        </p:tav>
                                      </p:tavLst>
                                    </p:anim>
                                    <p:animEffect transition="in" filter="wipe(right)">
                                      <p:cBhvr>
                                        <p:cTn id="57" dur="500"/>
                                        <p:tgtEl>
                                          <p:spTgt spid="13"/>
                                        </p:tgtEl>
                                      </p:cBhvr>
                                    </p:animEffect>
                                  </p:childTnLst>
                                </p:cTn>
                              </p:par>
                            </p:childTnLst>
                          </p:cTn>
                        </p:par>
                        <p:par>
                          <p:cTn id="58" fill="hold">
                            <p:stCondLst>
                              <p:cond delay="43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6"/>
                                        </p:tgtEl>
                                        <p:attrNameLst>
                                          <p:attrName>style.visibility</p:attrName>
                                        </p:attrNameLst>
                                      </p:cBhvr>
                                      <p:to>
                                        <p:strVal val="visible"/>
                                      </p:to>
                                    </p:set>
                                    <p:anim calcmode="lin" valueType="num">
                                      <p:cBhvr>
                                        <p:cTn id="61" dur="250" fill="hold"/>
                                        <p:tgtEl>
                                          <p:spTgt spid="26"/>
                                        </p:tgtEl>
                                        <p:attrNameLst>
                                          <p:attrName>ppt_w</p:attrName>
                                        </p:attrNameLst>
                                      </p:cBhvr>
                                      <p:tavLst>
                                        <p:tav tm="0">
                                          <p:val>
                                            <p:fltVal val="0"/>
                                          </p:val>
                                        </p:tav>
                                        <p:tav tm="100000">
                                          <p:val>
                                            <p:strVal val="#ppt_w"/>
                                          </p:val>
                                        </p:tav>
                                      </p:tavLst>
                                    </p:anim>
                                    <p:anim calcmode="lin" valueType="num">
                                      <p:cBhvr>
                                        <p:cTn id="62" dur="250" fill="hold"/>
                                        <p:tgtEl>
                                          <p:spTgt spid="26"/>
                                        </p:tgtEl>
                                        <p:attrNameLst>
                                          <p:attrName>ppt_h</p:attrName>
                                        </p:attrNameLst>
                                      </p:cBhvr>
                                      <p:tavLst>
                                        <p:tav tm="0">
                                          <p:val>
                                            <p:fltVal val="0"/>
                                          </p:val>
                                        </p:tav>
                                        <p:tav tm="100000">
                                          <p:val>
                                            <p:strVal val="#ppt_h"/>
                                          </p:val>
                                        </p:tav>
                                      </p:tavLst>
                                    </p:anim>
                                    <p:animEffect transition="in" filter="fade">
                                      <p:cBhvr>
                                        <p:cTn id="63"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4" grpId="0"/>
      <p:bldP spid="14" grpId="1"/>
      <p:bldP spid="14" grpId="2"/>
      <p:bldP spid="15" grpId="0"/>
      <p:bldP spid="15" grpId="1"/>
      <p:bldP spid="15" grpId="2"/>
      <p:bldP spid="16" grpId="0" animBg="1"/>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第六部分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984885"/>
          </a:xfrm>
          <a:prstGeom prst="rect">
            <a:avLst/>
          </a:prstGeom>
        </p:spPr>
        <p:txBody>
          <a:bodyPr wrap="square">
            <a:spAutoFit/>
          </a:bodyPr>
          <a:lstStyle/>
          <a:p>
            <a:pPr algn="ctr"/>
            <a:r>
              <a:rPr lang="zh-CN" altLang="en-US" sz="58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4226371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1.11111E-6 L 0.31576 1.11111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16058" y="115585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a:spLocks/>
          </p:cNvSpPr>
          <p:nvPr/>
        </p:nvSpPr>
        <p:spPr bwMode="auto">
          <a:xfrm>
            <a:off x="1946092" y="141378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1955081" y="2355329"/>
            <a:ext cx="2377804" cy="1107996"/>
          </a:xfrm>
          <a:prstGeom prst="rect">
            <a:avLst/>
          </a:prstGeom>
          <a:noFill/>
          <a:effectLst/>
        </p:spPr>
        <p:txBody>
          <a:bodyPr wrap="square" rtlCol="0">
            <a:spAutoFit/>
          </a:bodyPr>
          <a:lstStyle/>
          <a:p>
            <a:pPr algn="ctr"/>
            <a:r>
              <a:rPr lang="zh-CN" altLang="en-US" sz="6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endParaRPr lang="zh-CN" altLang="en-US" sz="6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751195" y="1687169"/>
            <a:ext cx="785577" cy="668160"/>
          </a:xfrm>
          <a:prstGeom prst="rect">
            <a:avLst/>
          </a:prstGeom>
        </p:spPr>
      </p:pic>
      <p:grpSp>
        <p:nvGrpSpPr>
          <p:cNvPr id="30" name="组合 29"/>
          <p:cNvGrpSpPr/>
          <p:nvPr/>
        </p:nvGrpSpPr>
        <p:grpSpPr>
          <a:xfrm>
            <a:off x="5544649" y="861109"/>
            <a:ext cx="4752902" cy="523220"/>
            <a:chOff x="5544649" y="861109"/>
            <a:chExt cx="4752902" cy="523220"/>
          </a:xfrm>
        </p:grpSpPr>
        <p:sp>
          <p:nvSpPr>
            <p:cNvPr id="13" name="圆角矩形 12"/>
            <p:cNvSpPr/>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87387" y="891887"/>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学习的指导思想和意义</a:t>
              </a:r>
            </a:p>
          </p:txBody>
        </p:sp>
        <p:sp>
          <p:nvSpPr>
            <p:cNvPr id="19" name="圆角矩形 18"/>
            <p:cNvSpPr>
              <a:spLocks noChangeAspect="1"/>
            </p:cNvSpPr>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544649" y="1533136"/>
            <a:ext cx="4752902" cy="523220"/>
            <a:chOff x="5544649" y="1533136"/>
            <a:chExt cx="4752902" cy="523220"/>
          </a:xfrm>
        </p:grpSpPr>
        <p:sp>
          <p:nvSpPr>
            <p:cNvPr id="14" name="圆角矩形 13"/>
            <p:cNvSpPr/>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87387" y="1563914"/>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学习的总体要求</a:t>
              </a:r>
            </a:p>
          </p:txBody>
        </p:sp>
        <p:sp>
          <p:nvSpPr>
            <p:cNvPr id="20" name="圆角矩形 19"/>
            <p:cNvSpPr>
              <a:spLocks noChangeAspect="1"/>
            </p:cNvSpPr>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2</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544649" y="2205163"/>
            <a:ext cx="4752902" cy="523220"/>
            <a:chOff x="5544649" y="2205163"/>
            <a:chExt cx="4752902" cy="523220"/>
          </a:xfrm>
        </p:grpSpPr>
        <p:sp>
          <p:nvSpPr>
            <p:cNvPr id="15" name="圆角矩形 14"/>
            <p:cNvSpPr/>
            <p:nvPr/>
          </p:nvSpPr>
          <p:spPr>
            <a:xfrm>
              <a:off x="5544649" y="2205163"/>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87387" y="2235941"/>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三个“伟大历史贡献”</a:t>
              </a:r>
            </a:p>
          </p:txBody>
        </p:sp>
        <p:sp>
          <p:nvSpPr>
            <p:cNvPr id="21" name="圆角矩形 20"/>
            <p:cNvSpPr>
              <a:spLocks noChangeAspect="1"/>
            </p:cNvSpPr>
            <p:nvPr/>
          </p:nvSpPr>
          <p:spPr>
            <a:xfrm>
              <a:off x="5600920" y="2250773"/>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3</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544649" y="2877190"/>
            <a:ext cx="4752902" cy="523220"/>
            <a:chOff x="5544649" y="2877190"/>
            <a:chExt cx="4752902" cy="523220"/>
          </a:xfrm>
        </p:grpSpPr>
        <p:sp>
          <p:nvSpPr>
            <p:cNvPr id="16" name="圆角矩形 15"/>
            <p:cNvSpPr/>
            <p:nvPr/>
          </p:nvSpPr>
          <p:spPr>
            <a:xfrm>
              <a:off x="5544649" y="2877190"/>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87387" y="2907968"/>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三个“永不动摇”</a:t>
              </a:r>
            </a:p>
          </p:txBody>
        </p:sp>
        <p:sp>
          <p:nvSpPr>
            <p:cNvPr id="22" name="圆角矩形 21"/>
            <p:cNvSpPr>
              <a:spLocks noChangeAspect="1"/>
            </p:cNvSpPr>
            <p:nvPr/>
          </p:nvSpPr>
          <p:spPr>
            <a:xfrm>
              <a:off x="5600920" y="2922800"/>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4</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544649" y="3549217"/>
            <a:ext cx="4752902" cy="523220"/>
            <a:chOff x="5544649" y="3549217"/>
            <a:chExt cx="4752902" cy="523220"/>
          </a:xfrm>
        </p:grpSpPr>
        <p:sp>
          <p:nvSpPr>
            <p:cNvPr id="17" name="圆角矩形 16"/>
            <p:cNvSpPr/>
            <p:nvPr/>
          </p:nvSpPr>
          <p:spPr>
            <a:xfrm>
              <a:off x="5544649" y="3549217"/>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87387" y="3579995"/>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四个“自信”</a:t>
              </a:r>
            </a:p>
          </p:txBody>
        </p:sp>
        <p:sp>
          <p:nvSpPr>
            <p:cNvPr id="23" name="圆角矩形 22"/>
            <p:cNvSpPr>
              <a:spLocks noChangeAspect="1"/>
            </p:cNvSpPr>
            <p:nvPr/>
          </p:nvSpPr>
          <p:spPr>
            <a:xfrm>
              <a:off x="5600920" y="3594827"/>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5</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544649" y="4221242"/>
            <a:ext cx="4752902" cy="523220"/>
            <a:chOff x="5544649" y="4221242"/>
            <a:chExt cx="4752902" cy="523220"/>
          </a:xfrm>
        </p:grpSpPr>
        <p:sp>
          <p:nvSpPr>
            <p:cNvPr id="18" name="圆角矩形 17"/>
            <p:cNvSpPr/>
            <p:nvPr/>
          </p:nvSpPr>
          <p:spPr>
            <a:xfrm>
              <a:off x="5544649" y="4221242"/>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7387" y="4252020"/>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不忘初心，继续前进</a:t>
              </a:r>
            </a:p>
          </p:txBody>
        </p:sp>
        <p:sp>
          <p:nvSpPr>
            <p:cNvPr id="24" name="圆角矩形 23"/>
            <p:cNvSpPr>
              <a:spLocks noChangeAspect="1"/>
            </p:cNvSpPr>
            <p:nvPr/>
          </p:nvSpPr>
          <p:spPr>
            <a:xfrm>
              <a:off x="5600920" y="4266852"/>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6</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737" y="5038725"/>
            <a:ext cx="11058525" cy="1819275"/>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70171" y="4749667"/>
            <a:ext cx="2036340" cy="848475"/>
          </a:xfrm>
          <a:prstGeom prst="rect">
            <a:avLst/>
          </a:prstGeom>
        </p:spPr>
      </p:pic>
    </p:spTree>
    <p:extLst>
      <p:ext uri="{BB962C8B-B14F-4D97-AF65-F5344CB8AC3E}">
        <p14:creationId xmlns:p14="http://schemas.microsoft.com/office/powerpoint/2010/main" val="33286762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16"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16"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p:stCondLst>
                              <p:cond delay="275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par>
                                <p:cTn id="58" presetID="35" presetClass="path" presetSubtype="0" accel="50000" decel="50000" fill="hold" nodeType="withEffect">
                                  <p:stCondLst>
                                    <p:cond delay="0"/>
                                  </p:stCondLst>
                                  <p:childTnLst>
                                    <p:animMotion origin="layout" path="M 1.25E-6 -1.11111E-6 L 0.31575 -1.11111E-6 " pathEditMode="relative" rAng="0" ptsTypes="AA">
                                      <p:cBhvr>
                                        <p:cTn id="59" dur="1000" spd="-100000" fill="hold"/>
                                        <p:tgtEl>
                                          <p:spTgt spid="30"/>
                                        </p:tgtEl>
                                        <p:attrNameLst>
                                          <p:attrName>ppt_x</p:attrName>
                                          <p:attrName>ppt_y</p:attrName>
                                        </p:attrNameLst>
                                      </p:cBhvr>
                                      <p:rCtr x="15781" y="0"/>
                                    </p:animMotion>
                                  </p:childTnLst>
                                </p:cTn>
                              </p:par>
                              <p:par>
                                <p:cTn id="60" presetID="53" presetClass="entr" presetSubtype="16" fill="hold" nodeType="withEffect">
                                  <p:stCondLst>
                                    <p:cond delay="3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par>
                                <p:cTn id="65" presetID="35" presetClass="path" presetSubtype="0" accel="50000" decel="50000" fill="hold" nodeType="withEffect">
                                  <p:stCondLst>
                                    <p:cond delay="300"/>
                                  </p:stCondLst>
                                  <p:childTnLst>
                                    <p:animMotion origin="layout" path="M 1.25E-6 -1.11111E-6 L 0.31575 -1.11111E-6 " pathEditMode="relative" rAng="0" ptsTypes="AA">
                                      <p:cBhvr>
                                        <p:cTn id="66" dur="1000" spd="-100000" fill="hold"/>
                                        <p:tgtEl>
                                          <p:spTgt spid="31"/>
                                        </p:tgtEl>
                                        <p:attrNameLst>
                                          <p:attrName>ppt_x</p:attrName>
                                          <p:attrName>ppt_y</p:attrName>
                                        </p:attrNameLst>
                                      </p:cBhvr>
                                      <p:rCtr x="15781" y="0"/>
                                    </p:animMotion>
                                  </p:childTnLst>
                                </p:cTn>
                              </p:par>
                              <p:par>
                                <p:cTn id="67" presetID="53" presetClass="entr" presetSubtype="16" fill="hold" nodeType="withEffect">
                                  <p:stCondLst>
                                    <p:cond delay="60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35" presetClass="path" presetSubtype="0" accel="50000" decel="50000" fill="hold" nodeType="withEffect">
                                  <p:stCondLst>
                                    <p:cond delay="600"/>
                                  </p:stCondLst>
                                  <p:childTnLst>
                                    <p:animMotion origin="layout" path="M 1.25E-6 -1.11111E-6 L 0.31575 -1.11111E-6 " pathEditMode="relative" rAng="0" ptsTypes="AA">
                                      <p:cBhvr>
                                        <p:cTn id="73" dur="1000" spd="-100000" fill="hold"/>
                                        <p:tgtEl>
                                          <p:spTgt spid="32"/>
                                        </p:tgtEl>
                                        <p:attrNameLst>
                                          <p:attrName>ppt_x</p:attrName>
                                          <p:attrName>ppt_y</p:attrName>
                                        </p:attrNameLst>
                                      </p:cBhvr>
                                      <p:rCtr x="15781" y="0"/>
                                    </p:animMotion>
                                  </p:childTnLst>
                                </p:cTn>
                              </p:par>
                              <p:par>
                                <p:cTn id="74" presetID="53" presetClass="entr" presetSubtype="16" fill="hold" nodeType="withEffect">
                                  <p:stCondLst>
                                    <p:cond delay="90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par>
                                <p:cTn id="79" presetID="35" presetClass="path" presetSubtype="0" accel="50000" decel="50000" fill="hold" nodeType="withEffect">
                                  <p:stCondLst>
                                    <p:cond delay="900"/>
                                  </p:stCondLst>
                                  <p:childTnLst>
                                    <p:animMotion origin="layout" path="M 1.25E-6 -1.11111E-6 L 0.31575 -1.11111E-6 " pathEditMode="relative" rAng="0" ptsTypes="AA">
                                      <p:cBhvr>
                                        <p:cTn id="80" dur="1000" spd="-100000" fill="hold"/>
                                        <p:tgtEl>
                                          <p:spTgt spid="33"/>
                                        </p:tgtEl>
                                        <p:attrNameLst>
                                          <p:attrName>ppt_x</p:attrName>
                                          <p:attrName>ppt_y</p:attrName>
                                        </p:attrNameLst>
                                      </p:cBhvr>
                                      <p:rCtr x="15781" y="0"/>
                                    </p:animMotion>
                                  </p:childTnLst>
                                </p:cTn>
                              </p:par>
                              <p:par>
                                <p:cTn id="81" presetID="53" presetClass="entr" presetSubtype="16" fill="hold" nodeType="withEffect">
                                  <p:stCondLst>
                                    <p:cond delay="12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Effect transition="in" filter="fade">
                                      <p:cBhvr>
                                        <p:cTn id="85" dur="500"/>
                                        <p:tgtEl>
                                          <p:spTgt spid="34"/>
                                        </p:tgtEl>
                                      </p:cBhvr>
                                    </p:animEffect>
                                  </p:childTnLst>
                                </p:cTn>
                              </p:par>
                              <p:par>
                                <p:cTn id="86" presetID="35" presetClass="path" presetSubtype="0" accel="50000" decel="50000" fill="hold" nodeType="withEffect">
                                  <p:stCondLst>
                                    <p:cond delay="1200"/>
                                  </p:stCondLst>
                                  <p:childTnLst>
                                    <p:animMotion origin="layout" path="M 1.25E-6 -1.11111E-6 L 0.31575 -1.11111E-6 " pathEditMode="relative" rAng="0" ptsTypes="AA">
                                      <p:cBhvr>
                                        <p:cTn id="87" dur="1000" spd="-100000" fill="hold"/>
                                        <p:tgtEl>
                                          <p:spTgt spid="34"/>
                                        </p:tgtEl>
                                        <p:attrNameLst>
                                          <p:attrName>ppt_x</p:attrName>
                                          <p:attrName>ppt_y</p:attrName>
                                        </p:attrNameLst>
                                      </p:cBhvr>
                                      <p:rCtr x="15781" y="0"/>
                                    </p:animMotion>
                                  </p:childTnLst>
                                </p:cTn>
                              </p:par>
                              <p:par>
                                <p:cTn id="88" presetID="53" presetClass="entr" presetSubtype="16" fill="hold" nodeType="withEffect">
                                  <p:stCondLst>
                                    <p:cond delay="150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ppt_w</p:attrName>
                                        </p:attrNameLst>
                                      </p:cBhvr>
                                      <p:tavLst>
                                        <p:tav tm="0">
                                          <p:val>
                                            <p:fltVal val="0"/>
                                          </p:val>
                                        </p:tav>
                                        <p:tav tm="100000">
                                          <p:val>
                                            <p:strVal val="#ppt_w"/>
                                          </p:val>
                                        </p:tav>
                                      </p:tavLst>
                                    </p:anim>
                                    <p:anim calcmode="lin" valueType="num">
                                      <p:cBhvr>
                                        <p:cTn id="91" dur="500" fill="hold"/>
                                        <p:tgtEl>
                                          <p:spTgt spid="35"/>
                                        </p:tgtEl>
                                        <p:attrNameLst>
                                          <p:attrName>ppt_h</p:attrName>
                                        </p:attrNameLst>
                                      </p:cBhvr>
                                      <p:tavLst>
                                        <p:tav tm="0">
                                          <p:val>
                                            <p:fltVal val="0"/>
                                          </p:val>
                                        </p:tav>
                                        <p:tav tm="100000">
                                          <p:val>
                                            <p:strVal val="#ppt_h"/>
                                          </p:val>
                                        </p:tav>
                                      </p:tavLst>
                                    </p:anim>
                                    <p:animEffect transition="in" filter="fade">
                                      <p:cBhvr>
                                        <p:cTn id="92" dur="500"/>
                                        <p:tgtEl>
                                          <p:spTgt spid="35"/>
                                        </p:tgtEl>
                                      </p:cBhvr>
                                    </p:animEffect>
                                  </p:childTnLst>
                                </p:cTn>
                              </p:par>
                              <p:par>
                                <p:cTn id="93" presetID="35" presetClass="path" presetSubtype="0" accel="50000" decel="50000" fill="hold" nodeType="withEffect">
                                  <p:stCondLst>
                                    <p:cond delay="1500"/>
                                  </p:stCondLst>
                                  <p:childTnLst>
                                    <p:animMotion origin="layout" path="M 1.25E-6 -1.11111E-6 L 0.31575 -1.11111E-6 " pathEditMode="relative" rAng="0" ptsTypes="AA">
                                      <p:cBhvr>
                                        <p:cTn id="94" dur="1000" spd="-100000" fill="hold"/>
                                        <p:tgtEl>
                                          <p:spTgt spid="35"/>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420" y="1422753"/>
            <a:ext cx="6108358" cy="4999904"/>
          </a:xfrm>
          <a:prstGeom prst="rect">
            <a:avLst/>
          </a:prstGeom>
        </p:spPr>
      </p:pic>
      <p:sp>
        <p:nvSpPr>
          <p:cNvPr id="10" name="矩形 9"/>
          <p:cNvSpPr/>
          <p:nvPr/>
        </p:nvSpPr>
        <p:spPr>
          <a:xfrm>
            <a:off x="1745077" y="2599380"/>
            <a:ext cx="4441044" cy="1692771"/>
          </a:xfrm>
          <a:prstGeom prst="rect">
            <a:avLst/>
          </a:prstGeom>
        </p:spPr>
        <p:txBody>
          <a:bodyPr wrap="square">
            <a:spAutoFit/>
          </a:bodyPr>
          <a:lstStyle/>
          <a:p>
            <a:r>
              <a:rPr lang="zh-CN" altLang="en-US" sz="5200" b="1" dirty="0" smtClean="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不忘初心</a:t>
            </a:r>
            <a:endParaRPr lang="en-US" altLang="zh-CN" sz="5200" b="1" dirty="0" smtClean="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r>
              <a:rPr lang="zh-CN" altLang="en-US" sz="5200" b="1" dirty="0" smtClean="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      继续前进</a:t>
            </a:r>
          </a:p>
        </p:txBody>
      </p:sp>
      <p:sp>
        <p:nvSpPr>
          <p:cNvPr id="11" name="矩形 10"/>
          <p:cNvSpPr/>
          <p:nvPr/>
        </p:nvSpPr>
        <p:spPr>
          <a:xfrm>
            <a:off x="7331254" y="1986628"/>
            <a:ext cx="4172887" cy="3139321"/>
          </a:xfrm>
          <a:prstGeom prst="rect">
            <a:avLst/>
          </a:prstGeom>
          <a:noFill/>
        </p:spPr>
        <p:txBody>
          <a:bodyPr wrap="square">
            <a:spAutoFit/>
          </a:bodyPr>
          <a:lstStyle/>
          <a:p>
            <a:pPr algn="just">
              <a:lnSpc>
                <a:spcPct val="150000"/>
              </a:lnSpc>
            </a:pPr>
            <a:r>
              <a:rPr lang="zh-CN" altLang="en-US" sz="3600" b="1" dirty="0">
                <a:solidFill>
                  <a:schemeClr val="accent1"/>
                </a:solidFill>
                <a:latin typeface="微软雅黑" panose="020B0503020204020204" pitchFamily="34" charset="-122"/>
                <a:ea typeface="微软雅黑" panose="020B0503020204020204" pitchFamily="34" charset="-122"/>
              </a:rPr>
              <a:t>习近平</a:t>
            </a:r>
            <a:r>
              <a:rPr lang="zh-CN" altLang="en-US" sz="3600" b="1" dirty="0" smtClean="0">
                <a:solidFill>
                  <a:schemeClr val="accent1"/>
                </a:solidFill>
                <a:latin typeface="微软雅黑" panose="020B0503020204020204" pitchFamily="34" charset="-122"/>
                <a:ea typeface="微软雅黑" panose="020B0503020204020204" pitchFamily="34" charset="-122"/>
              </a:rPr>
              <a:t>指出</a:t>
            </a:r>
            <a:r>
              <a:rPr lang="zh-CN" altLang="en-US" sz="3600" dirty="0" smtClean="0">
                <a:solidFill>
                  <a:schemeClr val="accent1"/>
                </a:solidFill>
                <a:latin typeface="微软雅黑" panose="020B0503020204020204" pitchFamily="34" charset="-122"/>
                <a:ea typeface="微软雅黑" panose="020B0503020204020204" pitchFamily="34" charset="-122"/>
              </a:rPr>
              <a:t>：</a:t>
            </a:r>
            <a:endParaRPr lang="en-US" altLang="zh-CN" sz="3600" dirty="0" smtClean="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smtClean="0">
                <a:latin typeface="微软雅黑" panose="020B0503020204020204" pitchFamily="34" charset="-122"/>
                <a:ea typeface="微软雅黑" panose="020B0503020204020204" pitchFamily="34" charset="-122"/>
              </a:rPr>
              <a:t>       面向</a:t>
            </a:r>
            <a:r>
              <a:rPr lang="zh-CN" altLang="en-US" sz="2400" dirty="0">
                <a:latin typeface="微软雅黑" panose="020B0503020204020204" pitchFamily="34" charset="-122"/>
                <a:ea typeface="微软雅黑" panose="020B0503020204020204" pitchFamily="34" charset="-122"/>
              </a:rPr>
              <a:t>未来，面对挑战，全党同志一定要不忘初心、继续</a:t>
            </a:r>
            <a:r>
              <a:rPr lang="zh-CN" altLang="en-US" sz="2400" dirty="0" smtClean="0">
                <a:latin typeface="微软雅黑" panose="020B0503020204020204" pitchFamily="34" charset="-122"/>
                <a:ea typeface="微软雅黑" panose="020B0503020204020204" pitchFamily="34" charset="-122"/>
              </a:rPr>
              <a:t>前进。并</a:t>
            </a:r>
            <a:r>
              <a:rPr lang="zh-CN" altLang="en-US" sz="2400" dirty="0">
                <a:latin typeface="微软雅黑" panose="020B0503020204020204" pitchFamily="34" charset="-122"/>
                <a:ea typeface="微软雅黑" panose="020B0503020204020204" pitchFamily="34" charset="-122"/>
              </a:rPr>
              <a:t>就不忘初心、继续前进</a:t>
            </a:r>
            <a:r>
              <a:rPr lang="zh-CN" altLang="en-US" sz="2400" dirty="0" smtClean="0">
                <a:latin typeface="微软雅黑" panose="020B0503020204020204" pitchFamily="34" charset="-122"/>
                <a:ea typeface="微软雅黑" panose="020B0503020204020204" pitchFamily="34" charset="-122"/>
              </a:rPr>
              <a:t>提出</a:t>
            </a:r>
            <a:r>
              <a:rPr lang="zh-CN" altLang="en-US" sz="2400" dirty="0" smtClean="0">
                <a:solidFill>
                  <a:schemeClr val="accent1"/>
                </a:solidFill>
                <a:latin typeface="微软雅黑" panose="020B0503020204020204" pitchFamily="34" charset="-122"/>
                <a:ea typeface="微软雅黑" panose="020B0503020204020204" pitchFamily="34" charset="-122"/>
              </a:rPr>
              <a:t>八个</a:t>
            </a:r>
            <a:r>
              <a:rPr lang="zh-CN" altLang="en-US" sz="2400" dirty="0">
                <a:solidFill>
                  <a:schemeClr val="accent1"/>
                </a:solidFill>
                <a:latin typeface="微软雅黑" panose="020B0503020204020204" pitchFamily="34" charset="-122"/>
                <a:ea typeface="微软雅黑" panose="020B0503020204020204" pitchFamily="34" charset="-122"/>
              </a:rPr>
              <a:t>方面的要求</a:t>
            </a:r>
            <a:r>
              <a:rPr lang="zh-CN" altLang="en-US" sz="2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6176894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4850"/>
                            </p:stCondLst>
                            <p:childTnLst>
                              <p:par>
                                <p:cTn id="67" presetID="53" presetClass="entr" presetSubtype="16" fill="hold" grpId="0" nodeType="afterEffect">
                                  <p:stCondLst>
                                    <p:cond delay="0"/>
                                  </p:stCondLst>
                                  <p:iterate type="lt">
                                    <p:tmPct val="10000"/>
                                  </p:iterate>
                                  <p:childTnLst>
                                    <p:set>
                                      <p:cBhvr>
                                        <p:cTn id="68" dur="1" fill="hold">
                                          <p:stCondLst>
                                            <p:cond delay="0"/>
                                          </p:stCondLst>
                                        </p:cTn>
                                        <p:tgtEl>
                                          <p:spTgt spid="11"/>
                                        </p:tgtEl>
                                        <p:attrNameLst>
                                          <p:attrName>style.visibility</p:attrName>
                                        </p:attrNameLst>
                                      </p:cBhvr>
                                      <p:to>
                                        <p:strVal val="visible"/>
                                      </p:to>
                                    </p:set>
                                    <p:anim calcmode="lin" valueType="num">
                                      <p:cBhvr>
                                        <p:cTn id="69" dur="250" fill="hold"/>
                                        <p:tgtEl>
                                          <p:spTgt spid="11"/>
                                        </p:tgtEl>
                                        <p:attrNameLst>
                                          <p:attrName>ppt_w</p:attrName>
                                        </p:attrNameLst>
                                      </p:cBhvr>
                                      <p:tavLst>
                                        <p:tav tm="0">
                                          <p:val>
                                            <p:fltVal val="0"/>
                                          </p:val>
                                        </p:tav>
                                        <p:tav tm="100000">
                                          <p:val>
                                            <p:strVal val="#ppt_w"/>
                                          </p:val>
                                        </p:tav>
                                      </p:tavLst>
                                    </p:anim>
                                    <p:anim calcmode="lin" valueType="num">
                                      <p:cBhvr>
                                        <p:cTn id="70" dur="250" fill="hold"/>
                                        <p:tgtEl>
                                          <p:spTgt spid="11"/>
                                        </p:tgtEl>
                                        <p:attrNameLst>
                                          <p:attrName>ppt_h</p:attrName>
                                        </p:attrNameLst>
                                      </p:cBhvr>
                                      <p:tavLst>
                                        <p:tav tm="0">
                                          <p:val>
                                            <p:fltVal val="0"/>
                                          </p:val>
                                        </p:tav>
                                        <p:tav tm="100000">
                                          <p:val>
                                            <p:strVal val="#ppt_h"/>
                                          </p:val>
                                        </p:tav>
                                      </p:tavLst>
                                    </p:anim>
                                    <p:animEffect transition="in" filter="fade">
                                      <p:cBhvr>
                                        <p:cTn id="71"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Freeform 5"/>
          <p:cNvSpPr>
            <a:spLocks/>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gradFill>
                  <a:gsLst>
                    <a:gs pos="60000">
                      <a:srgbClr val="D40000"/>
                    </a:gs>
                    <a:gs pos="0">
                      <a:srgbClr val="D40000"/>
                    </a:gs>
                    <a:gs pos="80000">
                      <a:srgbClr val="640000"/>
                    </a:gs>
                    <a:gs pos="100000">
                      <a:srgbClr val="640000"/>
                    </a:gs>
                  </a:gsLst>
                  <a:lin ang="5400000" scaled="0"/>
                </a:gradFill>
              </a:rPr>
              <a:t>八个要求</a:t>
            </a:r>
            <a:endParaRPr lang="zh-CN" altLang="en-US" sz="5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5561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p>
        </p:txBody>
      </p:sp>
      <p:sp>
        <p:nvSpPr>
          <p:cNvPr id="14" name="圆角矩形 13"/>
          <p:cNvSpPr/>
          <p:nvPr/>
        </p:nvSpPr>
        <p:spPr>
          <a:xfrm>
            <a:off x="4161882" y="159720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1</a:t>
            </a:r>
            <a:endParaRPr lang="zh-CN" altLang="en-US" sz="48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59720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圆角矩形 20"/>
          <p:cNvSpPr/>
          <p:nvPr/>
        </p:nvSpPr>
        <p:spPr>
          <a:xfrm>
            <a:off x="4161882" y="308882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2</a:t>
            </a:r>
            <a:endParaRPr lang="zh-CN" altLang="en-US" sz="48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1" y="308882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4" name="圆角矩形 23"/>
          <p:cNvSpPr/>
          <p:nvPr/>
        </p:nvSpPr>
        <p:spPr>
          <a:xfrm>
            <a:off x="4161882" y="458045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3</a:t>
            </a:r>
            <a:endParaRPr lang="zh-CN" altLang="en-US" sz="4800" b="1" dirty="0">
              <a:latin typeface="微软雅黑" panose="020B0503020204020204" pitchFamily="34" charset="-122"/>
              <a:ea typeface="微软雅黑" panose="020B0503020204020204" pitchFamily="34" charset="-122"/>
            </a:endParaRPr>
          </a:p>
        </p:txBody>
      </p:sp>
      <p:sp>
        <p:nvSpPr>
          <p:cNvPr id="25" name="圆角矩形 24"/>
          <p:cNvSpPr/>
          <p:nvPr/>
        </p:nvSpPr>
        <p:spPr>
          <a:xfrm>
            <a:off x="4161881" y="458045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5695824" y="163944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，就要坚持马克思主义的指导地位，坚持把马克思主义基本原理同当代中国实际和时代特点紧密结合起来，推进理论创新、实践创新，不断把马克思主义中国化推向前进。</a:t>
            </a:r>
            <a:endParaRPr lang="zh-CN" altLang="en-US" dirty="0"/>
          </a:p>
        </p:txBody>
      </p:sp>
      <p:sp>
        <p:nvSpPr>
          <p:cNvPr id="28" name="矩形 27"/>
          <p:cNvSpPr/>
          <p:nvPr/>
        </p:nvSpPr>
        <p:spPr>
          <a:xfrm>
            <a:off x="5695824" y="3131071"/>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，就要牢记我们党从成立起就把为共产主义、社会主义而奋斗确定为自己的纲领，坚定共产主义远大理想和中国特色社会主义共同理想，不断把为崇高理想奋斗的伟大实践推向前进。</a:t>
            </a:r>
            <a:endParaRPr lang="zh-CN" altLang="en-US" dirty="0"/>
          </a:p>
        </p:txBody>
      </p:sp>
      <p:sp>
        <p:nvSpPr>
          <p:cNvPr id="29" name="矩形 28"/>
          <p:cNvSpPr/>
          <p:nvPr/>
        </p:nvSpPr>
        <p:spPr>
          <a:xfrm>
            <a:off x="5695824" y="462269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，就要坚持中国特色社会主义道路自信、理论自信、制度自信、文化自信，坚持党的基本路线不动摇，不断把中国特色社会主义伟大事业推向前进。</a:t>
            </a:r>
            <a:endParaRPr lang="zh-CN" altLang="en-US" dirty="0"/>
          </a:p>
        </p:txBody>
      </p:sp>
    </p:spTree>
    <p:extLst>
      <p:ext uri="{BB962C8B-B14F-4D97-AF65-F5344CB8AC3E}">
        <p14:creationId xmlns:p14="http://schemas.microsoft.com/office/powerpoint/2010/main" val="2727915163"/>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1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37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6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587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37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par>
                          <p:cTn id="80" fill="hold">
                            <p:stCondLst>
                              <p:cond delay="8875"/>
                            </p:stCondLst>
                            <p:childTnLst>
                              <p:par>
                                <p:cTn id="81" presetID="53" presetClass="entr" presetSubtype="16"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250" fill="hold"/>
                                        <p:tgtEl>
                                          <p:spTgt spid="24"/>
                                        </p:tgtEl>
                                        <p:attrNameLst>
                                          <p:attrName>ppt_w</p:attrName>
                                        </p:attrNameLst>
                                      </p:cBhvr>
                                      <p:tavLst>
                                        <p:tav tm="0">
                                          <p:val>
                                            <p:fltVal val="0"/>
                                          </p:val>
                                        </p:tav>
                                        <p:tav tm="100000">
                                          <p:val>
                                            <p:strVal val="#ppt_w"/>
                                          </p:val>
                                        </p:tav>
                                      </p:tavLst>
                                    </p:anim>
                                    <p:anim calcmode="lin" valueType="num">
                                      <p:cBhvr>
                                        <p:cTn id="84" dur="250" fill="hold"/>
                                        <p:tgtEl>
                                          <p:spTgt spid="24"/>
                                        </p:tgtEl>
                                        <p:attrNameLst>
                                          <p:attrName>ppt_h</p:attrName>
                                        </p:attrNameLst>
                                      </p:cBhvr>
                                      <p:tavLst>
                                        <p:tav tm="0">
                                          <p:val>
                                            <p:fltVal val="0"/>
                                          </p:val>
                                        </p:tav>
                                        <p:tav tm="100000">
                                          <p:val>
                                            <p:strVal val="#ppt_h"/>
                                          </p:val>
                                        </p:tav>
                                      </p:tavLst>
                                    </p:anim>
                                    <p:animEffect transition="in" filter="fade">
                                      <p:cBhvr>
                                        <p:cTn id="85" dur="250"/>
                                        <p:tgtEl>
                                          <p:spTgt spid="24"/>
                                        </p:tgtEl>
                                      </p:cBhvr>
                                    </p:animEffect>
                                  </p:childTnLst>
                                </p:cTn>
                              </p:par>
                            </p:childTnLst>
                          </p:cTn>
                        </p:par>
                        <p:par>
                          <p:cTn id="86" fill="hold">
                            <p:stCondLst>
                              <p:cond delay="9125"/>
                            </p:stCondLst>
                            <p:childTnLst>
                              <p:par>
                                <p:cTn id="87" presetID="6" presetClass="emph" presetSubtype="0" decel="100000" fill="hold" grpId="1" nodeType="afterEffect">
                                  <p:stCondLst>
                                    <p:cond delay="0"/>
                                  </p:stCondLst>
                                  <p:childTnLst>
                                    <p:animScale>
                                      <p:cBhvr>
                                        <p:cTn id="88" dur="250" fill="hold"/>
                                        <p:tgtEl>
                                          <p:spTgt spid="24"/>
                                        </p:tgtEl>
                                      </p:cBhvr>
                                      <p:by x="120000" y="120000"/>
                                    </p:animScale>
                                  </p:childTnLst>
                                </p:cTn>
                              </p:par>
                            </p:childTnLst>
                          </p:cTn>
                        </p:par>
                        <p:par>
                          <p:cTn id="89" fill="hold">
                            <p:stCondLst>
                              <p:cond delay="9375"/>
                            </p:stCondLst>
                            <p:childTnLst>
                              <p:par>
                                <p:cTn id="90" presetID="6" presetClass="emph" presetSubtype="0" decel="100000" fill="hold" grpId="2" nodeType="afterEffect">
                                  <p:stCondLst>
                                    <p:cond delay="0"/>
                                  </p:stCondLst>
                                  <p:childTnLst>
                                    <p:animScale>
                                      <p:cBhvr>
                                        <p:cTn id="91" dur="250" fill="hold"/>
                                        <p:tgtEl>
                                          <p:spTgt spid="24"/>
                                        </p:tgtEl>
                                      </p:cBhvr>
                                      <p:by x="83000" y="83000"/>
                                    </p:animScale>
                                  </p:childTnLst>
                                </p:cTn>
                              </p:par>
                            </p:childTnLst>
                          </p:cTn>
                        </p:par>
                        <p:par>
                          <p:cTn id="92" fill="hold">
                            <p:stCondLst>
                              <p:cond delay="9625"/>
                            </p:stCondLst>
                            <p:childTnLst>
                              <p:par>
                                <p:cTn id="93" presetID="1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p:tgtEl>
                                          <p:spTgt spid="25"/>
                                        </p:tgtEl>
                                        <p:attrNameLst>
                                          <p:attrName>ppt_x</p:attrName>
                                        </p:attrNameLst>
                                      </p:cBhvr>
                                      <p:tavLst>
                                        <p:tav tm="0">
                                          <p:val>
                                            <p:strVal val="#ppt_x-#ppt_w*1.125000"/>
                                          </p:val>
                                        </p:tav>
                                        <p:tav tm="100000">
                                          <p:val>
                                            <p:strVal val="#ppt_x"/>
                                          </p:val>
                                        </p:tav>
                                      </p:tavLst>
                                    </p:anim>
                                    <p:animEffect transition="in" filter="wipe(right)">
                                      <p:cBhvr>
                                        <p:cTn id="96" dur="500"/>
                                        <p:tgtEl>
                                          <p:spTgt spid="25"/>
                                        </p:tgtEl>
                                      </p:cBhvr>
                                    </p:animEffect>
                                  </p:childTnLst>
                                </p:cTn>
                              </p:par>
                            </p:childTnLst>
                          </p:cTn>
                        </p:par>
                        <p:par>
                          <p:cTn id="97" fill="hold">
                            <p:stCondLst>
                              <p:cond delay="101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9"/>
                                        </p:tgtEl>
                                        <p:attrNameLst>
                                          <p:attrName>style.visibility</p:attrName>
                                        </p:attrNameLst>
                                      </p:cBhvr>
                                      <p:to>
                                        <p:strVal val="visible"/>
                                      </p:to>
                                    </p:set>
                                    <p:anim calcmode="lin" valueType="num">
                                      <p:cBhvr>
                                        <p:cTn id="100" dur="250" fill="hold"/>
                                        <p:tgtEl>
                                          <p:spTgt spid="29"/>
                                        </p:tgtEl>
                                        <p:attrNameLst>
                                          <p:attrName>ppt_w</p:attrName>
                                        </p:attrNameLst>
                                      </p:cBhvr>
                                      <p:tavLst>
                                        <p:tav tm="0">
                                          <p:val>
                                            <p:fltVal val="0"/>
                                          </p:val>
                                        </p:tav>
                                        <p:tav tm="100000">
                                          <p:val>
                                            <p:strVal val="#ppt_w"/>
                                          </p:val>
                                        </p:tav>
                                      </p:tavLst>
                                    </p:anim>
                                    <p:anim calcmode="lin" valueType="num">
                                      <p:cBhvr>
                                        <p:cTn id="101" dur="250" fill="hold"/>
                                        <p:tgtEl>
                                          <p:spTgt spid="29"/>
                                        </p:tgtEl>
                                        <p:attrNameLst>
                                          <p:attrName>ppt_h</p:attrName>
                                        </p:attrNameLst>
                                      </p:cBhvr>
                                      <p:tavLst>
                                        <p:tav tm="0">
                                          <p:val>
                                            <p:fltVal val="0"/>
                                          </p:val>
                                        </p:tav>
                                        <p:tav tm="100000">
                                          <p:val>
                                            <p:strVal val="#ppt_h"/>
                                          </p:val>
                                        </p:tav>
                                      </p:tavLst>
                                    </p:anim>
                                    <p:animEffect transition="in" filter="fade">
                                      <p:cBhvr>
                                        <p:cTn id="10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4" grpId="0" animBg="1"/>
      <p:bldP spid="24" grpId="1" animBg="1"/>
      <p:bldP spid="24" grpId="2" animBg="1"/>
      <p:bldP spid="25" grpId="0" animBg="1"/>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2" name="圆角矩形 11"/>
          <p:cNvSpPr/>
          <p:nvPr/>
        </p:nvSpPr>
        <p:spPr>
          <a:xfrm>
            <a:off x="4274422" y="159720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4</a:t>
            </a:r>
            <a:endParaRPr lang="zh-CN" altLang="en-US" sz="48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4274422" y="1597204"/>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274422" y="308882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5</a:t>
            </a:r>
            <a:endParaRPr lang="zh-CN" altLang="en-US" sz="48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4274422" y="3088829"/>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4274422" y="458045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6</a:t>
            </a:r>
            <a:endParaRPr lang="zh-CN" altLang="en-US" sz="4800" b="1" dirty="0">
              <a:latin typeface="微软雅黑" panose="020B0503020204020204" pitchFamily="34" charset="-122"/>
              <a:ea typeface="微软雅黑" panose="020B0503020204020204" pitchFamily="34" charset="-122"/>
            </a:endParaRPr>
          </a:p>
        </p:txBody>
      </p:sp>
      <p:sp>
        <p:nvSpPr>
          <p:cNvPr id="17" name="圆角矩形 16"/>
          <p:cNvSpPr/>
          <p:nvPr/>
        </p:nvSpPr>
        <p:spPr>
          <a:xfrm>
            <a:off x="4274422" y="4580454"/>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822430" y="1639446"/>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，就要统筹推进“五位一体”总体布局，协调推进“四个全面”战略布局，全力推进全面建成小康社会进程，不断把实现“两个一百年”奋斗目标推向前进。</a:t>
            </a:r>
          </a:p>
        </p:txBody>
      </p:sp>
      <p:sp>
        <p:nvSpPr>
          <p:cNvPr id="19" name="矩形 18"/>
          <p:cNvSpPr/>
          <p:nvPr/>
        </p:nvSpPr>
        <p:spPr>
          <a:xfrm>
            <a:off x="5822430" y="3131071"/>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，就要坚定不移高举改革开放旗帜，勇于全面深化改革，进一步解放思想、解放和发展社会生产力、解放和增强社会活力，不断把改革开放推向前进。</a:t>
            </a:r>
          </a:p>
        </p:txBody>
      </p:sp>
      <p:sp>
        <p:nvSpPr>
          <p:cNvPr id="20" name="矩形 19"/>
          <p:cNvSpPr/>
          <p:nvPr/>
        </p:nvSpPr>
        <p:spPr>
          <a:xfrm>
            <a:off x="5822430" y="4622696"/>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，就要坚信党的根基在人民、党的力量在人民，坚持一切为了人民、一切依靠人民，充分发挥广大人民群众积极性、主动性、创造性，不断把为人民造福事业推向前进。</a:t>
            </a:r>
          </a:p>
        </p:txBody>
      </p:sp>
      <p:sp>
        <p:nvSpPr>
          <p:cNvPr id="21" name="Freeform 5"/>
          <p:cNvSpPr>
            <a:spLocks/>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4" name="直接连接符 23"/>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gradFill>
                  <a:gsLst>
                    <a:gs pos="60000">
                      <a:srgbClr val="D40000"/>
                    </a:gs>
                    <a:gs pos="0">
                      <a:srgbClr val="D40000"/>
                    </a:gs>
                    <a:gs pos="80000">
                      <a:srgbClr val="640000"/>
                    </a:gs>
                    <a:gs pos="100000">
                      <a:srgbClr val="640000"/>
                    </a:gs>
                  </a:gsLst>
                  <a:lin ang="5400000" scaled="0"/>
                </a:gradFill>
              </a:rPr>
              <a:t>八个要求</a:t>
            </a:r>
            <a:endParaRPr lang="zh-CN" altLang="en-US" sz="5200" b="1" dirty="0">
              <a:gradFill>
                <a:gsLst>
                  <a:gs pos="60000">
                    <a:srgbClr val="D40000"/>
                  </a:gs>
                  <a:gs pos="0">
                    <a:srgbClr val="D40000"/>
                  </a:gs>
                  <a:gs pos="80000">
                    <a:srgbClr val="640000"/>
                  </a:gs>
                  <a:gs pos="100000">
                    <a:srgbClr val="640000"/>
                  </a:gs>
                </a:gsLst>
                <a:lin ang="5400000" scaled="0"/>
              </a:gradFill>
            </a:endParaRPr>
          </a:p>
        </p:txBody>
      </p:sp>
      <p:sp>
        <p:nvSpPr>
          <p:cNvPr id="26" name="矩形 25"/>
          <p:cNvSpPr/>
          <p:nvPr/>
        </p:nvSpPr>
        <p:spPr>
          <a:xfrm>
            <a:off x="2062556" y="25561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p>
        </p:txBody>
      </p:sp>
    </p:spTree>
    <p:extLst>
      <p:ext uri="{BB962C8B-B14F-4D97-AF65-F5344CB8AC3E}">
        <p14:creationId xmlns:p14="http://schemas.microsoft.com/office/powerpoint/2010/main" val="2604827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ppt_w</p:attrName>
                                        </p:attrNameLst>
                                      </p:cBhvr>
                                      <p:tavLst>
                                        <p:tav tm="0">
                                          <p:val>
                                            <p:fltVal val="0"/>
                                          </p:val>
                                        </p:tav>
                                        <p:tav tm="100000">
                                          <p:val>
                                            <p:strVal val="#ppt_w"/>
                                          </p:val>
                                        </p:tav>
                                      </p:tavLst>
                                    </p:anim>
                                    <p:anim calcmode="lin" valueType="num">
                                      <p:cBhvr>
                                        <p:cTn id="24" dur="250" fill="hold"/>
                                        <p:tgtEl>
                                          <p:spTgt spid="25"/>
                                        </p:tgtEl>
                                        <p:attrNameLst>
                                          <p:attrName>ppt_h</p:attrName>
                                        </p:attrNameLst>
                                      </p:cBhvr>
                                      <p:tavLst>
                                        <p:tav tm="0">
                                          <p:val>
                                            <p:fltVal val="0"/>
                                          </p:val>
                                        </p:tav>
                                        <p:tav tm="100000">
                                          <p:val>
                                            <p:strVal val="#ppt_h"/>
                                          </p:val>
                                        </p:tav>
                                      </p:tavLst>
                                    </p:anim>
                                    <p:animEffect transition="in" filter="fade">
                                      <p:cBhvr>
                                        <p:cTn id="25" dur="250"/>
                                        <p:tgtEl>
                                          <p:spTgt spid="25"/>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250"/>
                                        <p:tgtEl>
                                          <p:spTgt spid="22"/>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250"/>
                                        <p:tgtEl>
                                          <p:spTgt spid="2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2"/>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2"/>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250" fill="hold"/>
                                        <p:tgtEl>
                                          <p:spTgt spid="18"/>
                                        </p:tgtEl>
                                        <p:attrNameLst>
                                          <p:attrName>ppt_w</p:attrName>
                                        </p:attrNameLst>
                                      </p:cBhvr>
                                      <p:tavLst>
                                        <p:tav tm="0">
                                          <p:val>
                                            <p:fltVal val="0"/>
                                          </p:val>
                                        </p:tav>
                                        <p:tav tm="100000">
                                          <p:val>
                                            <p:strVal val="#ppt_w"/>
                                          </p:val>
                                        </p:tav>
                                      </p:tavLst>
                                    </p:anim>
                                    <p:anim calcmode="lin" valueType="num">
                                      <p:cBhvr>
                                        <p:cTn id="55" dur="250" fill="hold"/>
                                        <p:tgtEl>
                                          <p:spTgt spid="18"/>
                                        </p:tgtEl>
                                        <p:attrNameLst>
                                          <p:attrName>ppt_h</p:attrName>
                                        </p:attrNameLst>
                                      </p:cBhvr>
                                      <p:tavLst>
                                        <p:tav tm="0">
                                          <p:val>
                                            <p:fltVal val="0"/>
                                          </p:val>
                                        </p:tav>
                                        <p:tav tm="100000">
                                          <p:val>
                                            <p:strVal val="#ppt_h"/>
                                          </p:val>
                                        </p:tav>
                                      </p:tavLst>
                                    </p:anim>
                                    <p:animEffect transition="in" filter="fade">
                                      <p:cBhvr>
                                        <p:cTn id="56" dur="250"/>
                                        <p:tgtEl>
                                          <p:spTgt spid="18"/>
                                        </p:tgtEl>
                                      </p:cBhvr>
                                    </p:animEffect>
                                  </p:childTnLst>
                                </p:cTn>
                              </p:par>
                            </p:childTnLst>
                          </p:cTn>
                        </p:par>
                        <p:par>
                          <p:cTn id="57" fill="hold">
                            <p:stCondLst>
                              <p:cond delay="4975"/>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250" fill="hold"/>
                                        <p:tgtEl>
                                          <p:spTgt spid="14"/>
                                        </p:tgtEl>
                                        <p:attrNameLst>
                                          <p:attrName>ppt_w</p:attrName>
                                        </p:attrNameLst>
                                      </p:cBhvr>
                                      <p:tavLst>
                                        <p:tav tm="0">
                                          <p:val>
                                            <p:fltVal val="0"/>
                                          </p:val>
                                        </p:tav>
                                        <p:tav tm="100000">
                                          <p:val>
                                            <p:strVal val="#ppt_w"/>
                                          </p:val>
                                        </p:tav>
                                      </p:tavLst>
                                    </p:anim>
                                    <p:anim calcmode="lin" valueType="num">
                                      <p:cBhvr>
                                        <p:cTn id="61" dur="250" fill="hold"/>
                                        <p:tgtEl>
                                          <p:spTgt spid="14"/>
                                        </p:tgtEl>
                                        <p:attrNameLst>
                                          <p:attrName>ppt_h</p:attrName>
                                        </p:attrNameLst>
                                      </p:cBhvr>
                                      <p:tavLst>
                                        <p:tav tm="0">
                                          <p:val>
                                            <p:fltVal val="0"/>
                                          </p:val>
                                        </p:tav>
                                        <p:tav tm="100000">
                                          <p:val>
                                            <p:strVal val="#ppt_h"/>
                                          </p:val>
                                        </p:tav>
                                      </p:tavLst>
                                    </p:anim>
                                    <p:animEffect transition="in" filter="fade">
                                      <p:cBhvr>
                                        <p:cTn id="62" dur="250"/>
                                        <p:tgtEl>
                                          <p:spTgt spid="14"/>
                                        </p:tgtEl>
                                      </p:cBhvr>
                                    </p:animEffect>
                                  </p:childTnLst>
                                </p:cTn>
                              </p:par>
                            </p:childTnLst>
                          </p:cTn>
                        </p:par>
                        <p:par>
                          <p:cTn id="63" fill="hold">
                            <p:stCondLst>
                              <p:cond delay="5225"/>
                            </p:stCondLst>
                            <p:childTnLst>
                              <p:par>
                                <p:cTn id="64" presetID="6" presetClass="emph" presetSubtype="0" decel="100000" fill="hold" grpId="1" nodeType="afterEffect">
                                  <p:stCondLst>
                                    <p:cond delay="0"/>
                                  </p:stCondLst>
                                  <p:childTnLst>
                                    <p:animScale>
                                      <p:cBhvr>
                                        <p:cTn id="65" dur="250" fill="hold"/>
                                        <p:tgtEl>
                                          <p:spTgt spid="14"/>
                                        </p:tgtEl>
                                      </p:cBhvr>
                                      <p:by x="120000" y="120000"/>
                                    </p:animScale>
                                  </p:childTnLst>
                                </p:cTn>
                              </p:par>
                            </p:childTnLst>
                          </p:cTn>
                        </p:par>
                        <p:par>
                          <p:cTn id="66" fill="hold">
                            <p:stCondLst>
                              <p:cond delay="5475"/>
                            </p:stCondLst>
                            <p:childTnLst>
                              <p:par>
                                <p:cTn id="67" presetID="6" presetClass="emph" presetSubtype="0" decel="100000" fill="hold" grpId="2" nodeType="afterEffect">
                                  <p:stCondLst>
                                    <p:cond delay="0"/>
                                  </p:stCondLst>
                                  <p:childTnLst>
                                    <p:animScale>
                                      <p:cBhvr>
                                        <p:cTn id="68" dur="250" fill="hold"/>
                                        <p:tgtEl>
                                          <p:spTgt spid="14"/>
                                        </p:tgtEl>
                                      </p:cBhvr>
                                      <p:by x="83000" y="83000"/>
                                    </p:animScale>
                                  </p:childTnLst>
                                </p:cTn>
                              </p:par>
                            </p:childTnLst>
                          </p:cTn>
                        </p:par>
                        <p:par>
                          <p:cTn id="69" fill="hold">
                            <p:stCondLst>
                              <p:cond delay="5725"/>
                            </p:stCondLst>
                            <p:childTnLst>
                              <p:par>
                                <p:cTn id="70" presetID="1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childTnLst>
                          </p:cTn>
                        </p:par>
                        <p:par>
                          <p:cTn id="74" fill="hold">
                            <p:stCondLst>
                              <p:cond delay="622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childTnLst>
                          </p:cTn>
                        </p:par>
                        <p:par>
                          <p:cTn id="80" fill="hold">
                            <p:stCondLst>
                              <p:cond delay="8375"/>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ppt_w</p:attrName>
                                        </p:attrNameLst>
                                      </p:cBhvr>
                                      <p:tavLst>
                                        <p:tav tm="0">
                                          <p:val>
                                            <p:fltVal val="0"/>
                                          </p:val>
                                        </p:tav>
                                        <p:tav tm="100000">
                                          <p:val>
                                            <p:strVal val="#ppt_w"/>
                                          </p:val>
                                        </p:tav>
                                      </p:tavLst>
                                    </p:anim>
                                    <p:anim calcmode="lin" valueType="num">
                                      <p:cBhvr>
                                        <p:cTn id="84" dur="250" fill="hold"/>
                                        <p:tgtEl>
                                          <p:spTgt spid="16"/>
                                        </p:tgtEl>
                                        <p:attrNameLst>
                                          <p:attrName>ppt_h</p:attrName>
                                        </p:attrNameLst>
                                      </p:cBhvr>
                                      <p:tavLst>
                                        <p:tav tm="0">
                                          <p:val>
                                            <p:fltVal val="0"/>
                                          </p:val>
                                        </p:tav>
                                        <p:tav tm="100000">
                                          <p:val>
                                            <p:strVal val="#ppt_h"/>
                                          </p:val>
                                        </p:tav>
                                      </p:tavLst>
                                    </p:anim>
                                    <p:animEffect transition="in" filter="fade">
                                      <p:cBhvr>
                                        <p:cTn id="85" dur="250"/>
                                        <p:tgtEl>
                                          <p:spTgt spid="16"/>
                                        </p:tgtEl>
                                      </p:cBhvr>
                                    </p:animEffect>
                                  </p:childTnLst>
                                </p:cTn>
                              </p:par>
                            </p:childTnLst>
                          </p:cTn>
                        </p:par>
                        <p:par>
                          <p:cTn id="86" fill="hold">
                            <p:stCondLst>
                              <p:cond delay="8625"/>
                            </p:stCondLst>
                            <p:childTnLst>
                              <p:par>
                                <p:cTn id="87" presetID="6" presetClass="emph" presetSubtype="0" decel="100000" fill="hold" grpId="1" nodeType="afterEffect">
                                  <p:stCondLst>
                                    <p:cond delay="0"/>
                                  </p:stCondLst>
                                  <p:childTnLst>
                                    <p:animScale>
                                      <p:cBhvr>
                                        <p:cTn id="88" dur="250" fill="hold"/>
                                        <p:tgtEl>
                                          <p:spTgt spid="16"/>
                                        </p:tgtEl>
                                      </p:cBhvr>
                                      <p:by x="120000" y="120000"/>
                                    </p:animScale>
                                  </p:childTnLst>
                                </p:cTn>
                              </p:par>
                            </p:childTnLst>
                          </p:cTn>
                        </p:par>
                        <p:par>
                          <p:cTn id="89" fill="hold">
                            <p:stCondLst>
                              <p:cond delay="8875"/>
                            </p:stCondLst>
                            <p:childTnLst>
                              <p:par>
                                <p:cTn id="90" presetID="6" presetClass="emph" presetSubtype="0" decel="100000" fill="hold" grpId="2" nodeType="afterEffect">
                                  <p:stCondLst>
                                    <p:cond delay="0"/>
                                  </p:stCondLst>
                                  <p:childTnLst>
                                    <p:animScale>
                                      <p:cBhvr>
                                        <p:cTn id="91" dur="250" fill="hold"/>
                                        <p:tgtEl>
                                          <p:spTgt spid="16"/>
                                        </p:tgtEl>
                                      </p:cBhvr>
                                      <p:by x="83000" y="83000"/>
                                    </p:animScale>
                                  </p:childTnLst>
                                </p:cTn>
                              </p:par>
                            </p:childTnLst>
                          </p:cTn>
                        </p:par>
                        <p:par>
                          <p:cTn id="92" fill="hold">
                            <p:stCondLst>
                              <p:cond delay="9125"/>
                            </p:stCondLst>
                            <p:childTnLst>
                              <p:par>
                                <p:cTn id="93" presetID="1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p:tgtEl>
                                          <p:spTgt spid="17"/>
                                        </p:tgtEl>
                                        <p:attrNameLst>
                                          <p:attrName>ppt_x</p:attrName>
                                        </p:attrNameLst>
                                      </p:cBhvr>
                                      <p:tavLst>
                                        <p:tav tm="0">
                                          <p:val>
                                            <p:strVal val="#ppt_x-#ppt_w*1.125000"/>
                                          </p:val>
                                        </p:tav>
                                        <p:tav tm="100000">
                                          <p:val>
                                            <p:strVal val="#ppt_x"/>
                                          </p:val>
                                        </p:tav>
                                      </p:tavLst>
                                    </p:anim>
                                    <p:animEffect transition="in" filter="wipe(right)">
                                      <p:cBhvr>
                                        <p:cTn id="96" dur="500"/>
                                        <p:tgtEl>
                                          <p:spTgt spid="17"/>
                                        </p:tgtEl>
                                      </p:cBhvr>
                                    </p:animEffect>
                                  </p:childTnLst>
                                </p:cTn>
                              </p:par>
                            </p:childTnLst>
                          </p:cTn>
                        </p:par>
                        <p:par>
                          <p:cTn id="97" fill="hold">
                            <p:stCondLst>
                              <p:cond delay="96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0"/>
                                        </p:tgtEl>
                                        <p:attrNameLst>
                                          <p:attrName>style.visibility</p:attrName>
                                        </p:attrNameLst>
                                      </p:cBhvr>
                                      <p:to>
                                        <p:strVal val="visible"/>
                                      </p:to>
                                    </p:set>
                                    <p:anim calcmode="lin" valueType="num">
                                      <p:cBhvr>
                                        <p:cTn id="100" dur="250" fill="hold"/>
                                        <p:tgtEl>
                                          <p:spTgt spid="20"/>
                                        </p:tgtEl>
                                        <p:attrNameLst>
                                          <p:attrName>ppt_w</p:attrName>
                                        </p:attrNameLst>
                                      </p:cBhvr>
                                      <p:tavLst>
                                        <p:tav tm="0">
                                          <p:val>
                                            <p:fltVal val="0"/>
                                          </p:val>
                                        </p:tav>
                                        <p:tav tm="100000">
                                          <p:val>
                                            <p:strVal val="#ppt_w"/>
                                          </p:val>
                                        </p:tav>
                                      </p:tavLst>
                                    </p:anim>
                                    <p:anim calcmode="lin" valueType="num">
                                      <p:cBhvr>
                                        <p:cTn id="101" dur="250" fill="hold"/>
                                        <p:tgtEl>
                                          <p:spTgt spid="20"/>
                                        </p:tgtEl>
                                        <p:attrNameLst>
                                          <p:attrName>ppt_h</p:attrName>
                                        </p:attrNameLst>
                                      </p:cBhvr>
                                      <p:tavLst>
                                        <p:tav tm="0">
                                          <p:val>
                                            <p:fltVal val="0"/>
                                          </p:val>
                                        </p:tav>
                                        <p:tav tm="100000">
                                          <p:val>
                                            <p:strVal val="#ppt_h"/>
                                          </p:val>
                                        </p:tav>
                                      </p:tavLst>
                                    </p:anim>
                                    <p:animEffect transition="in" filter="fade">
                                      <p:cBhvr>
                                        <p:cTn id="102"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p:bldP spid="19" grpId="0"/>
      <p:bldP spid="20" grpId="0"/>
      <p:bldP spid="21" grpId="0" animBg="1"/>
      <p:bldP spid="22" grpId="0" animBg="1"/>
      <p:bldP spid="23" grpId="0" animBg="1"/>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2" name="圆角矩形 11"/>
          <p:cNvSpPr/>
          <p:nvPr/>
        </p:nvSpPr>
        <p:spPr>
          <a:xfrm>
            <a:off x="4274422" y="2219976"/>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7</a:t>
            </a:r>
            <a:endParaRPr lang="zh-CN" altLang="en-US" sz="48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4274422" y="2219976"/>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274422" y="3842366"/>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8</a:t>
            </a:r>
            <a:endParaRPr lang="zh-CN" altLang="en-US" sz="48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4274422" y="3842366"/>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822430" y="2262218"/>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，就要始终不渝走和平发展道路，始终不渝奉行互利共赢的开放战略，加强同各国的友好往来，同各国人民一道，不断把人类和平与发展的崇高事业推向前进。</a:t>
            </a:r>
          </a:p>
        </p:txBody>
      </p:sp>
      <p:sp>
        <p:nvSpPr>
          <p:cNvPr id="19" name="矩形 18"/>
          <p:cNvSpPr/>
          <p:nvPr/>
        </p:nvSpPr>
        <p:spPr>
          <a:xfrm>
            <a:off x="5822430" y="3884608"/>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，就要保持党的先进性和纯洁性，着力提高执政能力和领导水平，着力增强抵御风险和拒腐防变能力，不断把党的建设新的伟大工程推向前进。</a:t>
            </a:r>
          </a:p>
        </p:txBody>
      </p:sp>
      <p:sp>
        <p:nvSpPr>
          <p:cNvPr id="21" name="Freeform 5"/>
          <p:cNvSpPr>
            <a:spLocks/>
          </p:cNvSpPr>
          <p:nvPr/>
        </p:nvSpPr>
        <p:spPr bwMode="auto">
          <a:xfrm>
            <a:off x="225759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91084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7"/>
          <p:cNvSpPr>
            <a:spLocks noChangeArrowheads="1"/>
          </p:cNvSpPr>
          <p:nvPr/>
        </p:nvSpPr>
        <p:spPr bwMode="auto">
          <a:xfrm>
            <a:off x="968408" y="23397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4" name="直接连接符 23"/>
          <p:cNvCxnSpPr/>
          <p:nvPr/>
        </p:nvCxnSpPr>
        <p:spPr>
          <a:xfrm>
            <a:off x="101441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2608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gradFill>
                  <a:gsLst>
                    <a:gs pos="60000">
                      <a:srgbClr val="D40000"/>
                    </a:gs>
                    <a:gs pos="0">
                      <a:srgbClr val="D40000"/>
                    </a:gs>
                    <a:gs pos="80000">
                      <a:srgbClr val="640000"/>
                    </a:gs>
                    <a:gs pos="100000">
                      <a:srgbClr val="640000"/>
                    </a:gs>
                  </a:gsLst>
                  <a:lin ang="5400000" scaled="0"/>
                </a:gradFill>
              </a:rPr>
              <a:t>八个要求</a:t>
            </a:r>
            <a:endParaRPr lang="zh-CN" altLang="en-US" sz="5200" b="1" dirty="0">
              <a:gradFill>
                <a:gsLst>
                  <a:gs pos="60000">
                    <a:srgbClr val="D40000"/>
                  </a:gs>
                  <a:gs pos="0">
                    <a:srgbClr val="D40000"/>
                  </a:gs>
                  <a:gs pos="80000">
                    <a:srgbClr val="640000"/>
                  </a:gs>
                  <a:gs pos="100000">
                    <a:srgbClr val="640000"/>
                  </a:gs>
                </a:gsLst>
                <a:lin ang="5400000" scaled="0"/>
              </a:gradFill>
            </a:endParaRPr>
          </a:p>
        </p:txBody>
      </p:sp>
      <p:sp>
        <p:nvSpPr>
          <p:cNvPr id="26" name="矩形 25"/>
          <p:cNvSpPr/>
          <p:nvPr/>
        </p:nvSpPr>
        <p:spPr>
          <a:xfrm>
            <a:off x="2186126" y="25561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p>
        </p:txBody>
      </p:sp>
    </p:spTree>
    <p:extLst>
      <p:ext uri="{BB962C8B-B14F-4D97-AF65-F5344CB8AC3E}">
        <p14:creationId xmlns:p14="http://schemas.microsoft.com/office/powerpoint/2010/main" val="7434165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ppt_w</p:attrName>
                                        </p:attrNameLst>
                                      </p:cBhvr>
                                      <p:tavLst>
                                        <p:tav tm="0">
                                          <p:val>
                                            <p:fltVal val="0"/>
                                          </p:val>
                                        </p:tav>
                                        <p:tav tm="100000">
                                          <p:val>
                                            <p:strVal val="#ppt_w"/>
                                          </p:val>
                                        </p:tav>
                                      </p:tavLst>
                                    </p:anim>
                                    <p:anim calcmode="lin" valueType="num">
                                      <p:cBhvr>
                                        <p:cTn id="24" dur="250" fill="hold"/>
                                        <p:tgtEl>
                                          <p:spTgt spid="25"/>
                                        </p:tgtEl>
                                        <p:attrNameLst>
                                          <p:attrName>ppt_h</p:attrName>
                                        </p:attrNameLst>
                                      </p:cBhvr>
                                      <p:tavLst>
                                        <p:tav tm="0">
                                          <p:val>
                                            <p:fltVal val="0"/>
                                          </p:val>
                                        </p:tav>
                                        <p:tav tm="100000">
                                          <p:val>
                                            <p:strVal val="#ppt_h"/>
                                          </p:val>
                                        </p:tav>
                                      </p:tavLst>
                                    </p:anim>
                                    <p:animEffect transition="in" filter="fade">
                                      <p:cBhvr>
                                        <p:cTn id="25" dur="250"/>
                                        <p:tgtEl>
                                          <p:spTgt spid="25"/>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250"/>
                                        <p:tgtEl>
                                          <p:spTgt spid="22"/>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250"/>
                                        <p:tgtEl>
                                          <p:spTgt spid="2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2"/>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2"/>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250" fill="hold"/>
                                        <p:tgtEl>
                                          <p:spTgt spid="18"/>
                                        </p:tgtEl>
                                        <p:attrNameLst>
                                          <p:attrName>ppt_w</p:attrName>
                                        </p:attrNameLst>
                                      </p:cBhvr>
                                      <p:tavLst>
                                        <p:tav tm="0">
                                          <p:val>
                                            <p:fltVal val="0"/>
                                          </p:val>
                                        </p:tav>
                                        <p:tav tm="100000">
                                          <p:val>
                                            <p:strVal val="#ppt_w"/>
                                          </p:val>
                                        </p:tav>
                                      </p:tavLst>
                                    </p:anim>
                                    <p:anim calcmode="lin" valueType="num">
                                      <p:cBhvr>
                                        <p:cTn id="55" dur="250" fill="hold"/>
                                        <p:tgtEl>
                                          <p:spTgt spid="18"/>
                                        </p:tgtEl>
                                        <p:attrNameLst>
                                          <p:attrName>ppt_h</p:attrName>
                                        </p:attrNameLst>
                                      </p:cBhvr>
                                      <p:tavLst>
                                        <p:tav tm="0">
                                          <p:val>
                                            <p:fltVal val="0"/>
                                          </p:val>
                                        </p:tav>
                                        <p:tav tm="100000">
                                          <p:val>
                                            <p:strVal val="#ppt_h"/>
                                          </p:val>
                                        </p:tav>
                                      </p:tavLst>
                                    </p:anim>
                                    <p:animEffect transition="in" filter="fade">
                                      <p:cBhvr>
                                        <p:cTn id="56" dur="25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250" fill="hold"/>
                                        <p:tgtEl>
                                          <p:spTgt spid="14"/>
                                        </p:tgtEl>
                                        <p:attrNameLst>
                                          <p:attrName>ppt_w</p:attrName>
                                        </p:attrNameLst>
                                      </p:cBhvr>
                                      <p:tavLst>
                                        <p:tav tm="0">
                                          <p:val>
                                            <p:fltVal val="0"/>
                                          </p:val>
                                        </p:tav>
                                        <p:tav tm="100000">
                                          <p:val>
                                            <p:strVal val="#ppt_w"/>
                                          </p:val>
                                        </p:tav>
                                      </p:tavLst>
                                    </p:anim>
                                    <p:anim calcmode="lin" valueType="num">
                                      <p:cBhvr>
                                        <p:cTn id="61" dur="250" fill="hold"/>
                                        <p:tgtEl>
                                          <p:spTgt spid="14"/>
                                        </p:tgtEl>
                                        <p:attrNameLst>
                                          <p:attrName>ppt_h</p:attrName>
                                        </p:attrNameLst>
                                      </p:cBhvr>
                                      <p:tavLst>
                                        <p:tav tm="0">
                                          <p:val>
                                            <p:fltVal val="0"/>
                                          </p:val>
                                        </p:tav>
                                        <p:tav tm="100000">
                                          <p:val>
                                            <p:strVal val="#ppt_h"/>
                                          </p:val>
                                        </p:tav>
                                      </p:tavLst>
                                    </p:anim>
                                    <p:animEffect transition="in" filter="fade">
                                      <p:cBhvr>
                                        <p:cTn id="62" dur="250"/>
                                        <p:tgtEl>
                                          <p:spTgt spid="14"/>
                                        </p:tgtEl>
                                      </p:cBhvr>
                                    </p:animEffect>
                                  </p:childTnLst>
                                </p:cTn>
                              </p:par>
                            </p:childTnLst>
                          </p:cTn>
                        </p:par>
                        <p:par>
                          <p:cTn id="63" fill="hold">
                            <p:stCondLst>
                              <p:cond delay="5250"/>
                            </p:stCondLst>
                            <p:childTnLst>
                              <p:par>
                                <p:cTn id="64" presetID="6" presetClass="emph" presetSubtype="0" decel="100000" fill="hold" grpId="1" nodeType="afterEffect">
                                  <p:stCondLst>
                                    <p:cond delay="0"/>
                                  </p:stCondLst>
                                  <p:childTnLst>
                                    <p:animScale>
                                      <p:cBhvr>
                                        <p:cTn id="65" dur="250" fill="hold"/>
                                        <p:tgtEl>
                                          <p:spTgt spid="14"/>
                                        </p:tgtEl>
                                      </p:cBhvr>
                                      <p:by x="120000" y="120000"/>
                                    </p:animScale>
                                  </p:childTnLst>
                                </p:cTn>
                              </p:par>
                            </p:childTnLst>
                          </p:cTn>
                        </p:par>
                        <p:par>
                          <p:cTn id="66" fill="hold">
                            <p:stCondLst>
                              <p:cond delay="5500"/>
                            </p:stCondLst>
                            <p:childTnLst>
                              <p:par>
                                <p:cTn id="67" presetID="6" presetClass="emph" presetSubtype="0" decel="100000" fill="hold" grpId="2" nodeType="afterEffect">
                                  <p:stCondLst>
                                    <p:cond delay="0"/>
                                  </p:stCondLst>
                                  <p:childTnLst>
                                    <p:animScale>
                                      <p:cBhvr>
                                        <p:cTn id="68" dur="250" fill="hold"/>
                                        <p:tgtEl>
                                          <p:spTgt spid="14"/>
                                        </p:tgtEl>
                                      </p:cBhvr>
                                      <p:by x="83000" y="83000"/>
                                    </p:animScale>
                                  </p:childTnLst>
                                </p:cTn>
                              </p:par>
                            </p:childTnLst>
                          </p:cTn>
                        </p:par>
                        <p:par>
                          <p:cTn id="69" fill="hold">
                            <p:stCondLst>
                              <p:cond delay="5750"/>
                            </p:stCondLst>
                            <p:childTnLst>
                              <p:par>
                                <p:cTn id="70" presetID="1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childTnLst>
                          </p:cTn>
                        </p:par>
                        <p:par>
                          <p:cTn id="74" fill="hold">
                            <p:stCondLst>
                              <p:cond delay="62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8" grpId="0"/>
      <p:bldP spid="19" grpId="0"/>
      <p:bldP spid="21" grpId="0" animBg="1"/>
      <p:bldP spid="22" grpId="0" animBg="1"/>
      <p:bldP spid="23" grpId="0" animBg="1"/>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1" y="4221992"/>
            <a:ext cx="12192000" cy="2968514"/>
          </a:xfrm>
          <a:custGeom>
            <a:avLst/>
            <a:gdLst>
              <a:gd name="T0" fmla="*/ 45156 w 45156"/>
              <a:gd name="T1" fmla="*/ 0 h 10971"/>
              <a:gd name="T2" fmla="*/ 0 w 45156"/>
              <a:gd name="T3" fmla="*/ 4724 h 10971"/>
              <a:gd name="T4" fmla="*/ 0 w 45156"/>
              <a:gd name="T5" fmla="*/ 9828 h 10971"/>
              <a:gd name="T6" fmla="*/ 45156 w 45156"/>
              <a:gd name="T7" fmla="*/ 9828 h 10971"/>
              <a:gd name="T8" fmla="*/ 45156 w 45156"/>
              <a:gd name="T9" fmla="*/ 0 h 10971"/>
            </a:gdLst>
            <a:ahLst/>
            <a:cxnLst>
              <a:cxn ang="0">
                <a:pos x="T0" y="T1"/>
              </a:cxn>
              <a:cxn ang="0">
                <a:pos x="T2" y="T3"/>
              </a:cxn>
              <a:cxn ang="0">
                <a:pos x="T4" y="T5"/>
              </a:cxn>
              <a:cxn ang="0">
                <a:pos x="T6" y="T7"/>
              </a:cxn>
              <a:cxn ang="0">
                <a:pos x="T8" y="T9"/>
              </a:cxn>
            </a:cxnLst>
            <a:rect l="0" t="0" r="r" b="b"/>
            <a:pathLst>
              <a:path w="45156" h="10971">
                <a:moveTo>
                  <a:pt x="45156" y="0"/>
                </a:moveTo>
                <a:cubicBezTo>
                  <a:pt x="30041" y="6208"/>
                  <a:pt x="10958" y="10971"/>
                  <a:pt x="0" y="4724"/>
                </a:cubicBezTo>
                <a:lnTo>
                  <a:pt x="0" y="9828"/>
                </a:lnTo>
                <a:lnTo>
                  <a:pt x="45156" y="9828"/>
                </a:lnTo>
                <a:lnTo>
                  <a:pt x="45156"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1" y="4714646"/>
            <a:ext cx="12192000" cy="2324759"/>
          </a:xfrm>
          <a:custGeom>
            <a:avLst/>
            <a:gdLst>
              <a:gd name="T0" fmla="*/ 45156 w 45156"/>
              <a:gd name="T1" fmla="*/ 0 h 8591"/>
              <a:gd name="T2" fmla="*/ 0 w 45156"/>
              <a:gd name="T3" fmla="*/ 3779 h 8591"/>
              <a:gd name="T4" fmla="*/ 0 w 45156"/>
              <a:gd name="T5" fmla="*/ 8007 h 8591"/>
              <a:gd name="T6" fmla="*/ 45156 w 45156"/>
              <a:gd name="T7" fmla="*/ 8007 h 8591"/>
              <a:gd name="T8" fmla="*/ 45156 w 45156"/>
              <a:gd name="T9" fmla="*/ 0 h 8591"/>
            </a:gdLst>
            <a:ahLst/>
            <a:cxnLst>
              <a:cxn ang="0">
                <a:pos x="T0" y="T1"/>
              </a:cxn>
              <a:cxn ang="0">
                <a:pos x="T2" y="T3"/>
              </a:cxn>
              <a:cxn ang="0">
                <a:pos x="T4" y="T5"/>
              </a:cxn>
              <a:cxn ang="0">
                <a:pos x="T6" y="T7"/>
              </a:cxn>
              <a:cxn ang="0">
                <a:pos x="T8" y="T9"/>
              </a:cxn>
            </a:cxnLst>
            <a:rect l="0" t="0" r="r" b="b"/>
            <a:pathLst>
              <a:path w="45156" h="8591">
                <a:moveTo>
                  <a:pt x="45156" y="0"/>
                </a:moveTo>
                <a:cubicBezTo>
                  <a:pt x="30331" y="4764"/>
                  <a:pt x="11046" y="8591"/>
                  <a:pt x="0" y="3779"/>
                </a:cubicBezTo>
                <a:lnTo>
                  <a:pt x="0" y="8007"/>
                </a:lnTo>
                <a:lnTo>
                  <a:pt x="45156" y="8007"/>
                </a:lnTo>
                <a:lnTo>
                  <a:pt x="45156" y="0"/>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1" y="4949168"/>
            <a:ext cx="12192000" cy="1973763"/>
          </a:xfrm>
          <a:custGeom>
            <a:avLst/>
            <a:gdLst>
              <a:gd name="T0" fmla="*/ 45156 w 45156"/>
              <a:gd name="T1" fmla="*/ 0 h 7296"/>
              <a:gd name="T2" fmla="*/ 0 w 45156"/>
              <a:gd name="T3" fmla="*/ 3288 h 7296"/>
              <a:gd name="T4" fmla="*/ 0 w 45156"/>
              <a:gd name="T5" fmla="*/ 7141 h 7296"/>
              <a:gd name="T6" fmla="*/ 45156 w 45156"/>
              <a:gd name="T7" fmla="*/ 7141 h 7296"/>
              <a:gd name="T8" fmla="*/ 45156 w 45156"/>
              <a:gd name="T9" fmla="*/ 0 h 7296"/>
            </a:gdLst>
            <a:ahLst/>
            <a:cxnLst>
              <a:cxn ang="0">
                <a:pos x="T0" y="T1"/>
              </a:cxn>
              <a:cxn ang="0">
                <a:pos x="T2" y="T3"/>
              </a:cxn>
              <a:cxn ang="0">
                <a:pos x="T4" y="T5"/>
              </a:cxn>
              <a:cxn ang="0">
                <a:pos x="T6" y="T7"/>
              </a:cxn>
              <a:cxn ang="0">
                <a:pos x="T8" y="T9"/>
              </a:cxn>
            </a:cxnLst>
            <a:rect l="0" t="0" r="r" b="b"/>
            <a:pathLst>
              <a:path w="45156" h="7296">
                <a:moveTo>
                  <a:pt x="45156" y="0"/>
                </a:moveTo>
                <a:cubicBezTo>
                  <a:pt x="30342" y="3773"/>
                  <a:pt x="11160" y="7296"/>
                  <a:pt x="0" y="3288"/>
                </a:cubicBezTo>
                <a:lnTo>
                  <a:pt x="0" y="7141"/>
                </a:lnTo>
                <a:lnTo>
                  <a:pt x="45156" y="7141"/>
                </a:lnTo>
                <a:lnTo>
                  <a:pt x="45156" y="0"/>
                </a:lnTo>
                <a:close/>
              </a:path>
            </a:pathLst>
          </a:custGeom>
          <a:solidFill>
            <a:srgbClr val="D2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a:off x="2371230" y="1537599"/>
            <a:ext cx="5320146" cy="786735"/>
          </a:xfrm>
          <a:prstGeom prst="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11855" y="2432037"/>
            <a:ext cx="7089320" cy="1938992"/>
          </a:xfrm>
          <a:prstGeom prst="rect">
            <a:avLst/>
          </a:prstGeom>
          <a:ln>
            <a:noFill/>
          </a:ln>
        </p:spPr>
        <p:txBody>
          <a:bodyPr wrap="square">
            <a:spAutoFit/>
          </a:bodyPr>
          <a:lstStyle/>
          <a:p>
            <a:pPr algn="just">
              <a:lnSpc>
                <a:spcPct val="150000"/>
              </a:lnSpc>
              <a:spcAft>
                <a:spcPts val="2000"/>
              </a:spcAft>
            </a:pPr>
            <a:r>
              <a:rPr lang="en-US" altLang="zh-CN" sz="2000" dirty="0" smtClean="0">
                <a:latin typeface="微软雅黑" panose="020B0503020204020204" pitchFamily="34" charset="-122"/>
                <a:ea typeface="微软雅黑" panose="020B0503020204020204" pitchFamily="34" charset="-122"/>
              </a:rPr>
              <a:t>       1949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23</a:t>
            </a:r>
            <a:r>
              <a:rPr lang="zh-CN" altLang="en-US" sz="2000" dirty="0" smtClean="0">
                <a:latin typeface="微软雅黑" panose="020B0503020204020204" pitchFamily="34" charset="-122"/>
                <a:ea typeface="微软雅黑" panose="020B0503020204020204" pitchFamily="34" charset="-122"/>
              </a:rPr>
              <a:t>日上午，党中央从西柏坡动身前往北京时，毛泽东同志说：“今天是进京赶考的日子。”</a:t>
            </a:r>
            <a:r>
              <a:rPr lang="en-US" altLang="zh-CN" sz="2000" dirty="0" smtClean="0">
                <a:latin typeface="微软雅黑" panose="020B0503020204020204" pitchFamily="34" charset="-122"/>
                <a:ea typeface="微软雅黑" panose="020B0503020204020204" pitchFamily="34" charset="-122"/>
              </a:rPr>
              <a:t>60</a:t>
            </a:r>
            <a:r>
              <a:rPr lang="zh-CN" altLang="en-US" sz="2000" dirty="0" smtClean="0">
                <a:latin typeface="微软雅黑" panose="020B0503020204020204" pitchFamily="34" charset="-122"/>
                <a:ea typeface="微软雅黑" panose="020B0503020204020204" pitchFamily="34" charset="-122"/>
              </a:rPr>
              <a:t>多年的实践证明，我们党在这场历史性考试中取得了优异成绩。同时，这场考试还没有结束，还在继续。</a:t>
            </a:r>
          </a:p>
        </p:txBody>
      </p:sp>
      <p:sp>
        <p:nvSpPr>
          <p:cNvPr id="8" name="文本框 7"/>
          <p:cNvSpPr txBox="1"/>
          <p:nvPr/>
        </p:nvSpPr>
        <p:spPr>
          <a:xfrm>
            <a:off x="3178810" y="1515468"/>
            <a:ext cx="3877985" cy="830997"/>
          </a:xfrm>
          <a:prstGeom prst="rect">
            <a:avLst/>
          </a:prstGeom>
          <a:noFill/>
          <a:ln>
            <a:noFill/>
          </a:ln>
        </p:spPr>
        <p:txBody>
          <a:bodyPr wrap="none" rtlCol="0">
            <a:sp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习近平强调：</a:t>
            </a:r>
          </a:p>
        </p:txBody>
      </p:sp>
    </p:spTree>
    <p:extLst>
      <p:ext uri="{BB962C8B-B14F-4D97-AF65-F5344CB8AC3E}">
        <p14:creationId xmlns:p14="http://schemas.microsoft.com/office/powerpoint/2010/main" val="375041368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fltVal val="0"/>
                                          </p:val>
                                        </p:tav>
                                        <p:tav tm="100000">
                                          <p:val>
                                            <p:strVal val="#ppt_w"/>
                                          </p:val>
                                        </p:tav>
                                      </p:tavLst>
                                    </p:anim>
                                    <p:anim calcmode="lin" valueType="num">
                                      <p:cBhvr>
                                        <p:cTn id="20" dur="250" fill="hold"/>
                                        <p:tgtEl>
                                          <p:spTgt spid="6"/>
                                        </p:tgtEl>
                                        <p:attrNameLst>
                                          <p:attrName>ppt_h</p:attrName>
                                        </p:attrNameLst>
                                      </p:cBhvr>
                                      <p:tavLst>
                                        <p:tav tm="0">
                                          <p:val>
                                            <p:fltVal val="0"/>
                                          </p:val>
                                        </p:tav>
                                        <p:tav tm="100000">
                                          <p:val>
                                            <p:strVal val="#ppt_h"/>
                                          </p:val>
                                        </p:tav>
                                      </p:tavLst>
                                    </p:anim>
                                    <p:animEffect transition="in" filter="fade">
                                      <p:cBhvr>
                                        <p:cTn id="21" dur="250"/>
                                        <p:tgtEl>
                                          <p:spTgt spid="6"/>
                                        </p:tgtEl>
                                      </p:cBhvr>
                                    </p:animEffect>
                                  </p:childTnLst>
                                </p:cTn>
                              </p:par>
                              <p:par>
                                <p:cTn id="22" presetID="6" presetClass="emph" presetSubtype="0" decel="100000" fill="hold" grpId="1" nodeType="withEffect">
                                  <p:stCondLst>
                                    <p:cond delay="200"/>
                                  </p:stCondLst>
                                  <p:childTnLst>
                                    <p:animScale>
                                      <p:cBhvr>
                                        <p:cTn id="23" dur="250" fill="hold"/>
                                        <p:tgtEl>
                                          <p:spTgt spid="6"/>
                                        </p:tgtEl>
                                      </p:cBhvr>
                                      <p:by x="120000" y="120000"/>
                                    </p:animScale>
                                  </p:childTnLst>
                                </p:cTn>
                              </p:par>
                              <p:par>
                                <p:cTn id="24" presetID="6" presetClass="emph" presetSubtype="0" decel="100000" fill="hold" grpId="2" nodeType="withEffect">
                                  <p:stCondLst>
                                    <p:cond delay="400"/>
                                  </p:stCondLst>
                                  <p:childTnLst>
                                    <p:animScale>
                                      <p:cBhvr>
                                        <p:cTn id="25" dur="250" fill="hold"/>
                                        <p:tgtEl>
                                          <p:spTgt spid="6"/>
                                        </p:tgtEl>
                                      </p:cBhvr>
                                      <p:by x="83000" y="83000"/>
                                    </p:animScale>
                                  </p:childTnLst>
                                </p:cTn>
                              </p:par>
                              <p:par>
                                <p:cTn id="26" presetID="53" presetClass="entr" presetSubtype="16" fill="hold" grpId="0" nodeType="withEffect">
                                  <p:stCondLst>
                                    <p:cond delay="400"/>
                                  </p:stCondLst>
                                  <p:childTnLst>
                                    <p:set>
                                      <p:cBhvr>
                                        <p:cTn id="27" dur="1" fill="hold">
                                          <p:stCondLst>
                                            <p:cond delay="0"/>
                                          </p:stCondLst>
                                        </p:cTn>
                                        <p:tgtEl>
                                          <p:spTgt spid="8"/>
                                        </p:tgtEl>
                                        <p:attrNameLst>
                                          <p:attrName>style.visibility</p:attrName>
                                        </p:attrNameLst>
                                      </p:cBhvr>
                                      <p:to>
                                        <p:strVal val="visible"/>
                                      </p:to>
                                    </p:set>
                                    <p:anim calcmode="lin" valueType="num">
                                      <p:cBhvr>
                                        <p:cTn id="28" dur="250" fill="hold"/>
                                        <p:tgtEl>
                                          <p:spTgt spid="8"/>
                                        </p:tgtEl>
                                        <p:attrNameLst>
                                          <p:attrName>ppt_w</p:attrName>
                                        </p:attrNameLst>
                                      </p:cBhvr>
                                      <p:tavLst>
                                        <p:tav tm="0">
                                          <p:val>
                                            <p:fltVal val="0"/>
                                          </p:val>
                                        </p:tav>
                                        <p:tav tm="100000">
                                          <p:val>
                                            <p:strVal val="#ppt_w"/>
                                          </p:val>
                                        </p:tav>
                                      </p:tavLst>
                                    </p:anim>
                                    <p:anim calcmode="lin" valueType="num">
                                      <p:cBhvr>
                                        <p:cTn id="29" dur="250" fill="hold"/>
                                        <p:tgtEl>
                                          <p:spTgt spid="8"/>
                                        </p:tgtEl>
                                        <p:attrNameLst>
                                          <p:attrName>ppt_h</p:attrName>
                                        </p:attrNameLst>
                                      </p:cBhvr>
                                      <p:tavLst>
                                        <p:tav tm="0">
                                          <p:val>
                                            <p:fltVal val="0"/>
                                          </p:val>
                                        </p:tav>
                                        <p:tav tm="100000">
                                          <p:val>
                                            <p:strVal val="#ppt_h"/>
                                          </p:val>
                                        </p:tav>
                                      </p:tavLst>
                                    </p:anim>
                                    <p:animEffect transition="in" filter="fade">
                                      <p:cBhvr>
                                        <p:cTn id="30" dur="250"/>
                                        <p:tgtEl>
                                          <p:spTgt spid="8"/>
                                        </p:tgtEl>
                                      </p:cBhvr>
                                    </p:animEffect>
                                  </p:childTnLst>
                                </p:cTn>
                              </p:par>
                              <p:par>
                                <p:cTn id="31" presetID="6" presetClass="emph" presetSubtype="0" decel="100000" fill="hold" grpId="1" nodeType="withEffect">
                                  <p:stCondLst>
                                    <p:cond delay="600"/>
                                  </p:stCondLst>
                                  <p:childTnLst>
                                    <p:animScale>
                                      <p:cBhvr>
                                        <p:cTn id="32" dur="250" fill="hold"/>
                                        <p:tgtEl>
                                          <p:spTgt spid="8"/>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8"/>
                                        </p:tgtEl>
                                      </p:cBhvr>
                                      <p:by x="83000" y="83000"/>
                                    </p:animScale>
                                  </p:childTnLst>
                                </p:cTn>
                              </p:par>
                            </p:childTnLst>
                          </p:cTn>
                        </p:par>
                        <p:par>
                          <p:cTn id="35" fill="hold">
                            <p:stCondLst>
                              <p:cond delay="255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250" fill="hold"/>
                                        <p:tgtEl>
                                          <p:spTgt spid="7"/>
                                        </p:tgtEl>
                                        <p:attrNameLst>
                                          <p:attrName>ppt_w</p:attrName>
                                        </p:attrNameLst>
                                      </p:cBhvr>
                                      <p:tavLst>
                                        <p:tav tm="0">
                                          <p:val>
                                            <p:fltVal val="0"/>
                                          </p:val>
                                        </p:tav>
                                        <p:tav tm="100000">
                                          <p:val>
                                            <p:strVal val="#ppt_w"/>
                                          </p:val>
                                        </p:tav>
                                      </p:tavLst>
                                    </p:anim>
                                    <p:anim calcmode="lin" valueType="num">
                                      <p:cBhvr>
                                        <p:cTn id="39" dur="250" fill="hold"/>
                                        <p:tgtEl>
                                          <p:spTgt spid="7"/>
                                        </p:tgtEl>
                                        <p:attrNameLst>
                                          <p:attrName>ppt_h</p:attrName>
                                        </p:attrNameLst>
                                      </p:cBhvr>
                                      <p:tavLst>
                                        <p:tav tm="0">
                                          <p:val>
                                            <p:fltVal val="0"/>
                                          </p:val>
                                        </p:tav>
                                        <p:tav tm="100000">
                                          <p:val>
                                            <p:strVal val="#ppt_h"/>
                                          </p:val>
                                        </p:tav>
                                      </p:tavLst>
                                    </p:anim>
                                    <p:animEffect transition="in" filter="fade">
                                      <p:cBhvr>
                                        <p:cTn id="4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6" grpId="1" animBg="1"/>
      <p:bldP spid="6" grpId="2" animBg="1"/>
      <p:bldP spid="7" grpId="0"/>
      <p:bldP spid="8" grpId="0"/>
      <p:bldP spid="8" grpId="1"/>
      <p:bldP spid="8"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63068" y="1717165"/>
            <a:ext cx="3940628" cy="3416320"/>
          </a:xfrm>
          <a:prstGeom prst="rect">
            <a:avLst/>
          </a:prstGeom>
          <a:ln>
            <a:noFill/>
          </a:ln>
        </p:spPr>
        <p:txBody>
          <a:bodyPr wrap="square">
            <a:spAutoFit/>
          </a:bodyPr>
          <a:lstStyle/>
          <a:p>
            <a:pPr>
              <a:lnSpc>
                <a:spcPct val="150000"/>
              </a:lnSpc>
              <a:spcAft>
                <a:spcPts val="2000"/>
              </a:spcAft>
            </a:pP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路</a:t>
            </a:r>
            <a:r>
              <a:rPr lang="zh-CN" altLang="en-US" b="1" dirty="0">
                <a:latin typeface="微软雅黑" panose="020B0503020204020204" pitchFamily="34" charset="-122"/>
                <a:ea typeface="微软雅黑" panose="020B0503020204020204" pitchFamily="34" charset="-122"/>
              </a:rPr>
              <a:t>漫漫其修远兮，吾将上下而求索</a:t>
            </a: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全党</a:t>
            </a:r>
            <a:r>
              <a:rPr lang="zh-CN" altLang="en-US" b="1" dirty="0">
                <a:latin typeface="微软雅黑" panose="020B0503020204020204" pitchFamily="34" charset="-122"/>
                <a:ea typeface="微软雅黑" panose="020B0503020204020204" pitchFamily="34" charset="-122"/>
              </a:rPr>
              <a:t>同志一定要不忘初心、继续前进，永远保持谦虚、谨慎、不骄、不躁的作风，永远保持艰苦奋斗的作风，勇于变革、勇于创新，永不僵化、永不停滞，继续在这场历史性考试中经受考验，努力向历史、向人民交出新的更加优异的答卷！</a:t>
            </a:r>
            <a:endParaRPr lang="en-US" altLang="zh-CN" b="1" dirty="0" smtClean="0">
              <a:latin typeface="微软雅黑" panose="020B0503020204020204" pitchFamily="34" charset="-122"/>
              <a:ea typeface="微软雅黑" panose="020B0503020204020204" pitchFamily="34" charset="-122"/>
            </a:endParaRPr>
          </a:p>
        </p:txBody>
      </p:sp>
      <p:sp>
        <p:nvSpPr>
          <p:cNvPr id="4" name="矩形 3"/>
          <p:cNvSpPr/>
          <p:nvPr/>
        </p:nvSpPr>
        <p:spPr>
          <a:xfrm>
            <a:off x="1" y="0"/>
            <a:ext cx="12192000" cy="1195754"/>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5662246"/>
            <a:ext cx="12192000" cy="1195754"/>
          </a:xfrm>
          <a:prstGeom prst="rect">
            <a:avLst/>
          </a:prstGeom>
          <a:ln>
            <a:noFill/>
          </a:ln>
          <a:effectLst>
            <a:outerShdw blurRad="127000" dist="50800" dir="162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849231" y="148379"/>
            <a:ext cx="4493538" cy="830997"/>
          </a:xfrm>
          <a:prstGeom prst="rect">
            <a:avLst/>
          </a:prstGeom>
          <a:noFill/>
          <a:ln>
            <a:noFill/>
          </a:ln>
        </p:spPr>
        <p:txBody>
          <a:bodyPr wrap="none" rtlCol="0">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习近平最后说：</a:t>
            </a:r>
          </a:p>
        </p:txBody>
      </p:sp>
      <p:sp>
        <p:nvSpPr>
          <p:cNvPr id="8" name="矩形 7"/>
          <p:cNvSpPr/>
          <p:nvPr/>
        </p:nvSpPr>
        <p:spPr>
          <a:xfrm>
            <a:off x="863029" y="1500029"/>
            <a:ext cx="6246688" cy="3822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2016070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70275" y="1686532"/>
            <a:ext cx="4991100" cy="3429000"/>
          </a:xfrm>
          <a:prstGeom prst="rect">
            <a:avLst/>
          </a:prstGeom>
        </p:spPr>
      </p:pic>
      <p:grpSp>
        <p:nvGrpSpPr>
          <p:cNvPr id="28" name="组合 27"/>
          <p:cNvGrpSpPr/>
          <p:nvPr/>
        </p:nvGrpSpPr>
        <p:grpSpPr>
          <a:xfrm>
            <a:off x="1071808" y="1768300"/>
            <a:ext cx="201600" cy="3286008"/>
            <a:chOff x="1052352" y="1754800"/>
            <a:chExt cx="201600" cy="3286008"/>
          </a:xfrm>
          <a:solidFill>
            <a:schemeClr val="bg1">
              <a:lumMod val="65000"/>
            </a:schemeClr>
          </a:solidFill>
        </p:grpSpPr>
        <p:sp>
          <p:nvSpPr>
            <p:cNvPr id="2" name="椭圆 1"/>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684746" y="1768300"/>
            <a:ext cx="201600" cy="3286008"/>
            <a:chOff x="1052352" y="1754800"/>
            <a:chExt cx="201600" cy="3286008"/>
          </a:xfrm>
          <a:solidFill>
            <a:schemeClr val="bg1">
              <a:lumMod val="65000"/>
            </a:schemeClr>
          </a:solidFill>
        </p:grpSpPr>
        <p:sp>
          <p:nvSpPr>
            <p:cNvPr id="30" name="椭圆 29"/>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07318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840" fill="hold"/>
                                        <p:tgtEl>
                                          <p:spTgt spid="9"/>
                                        </p:tgtEl>
                                      </p:cBhvr>
                                    </p:cmd>
                                  </p:childTnLst>
                                </p:cTn>
                              </p:par>
                              <p:par>
                                <p:cTn id="7" presetID="10" presetClass="entr" presetSubtype="0" fill="hold" grpId="0" nodeType="withEffect">
                                  <p:stCondLst>
                                    <p:cond delay="2000"/>
                                  </p:stCondLst>
                                  <p:iterate type="lt">
                                    <p:tmPct val="10000"/>
                                  </p:iterate>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9"/>
                </p:tgtEl>
              </p:cMediaNode>
            </p:vide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613528" y="3460856"/>
            <a:ext cx="5698996" cy="1415772"/>
          </a:xfrm>
          <a:prstGeom prst="rect">
            <a:avLst/>
          </a:prstGeom>
        </p:spPr>
        <p:txBody>
          <a:bodyPr wrap="none">
            <a:spAutoFit/>
          </a:bodyPr>
          <a:lstStyle/>
          <a:p>
            <a:pPr algn="ctr"/>
            <a:r>
              <a:rPr lang="zh-CN" altLang="en-US" sz="8600" b="1" dirty="0" smtClean="0">
                <a:solidFill>
                  <a:srgbClr val="BE0000"/>
                </a:solidFill>
                <a:latin typeface="微软雅黑" panose="020B0503020204020204" pitchFamily="34" charset="-122"/>
                <a:ea typeface="微软雅黑" panose="020B0503020204020204" pitchFamily="34" charset="-122"/>
              </a:rPr>
              <a:t>感谢聆听</a:t>
            </a:r>
            <a:r>
              <a:rPr lang="zh-CN" altLang="en-US" sz="8600" b="1" dirty="0" smtClean="0">
                <a:solidFill>
                  <a:srgbClr val="BE0000"/>
                </a:solidFill>
                <a:latin typeface="微软雅黑" panose="020B0503020204020204" pitchFamily="34" charset="-122"/>
                <a:ea typeface="微软雅黑" panose="020B0503020204020204" pitchFamily="34" charset="-122"/>
              </a:rPr>
              <a:t>！</a:t>
            </a:r>
            <a:endParaRPr lang="zh-CN" altLang="en-US" sz="8600" b="1" dirty="0">
              <a:solidFill>
                <a:srgbClr val="BE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9437" y="1495047"/>
            <a:ext cx="2857500" cy="119062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680" y="236287"/>
            <a:ext cx="10536402" cy="1733379"/>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36287"/>
            <a:ext cx="5292436" cy="7086352"/>
          </a:xfrm>
          <a:prstGeom prst="rect">
            <a:avLst/>
          </a:prstGeom>
        </p:spPr>
      </p:pic>
      <p:sp>
        <p:nvSpPr>
          <p:cNvPr id="9" name="Freeform 29"/>
          <p:cNvSpPr/>
          <p:nvPr/>
        </p:nvSpPr>
        <p:spPr bwMode="auto">
          <a:xfrm>
            <a:off x="1602168" y="2764132"/>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2818098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grpId="1" nodeType="withEffect">
                                  <p:stCondLst>
                                    <p:cond delay="600"/>
                                  </p:stCondLst>
                                  <p:childTnLst>
                                    <p:animScale>
                                      <p:cBhvr>
                                        <p:cTn id="11" dur="250" fill="hold"/>
                                        <p:tgtEl>
                                          <p:spTgt spid="6"/>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6"/>
                                        </p:tgtEl>
                                      </p:cBhvr>
                                      <p:by x="83000" y="83000"/>
                                    </p:animScale>
                                  </p:childTnLst>
                                </p:cTn>
                              </p:par>
                            </p:childTnLst>
                          </p:cTn>
                        </p:par>
                        <p:par>
                          <p:cTn id="14" fill="hold">
                            <p:stCondLst>
                              <p:cond delay="105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35" presetClass="path" presetSubtype="0" accel="50000" decel="50000" fill="hold" nodeType="withEffect">
                                  <p:stCondLst>
                                    <p:cond delay="0"/>
                                  </p:stCondLst>
                                  <p:childTnLst>
                                    <p:animMotion origin="layout" path="M -2.08333E-7 2.22222E-6 L 0.22435 2.22222E-6 " pathEditMode="relative" rAng="0" ptsTypes="AA">
                                      <p:cBhvr>
                                        <p:cTn id="21" dur="1000" spd="-100000" fill="hold"/>
                                        <p:tgtEl>
                                          <p:spTgt spid="4"/>
                                        </p:tgtEl>
                                        <p:attrNameLst>
                                          <p:attrName>ppt_x</p:attrName>
                                          <p:attrName>ppt_y</p:attrName>
                                        </p:attrNameLst>
                                      </p:cBhvr>
                                      <p:rCtr x="11211" y="0"/>
                                    </p:animMotion>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par>
                          <p:cTn id="26" fill="hold">
                            <p:stCondLst>
                              <p:cond delay="305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35" presetClass="path" presetSubtype="0" accel="50000" decel="50000" fill="hold" nodeType="withEffect">
                                  <p:stCondLst>
                                    <p:cond delay="0"/>
                                  </p:stCondLst>
                                  <p:childTnLst>
                                    <p:animMotion origin="layout" path="M 1.45833E-6 -7.40741E-7 L 0.42526 -7.40741E-7 " pathEditMode="relative" rAng="0" ptsTypes="AA">
                                      <p:cBhvr>
                                        <p:cTn id="33" dur="1000" spd="-100000" fill="hold"/>
                                        <p:tgtEl>
                                          <p:spTgt spid="7"/>
                                        </p:tgtEl>
                                        <p:attrNameLst>
                                          <p:attrName>ppt_x</p:attrName>
                                          <p:attrName>ppt_y</p:attrName>
                                        </p:attrNameLst>
                                      </p:cBhvr>
                                      <p:rCtr x="21263" y="0"/>
                                    </p:animMotion>
                                  </p:childTnLst>
                                </p:cTn>
                              </p:par>
                            </p:childTnLst>
                          </p:cTn>
                        </p:par>
                        <p:par>
                          <p:cTn id="34" fill="hold">
                            <p:stCondLst>
                              <p:cond delay="405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250" fill="hold"/>
                                        <p:tgtEl>
                                          <p:spTgt spid="9"/>
                                        </p:tgtEl>
                                        <p:attrNameLst>
                                          <p:attrName>ppt_w</p:attrName>
                                        </p:attrNameLst>
                                      </p:cBhvr>
                                      <p:tavLst>
                                        <p:tav tm="0">
                                          <p:val>
                                            <p:fltVal val="0"/>
                                          </p:val>
                                        </p:tav>
                                        <p:tav tm="100000">
                                          <p:val>
                                            <p:strVal val="#ppt_w"/>
                                          </p:val>
                                        </p:tav>
                                      </p:tavLst>
                                    </p:anim>
                                    <p:anim calcmode="lin" valueType="num">
                                      <p:cBhvr>
                                        <p:cTn id="38" dur="250" fill="hold"/>
                                        <p:tgtEl>
                                          <p:spTgt spid="9"/>
                                        </p:tgtEl>
                                        <p:attrNameLst>
                                          <p:attrName>ppt_h</p:attrName>
                                        </p:attrNameLst>
                                      </p:cBhvr>
                                      <p:tavLst>
                                        <p:tav tm="0">
                                          <p:val>
                                            <p:fltVal val="0"/>
                                          </p:val>
                                        </p:tav>
                                        <p:tav tm="100000">
                                          <p:val>
                                            <p:strVal val="#ppt_h"/>
                                          </p:val>
                                        </p:tav>
                                      </p:tavLst>
                                    </p:anim>
                                    <p:animEffect transition="in" filter="fade">
                                      <p:cBhvr>
                                        <p:cTn id="39" dur="250"/>
                                        <p:tgtEl>
                                          <p:spTgt spid="9"/>
                                        </p:tgtEl>
                                      </p:cBhvr>
                                    </p:animEffect>
                                  </p:childTnLst>
                                </p:cTn>
                              </p:par>
                              <p:par>
                                <p:cTn id="40" presetID="6" presetClass="emph" presetSubtype="0" decel="100000" fill="hold" grpId="1" nodeType="withEffect">
                                  <p:stCondLst>
                                    <p:cond delay="200"/>
                                  </p:stCondLst>
                                  <p:childTnLst>
                                    <p:animScale>
                                      <p:cBhvr>
                                        <p:cTn id="41" dur="250" fill="hold"/>
                                        <p:tgtEl>
                                          <p:spTgt spid="9"/>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9"/>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9" grpId="0" animBg="1"/>
      <p:bldP spid="9" grpId="1" animBg="1"/>
      <p:bldP spid="9"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第一部分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892552"/>
          </a:xfrm>
          <a:prstGeom prst="rect">
            <a:avLst/>
          </a:prstGeom>
        </p:spPr>
        <p:txBody>
          <a:bodyPr wrap="square">
            <a:spAutoFit/>
          </a:bodyPr>
          <a:lstStyle/>
          <a:p>
            <a:pPr algn="ctr"/>
            <a:r>
              <a:rPr lang="zh-CN" altLang="en-US" sz="5200" b="1" dirty="0">
                <a:solidFill>
                  <a:srgbClr val="C00000"/>
                </a:solidFill>
                <a:latin typeface="微软雅黑" panose="020B0503020204020204" pitchFamily="34" charset="-122"/>
                <a:ea typeface="微软雅黑" panose="020B0503020204020204" pitchFamily="34" charset="-122"/>
              </a:rPr>
              <a:t>学习的指导思想和意义</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a:t>
            </a:r>
            <a:r>
              <a:rPr lang="zh-CN" altLang="en-US" sz="3600" spc="300" dirty="0" smtClean="0">
                <a:solidFill>
                  <a:srgbClr val="C00000"/>
                </a:solidFill>
                <a:latin typeface="微软雅黑" panose="020B0503020204020204" pitchFamily="34" charset="-122"/>
                <a:ea typeface="微软雅黑" panose="020B0503020204020204" pitchFamily="34" charset="-122"/>
              </a:rPr>
              <a:t>初心  继续前进</a:t>
            </a:r>
            <a:endParaRPr lang="zh-CN" altLang="en-US" sz="3600" spc="3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smtClean="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学习解读习</a:t>
            </a:r>
            <a:r>
              <a:rPr lang="zh-CN" altLang="en-US" sz="1200" dirty="0">
                <a:latin typeface="微软雅黑" panose="020B0503020204020204" pitchFamily="34" charset="-122"/>
                <a:ea typeface="微软雅黑" panose="020B0503020204020204" pitchFamily="34" charset="-122"/>
              </a:rPr>
              <a:t>近</a:t>
            </a:r>
            <a:r>
              <a:rPr lang="zh-CN" altLang="en-US" sz="1200" dirty="0" smtClean="0">
                <a:latin typeface="微软雅黑" panose="020B0503020204020204" pitchFamily="34" charset="-122"/>
                <a:ea typeface="微软雅黑" panose="020B0503020204020204" pitchFamily="34" charset="-122"/>
              </a:rPr>
              <a:t>平总书记“七一”重要</a:t>
            </a:r>
            <a:r>
              <a:rPr lang="zh-CN" altLang="en-US" sz="1200" dirty="0">
                <a:latin typeface="微软雅黑" panose="020B0503020204020204" pitchFamily="34" charset="-122"/>
                <a:ea typeface="微软雅黑" panose="020B0503020204020204" pitchFamily="34" charset="-122"/>
              </a:rPr>
              <a:t>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381871826"/>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7" name="矩形 6"/>
          <p:cNvSpPr/>
          <p:nvPr/>
        </p:nvSpPr>
        <p:spPr>
          <a:xfrm>
            <a:off x="7652826" y="2047909"/>
            <a:ext cx="3778543" cy="3683060"/>
          </a:xfrm>
          <a:prstGeom prst="rect">
            <a:avLst/>
          </a:prstGeom>
          <a:ln>
            <a:noFill/>
          </a:ln>
        </p:spPr>
        <p:txBody>
          <a:bodyPr wrap="square">
            <a:spAutoFit/>
          </a:bodyPr>
          <a:lstStyle/>
          <a:p>
            <a:pPr algn="just">
              <a:lnSpc>
                <a:spcPts val="2800"/>
              </a:lnSpc>
              <a:spcAft>
                <a:spcPts val="300"/>
              </a:spcAft>
            </a:pPr>
            <a:r>
              <a:rPr lang="zh-CN" altLang="en-US" b="1" dirty="0" smtClean="0">
                <a:latin typeface="微软雅黑" panose="020B0503020204020204" pitchFamily="34" charset="-122"/>
                <a:ea typeface="微软雅黑" panose="020B0503020204020204" pitchFamily="34" charset="-122"/>
              </a:rPr>
              <a:t>       以</a:t>
            </a:r>
            <a:r>
              <a:rPr lang="zh-CN" altLang="en-US" b="1" dirty="0">
                <a:latin typeface="微软雅黑" panose="020B0503020204020204" pitchFamily="34" charset="-122"/>
                <a:ea typeface="微软雅黑" panose="020B0503020204020204" pitchFamily="34" charset="-122"/>
              </a:rPr>
              <a:t>马克思列宁主义、毛泽东思想、邓小平理论、“三个代表”重要思想、科学发展观为</a:t>
            </a:r>
            <a:r>
              <a:rPr lang="zh-CN" altLang="en-US" b="1" dirty="0" smtClean="0">
                <a:latin typeface="微软雅黑" panose="020B0503020204020204" pitchFamily="34" charset="-122"/>
                <a:ea typeface="微软雅黑" panose="020B0503020204020204" pitchFamily="34" charset="-122"/>
              </a:rPr>
              <a:t>指导。</a:t>
            </a:r>
            <a:r>
              <a:rPr lang="zh-CN" altLang="en-US" b="1" dirty="0">
                <a:latin typeface="微软雅黑" panose="020B0503020204020204" pitchFamily="34" charset="-122"/>
                <a:ea typeface="微软雅黑" panose="020B0503020204020204" pitchFamily="34" charset="-122"/>
              </a:rPr>
              <a:t>全面回顾了我们党</a:t>
            </a:r>
            <a:r>
              <a:rPr lang="en-US" altLang="zh-CN" b="1" dirty="0">
                <a:latin typeface="微软雅黑" panose="020B0503020204020204" pitchFamily="34" charset="-122"/>
                <a:ea typeface="微软雅黑" panose="020B0503020204020204" pitchFamily="34" charset="-122"/>
              </a:rPr>
              <a:t>95</a:t>
            </a:r>
            <a:r>
              <a:rPr lang="zh-CN" altLang="en-US" b="1" dirty="0">
                <a:latin typeface="微软雅黑" panose="020B0503020204020204" pitchFamily="34" charset="-122"/>
                <a:ea typeface="微软雅黑" panose="020B0503020204020204" pitchFamily="34" charset="-122"/>
              </a:rPr>
              <a:t>年来团结带领全国各族人民不懈奋斗走过的光辉历程和作出的伟大历史贡献，深刻阐明了近代以来我国社会发展的规律性认识，深刻阐明了我们党的执政理念和执政方略，深刻阐明了我们党对重大国内外问题的原则</a:t>
            </a:r>
            <a:r>
              <a:rPr lang="zh-CN" altLang="en-US" b="1" dirty="0" smtClean="0">
                <a:latin typeface="微软雅黑" panose="020B0503020204020204" pitchFamily="34" charset="-122"/>
                <a:ea typeface="微软雅黑" panose="020B0503020204020204" pitchFamily="34" charset="-122"/>
              </a:rPr>
              <a:t>立场。</a:t>
            </a:r>
            <a:endParaRPr lang="zh-CN" altLang="en-US" b="1" dirty="0">
              <a:latin typeface="微软雅黑" panose="020B0503020204020204" pitchFamily="34" charset="-122"/>
              <a:ea typeface="微软雅黑" panose="020B0503020204020204" pitchFamily="34" charset="-122"/>
            </a:endParaRPr>
          </a:p>
        </p:txBody>
      </p:sp>
      <p:sp>
        <p:nvSpPr>
          <p:cNvPr id="8" name="Freeform 5"/>
          <p:cNvSpPr>
            <a:spLocks/>
          </p:cNvSpPr>
          <p:nvPr/>
        </p:nvSpPr>
        <p:spPr bwMode="auto">
          <a:xfrm>
            <a:off x="3094513" y="1885069"/>
            <a:ext cx="1848937" cy="207312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a:off x="3243442" y="2052056"/>
            <a:ext cx="1551080" cy="173915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304721" y="2321467"/>
            <a:ext cx="1428521" cy="1200329"/>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指导思想</a:t>
            </a:r>
            <a:endPar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1" name="Freeform 5"/>
          <p:cNvSpPr>
            <a:spLocks/>
          </p:cNvSpPr>
          <p:nvPr/>
        </p:nvSpPr>
        <p:spPr bwMode="auto">
          <a:xfrm>
            <a:off x="3354358" y="4191547"/>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a:off x="1634303"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5074412"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a:off x="786922"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a:off x="5921794"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6" name="直接箭头连接符 15"/>
          <p:cNvCxnSpPr/>
          <p:nvPr/>
        </p:nvCxnSpPr>
        <p:spPr>
          <a:xfrm rot="1080000">
            <a:off x="5065071"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20520000" flipH="1">
            <a:off x="2219937"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3929887" y="4076590"/>
            <a:ext cx="17818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8600000" flipH="1">
            <a:off x="2730209"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3000000">
            <a:off x="4798645"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51436" y="2714142"/>
            <a:ext cx="800219" cy="830997"/>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马列</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主义</a:t>
            </a:r>
            <a:endParaRPr lang="zh-CN" altLang="en-US" sz="2400" b="1" dirty="0"/>
          </a:p>
        </p:txBody>
      </p:sp>
      <p:sp>
        <p:nvSpPr>
          <p:cNvPr id="22" name="矩形 21"/>
          <p:cNvSpPr/>
          <p:nvPr/>
        </p:nvSpPr>
        <p:spPr>
          <a:xfrm>
            <a:off x="1744928" y="4185275"/>
            <a:ext cx="1107997"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毛泽东</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思想</a:t>
            </a:r>
            <a:endParaRPr lang="zh-CN" altLang="en-US" sz="2400" b="1" dirty="0"/>
          </a:p>
        </p:txBody>
      </p:sp>
      <p:sp>
        <p:nvSpPr>
          <p:cNvPr id="23" name="矩形 22"/>
          <p:cNvSpPr/>
          <p:nvPr/>
        </p:nvSpPr>
        <p:spPr>
          <a:xfrm>
            <a:off x="3464983" y="4521259"/>
            <a:ext cx="1107997"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邓小平</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理论</a:t>
            </a:r>
            <a:endParaRPr lang="zh-CN" altLang="en-US" sz="2400" b="1" dirty="0"/>
          </a:p>
        </p:txBody>
      </p:sp>
      <p:sp>
        <p:nvSpPr>
          <p:cNvPr id="24" name="矩形 23"/>
          <p:cNvSpPr/>
          <p:nvPr/>
        </p:nvSpPr>
        <p:spPr>
          <a:xfrm>
            <a:off x="5338926" y="4185275"/>
            <a:ext cx="800219"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三个</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代表</a:t>
            </a:r>
            <a:endParaRPr lang="en-US" altLang="zh-CN" sz="2400" b="1" dirty="0" smtClean="0">
              <a:latin typeface="微软雅黑" panose="020B0503020204020204" pitchFamily="34" charset="-122"/>
              <a:ea typeface="微软雅黑" panose="020B0503020204020204" pitchFamily="34" charset="-122"/>
            </a:endParaRPr>
          </a:p>
        </p:txBody>
      </p:sp>
      <p:sp>
        <p:nvSpPr>
          <p:cNvPr id="25" name="矩形 24"/>
          <p:cNvSpPr/>
          <p:nvPr/>
        </p:nvSpPr>
        <p:spPr>
          <a:xfrm>
            <a:off x="6032419" y="2714142"/>
            <a:ext cx="1107997"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科学</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发展观</a:t>
            </a:r>
            <a:endParaRPr lang="zh-CN" altLang="en-US" sz="2400" b="1" dirty="0"/>
          </a:p>
        </p:txBody>
      </p:sp>
    </p:spTree>
    <p:extLst>
      <p:ext uri="{BB962C8B-B14F-4D97-AF65-F5344CB8AC3E}">
        <p14:creationId xmlns:p14="http://schemas.microsoft.com/office/powerpoint/2010/main" val="107436121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5"/>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250" fill="hold"/>
                                        <p:tgtEl>
                                          <p:spTgt spid="8"/>
                                        </p:tgtEl>
                                        <p:attrNameLst>
                                          <p:attrName>ppt_w</p:attrName>
                                        </p:attrNameLst>
                                      </p:cBhvr>
                                      <p:tavLst>
                                        <p:tav tm="0">
                                          <p:val>
                                            <p:fltVal val="0"/>
                                          </p:val>
                                        </p:tav>
                                        <p:tav tm="100000">
                                          <p:val>
                                            <p:strVal val="#ppt_w"/>
                                          </p:val>
                                        </p:tav>
                                      </p:tavLst>
                                    </p:anim>
                                    <p:anim calcmode="lin" valueType="num">
                                      <p:cBhvr>
                                        <p:cTn id="41" dur="250" fill="hold"/>
                                        <p:tgtEl>
                                          <p:spTgt spid="8"/>
                                        </p:tgtEl>
                                        <p:attrNameLst>
                                          <p:attrName>ppt_h</p:attrName>
                                        </p:attrNameLst>
                                      </p:cBhvr>
                                      <p:tavLst>
                                        <p:tav tm="0">
                                          <p:val>
                                            <p:fltVal val="0"/>
                                          </p:val>
                                        </p:tav>
                                        <p:tav tm="100000">
                                          <p:val>
                                            <p:strVal val="#ppt_h"/>
                                          </p:val>
                                        </p:tav>
                                      </p:tavLst>
                                    </p:anim>
                                    <p:animEffect transition="in" filter="fade">
                                      <p:cBhvr>
                                        <p:cTn id="42" dur="250"/>
                                        <p:tgtEl>
                                          <p:spTgt spid="8"/>
                                        </p:tgtEl>
                                      </p:cBhvr>
                                    </p:animEffect>
                                  </p:childTnLst>
                                </p:cTn>
                              </p:par>
                              <p:par>
                                <p:cTn id="43" presetID="6" presetClass="emph" presetSubtype="0" decel="100000" fill="hold" grpId="1" nodeType="withEffect">
                                  <p:stCondLst>
                                    <p:cond delay="200"/>
                                  </p:stCondLst>
                                  <p:childTnLst>
                                    <p:animScale>
                                      <p:cBhvr>
                                        <p:cTn id="44" dur="250" fill="hold"/>
                                        <p:tgtEl>
                                          <p:spTgt spid="8"/>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8"/>
                                        </p:tgtEl>
                                      </p:cBhvr>
                                      <p:by x="83000" y="83000"/>
                                    </p:animScale>
                                  </p:childTnLst>
                                </p:cTn>
                              </p:par>
                              <p:par>
                                <p:cTn id="47" presetID="53" presetClass="entr" presetSubtype="16" fill="hold" grpId="0" nodeType="withEffect">
                                  <p:stCondLst>
                                    <p:cond delay="40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Effect transition="in" filter="fade">
                                      <p:cBhvr>
                                        <p:cTn id="51" dur="250"/>
                                        <p:tgtEl>
                                          <p:spTgt spid="9"/>
                                        </p:tgtEl>
                                      </p:cBhvr>
                                    </p:animEffect>
                                  </p:childTnLst>
                                </p:cTn>
                              </p:par>
                              <p:par>
                                <p:cTn id="52" presetID="6" presetClass="emph" presetSubtype="0" decel="100000" fill="hold" grpId="1" nodeType="withEffect">
                                  <p:stCondLst>
                                    <p:cond delay="600"/>
                                  </p:stCondLst>
                                  <p:childTnLst>
                                    <p:animScale>
                                      <p:cBhvr>
                                        <p:cTn id="53" dur="250" fill="hold"/>
                                        <p:tgtEl>
                                          <p:spTgt spid="9"/>
                                        </p:tgtEl>
                                      </p:cBhvr>
                                      <p:by x="120000" y="120000"/>
                                    </p:animScale>
                                  </p:childTnLst>
                                </p:cTn>
                              </p:par>
                              <p:par>
                                <p:cTn id="54" presetID="6" presetClass="emph" presetSubtype="0" decel="100000" fill="hold" grpId="2" nodeType="withEffect">
                                  <p:stCondLst>
                                    <p:cond delay="800"/>
                                  </p:stCondLst>
                                  <p:childTnLst>
                                    <p:animScale>
                                      <p:cBhvr>
                                        <p:cTn id="55" dur="250" fill="hold"/>
                                        <p:tgtEl>
                                          <p:spTgt spid="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10"/>
                                        </p:tgtEl>
                                        <p:attrNameLst>
                                          <p:attrName>style.visibility</p:attrName>
                                        </p:attrNameLst>
                                      </p:cBhvr>
                                      <p:to>
                                        <p:strVal val="visible"/>
                                      </p:to>
                                    </p:set>
                                    <p:anim calcmode="lin" valueType="num">
                                      <p:cBhvr>
                                        <p:cTn id="58" dur="250" fill="hold"/>
                                        <p:tgtEl>
                                          <p:spTgt spid="10"/>
                                        </p:tgtEl>
                                        <p:attrNameLst>
                                          <p:attrName>ppt_w</p:attrName>
                                        </p:attrNameLst>
                                      </p:cBhvr>
                                      <p:tavLst>
                                        <p:tav tm="0">
                                          <p:val>
                                            <p:fltVal val="0"/>
                                          </p:val>
                                        </p:tav>
                                        <p:tav tm="100000">
                                          <p:val>
                                            <p:strVal val="#ppt_w"/>
                                          </p:val>
                                        </p:tav>
                                      </p:tavLst>
                                    </p:anim>
                                    <p:anim calcmode="lin" valueType="num">
                                      <p:cBhvr>
                                        <p:cTn id="59" dur="250" fill="hold"/>
                                        <p:tgtEl>
                                          <p:spTgt spid="10"/>
                                        </p:tgtEl>
                                        <p:attrNameLst>
                                          <p:attrName>ppt_h</p:attrName>
                                        </p:attrNameLst>
                                      </p:cBhvr>
                                      <p:tavLst>
                                        <p:tav tm="0">
                                          <p:val>
                                            <p:fltVal val="0"/>
                                          </p:val>
                                        </p:tav>
                                        <p:tav tm="100000">
                                          <p:val>
                                            <p:strVal val="#ppt_h"/>
                                          </p:val>
                                        </p:tav>
                                      </p:tavLst>
                                    </p:anim>
                                    <p:animEffect transition="in" filter="fade">
                                      <p:cBhvr>
                                        <p:cTn id="60" dur="250"/>
                                        <p:tgtEl>
                                          <p:spTgt spid="10"/>
                                        </p:tgtEl>
                                      </p:cBhvr>
                                    </p:animEffect>
                                  </p:childTnLst>
                                </p:cTn>
                              </p:par>
                              <p:par>
                                <p:cTn id="61" presetID="6" presetClass="emph" presetSubtype="0" decel="100000" fill="hold" grpId="1" nodeType="withEffect">
                                  <p:stCondLst>
                                    <p:cond delay="800"/>
                                  </p:stCondLst>
                                  <p:childTnLst>
                                    <p:animScale>
                                      <p:cBhvr>
                                        <p:cTn id="62" dur="250" fill="hold"/>
                                        <p:tgtEl>
                                          <p:spTgt spid="10"/>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10"/>
                                        </p:tgtEl>
                                      </p:cBhvr>
                                      <p:by x="83000" y="83000"/>
                                    </p:animScale>
                                  </p:childTnLst>
                                </p:cTn>
                              </p:par>
                            </p:childTnLst>
                          </p:cTn>
                        </p:par>
                        <p:par>
                          <p:cTn id="65" fill="hold">
                            <p:stCondLst>
                              <p:cond delay="39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1"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par>
                                <p:cTn id="75" presetID="22" presetClass="entr" presetSubtype="1"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par>
                                <p:cTn id="78" presetID="22" presetClass="entr" presetSubtype="8"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400"/>
                            </p:stCondLst>
                            <p:childTnLst>
                              <p:par>
                                <p:cTn id="82" presetID="53" presetClass="entr" presetSubtype="16"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par>
                                <p:cTn id="87" presetID="53" presetClass="entr" presetSubtype="16" fill="hold" grpId="0" nodeType="withEffect">
                                  <p:stCondLst>
                                    <p:cond delay="10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fltVal val="0"/>
                                          </p:val>
                                        </p:tav>
                                        <p:tav tm="100000">
                                          <p:val>
                                            <p:strVal val="#ppt_w"/>
                                          </p:val>
                                        </p:tav>
                                      </p:tavLst>
                                    </p:anim>
                                    <p:anim calcmode="lin" valueType="num">
                                      <p:cBhvr>
                                        <p:cTn id="90" dur="500" fill="hold"/>
                                        <p:tgtEl>
                                          <p:spTgt spid="12"/>
                                        </p:tgtEl>
                                        <p:attrNameLst>
                                          <p:attrName>ppt_h</p:attrName>
                                        </p:attrNameLst>
                                      </p:cBhvr>
                                      <p:tavLst>
                                        <p:tav tm="0">
                                          <p:val>
                                            <p:fltVal val="0"/>
                                          </p:val>
                                        </p:tav>
                                        <p:tav tm="100000">
                                          <p:val>
                                            <p:strVal val="#ppt_h"/>
                                          </p:val>
                                        </p:tav>
                                      </p:tavLst>
                                    </p:anim>
                                    <p:animEffect transition="in" filter="fade">
                                      <p:cBhvr>
                                        <p:cTn id="91" dur="500"/>
                                        <p:tgtEl>
                                          <p:spTgt spid="1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Effect transition="in" filter="fade">
                                      <p:cBhvr>
                                        <p:cTn id="96" dur="500"/>
                                        <p:tgtEl>
                                          <p:spTgt spid="11"/>
                                        </p:tgtEl>
                                      </p:cBhvr>
                                    </p:animEffect>
                                  </p:childTnLst>
                                </p:cTn>
                              </p:par>
                              <p:par>
                                <p:cTn id="97" presetID="53" presetClass="entr" presetSubtype="16" fill="hold" grpId="0" nodeType="withEffect">
                                  <p:stCondLst>
                                    <p:cond delay="30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animEffect transition="in" filter="fade">
                                      <p:cBhvr>
                                        <p:cTn id="101" dur="500"/>
                                        <p:tgtEl>
                                          <p:spTgt spid="13"/>
                                        </p:tgtEl>
                                      </p:cBhvr>
                                    </p:animEffect>
                                  </p:childTnLst>
                                </p:cTn>
                              </p:par>
                              <p:par>
                                <p:cTn id="102" presetID="53" presetClass="entr" presetSubtype="16" fill="hold" grpId="0" nodeType="withEffect">
                                  <p:stCondLst>
                                    <p:cond delay="40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fill="hold"/>
                                        <p:tgtEl>
                                          <p:spTgt spid="15"/>
                                        </p:tgtEl>
                                        <p:attrNameLst>
                                          <p:attrName>ppt_w</p:attrName>
                                        </p:attrNameLst>
                                      </p:cBhvr>
                                      <p:tavLst>
                                        <p:tav tm="0">
                                          <p:val>
                                            <p:fltVal val="0"/>
                                          </p:val>
                                        </p:tav>
                                        <p:tav tm="100000">
                                          <p:val>
                                            <p:strVal val="#ppt_w"/>
                                          </p:val>
                                        </p:tav>
                                      </p:tavLst>
                                    </p:anim>
                                    <p:anim calcmode="lin" valueType="num">
                                      <p:cBhvr>
                                        <p:cTn id="105" dur="500" fill="hold"/>
                                        <p:tgtEl>
                                          <p:spTgt spid="15"/>
                                        </p:tgtEl>
                                        <p:attrNameLst>
                                          <p:attrName>ppt_h</p:attrName>
                                        </p:attrNameLst>
                                      </p:cBhvr>
                                      <p:tavLst>
                                        <p:tav tm="0">
                                          <p:val>
                                            <p:fltVal val="0"/>
                                          </p:val>
                                        </p:tav>
                                        <p:tav tm="100000">
                                          <p:val>
                                            <p:strVal val="#ppt_h"/>
                                          </p:val>
                                        </p:tav>
                                      </p:tavLst>
                                    </p:anim>
                                    <p:animEffect transition="in" filter="fade">
                                      <p:cBhvr>
                                        <p:cTn id="106" dur="500"/>
                                        <p:tgtEl>
                                          <p:spTgt spid="15"/>
                                        </p:tgtEl>
                                      </p:cBhvr>
                                    </p:animEffect>
                                  </p:childTnLst>
                                </p:cTn>
                              </p:par>
                            </p:childTnLst>
                          </p:cTn>
                        </p:par>
                        <p:par>
                          <p:cTn id="107" fill="hold">
                            <p:stCondLst>
                              <p:cond delay="5300"/>
                            </p:stCondLst>
                            <p:childTnLst>
                              <p:par>
                                <p:cTn id="108" presetID="53" presetClass="entr" presetSubtype="16"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fltVal val="0"/>
                                          </p:val>
                                        </p:tav>
                                        <p:tav tm="100000">
                                          <p:val>
                                            <p:strVal val="#ppt_h"/>
                                          </p:val>
                                        </p:tav>
                                      </p:tavLst>
                                    </p:anim>
                                    <p:animEffect transition="in" filter="fade">
                                      <p:cBhvr>
                                        <p:cTn id="112" dur="500"/>
                                        <p:tgtEl>
                                          <p:spTgt spid="21"/>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p:cTn id="120" dur="500" fill="hold"/>
                                        <p:tgtEl>
                                          <p:spTgt spid="23"/>
                                        </p:tgtEl>
                                        <p:attrNameLst>
                                          <p:attrName>ppt_w</p:attrName>
                                        </p:attrNameLst>
                                      </p:cBhvr>
                                      <p:tavLst>
                                        <p:tav tm="0">
                                          <p:val>
                                            <p:fltVal val="0"/>
                                          </p:val>
                                        </p:tav>
                                        <p:tav tm="100000">
                                          <p:val>
                                            <p:strVal val="#ppt_w"/>
                                          </p:val>
                                        </p:tav>
                                      </p:tavLst>
                                    </p:anim>
                                    <p:anim calcmode="lin" valueType="num">
                                      <p:cBhvr>
                                        <p:cTn id="121" dur="500" fill="hold"/>
                                        <p:tgtEl>
                                          <p:spTgt spid="23"/>
                                        </p:tgtEl>
                                        <p:attrNameLst>
                                          <p:attrName>ppt_h</p:attrName>
                                        </p:attrNameLst>
                                      </p:cBhvr>
                                      <p:tavLst>
                                        <p:tav tm="0">
                                          <p:val>
                                            <p:fltVal val="0"/>
                                          </p:val>
                                        </p:tav>
                                        <p:tav tm="100000">
                                          <p:val>
                                            <p:strVal val="#ppt_h"/>
                                          </p:val>
                                        </p:tav>
                                      </p:tavLst>
                                    </p:anim>
                                    <p:animEffect transition="in" filter="fade">
                                      <p:cBhvr>
                                        <p:cTn id="122" dur="500"/>
                                        <p:tgtEl>
                                          <p:spTgt spid="23"/>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500" fill="hold"/>
                                        <p:tgtEl>
                                          <p:spTgt spid="24"/>
                                        </p:tgtEl>
                                        <p:attrNameLst>
                                          <p:attrName>ppt_w</p:attrName>
                                        </p:attrNameLst>
                                      </p:cBhvr>
                                      <p:tavLst>
                                        <p:tav tm="0">
                                          <p:val>
                                            <p:fltVal val="0"/>
                                          </p:val>
                                        </p:tav>
                                        <p:tav tm="100000">
                                          <p:val>
                                            <p:strVal val="#ppt_w"/>
                                          </p:val>
                                        </p:tav>
                                      </p:tavLst>
                                    </p:anim>
                                    <p:anim calcmode="lin" valueType="num">
                                      <p:cBhvr>
                                        <p:cTn id="126" dur="500" fill="hold"/>
                                        <p:tgtEl>
                                          <p:spTgt spid="24"/>
                                        </p:tgtEl>
                                        <p:attrNameLst>
                                          <p:attrName>ppt_h</p:attrName>
                                        </p:attrNameLst>
                                      </p:cBhvr>
                                      <p:tavLst>
                                        <p:tav tm="0">
                                          <p:val>
                                            <p:fltVal val="0"/>
                                          </p:val>
                                        </p:tav>
                                        <p:tav tm="100000">
                                          <p:val>
                                            <p:strVal val="#ppt_h"/>
                                          </p:val>
                                        </p:tav>
                                      </p:tavLst>
                                    </p:anim>
                                    <p:animEffect transition="in" filter="fade">
                                      <p:cBhvr>
                                        <p:cTn id="127" dur="500"/>
                                        <p:tgtEl>
                                          <p:spTgt spid="24"/>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5"/>
                                        </p:tgtEl>
                                        <p:attrNameLst>
                                          <p:attrName>style.visibility</p:attrName>
                                        </p:attrNameLst>
                                      </p:cBhvr>
                                      <p:to>
                                        <p:strVal val="visible"/>
                                      </p:to>
                                    </p:set>
                                    <p:anim calcmode="lin" valueType="num">
                                      <p:cBhvr>
                                        <p:cTn id="130" dur="500" fill="hold"/>
                                        <p:tgtEl>
                                          <p:spTgt spid="25"/>
                                        </p:tgtEl>
                                        <p:attrNameLst>
                                          <p:attrName>ppt_w</p:attrName>
                                        </p:attrNameLst>
                                      </p:cBhvr>
                                      <p:tavLst>
                                        <p:tav tm="0">
                                          <p:val>
                                            <p:fltVal val="0"/>
                                          </p:val>
                                        </p:tav>
                                        <p:tav tm="100000">
                                          <p:val>
                                            <p:strVal val="#ppt_w"/>
                                          </p:val>
                                        </p:tav>
                                      </p:tavLst>
                                    </p:anim>
                                    <p:anim calcmode="lin" valueType="num">
                                      <p:cBhvr>
                                        <p:cTn id="131" dur="500" fill="hold"/>
                                        <p:tgtEl>
                                          <p:spTgt spid="25"/>
                                        </p:tgtEl>
                                        <p:attrNameLst>
                                          <p:attrName>ppt_h</p:attrName>
                                        </p:attrNameLst>
                                      </p:cBhvr>
                                      <p:tavLst>
                                        <p:tav tm="0">
                                          <p:val>
                                            <p:fltVal val="0"/>
                                          </p:val>
                                        </p:tav>
                                        <p:tav tm="100000">
                                          <p:val>
                                            <p:strVal val="#ppt_h"/>
                                          </p:val>
                                        </p:tav>
                                      </p:tavLst>
                                    </p:anim>
                                    <p:animEffect transition="in" filter="fade">
                                      <p:cBhvr>
                                        <p:cTn id="132" dur="500"/>
                                        <p:tgtEl>
                                          <p:spTgt spid="25"/>
                                        </p:tgtEl>
                                      </p:cBhvr>
                                    </p:animEffect>
                                  </p:childTnLst>
                                </p:cTn>
                              </p:par>
                            </p:childTnLst>
                          </p:cTn>
                        </p:par>
                        <p:par>
                          <p:cTn id="133" fill="hold">
                            <p:stCondLst>
                              <p:cond delay="580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7"/>
                                        </p:tgtEl>
                                        <p:attrNameLst>
                                          <p:attrName>style.visibility</p:attrName>
                                        </p:attrNameLst>
                                      </p:cBhvr>
                                      <p:to>
                                        <p:strVal val="visible"/>
                                      </p:to>
                                    </p:set>
                                    <p:anim calcmode="lin" valueType="num">
                                      <p:cBhvr>
                                        <p:cTn id="136" dur="250" fill="hold"/>
                                        <p:tgtEl>
                                          <p:spTgt spid="7"/>
                                        </p:tgtEl>
                                        <p:attrNameLst>
                                          <p:attrName>ppt_w</p:attrName>
                                        </p:attrNameLst>
                                      </p:cBhvr>
                                      <p:tavLst>
                                        <p:tav tm="0">
                                          <p:val>
                                            <p:fltVal val="0"/>
                                          </p:val>
                                        </p:tav>
                                        <p:tav tm="100000">
                                          <p:val>
                                            <p:strVal val="#ppt_w"/>
                                          </p:val>
                                        </p:tav>
                                      </p:tavLst>
                                    </p:anim>
                                    <p:anim calcmode="lin" valueType="num">
                                      <p:cBhvr>
                                        <p:cTn id="137" dur="250" fill="hold"/>
                                        <p:tgtEl>
                                          <p:spTgt spid="7"/>
                                        </p:tgtEl>
                                        <p:attrNameLst>
                                          <p:attrName>ppt_h</p:attrName>
                                        </p:attrNameLst>
                                      </p:cBhvr>
                                      <p:tavLst>
                                        <p:tav tm="0">
                                          <p:val>
                                            <p:fltVal val="0"/>
                                          </p:val>
                                        </p:tav>
                                        <p:tav tm="100000">
                                          <p:val>
                                            <p:strVal val="#ppt_h"/>
                                          </p:val>
                                        </p:tav>
                                      </p:tavLst>
                                    </p:anim>
                                    <p:animEffect transition="in" filter="fade">
                                      <p:cBhvr>
                                        <p:cTn id="13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6" grpId="2" animBg="1"/>
      <p:bldP spid="7" grpId="0"/>
      <p:bldP spid="8" grpId="0" animBg="1"/>
      <p:bldP spid="8" grpId="1" animBg="1"/>
      <p:bldP spid="8" grpId="2" animBg="1"/>
      <p:bldP spid="9" grpId="0" animBg="1"/>
      <p:bldP spid="9" grpId="1" animBg="1"/>
      <p:bldP spid="9" grpId="2" animBg="1"/>
      <p:bldP spid="10" grpId="0"/>
      <p:bldP spid="10" grpId="1"/>
      <p:bldP spid="10" grpId="2"/>
      <p:bldP spid="11" grpId="0" animBg="1"/>
      <p:bldP spid="12" grpId="0" animBg="1"/>
      <p:bldP spid="13" grpId="0" animBg="1"/>
      <p:bldP spid="14" grpId="0" animBg="1"/>
      <p:bldP spid="15" grpId="0" animBg="1"/>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3574715"/>
            <a:ext cx="12192000" cy="1465632"/>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27" name="直接连接符 26"/>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29"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8806" y="1250620"/>
            <a:ext cx="2660111" cy="2197483"/>
          </a:xfrm>
          <a:prstGeom prst="rect">
            <a:avLst/>
          </a:prstGeom>
        </p:spPr>
      </p:pic>
      <p:sp>
        <p:nvSpPr>
          <p:cNvPr id="32" name="文本框 31"/>
          <p:cNvSpPr txBox="1"/>
          <p:nvPr/>
        </p:nvSpPr>
        <p:spPr>
          <a:xfrm>
            <a:off x="5330026" y="2055641"/>
            <a:ext cx="4083169"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a:solidFill>
                  <a:srgbClr val="C00000"/>
                </a:solidFill>
                <a:effectLst/>
              </a:rPr>
              <a:t>学习主题</a:t>
            </a:r>
          </a:p>
        </p:txBody>
      </p:sp>
      <p:sp>
        <p:nvSpPr>
          <p:cNvPr id="33" name="矩形 32"/>
          <p:cNvSpPr/>
          <p:nvPr/>
        </p:nvSpPr>
        <p:spPr>
          <a:xfrm>
            <a:off x="1152980" y="3584256"/>
            <a:ext cx="9886040" cy="1446550"/>
          </a:xfrm>
          <a:prstGeom prst="rect">
            <a:avLst/>
          </a:prstGeom>
        </p:spPr>
        <p:txBody>
          <a:bodyPr wrap="none">
            <a:spAutoFit/>
          </a:bodyPr>
          <a:lstStyle/>
          <a:p>
            <a:pPr algn="ctr"/>
            <a:r>
              <a:rPr lang="zh-CN" altLang="en-US" sz="8800" b="1" dirty="0">
                <a:solidFill>
                  <a:schemeClr val="accent4">
                    <a:lumMod val="40000"/>
                    <a:lumOff val="60000"/>
                  </a:schemeClr>
                </a:solidFill>
                <a:latin typeface="微软雅黑" panose="020B0503020204020204" pitchFamily="34" charset="-122"/>
                <a:ea typeface="微软雅黑" panose="020B0503020204020204" pitchFamily="34" charset="-122"/>
              </a:rPr>
              <a:t>不忘初心 </a:t>
            </a:r>
            <a:r>
              <a:rPr lang="zh-CN" altLang="en-US" sz="8800" b="1" dirty="0" smtClean="0">
                <a:solidFill>
                  <a:schemeClr val="accent4">
                    <a:lumMod val="40000"/>
                    <a:lumOff val="60000"/>
                  </a:schemeClr>
                </a:solidFill>
                <a:latin typeface="微软雅黑" panose="020B0503020204020204" pitchFamily="34" charset="-122"/>
                <a:ea typeface="微软雅黑" panose="020B0503020204020204" pitchFamily="34" charset="-122"/>
              </a:rPr>
              <a:t> 继续</a:t>
            </a:r>
            <a:r>
              <a:rPr lang="zh-CN" altLang="en-US" sz="8800" b="1" dirty="0">
                <a:solidFill>
                  <a:schemeClr val="accent4">
                    <a:lumMod val="40000"/>
                    <a:lumOff val="60000"/>
                  </a:schemeClr>
                </a:solidFill>
                <a:latin typeface="微软雅黑" panose="020B0503020204020204" pitchFamily="34" charset="-122"/>
                <a:ea typeface="微软雅黑" panose="020B0503020204020204" pitchFamily="34" charset="-122"/>
              </a:rPr>
              <a:t>前进</a:t>
            </a:r>
          </a:p>
        </p:txBody>
      </p:sp>
      <p:sp>
        <p:nvSpPr>
          <p:cNvPr id="35" name="矩形 34"/>
          <p:cNvSpPr/>
          <p:nvPr/>
        </p:nvSpPr>
        <p:spPr>
          <a:xfrm>
            <a:off x="1945713" y="5251222"/>
            <a:ext cx="8753524"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明确提出了面向未来、面对挑战，做好改革发展稳定各项工作、加强和改善党的领导、加强自身建设的要求，科学展望了党和人民事业发展的光明</a:t>
            </a:r>
            <a:r>
              <a:rPr lang="zh-CN" altLang="en-US" dirty="0" smtClean="0">
                <a:latin typeface="微软雅黑" panose="020B0503020204020204" pitchFamily="34" charset="-122"/>
                <a:ea typeface="微软雅黑" panose="020B0503020204020204" pitchFamily="34" charset="-122"/>
              </a:rPr>
              <a:t>前景。</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981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31"/>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32"/>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8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35" presetClass="path" presetSubtype="0" accel="50000" decel="50000" fill="hold" grpId="1" nodeType="withEffect">
                                  <p:stCondLst>
                                    <p:cond delay="0"/>
                                  </p:stCondLst>
                                  <p:childTnLst>
                                    <p:animMotion origin="layout" path="M 0 -3.7037E-6 L -0.41185 -3.7037E-6 " pathEditMode="relative" rAng="0" ptsTypes="AA">
                                      <p:cBhvr>
                                        <p:cTn id="32" dur="1000" spd="-100000" fill="hold"/>
                                        <p:tgtEl>
                                          <p:spTgt spid="33"/>
                                        </p:tgtEl>
                                        <p:attrNameLst>
                                          <p:attrName>ppt_x</p:attrName>
                                          <p:attrName>ppt_y</p:attrName>
                                        </p:attrNameLst>
                                      </p:cBhvr>
                                      <p:rCtr x="-20599" y="0"/>
                                    </p:animMotion>
                                  </p:childTnLst>
                                </p:cTn>
                              </p:par>
                            </p:childTnLst>
                          </p:cTn>
                        </p:par>
                        <p:par>
                          <p:cTn id="33" fill="hold">
                            <p:stCondLst>
                              <p:cond delay="28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 calcmode="lin" valueType="num">
                                      <p:cBhvr>
                                        <p:cTn id="36" dur="250" fill="hold"/>
                                        <p:tgtEl>
                                          <p:spTgt spid="35"/>
                                        </p:tgtEl>
                                        <p:attrNameLst>
                                          <p:attrName>ppt_w</p:attrName>
                                        </p:attrNameLst>
                                      </p:cBhvr>
                                      <p:tavLst>
                                        <p:tav tm="0">
                                          <p:val>
                                            <p:fltVal val="0"/>
                                          </p:val>
                                        </p:tav>
                                        <p:tav tm="100000">
                                          <p:val>
                                            <p:strVal val="#ppt_w"/>
                                          </p:val>
                                        </p:tav>
                                      </p:tavLst>
                                    </p:anim>
                                    <p:anim calcmode="lin" valueType="num">
                                      <p:cBhvr>
                                        <p:cTn id="37" dur="250" fill="hold"/>
                                        <p:tgtEl>
                                          <p:spTgt spid="35"/>
                                        </p:tgtEl>
                                        <p:attrNameLst>
                                          <p:attrName>ppt_h</p:attrName>
                                        </p:attrNameLst>
                                      </p:cBhvr>
                                      <p:tavLst>
                                        <p:tav tm="0">
                                          <p:val>
                                            <p:fltVal val="0"/>
                                          </p:val>
                                        </p:tav>
                                        <p:tav tm="100000">
                                          <p:val>
                                            <p:strVal val="#ppt_h"/>
                                          </p:val>
                                        </p:tav>
                                      </p:tavLst>
                                    </p:anim>
                                    <p:animEffect transition="in" filter="fade">
                                      <p:cBhvr>
                                        <p:cTn id="38"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2" grpId="0"/>
      <p:bldP spid="32" grpId="1"/>
      <p:bldP spid="33" grpId="0"/>
      <p:bldP spid="33" grpId="1"/>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9" name="矩形 8"/>
          <p:cNvSpPr/>
          <p:nvPr/>
        </p:nvSpPr>
        <p:spPr>
          <a:xfrm>
            <a:off x="3054153" y="2214568"/>
            <a:ext cx="5598746" cy="523220"/>
          </a:xfrm>
          <a:prstGeom prst="rect">
            <a:avLst/>
          </a:prstGeom>
          <a:ln>
            <a:noFill/>
          </a:ln>
        </p:spPr>
        <p:txBody>
          <a:bodyPr wrap="square">
            <a:spAutoFit/>
          </a:bodyPr>
          <a:lstStyle/>
          <a:p>
            <a:pPr algn="ctr">
              <a:spcAft>
                <a:spcPts val="300"/>
              </a:spcAft>
            </a:pPr>
            <a:r>
              <a:rPr lang="zh-CN" altLang="en-US" sz="2800" b="1" dirty="0">
                <a:solidFill>
                  <a:schemeClr val="accent1"/>
                </a:solidFill>
                <a:latin typeface="微软雅黑" panose="020B0503020204020204" pitchFamily="34" charset="-122"/>
                <a:ea typeface="微软雅黑" panose="020B0503020204020204" pitchFamily="34" charset="-122"/>
              </a:rPr>
              <a:t>习近平总书记“七一”重要讲话</a:t>
            </a:r>
          </a:p>
        </p:txBody>
      </p:sp>
      <p:sp>
        <p:nvSpPr>
          <p:cNvPr id="10" name="圆角矩形 9"/>
          <p:cNvSpPr/>
          <p:nvPr/>
        </p:nvSpPr>
        <p:spPr>
          <a:xfrm>
            <a:off x="2878110" y="4015373"/>
            <a:ext cx="5950832" cy="1226452"/>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圆角矩形 10"/>
          <p:cNvSpPr/>
          <p:nvPr/>
        </p:nvSpPr>
        <p:spPr>
          <a:xfrm>
            <a:off x="2878110" y="2948506"/>
            <a:ext cx="5950832"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 name="矩形 6"/>
          <p:cNvSpPr/>
          <p:nvPr/>
        </p:nvSpPr>
        <p:spPr>
          <a:xfrm>
            <a:off x="3186294" y="4120768"/>
            <a:ext cx="5334465" cy="1015663"/>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是指引</a:t>
            </a:r>
            <a:r>
              <a:rPr lang="zh-CN" altLang="en-US" sz="2000" dirty="0">
                <a:solidFill>
                  <a:schemeClr val="bg1"/>
                </a:solidFill>
                <a:latin typeface="微软雅黑" panose="020B0503020204020204" pitchFamily="34" charset="-122"/>
                <a:ea typeface="微软雅黑" panose="020B0503020204020204" pitchFamily="34" charset="-122"/>
              </a:rPr>
              <a:t>我们党奋力推进中国特色社会主义伟大事业和全面推进党的建设新的伟大工程的纲领性文献。</a:t>
            </a:r>
          </a:p>
        </p:txBody>
      </p:sp>
      <p:sp>
        <p:nvSpPr>
          <p:cNvPr id="8" name="矩形 7"/>
          <p:cNvSpPr/>
          <p:nvPr/>
        </p:nvSpPr>
        <p:spPr>
          <a:xfrm>
            <a:off x="3186294" y="3010842"/>
            <a:ext cx="5334465" cy="707886"/>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是全党</a:t>
            </a:r>
            <a:r>
              <a:rPr lang="zh-CN" altLang="en-US" sz="2000" dirty="0">
                <a:solidFill>
                  <a:schemeClr val="bg1"/>
                </a:solidFill>
                <a:latin typeface="微软雅黑" panose="020B0503020204020204" pitchFamily="34" charset="-122"/>
                <a:ea typeface="微软雅黑" panose="020B0503020204020204" pitchFamily="34" charset="-122"/>
              </a:rPr>
              <a:t>在新的历史条件下进行具有许多新的历史特点的伟大斗争的政治</a:t>
            </a:r>
            <a:r>
              <a:rPr lang="zh-CN" altLang="en-US" sz="2000" dirty="0" smtClean="0">
                <a:solidFill>
                  <a:schemeClr val="bg1"/>
                </a:solidFill>
                <a:latin typeface="微软雅黑" panose="020B0503020204020204" pitchFamily="34" charset="-122"/>
                <a:ea typeface="微软雅黑" panose="020B0503020204020204" pitchFamily="34" charset="-122"/>
              </a:rPr>
              <a:t>宣言。</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0786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par>
                          <p:cTn id="23" fill="hold">
                            <p:stCondLst>
                              <p:cond delay="2575"/>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3075"/>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p:cTn id="32" dur="250" fill="hold"/>
                                        <p:tgtEl>
                                          <p:spTgt spid="7"/>
                                        </p:tgtEl>
                                        <p:attrNameLst>
                                          <p:attrName>ppt_w</p:attrName>
                                        </p:attrNameLst>
                                      </p:cBhvr>
                                      <p:tavLst>
                                        <p:tav tm="0">
                                          <p:val>
                                            <p:fltVal val="0"/>
                                          </p:val>
                                        </p:tav>
                                        <p:tav tm="100000">
                                          <p:val>
                                            <p:strVal val="#ppt_w"/>
                                          </p:val>
                                        </p:tav>
                                      </p:tavLst>
                                    </p:anim>
                                    <p:anim calcmode="lin" valueType="num">
                                      <p:cBhvr>
                                        <p:cTn id="33" dur="250" fill="hold"/>
                                        <p:tgtEl>
                                          <p:spTgt spid="7"/>
                                        </p:tgtEl>
                                        <p:attrNameLst>
                                          <p:attrName>ppt_h</p:attrName>
                                        </p:attrNameLst>
                                      </p:cBhvr>
                                      <p:tavLst>
                                        <p:tav tm="0">
                                          <p:val>
                                            <p:fltVal val="0"/>
                                          </p:val>
                                        </p:tav>
                                        <p:tav tm="100000">
                                          <p:val>
                                            <p:strVal val="#ppt_h"/>
                                          </p:val>
                                        </p:tav>
                                      </p:tavLst>
                                    </p:anim>
                                    <p:animEffect transition="in" filter="fade">
                                      <p:cBhvr>
                                        <p:cTn id="34"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p:nvPr/>
        </p:nvSpPr>
        <p:spPr>
          <a:xfrm>
            <a:off x="6485205" y="3419967"/>
            <a:ext cx="4756355" cy="2585323"/>
          </a:xfrm>
          <a:prstGeom prst="rect">
            <a:avLst/>
          </a:prstGeom>
          <a:ln>
            <a:noFill/>
          </a:ln>
        </p:spPr>
        <p:txBody>
          <a:bodyPr wrap="square">
            <a:spAutoFit/>
          </a:bodyPr>
          <a:lstStyle/>
          <a:p>
            <a:pPr algn="just">
              <a:lnSpc>
                <a:spcPct val="150000"/>
              </a:lnSpc>
              <a:spcAft>
                <a:spcPts val="300"/>
              </a:spcAft>
            </a:pPr>
            <a:r>
              <a:rPr lang="zh-CN" altLang="en-US" b="1" dirty="0" smtClean="0">
                <a:latin typeface="微软雅黑" panose="020B0503020204020204" pitchFamily="34" charset="-122"/>
                <a:ea typeface="微软雅黑" panose="020B0503020204020204" pitchFamily="34" charset="-122"/>
              </a:rPr>
              <a:t>       认真</a:t>
            </a:r>
            <a:r>
              <a:rPr lang="zh-CN" altLang="en-US" b="1" dirty="0">
                <a:latin typeface="微软雅黑" panose="020B0503020204020204" pitchFamily="34" charset="-122"/>
                <a:ea typeface="微软雅黑" panose="020B0503020204020204" pitchFamily="34" charset="-122"/>
              </a:rPr>
              <a:t>学习贯彻习近平总书记“七一”重要讲话精神，对团结动员全党全国各族人民在以习近平同志为总书记的党中央领导下，满怀信心为实现“两个一百年”奋斗目标、实现中华民族伟大复兴的中国梦而奋斗具有重大理论意义和现实意义。</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380" y="1194348"/>
            <a:ext cx="2660111" cy="2197483"/>
          </a:xfrm>
          <a:prstGeom prst="rect">
            <a:avLst/>
          </a:prstGeom>
        </p:spPr>
      </p:pic>
      <p:sp>
        <p:nvSpPr>
          <p:cNvPr id="10" name="文本框 9"/>
          <p:cNvSpPr txBox="1"/>
          <p:nvPr/>
        </p:nvSpPr>
        <p:spPr>
          <a:xfrm>
            <a:off x="3965183" y="1999369"/>
            <a:ext cx="6468437"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dirty="0">
                <a:solidFill>
                  <a:srgbClr val="C00000"/>
                </a:solidFill>
                <a:effectLst/>
              </a:rPr>
              <a:t>学习的重大意义</a:t>
            </a:r>
          </a:p>
        </p:txBody>
      </p:sp>
      <p:grpSp>
        <p:nvGrpSpPr>
          <p:cNvPr id="23" name="组合 22"/>
          <p:cNvGrpSpPr/>
          <p:nvPr/>
        </p:nvGrpSpPr>
        <p:grpSpPr>
          <a:xfrm>
            <a:off x="1259535" y="3789662"/>
            <a:ext cx="1244514" cy="832558"/>
            <a:chOff x="1259535" y="3789662"/>
            <a:chExt cx="1244514" cy="832558"/>
          </a:xfrm>
        </p:grpSpPr>
        <p:sp>
          <p:nvSpPr>
            <p:cNvPr id="18" name="圆角矩形 17"/>
            <p:cNvSpPr/>
            <p:nvPr/>
          </p:nvSpPr>
          <p:spPr>
            <a:xfrm>
              <a:off x="1259535" y="3789662"/>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1322992" y="3834466"/>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rPr>
                <a:t>实现</a:t>
              </a:r>
            </a:p>
          </p:txBody>
        </p:sp>
      </p:grpSp>
      <p:grpSp>
        <p:nvGrpSpPr>
          <p:cNvPr id="25" name="组合 24"/>
          <p:cNvGrpSpPr/>
          <p:nvPr/>
        </p:nvGrpSpPr>
        <p:grpSpPr>
          <a:xfrm>
            <a:off x="1259535" y="4841196"/>
            <a:ext cx="1244514" cy="832558"/>
            <a:chOff x="1259535" y="4841196"/>
            <a:chExt cx="1244514" cy="832558"/>
          </a:xfrm>
        </p:grpSpPr>
        <p:sp>
          <p:nvSpPr>
            <p:cNvPr id="19" name="圆角矩形 18"/>
            <p:cNvSpPr/>
            <p:nvPr/>
          </p:nvSpPr>
          <p:spPr>
            <a:xfrm>
              <a:off x="1259535" y="4841196"/>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1322992" y="4886000"/>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rPr>
                <a:t>实现</a:t>
              </a:r>
            </a:p>
          </p:txBody>
        </p:sp>
      </p:grpSp>
      <p:grpSp>
        <p:nvGrpSpPr>
          <p:cNvPr id="24" name="组合 23"/>
          <p:cNvGrpSpPr/>
          <p:nvPr/>
        </p:nvGrpSpPr>
        <p:grpSpPr>
          <a:xfrm>
            <a:off x="3168409" y="3789662"/>
            <a:ext cx="2652436" cy="832558"/>
            <a:chOff x="3168409" y="3789662"/>
            <a:chExt cx="2652436" cy="832558"/>
          </a:xfrm>
        </p:grpSpPr>
        <p:sp>
          <p:nvSpPr>
            <p:cNvPr id="16" name="圆角矩形 15"/>
            <p:cNvSpPr/>
            <p:nvPr/>
          </p:nvSpPr>
          <p:spPr>
            <a:xfrm>
              <a:off x="3168409" y="3789662"/>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矩形 11"/>
            <p:cNvSpPr/>
            <p:nvPr/>
          </p:nvSpPr>
          <p:spPr>
            <a:xfrm>
              <a:off x="3378627" y="3834466"/>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solidFill>
                    <a:srgbClr val="FFFDFB"/>
                  </a:solidFill>
                  <a:latin typeface="微软雅黑" panose="020B0503020204020204" pitchFamily="34" charset="-122"/>
                  <a:ea typeface="微软雅黑" panose="020B0503020204020204" pitchFamily="34" charset="-122"/>
                </a:rPr>
                <a:t>“</a:t>
              </a:r>
              <a:r>
                <a:rPr lang="zh-CN" altLang="en-US" sz="2200" b="1" dirty="0">
                  <a:solidFill>
                    <a:srgbClr val="FFFDFB"/>
                  </a:solidFill>
                  <a:latin typeface="微软雅黑" panose="020B0503020204020204" pitchFamily="34" charset="-122"/>
                  <a:ea typeface="微软雅黑" panose="020B0503020204020204" pitchFamily="34" charset="-122"/>
                </a:rPr>
                <a:t>两个一百年</a:t>
              </a:r>
              <a:r>
                <a:rPr lang="zh-CN" altLang="en-US" sz="2200" b="1" dirty="0" smtClean="0">
                  <a:solidFill>
                    <a:srgbClr val="FFFDFB"/>
                  </a:solidFill>
                  <a:latin typeface="微软雅黑" panose="020B0503020204020204" pitchFamily="34" charset="-122"/>
                  <a:ea typeface="微软雅黑" panose="020B0503020204020204" pitchFamily="34" charset="-122"/>
                </a:rPr>
                <a:t>”</a:t>
              </a:r>
              <a:endParaRPr lang="en-US" altLang="zh-CN" sz="2200" b="1" dirty="0" smtClean="0">
                <a:solidFill>
                  <a:srgbClr val="FFFDFB"/>
                </a:solidFill>
                <a:latin typeface="微软雅黑" panose="020B0503020204020204" pitchFamily="34" charset="-122"/>
                <a:ea typeface="微软雅黑" panose="020B0503020204020204" pitchFamily="34" charset="-122"/>
              </a:endParaRPr>
            </a:p>
            <a:p>
              <a:pPr algn="ctr"/>
              <a:r>
                <a:rPr lang="zh-CN" altLang="en-US" sz="2200" b="1" dirty="0" smtClean="0">
                  <a:solidFill>
                    <a:srgbClr val="FFFDFB"/>
                  </a:solidFill>
                  <a:latin typeface="微软雅黑" panose="020B0503020204020204" pitchFamily="34" charset="-122"/>
                  <a:ea typeface="微软雅黑" panose="020B0503020204020204" pitchFamily="34" charset="-122"/>
                </a:rPr>
                <a:t>奋斗</a:t>
              </a:r>
              <a:r>
                <a:rPr lang="zh-CN" altLang="en-US" sz="2200" b="1" dirty="0">
                  <a:solidFill>
                    <a:srgbClr val="FFFDFB"/>
                  </a:solidFill>
                  <a:latin typeface="微软雅黑" panose="020B0503020204020204" pitchFamily="34" charset="-122"/>
                  <a:ea typeface="微软雅黑" panose="020B0503020204020204" pitchFamily="34" charset="-122"/>
                </a:rPr>
                <a:t>目标</a:t>
              </a:r>
              <a:endParaRPr lang="zh-CN" altLang="en-US" sz="2200" b="1" dirty="0">
                <a:solidFill>
                  <a:srgbClr val="FFFDFB"/>
                </a:solidFill>
              </a:endParaRPr>
            </a:p>
          </p:txBody>
        </p:sp>
      </p:grpSp>
      <p:grpSp>
        <p:nvGrpSpPr>
          <p:cNvPr id="26" name="组合 25"/>
          <p:cNvGrpSpPr/>
          <p:nvPr/>
        </p:nvGrpSpPr>
        <p:grpSpPr>
          <a:xfrm>
            <a:off x="3168409" y="4841196"/>
            <a:ext cx="2652436" cy="832558"/>
            <a:chOff x="3168409" y="4841196"/>
            <a:chExt cx="2652436" cy="832558"/>
          </a:xfrm>
        </p:grpSpPr>
        <p:sp>
          <p:nvSpPr>
            <p:cNvPr id="17" name="圆角矩形 16"/>
            <p:cNvSpPr/>
            <p:nvPr/>
          </p:nvSpPr>
          <p:spPr>
            <a:xfrm>
              <a:off x="3168409" y="4841196"/>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矩形 13"/>
            <p:cNvSpPr/>
            <p:nvPr/>
          </p:nvSpPr>
          <p:spPr>
            <a:xfrm>
              <a:off x="3378627" y="4886000"/>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FFFDFB"/>
                  </a:solidFill>
                  <a:latin typeface="微软雅黑" panose="020B0503020204020204" pitchFamily="34" charset="-122"/>
                  <a:ea typeface="微软雅黑" panose="020B0503020204020204" pitchFamily="34" charset="-122"/>
                </a:rPr>
                <a:t>中华民族</a:t>
              </a:r>
              <a:r>
                <a:rPr lang="zh-CN" altLang="en-US" sz="2200" b="1" dirty="0" smtClean="0">
                  <a:solidFill>
                    <a:srgbClr val="FFFDFB"/>
                  </a:solidFill>
                  <a:latin typeface="微软雅黑" panose="020B0503020204020204" pitchFamily="34" charset="-122"/>
                  <a:ea typeface="微软雅黑" panose="020B0503020204020204" pitchFamily="34" charset="-122"/>
                </a:rPr>
                <a:t>伟大</a:t>
              </a:r>
              <a:endParaRPr lang="en-US" altLang="zh-CN" sz="2200" b="1" dirty="0" smtClean="0">
                <a:solidFill>
                  <a:srgbClr val="FFFDFB"/>
                </a:solidFill>
                <a:latin typeface="微软雅黑" panose="020B0503020204020204" pitchFamily="34" charset="-122"/>
                <a:ea typeface="微软雅黑" panose="020B0503020204020204" pitchFamily="34" charset="-122"/>
              </a:endParaRPr>
            </a:p>
            <a:p>
              <a:pPr algn="ctr"/>
              <a:r>
                <a:rPr lang="zh-CN" altLang="en-US" sz="2200" b="1" dirty="0" smtClean="0">
                  <a:solidFill>
                    <a:srgbClr val="FFFDFB"/>
                  </a:solidFill>
                  <a:latin typeface="微软雅黑" panose="020B0503020204020204" pitchFamily="34" charset="-122"/>
                  <a:ea typeface="微软雅黑" panose="020B0503020204020204" pitchFamily="34" charset="-122"/>
                </a:rPr>
                <a:t>复兴</a:t>
              </a:r>
              <a:r>
                <a:rPr lang="zh-CN" altLang="en-US" sz="2200" b="1" dirty="0">
                  <a:solidFill>
                    <a:srgbClr val="FFFDFB"/>
                  </a:solidFill>
                  <a:latin typeface="微软雅黑" panose="020B0503020204020204" pitchFamily="34" charset="-122"/>
                  <a:ea typeface="微软雅黑" panose="020B0503020204020204" pitchFamily="34" charset="-122"/>
                </a:rPr>
                <a:t>的中国梦</a:t>
              </a:r>
              <a:endParaRPr lang="zh-CN" altLang="en-US" sz="2200" b="1" dirty="0">
                <a:solidFill>
                  <a:srgbClr val="FFFDFB"/>
                </a:solidFill>
              </a:endParaRPr>
            </a:p>
          </p:txBody>
        </p:sp>
      </p:grpSp>
      <p:sp>
        <p:nvSpPr>
          <p:cNvPr id="21" name="右箭头 20"/>
          <p:cNvSpPr/>
          <p:nvPr/>
        </p:nvSpPr>
        <p:spPr>
          <a:xfrm>
            <a:off x="2720275" y="4037128"/>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2720275" y="5088662"/>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57958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9"/>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10"/>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250" fill="hold"/>
                                        <p:tgtEl>
                                          <p:spTgt spid="23"/>
                                        </p:tgtEl>
                                        <p:attrNameLst>
                                          <p:attrName>ppt_w</p:attrName>
                                        </p:attrNameLst>
                                      </p:cBhvr>
                                      <p:tavLst>
                                        <p:tav tm="0">
                                          <p:val>
                                            <p:fltVal val="0"/>
                                          </p:val>
                                        </p:tav>
                                        <p:tav tm="100000">
                                          <p:val>
                                            <p:strVal val="#ppt_w"/>
                                          </p:val>
                                        </p:tav>
                                      </p:tavLst>
                                    </p:anim>
                                    <p:anim calcmode="lin" valueType="num">
                                      <p:cBhvr>
                                        <p:cTn id="23" dur="250" fill="hold"/>
                                        <p:tgtEl>
                                          <p:spTgt spid="23"/>
                                        </p:tgtEl>
                                        <p:attrNameLst>
                                          <p:attrName>ppt_h</p:attrName>
                                        </p:attrNameLst>
                                      </p:cBhvr>
                                      <p:tavLst>
                                        <p:tav tm="0">
                                          <p:val>
                                            <p:fltVal val="0"/>
                                          </p:val>
                                        </p:tav>
                                        <p:tav tm="100000">
                                          <p:val>
                                            <p:strVal val="#ppt_h"/>
                                          </p:val>
                                        </p:tav>
                                      </p:tavLst>
                                    </p:anim>
                                    <p:animEffect transition="in" filter="fade">
                                      <p:cBhvr>
                                        <p:cTn id="24" dur="250"/>
                                        <p:tgtEl>
                                          <p:spTgt spid="23"/>
                                        </p:tgtEl>
                                      </p:cBhvr>
                                    </p:animEffect>
                                  </p:childTnLst>
                                </p:cTn>
                              </p:par>
                            </p:childTnLst>
                          </p:cTn>
                        </p:par>
                        <p:par>
                          <p:cTn id="25" fill="hold">
                            <p:stCondLst>
                              <p:cond delay="1550"/>
                            </p:stCondLst>
                            <p:childTnLst>
                              <p:par>
                                <p:cTn id="26" presetID="1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ppt_x</p:attrName>
                                        </p:attrNameLst>
                                      </p:cBhvr>
                                      <p:tavLst>
                                        <p:tav tm="0">
                                          <p:val>
                                            <p:strVal val="#ppt_x-#ppt_w*1.125000"/>
                                          </p:val>
                                        </p:tav>
                                        <p:tav tm="100000">
                                          <p:val>
                                            <p:strVal val="#ppt_x"/>
                                          </p:val>
                                        </p:tav>
                                      </p:tavLst>
                                    </p:anim>
                                    <p:animEffect transition="in" filter="wipe(right)">
                                      <p:cBhvr>
                                        <p:cTn id="29" dur="500"/>
                                        <p:tgtEl>
                                          <p:spTgt spid="21"/>
                                        </p:tgtEl>
                                      </p:cBhvr>
                                    </p:animEffect>
                                  </p:childTnLst>
                                </p:cTn>
                              </p:par>
                            </p:childTnLst>
                          </p:cTn>
                        </p:par>
                        <p:par>
                          <p:cTn id="30" fill="hold">
                            <p:stCondLst>
                              <p:cond delay="2050"/>
                            </p:stCondLst>
                            <p:childTnLst>
                              <p:par>
                                <p:cTn id="31" presetID="1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par>
                          <p:cTn id="35" fill="hold">
                            <p:stCondLst>
                              <p:cond delay="255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250" fill="hold"/>
                                        <p:tgtEl>
                                          <p:spTgt spid="25"/>
                                        </p:tgtEl>
                                        <p:attrNameLst>
                                          <p:attrName>ppt_w</p:attrName>
                                        </p:attrNameLst>
                                      </p:cBhvr>
                                      <p:tavLst>
                                        <p:tav tm="0">
                                          <p:val>
                                            <p:fltVal val="0"/>
                                          </p:val>
                                        </p:tav>
                                        <p:tav tm="100000">
                                          <p:val>
                                            <p:strVal val="#ppt_w"/>
                                          </p:val>
                                        </p:tav>
                                      </p:tavLst>
                                    </p:anim>
                                    <p:anim calcmode="lin" valueType="num">
                                      <p:cBhvr>
                                        <p:cTn id="39" dur="250" fill="hold"/>
                                        <p:tgtEl>
                                          <p:spTgt spid="25"/>
                                        </p:tgtEl>
                                        <p:attrNameLst>
                                          <p:attrName>ppt_h</p:attrName>
                                        </p:attrNameLst>
                                      </p:cBhvr>
                                      <p:tavLst>
                                        <p:tav tm="0">
                                          <p:val>
                                            <p:fltVal val="0"/>
                                          </p:val>
                                        </p:tav>
                                        <p:tav tm="100000">
                                          <p:val>
                                            <p:strVal val="#ppt_h"/>
                                          </p:val>
                                        </p:tav>
                                      </p:tavLst>
                                    </p:anim>
                                    <p:animEffect transition="in" filter="fade">
                                      <p:cBhvr>
                                        <p:cTn id="40" dur="250"/>
                                        <p:tgtEl>
                                          <p:spTgt spid="25"/>
                                        </p:tgtEl>
                                      </p:cBhvr>
                                    </p:animEffect>
                                  </p:childTnLst>
                                </p:cTn>
                              </p:par>
                            </p:childTnLst>
                          </p:cTn>
                        </p:par>
                        <p:par>
                          <p:cTn id="41" fill="hold">
                            <p:stCondLst>
                              <p:cond delay="2800"/>
                            </p:stCondLst>
                            <p:childTnLst>
                              <p:par>
                                <p:cTn id="42" presetID="1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ppt_x</p:attrName>
                                        </p:attrNameLst>
                                      </p:cBhvr>
                                      <p:tavLst>
                                        <p:tav tm="0">
                                          <p:val>
                                            <p:strVal val="#ppt_x-#ppt_w*1.125000"/>
                                          </p:val>
                                        </p:tav>
                                        <p:tav tm="100000">
                                          <p:val>
                                            <p:strVal val="#ppt_x"/>
                                          </p:val>
                                        </p:tav>
                                      </p:tavLst>
                                    </p:anim>
                                    <p:animEffect transition="in" filter="wipe(right)">
                                      <p:cBhvr>
                                        <p:cTn id="45" dur="500"/>
                                        <p:tgtEl>
                                          <p:spTgt spid="22"/>
                                        </p:tgtEl>
                                      </p:cBhvr>
                                    </p:animEffect>
                                  </p:childTnLst>
                                </p:cTn>
                              </p:par>
                            </p:childTnLst>
                          </p:cTn>
                        </p:par>
                        <p:par>
                          <p:cTn id="46" fill="hold">
                            <p:stCondLst>
                              <p:cond delay="3300"/>
                            </p:stCondLst>
                            <p:childTnLst>
                              <p:par>
                                <p:cTn id="47" presetID="12" presetClass="entr" presetSubtype="8"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ppt_x</p:attrName>
                                        </p:attrNameLst>
                                      </p:cBhvr>
                                      <p:tavLst>
                                        <p:tav tm="0">
                                          <p:val>
                                            <p:strVal val="#ppt_x-#ppt_w*1.125000"/>
                                          </p:val>
                                        </p:tav>
                                        <p:tav tm="100000">
                                          <p:val>
                                            <p:strVal val="#ppt_x"/>
                                          </p:val>
                                        </p:tav>
                                      </p:tavLst>
                                    </p:anim>
                                    <p:animEffect transition="in" filter="wipe(right)">
                                      <p:cBhvr>
                                        <p:cTn id="50" dur="500"/>
                                        <p:tgtEl>
                                          <p:spTgt spid="26"/>
                                        </p:tgtEl>
                                      </p:cBhvr>
                                    </p:animEffect>
                                  </p:childTnLst>
                                </p:cTn>
                              </p:par>
                            </p:childTnLst>
                          </p:cTn>
                        </p:par>
                        <p:par>
                          <p:cTn id="51" fill="hold">
                            <p:stCondLst>
                              <p:cond delay="38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Effect transition="in" filter="fade">
                                      <p:cBhvr>
                                        <p:cTn id="56"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0" grpId="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第二部分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学习的总体要求</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695878714"/>
      </p:ext>
    </p:extLst>
  </p:cSld>
  <p:clrMapOvr>
    <a:masterClrMapping/>
  </p:clrMapOvr>
  <mc:AlternateContent xmlns:mc="http://schemas.openxmlformats.org/markup-compatibility/2006" xmlns:p14="http://schemas.microsoft.com/office/powerpoint/2010/main">
    <mc:Choice Requires="p14">
      <p:transition spd="slow" p14:dur="25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679" y="4024957"/>
            <a:ext cx="3478631" cy="1815882"/>
          </a:xfrm>
          <a:prstGeom prst="rect">
            <a:avLst/>
          </a:prstGeom>
          <a:noFill/>
          <a:effectLst/>
        </p:spPr>
        <p:txBody>
          <a:bodyPr wrap="square" rtlCol="0">
            <a:spAutoFit/>
          </a:bodyPr>
          <a:lstStyle/>
          <a:p>
            <a:pPr algn="ctr"/>
            <a:r>
              <a:rPr lang="zh-CN" altLang="en-US" sz="5600" b="1" dirty="0" smtClean="0">
                <a:solidFill>
                  <a:schemeClr val="tx2"/>
                </a:solidFill>
                <a:latin typeface="微软雅黑" panose="020B0503020204020204" pitchFamily="34" charset="-122"/>
                <a:ea typeface="微软雅黑" panose="020B0503020204020204" pitchFamily="34" charset="-122"/>
              </a:rPr>
              <a:t>五个</a:t>
            </a:r>
            <a:endParaRPr lang="en-US" altLang="zh-CN" sz="5600" b="1" dirty="0" smtClean="0">
              <a:solidFill>
                <a:schemeClr val="tx2"/>
              </a:solidFill>
              <a:latin typeface="微软雅黑" panose="020B0503020204020204" pitchFamily="34" charset="-122"/>
              <a:ea typeface="微软雅黑" panose="020B0503020204020204" pitchFamily="34" charset="-122"/>
            </a:endParaRPr>
          </a:p>
          <a:p>
            <a:pPr algn="ctr"/>
            <a:r>
              <a:rPr lang="zh-CN" altLang="en-US" sz="5600" b="1" dirty="0" smtClean="0">
                <a:solidFill>
                  <a:schemeClr val="tx2"/>
                </a:solidFill>
                <a:latin typeface="微软雅黑" panose="020B0503020204020204" pitchFamily="34" charset="-122"/>
                <a:ea typeface="微软雅黑" panose="020B0503020204020204" pitchFamily="34" charset="-122"/>
              </a:rPr>
              <a:t>结合起来</a:t>
            </a:r>
            <a:endParaRPr lang="zh-CN" altLang="en-US" sz="5600" b="1" dirty="0">
              <a:solidFill>
                <a:schemeClr val="tx2"/>
              </a:solidFill>
              <a:latin typeface="微软雅黑" panose="020B0503020204020204" pitchFamily="34" charset="-122"/>
              <a:ea typeface="微软雅黑" panose="020B0503020204020204" pitchFamily="34" charset="-122"/>
            </a:endParaRPr>
          </a:p>
        </p:txBody>
      </p:sp>
      <p:sp>
        <p:nvSpPr>
          <p:cNvPr id="3" name="椭圆 2"/>
          <p:cNvSpPr/>
          <p:nvPr/>
        </p:nvSpPr>
        <p:spPr>
          <a:xfrm>
            <a:off x="1185576" y="1707480"/>
            <a:ext cx="1868837" cy="1868837"/>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21169" y="2047524"/>
            <a:ext cx="1397649" cy="1188748"/>
          </a:xfrm>
          <a:prstGeom prst="rect">
            <a:avLst/>
          </a:prstGeom>
        </p:spPr>
      </p:pic>
      <p:sp>
        <p:nvSpPr>
          <p:cNvPr id="5" name="圆角矩形 4"/>
          <p:cNvSpPr/>
          <p:nvPr/>
        </p:nvSpPr>
        <p:spPr>
          <a:xfrm>
            <a:off x="1202241" y="3431422"/>
            <a:ext cx="1835507" cy="420915"/>
          </a:xfrm>
          <a:prstGeom prst="roundRect">
            <a:avLst>
              <a:gd name="adj" fmla="val 50000"/>
            </a:avLst>
          </a:prstGeom>
          <a:gradFill>
            <a:gsLst>
              <a:gs pos="0">
                <a:srgbClr val="FF0000"/>
              </a:gs>
              <a:gs pos="100000">
                <a:srgbClr val="B40000"/>
              </a:gs>
            </a:gsLst>
            <a:lin ang="5400000" scaled="1"/>
          </a:gra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01919" y="3441824"/>
            <a:ext cx="1836150" cy="400110"/>
          </a:xfrm>
          <a:prstGeom prst="rect">
            <a:avLst/>
          </a:prstGeom>
          <a:noFill/>
          <a:effectLst/>
        </p:spPr>
        <p:txBody>
          <a:bodyPr wrap="square" rtlCol="0">
            <a:spAutoFit/>
          </a:bodyPr>
          <a:lstStyle>
            <a:defPPr>
              <a:defRPr lang="zh-CN"/>
            </a:defPPr>
            <a:lvl1pPr algn="ctr">
              <a:defRPr sz="4000">
                <a:solidFill>
                  <a:srgbClr val="D40000"/>
                </a:solidFill>
                <a:effectLst/>
                <a:latin typeface="方正兰亭粗黑_GBK" panose="02000000000000000000" pitchFamily="2" charset="-122"/>
                <a:ea typeface="方正兰亭粗黑_GBK" panose="02000000000000000000" pitchFamily="2" charset="-122"/>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总体要求之一</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8" name="直接连接符 7"/>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第二部分：学习的总体要求</a:t>
            </a:r>
          </a:p>
        </p:txBody>
      </p:sp>
      <p:sp>
        <p:nvSpPr>
          <p:cNvPr id="10"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1" name="圆角矩形 10"/>
          <p:cNvSpPr/>
          <p:nvPr/>
        </p:nvSpPr>
        <p:spPr>
          <a:xfrm>
            <a:off x="4028957" y="1746260"/>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圆角矩形 11"/>
          <p:cNvSpPr/>
          <p:nvPr/>
        </p:nvSpPr>
        <p:spPr>
          <a:xfrm>
            <a:off x="4028957" y="2598158"/>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圆角矩形 12"/>
          <p:cNvSpPr/>
          <p:nvPr/>
        </p:nvSpPr>
        <p:spPr>
          <a:xfrm>
            <a:off x="4028957" y="3450056"/>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028957" y="4301954"/>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圆角矩形 14"/>
          <p:cNvSpPr/>
          <p:nvPr/>
        </p:nvSpPr>
        <p:spPr>
          <a:xfrm>
            <a:off x="4028957" y="5153852"/>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7429774" y="1746260"/>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21" name="矩形 20"/>
          <p:cNvSpPr/>
          <p:nvPr/>
        </p:nvSpPr>
        <p:spPr>
          <a:xfrm>
            <a:off x="4162568" y="1820581"/>
            <a:ext cx="3305175" cy="553998"/>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学</a:t>
            </a:r>
            <a:r>
              <a:rPr lang="zh-CN" altLang="en-US" sz="1500" b="1" dirty="0">
                <a:latin typeface="微软雅黑" panose="020B0503020204020204" pitchFamily="34" charset="-122"/>
                <a:ea typeface="微软雅黑" panose="020B0503020204020204" pitchFamily="34" charset="-122"/>
              </a:rPr>
              <a:t>习党的理论特别是习近平总书记系列重要讲话精神</a:t>
            </a:r>
          </a:p>
        </p:txBody>
      </p:sp>
      <p:sp>
        <p:nvSpPr>
          <p:cNvPr id="22" name="矩形 21"/>
          <p:cNvSpPr/>
          <p:nvPr/>
        </p:nvSpPr>
        <p:spPr>
          <a:xfrm>
            <a:off x="4162568" y="2672479"/>
            <a:ext cx="3305175" cy="553998"/>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学习</a:t>
            </a:r>
            <a:r>
              <a:rPr lang="zh-CN" altLang="en-US" sz="1500" b="1" dirty="0">
                <a:latin typeface="微软雅黑" panose="020B0503020204020204" pitchFamily="34" charset="-122"/>
                <a:ea typeface="微软雅黑" panose="020B0503020204020204" pitchFamily="34" charset="-122"/>
              </a:rPr>
              <a:t>中国近代以来的历史，学习党史、中华人民共和国史、改革开放</a:t>
            </a:r>
            <a:r>
              <a:rPr lang="zh-CN" altLang="en-US" sz="1500" b="1" dirty="0" smtClean="0">
                <a:latin typeface="微软雅黑" panose="020B0503020204020204" pitchFamily="34" charset="-122"/>
                <a:ea typeface="微软雅黑" panose="020B0503020204020204" pitchFamily="34" charset="-122"/>
              </a:rPr>
              <a:t>史</a:t>
            </a:r>
            <a:endParaRPr lang="zh-CN" altLang="en-US" sz="1500" b="1" dirty="0">
              <a:latin typeface="微软雅黑" panose="020B0503020204020204" pitchFamily="34" charset="-122"/>
              <a:ea typeface="微软雅黑" panose="020B0503020204020204" pitchFamily="34" charset="-122"/>
            </a:endParaRPr>
          </a:p>
        </p:txBody>
      </p:sp>
      <p:sp>
        <p:nvSpPr>
          <p:cNvPr id="23" name="矩形 22"/>
          <p:cNvSpPr/>
          <p:nvPr/>
        </p:nvSpPr>
        <p:spPr>
          <a:xfrm>
            <a:off x="4162568" y="3639794"/>
            <a:ext cx="3305175" cy="323165"/>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破解</a:t>
            </a:r>
            <a:r>
              <a:rPr lang="zh-CN" altLang="en-US" sz="1500" b="1" dirty="0">
                <a:latin typeface="微软雅黑" panose="020B0503020204020204" pitchFamily="34" charset="-122"/>
                <a:ea typeface="微软雅黑" panose="020B0503020204020204" pitchFamily="34" charset="-122"/>
              </a:rPr>
              <a:t>改革发展稳定</a:t>
            </a:r>
            <a:r>
              <a:rPr lang="zh-CN" altLang="en-US" sz="1500" b="1" dirty="0" smtClean="0">
                <a:latin typeface="微软雅黑" panose="020B0503020204020204" pitchFamily="34" charset="-122"/>
                <a:ea typeface="微软雅黑" panose="020B0503020204020204" pitchFamily="34" charset="-122"/>
              </a:rPr>
              <a:t>的实践难题</a:t>
            </a:r>
            <a:endParaRPr lang="zh-CN" altLang="en-US" sz="1500" b="1" dirty="0">
              <a:latin typeface="微软雅黑" panose="020B0503020204020204" pitchFamily="34" charset="-122"/>
              <a:ea typeface="微软雅黑" panose="020B0503020204020204" pitchFamily="34" charset="-122"/>
            </a:endParaRPr>
          </a:p>
        </p:txBody>
      </p:sp>
      <p:sp>
        <p:nvSpPr>
          <p:cNvPr id="24" name="矩形 23"/>
          <p:cNvSpPr/>
          <p:nvPr/>
        </p:nvSpPr>
        <p:spPr>
          <a:xfrm>
            <a:off x="4162568" y="4491692"/>
            <a:ext cx="3305175" cy="323165"/>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加强</a:t>
            </a:r>
            <a:r>
              <a:rPr lang="zh-CN" altLang="en-US" sz="1500" b="1" dirty="0">
                <a:latin typeface="微软雅黑" panose="020B0503020204020204" pitchFamily="34" charset="-122"/>
                <a:ea typeface="微软雅黑" panose="020B0503020204020204" pitchFamily="34" charset="-122"/>
              </a:rPr>
              <a:t>和改进党的建设</a:t>
            </a:r>
          </a:p>
        </p:txBody>
      </p:sp>
      <p:sp>
        <p:nvSpPr>
          <p:cNvPr id="25" name="矩形 24"/>
          <p:cNvSpPr/>
          <p:nvPr/>
        </p:nvSpPr>
        <p:spPr>
          <a:xfrm>
            <a:off x="4162568" y="5343590"/>
            <a:ext cx="3305175" cy="323165"/>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各地区</a:t>
            </a:r>
            <a:r>
              <a:rPr lang="zh-CN" altLang="en-US" sz="1500" b="1" dirty="0">
                <a:latin typeface="微软雅黑" panose="020B0503020204020204" pitchFamily="34" charset="-122"/>
                <a:ea typeface="微软雅黑" panose="020B0503020204020204" pitchFamily="34" charset="-122"/>
              </a:rPr>
              <a:t>各部门的具体实际</a:t>
            </a:r>
          </a:p>
        </p:txBody>
      </p:sp>
      <p:sp>
        <p:nvSpPr>
          <p:cNvPr id="28" name="圆角矩形 27"/>
          <p:cNvSpPr/>
          <p:nvPr/>
        </p:nvSpPr>
        <p:spPr>
          <a:xfrm>
            <a:off x="7429774" y="2598158"/>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29" name="圆角矩形 28"/>
          <p:cNvSpPr/>
          <p:nvPr/>
        </p:nvSpPr>
        <p:spPr>
          <a:xfrm>
            <a:off x="7429774" y="3450056"/>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0" name="圆角矩形 29"/>
          <p:cNvSpPr/>
          <p:nvPr/>
        </p:nvSpPr>
        <p:spPr>
          <a:xfrm>
            <a:off x="7429774" y="4301954"/>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1" name="圆角矩形 30"/>
          <p:cNvSpPr/>
          <p:nvPr/>
        </p:nvSpPr>
        <p:spPr>
          <a:xfrm>
            <a:off x="7429774" y="5153852"/>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2" name="矩形 31"/>
          <p:cNvSpPr/>
          <p:nvPr/>
        </p:nvSpPr>
        <p:spPr>
          <a:xfrm>
            <a:off x="8846173" y="1682081"/>
            <a:ext cx="2797693" cy="830997"/>
          </a:xfrm>
          <a:prstGeom prst="rect">
            <a:avLst/>
          </a:prstGeom>
        </p:spPr>
        <p:txBody>
          <a:bodyPr wrap="square">
            <a:spAutoFit/>
          </a:bodyPr>
          <a:lstStyle/>
          <a:p>
            <a:pPr algn="just"/>
            <a:r>
              <a:rPr lang="zh-CN" altLang="en-US" sz="1200" dirty="0">
                <a:latin typeface="微软雅黑" panose="020B0503020204020204" pitchFamily="34" charset="-122"/>
                <a:ea typeface="微软雅黑" panose="020B0503020204020204" pitchFamily="34" charset="-122"/>
              </a:rPr>
              <a:t>深刻理解精髓要义，尤其要深刻理解不忘初心、继续前进的重大意义，进一步增强政治意识、大局意识、核心意识、看齐</a:t>
            </a:r>
            <a:r>
              <a:rPr lang="zh-CN" altLang="en-US" sz="1200" dirty="0" smtClean="0">
                <a:latin typeface="微软雅黑" panose="020B0503020204020204" pitchFamily="34" charset="-122"/>
                <a:ea typeface="微软雅黑" panose="020B0503020204020204" pitchFamily="34" charset="-122"/>
              </a:rPr>
              <a:t>意识</a:t>
            </a:r>
            <a:endParaRPr lang="zh-CN" altLang="en-US" sz="1200" dirty="0">
              <a:latin typeface="微软雅黑" panose="020B0503020204020204" pitchFamily="34" charset="-122"/>
              <a:ea typeface="微软雅黑" panose="020B0503020204020204" pitchFamily="34" charset="-122"/>
            </a:endParaRPr>
          </a:p>
        </p:txBody>
      </p:sp>
      <p:sp>
        <p:nvSpPr>
          <p:cNvPr id="33" name="矩形 32"/>
          <p:cNvSpPr/>
          <p:nvPr/>
        </p:nvSpPr>
        <p:spPr>
          <a:xfrm>
            <a:off x="8846173" y="2580146"/>
            <a:ext cx="2797693" cy="738664"/>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进一步坚定中国特色社会主义道路自信、理论自信、制度自信、文化</a:t>
            </a:r>
            <a:r>
              <a:rPr lang="zh-CN" altLang="en-US" sz="1400" dirty="0" smtClean="0">
                <a:latin typeface="微软雅黑" panose="020B0503020204020204" pitchFamily="34" charset="-122"/>
                <a:ea typeface="微软雅黑" panose="020B0503020204020204" pitchFamily="34" charset="-122"/>
              </a:rPr>
              <a:t>自信</a:t>
            </a:r>
            <a:endParaRPr lang="zh-CN" altLang="en-US" sz="1400" dirty="0">
              <a:latin typeface="微软雅黑" panose="020B0503020204020204" pitchFamily="34" charset="-122"/>
              <a:ea typeface="微软雅黑" panose="020B0503020204020204" pitchFamily="34" charset="-122"/>
            </a:endParaRPr>
          </a:p>
        </p:txBody>
      </p:sp>
      <p:sp>
        <p:nvSpPr>
          <p:cNvPr id="34" name="矩形 33"/>
          <p:cNvSpPr/>
          <p:nvPr/>
        </p:nvSpPr>
        <p:spPr>
          <a:xfrm>
            <a:off x="8846173" y="3538437"/>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统筹推进“五位一体”总体布局，协调推进“四个全面”战略布局</a:t>
            </a:r>
          </a:p>
        </p:txBody>
      </p:sp>
      <p:sp>
        <p:nvSpPr>
          <p:cNvPr id="35" name="矩形 34"/>
          <p:cNvSpPr/>
          <p:nvPr/>
        </p:nvSpPr>
        <p:spPr>
          <a:xfrm>
            <a:off x="8846173" y="4396223"/>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确保党始终成为中国特色社会主义事业的坚强领导核心</a:t>
            </a:r>
          </a:p>
        </p:txBody>
      </p:sp>
      <p:sp>
        <p:nvSpPr>
          <p:cNvPr id="36" name="矩形 35"/>
          <p:cNvSpPr/>
          <p:nvPr/>
        </p:nvSpPr>
        <p:spPr>
          <a:xfrm>
            <a:off x="8846173" y="5255137"/>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贯穿“两学一做”学习教育全过程，增强学习效果</a:t>
            </a:r>
          </a:p>
        </p:txBody>
      </p:sp>
      <p:sp>
        <p:nvSpPr>
          <p:cNvPr id="37" name="Freeform 139"/>
          <p:cNvSpPr>
            <a:spLocks noChangeAspect="1"/>
          </p:cNvSpPr>
          <p:nvPr/>
        </p:nvSpPr>
        <p:spPr bwMode="auto">
          <a:xfrm>
            <a:off x="8458952" y="1900537"/>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9"/>
          <p:cNvSpPr>
            <a:spLocks noChangeAspect="1"/>
          </p:cNvSpPr>
          <p:nvPr/>
        </p:nvSpPr>
        <p:spPr bwMode="auto">
          <a:xfrm>
            <a:off x="8458952" y="2752435"/>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9"/>
          <p:cNvSpPr>
            <a:spLocks noChangeAspect="1"/>
          </p:cNvSpPr>
          <p:nvPr/>
        </p:nvSpPr>
        <p:spPr bwMode="auto">
          <a:xfrm>
            <a:off x="8458952" y="3604333"/>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9"/>
          <p:cNvSpPr>
            <a:spLocks noChangeAspect="1"/>
          </p:cNvSpPr>
          <p:nvPr/>
        </p:nvSpPr>
        <p:spPr bwMode="auto">
          <a:xfrm>
            <a:off x="8458952" y="4456231"/>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9"/>
          <p:cNvSpPr>
            <a:spLocks noChangeAspect="1"/>
          </p:cNvSpPr>
          <p:nvPr/>
        </p:nvSpPr>
        <p:spPr bwMode="auto">
          <a:xfrm>
            <a:off x="8458952" y="5308129"/>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6704948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7"/>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8"/>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animEffect transition="in" filter="fade">
                                      <p:cBhvr>
                                        <p:cTn id="24" dur="250"/>
                                        <p:tgtEl>
                                          <p:spTgt spid="10"/>
                                        </p:tgtEl>
                                      </p:cBhvr>
                                    </p:animEffect>
                                  </p:childTnLst>
                                </p:cTn>
                              </p:par>
                              <p:par>
                                <p:cTn id="25" presetID="6" presetClass="emph" presetSubtype="0" decel="100000" fill="hold" grpId="1" nodeType="withEffect">
                                  <p:stCondLst>
                                    <p:cond delay="200"/>
                                  </p:stCondLst>
                                  <p:childTnLst>
                                    <p:animScale>
                                      <p:cBhvr>
                                        <p:cTn id="26" dur="250" fill="hold"/>
                                        <p:tgtEl>
                                          <p:spTgt spid="10"/>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10"/>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9"/>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53" presetClass="entr" presetSubtype="16" fill="hold" nodeType="withEffect">
                                  <p:stCondLst>
                                    <p:cond delay="30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par>
                                <p:cTn id="48" presetID="53" presetClass="entr" presetSubtype="16" fill="hold" grpId="0" nodeType="withEffect">
                                  <p:stCondLst>
                                    <p:cond delay="60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par>
                                <p:cTn id="53" presetID="53" presetClass="entr" presetSubtype="16"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par>
                                <p:cTn id="58" presetID="53" presetClass="entr" presetSubtype="16" fill="hold" grpId="0" nodeType="withEffect">
                                  <p:stCondLst>
                                    <p:cond delay="1200"/>
                                  </p:stCondLst>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ppt_w</p:attrName>
                                        </p:attrNameLst>
                                      </p:cBhvr>
                                      <p:tavLst>
                                        <p:tav tm="0">
                                          <p:val>
                                            <p:fltVal val="0"/>
                                          </p:val>
                                        </p:tav>
                                        <p:tav tm="100000">
                                          <p:val>
                                            <p:strVal val="#ppt_w"/>
                                          </p:val>
                                        </p:tav>
                                      </p:tavLst>
                                    </p:anim>
                                    <p:anim calcmode="lin" valueType="num">
                                      <p:cBhvr>
                                        <p:cTn id="61" dur="500" fill="hold"/>
                                        <p:tgtEl>
                                          <p:spTgt spid="2"/>
                                        </p:tgtEl>
                                        <p:attrNameLst>
                                          <p:attrName>ppt_h</p:attrName>
                                        </p:attrNameLst>
                                      </p:cBhvr>
                                      <p:tavLst>
                                        <p:tav tm="0">
                                          <p:val>
                                            <p:fltVal val="0"/>
                                          </p:val>
                                        </p:tav>
                                        <p:tav tm="100000">
                                          <p:val>
                                            <p:strVal val="#ppt_h"/>
                                          </p:val>
                                        </p:tav>
                                      </p:tavLst>
                                    </p:anim>
                                    <p:animEffect transition="in" filter="fade">
                                      <p:cBhvr>
                                        <p:cTn id="62" dur="500"/>
                                        <p:tgtEl>
                                          <p:spTgt spid="2"/>
                                        </p:tgtEl>
                                      </p:cBhvr>
                                    </p:animEffect>
                                  </p:childTnLst>
                                </p:cTn>
                              </p:par>
                            </p:childTnLst>
                          </p:cTn>
                        </p:par>
                        <p:par>
                          <p:cTn id="63" fill="hold">
                            <p:stCondLst>
                              <p:cond delay="4350"/>
                            </p:stCondLst>
                            <p:childTnLst>
                              <p:par>
                                <p:cTn id="64" presetID="53" presetClass="entr" presetSubtype="16"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par>
                          <p:cTn id="69" fill="hold">
                            <p:stCondLst>
                              <p:cond delay="485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1"/>
                                        </p:tgtEl>
                                        <p:attrNameLst>
                                          <p:attrName>style.visibility</p:attrName>
                                        </p:attrNameLst>
                                      </p:cBhvr>
                                      <p:to>
                                        <p:strVal val="visible"/>
                                      </p:to>
                                    </p:set>
                                    <p:anim calcmode="lin" valueType="num">
                                      <p:cBhvr>
                                        <p:cTn id="72" dur="250" fill="hold"/>
                                        <p:tgtEl>
                                          <p:spTgt spid="21"/>
                                        </p:tgtEl>
                                        <p:attrNameLst>
                                          <p:attrName>ppt_w</p:attrName>
                                        </p:attrNameLst>
                                      </p:cBhvr>
                                      <p:tavLst>
                                        <p:tav tm="0">
                                          <p:val>
                                            <p:fltVal val="0"/>
                                          </p:val>
                                        </p:tav>
                                        <p:tav tm="100000">
                                          <p:val>
                                            <p:strVal val="#ppt_w"/>
                                          </p:val>
                                        </p:tav>
                                      </p:tavLst>
                                    </p:anim>
                                    <p:anim calcmode="lin" valueType="num">
                                      <p:cBhvr>
                                        <p:cTn id="73" dur="250" fill="hold"/>
                                        <p:tgtEl>
                                          <p:spTgt spid="21"/>
                                        </p:tgtEl>
                                        <p:attrNameLst>
                                          <p:attrName>ppt_h</p:attrName>
                                        </p:attrNameLst>
                                      </p:cBhvr>
                                      <p:tavLst>
                                        <p:tav tm="0">
                                          <p:val>
                                            <p:fltVal val="0"/>
                                          </p:val>
                                        </p:tav>
                                        <p:tav tm="100000">
                                          <p:val>
                                            <p:strVal val="#ppt_h"/>
                                          </p:val>
                                        </p:tav>
                                      </p:tavLst>
                                    </p:anim>
                                    <p:animEffect transition="in" filter="fade">
                                      <p:cBhvr>
                                        <p:cTn id="74" dur="250"/>
                                        <p:tgtEl>
                                          <p:spTgt spid="21"/>
                                        </p:tgtEl>
                                      </p:cBhvr>
                                    </p:animEffect>
                                  </p:childTnLst>
                                </p:cTn>
                              </p:par>
                            </p:childTnLst>
                          </p:cTn>
                        </p:par>
                        <p:par>
                          <p:cTn id="75" fill="hold">
                            <p:stCondLst>
                              <p:cond delay="5675"/>
                            </p:stCondLst>
                            <p:childTnLst>
                              <p:par>
                                <p:cTn id="76" presetID="1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50"/>
                                        <p:tgtEl>
                                          <p:spTgt spid="16"/>
                                        </p:tgtEl>
                                        <p:attrNameLst>
                                          <p:attrName>ppt_x</p:attrName>
                                        </p:attrNameLst>
                                      </p:cBhvr>
                                      <p:tavLst>
                                        <p:tav tm="0">
                                          <p:val>
                                            <p:strVal val="#ppt_x-#ppt_w*1.125000"/>
                                          </p:val>
                                        </p:tav>
                                        <p:tav tm="100000">
                                          <p:val>
                                            <p:strVal val="#ppt_x"/>
                                          </p:val>
                                        </p:tav>
                                      </p:tavLst>
                                    </p:anim>
                                    <p:animEffect transition="in" filter="wipe(right)">
                                      <p:cBhvr>
                                        <p:cTn id="79" dur="250"/>
                                        <p:tgtEl>
                                          <p:spTgt spid="16"/>
                                        </p:tgtEl>
                                      </p:cBhvr>
                                    </p:animEffect>
                                  </p:childTnLst>
                                </p:cTn>
                              </p:par>
                            </p:childTnLst>
                          </p:cTn>
                        </p:par>
                        <p:par>
                          <p:cTn id="80" fill="hold">
                            <p:stCondLst>
                              <p:cond delay="5925"/>
                            </p:stCondLst>
                            <p:childTnLst>
                              <p:par>
                                <p:cTn id="81" presetID="12" presetClass="entr" presetSubtype="8"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additive="base">
                                        <p:cTn id="83" dur="250"/>
                                        <p:tgtEl>
                                          <p:spTgt spid="37"/>
                                        </p:tgtEl>
                                        <p:attrNameLst>
                                          <p:attrName>ppt_x</p:attrName>
                                        </p:attrNameLst>
                                      </p:cBhvr>
                                      <p:tavLst>
                                        <p:tav tm="0">
                                          <p:val>
                                            <p:strVal val="#ppt_x-#ppt_w*1.125000"/>
                                          </p:val>
                                        </p:tav>
                                        <p:tav tm="100000">
                                          <p:val>
                                            <p:strVal val="#ppt_x"/>
                                          </p:val>
                                        </p:tav>
                                      </p:tavLst>
                                    </p:anim>
                                    <p:animEffect transition="in" filter="wipe(right)">
                                      <p:cBhvr>
                                        <p:cTn id="84" dur="250"/>
                                        <p:tgtEl>
                                          <p:spTgt spid="37"/>
                                        </p:tgtEl>
                                      </p:cBhvr>
                                    </p:animEffect>
                                  </p:childTnLst>
                                </p:cTn>
                              </p:par>
                            </p:childTnLst>
                          </p:cTn>
                        </p:par>
                        <p:par>
                          <p:cTn id="85" fill="hold">
                            <p:stCondLst>
                              <p:cond delay="6175"/>
                            </p:stCondLst>
                            <p:childTnLst>
                              <p:par>
                                <p:cTn id="86" presetID="53" presetClass="entr" presetSubtype="16" fill="hold" grpId="0" nodeType="afterEffect">
                                  <p:stCondLst>
                                    <p:cond delay="0"/>
                                  </p:stCondLst>
                                  <p:iterate type="lt">
                                    <p:tmPct val="10000"/>
                                  </p:iterate>
                                  <p:childTnLst>
                                    <p:set>
                                      <p:cBhvr>
                                        <p:cTn id="87" dur="1" fill="hold">
                                          <p:stCondLst>
                                            <p:cond delay="0"/>
                                          </p:stCondLst>
                                        </p:cTn>
                                        <p:tgtEl>
                                          <p:spTgt spid="32"/>
                                        </p:tgtEl>
                                        <p:attrNameLst>
                                          <p:attrName>style.visibility</p:attrName>
                                        </p:attrNameLst>
                                      </p:cBhvr>
                                      <p:to>
                                        <p:strVal val="visible"/>
                                      </p:to>
                                    </p:set>
                                    <p:anim calcmode="lin" valueType="num">
                                      <p:cBhvr>
                                        <p:cTn id="88" dur="250" fill="hold"/>
                                        <p:tgtEl>
                                          <p:spTgt spid="32"/>
                                        </p:tgtEl>
                                        <p:attrNameLst>
                                          <p:attrName>ppt_w</p:attrName>
                                        </p:attrNameLst>
                                      </p:cBhvr>
                                      <p:tavLst>
                                        <p:tav tm="0">
                                          <p:val>
                                            <p:fltVal val="0"/>
                                          </p:val>
                                        </p:tav>
                                        <p:tav tm="100000">
                                          <p:val>
                                            <p:strVal val="#ppt_w"/>
                                          </p:val>
                                        </p:tav>
                                      </p:tavLst>
                                    </p:anim>
                                    <p:anim calcmode="lin" valueType="num">
                                      <p:cBhvr>
                                        <p:cTn id="89" dur="250" fill="hold"/>
                                        <p:tgtEl>
                                          <p:spTgt spid="32"/>
                                        </p:tgtEl>
                                        <p:attrNameLst>
                                          <p:attrName>ppt_h</p:attrName>
                                        </p:attrNameLst>
                                      </p:cBhvr>
                                      <p:tavLst>
                                        <p:tav tm="0">
                                          <p:val>
                                            <p:fltVal val="0"/>
                                          </p:val>
                                        </p:tav>
                                        <p:tav tm="100000">
                                          <p:val>
                                            <p:strVal val="#ppt_h"/>
                                          </p:val>
                                        </p:tav>
                                      </p:tavLst>
                                    </p:anim>
                                    <p:animEffect transition="in" filter="fade">
                                      <p:cBhvr>
                                        <p:cTn id="90" dur="250"/>
                                        <p:tgtEl>
                                          <p:spTgt spid="32"/>
                                        </p:tgtEl>
                                      </p:cBhvr>
                                    </p:animEffect>
                                  </p:childTnLst>
                                </p:cTn>
                              </p:par>
                            </p:childTnLst>
                          </p:cTn>
                        </p:par>
                        <p:par>
                          <p:cTn id="91" fill="hold">
                            <p:stCondLst>
                              <p:cond delay="7775"/>
                            </p:stCondLst>
                            <p:childTnLst>
                              <p:par>
                                <p:cTn id="92" presetID="53" presetClass="entr" presetSubtype="16"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Effect transition="in" filter="fade">
                                      <p:cBhvr>
                                        <p:cTn id="96" dur="500"/>
                                        <p:tgtEl>
                                          <p:spTgt spid="12"/>
                                        </p:tgtEl>
                                      </p:cBhvr>
                                    </p:animEffect>
                                  </p:childTnLst>
                                </p:cTn>
                              </p:par>
                            </p:childTnLst>
                          </p:cTn>
                        </p:par>
                        <p:par>
                          <p:cTn id="97" fill="hold">
                            <p:stCondLst>
                              <p:cond delay="827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2"/>
                                        </p:tgtEl>
                                        <p:attrNameLst>
                                          <p:attrName>style.visibility</p:attrName>
                                        </p:attrNameLst>
                                      </p:cBhvr>
                                      <p:to>
                                        <p:strVal val="visible"/>
                                      </p:to>
                                    </p:set>
                                    <p:anim calcmode="lin" valueType="num">
                                      <p:cBhvr>
                                        <p:cTn id="100" dur="250" fill="hold"/>
                                        <p:tgtEl>
                                          <p:spTgt spid="22"/>
                                        </p:tgtEl>
                                        <p:attrNameLst>
                                          <p:attrName>ppt_w</p:attrName>
                                        </p:attrNameLst>
                                      </p:cBhvr>
                                      <p:tavLst>
                                        <p:tav tm="0">
                                          <p:val>
                                            <p:fltVal val="0"/>
                                          </p:val>
                                        </p:tav>
                                        <p:tav tm="100000">
                                          <p:val>
                                            <p:strVal val="#ppt_w"/>
                                          </p:val>
                                        </p:tav>
                                      </p:tavLst>
                                    </p:anim>
                                    <p:anim calcmode="lin" valueType="num">
                                      <p:cBhvr>
                                        <p:cTn id="101" dur="250" fill="hold"/>
                                        <p:tgtEl>
                                          <p:spTgt spid="22"/>
                                        </p:tgtEl>
                                        <p:attrNameLst>
                                          <p:attrName>ppt_h</p:attrName>
                                        </p:attrNameLst>
                                      </p:cBhvr>
                                      <p:tavLst>
                                        <p:tav tm="0">
                                          <p:val>
                                            <p:fltVal val="0"/>
                                          </p:val>
                                        </p:tav>
                                        <p:tav tm="100000">
                                          <p:val>
                                            <p:strVal val="#ppt_h"/>
                                          </p:val>
                                        </p:tav>
                                      </p:tavLst>
                                    </p:anim>
                                    <p:animEffect transition="in" filter="fade">
                                      <p:cBhvr>
                                        <p:cTn id="102" dur="250"/>
                                        <p:tgtEl>
                                          <p:spTgt spid="22"/>
                                        </p:tgtEl>
                                      </p:cBhvr>
                                    </p:animEffect>
                                  </p:childTnLst>
                                </p:cTn>
                              </p:par>
                            </p:childTnLst>
                          </p:cTn>
                        </p:par>
                        <p:par>
                          <p:cTn id="103" fill="hold">
                            <p:stCondLst>
                              <p:cond delay="9300"/>
                            </p:stCondLst>
                            <p:childTnLst>
                              <p:par>
                                <p:cTn id="104" presetID="12" presetClass="entr" presetSubtype="8"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250"/>
                                        <p:tgtEl>
                                          <p:spTgt spid="28"/>
                                        </p:tgtEl>
                                        <p:attrNameLst>
                                          <p:attrName>ppt_x</p:attrName>
                                        </p:attrNameLst>
                                      </p:cBhvr>
                                      <p:tavLst>
                                        <p:tav tm="0">
                                          <p:val>
                                            <p:strVal val="#ppt_x-#ppt_w*1.125000"/>
                                          </p:val>
                                        </p:tav>
                                        <p:tav tm="100000">
                                          <p:val>
                                            <p:strVal val="#ppt_x"/>
                                          </p:val>
                                        </p:tav>
                                      </p:tavLst>
                                    </p:anim>
                                    <p:animEffect transition="in" filter="wipe(right)">
                                      <p:cBhvr>
                                        <p:cTn id="107" dur="250"/>
                                        <p:tgtEl>
                                          <p:spTgt spid="28"/>
                                        </p:tgtEl>
                                      </p:cBhvr>
                                    </p:animEffect>
                                  </p:childTnLst>
                                </p:cTn>
                              </p:par>
                            </p:childTnLst>
                          </p:cTn>
                        </p:par>
                        <p:par>
                          <p:cTn id="108" fill="hold">
                            <p:stCondLst>
                              <p:cond delay="9550"/>
                            </p:stCondLst>
                            <p:childTnLst>
                              <p:par>
                                <p:cTn id="109" presetID="12" presetClass="entr" presetSubtype="8"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250"/>
                                        <p:tgtEl>
                                          <p:spTgt spid="38"/>
                                        </p:tgtEl>
                                        <p:attrNameLst>
                                          <p:attrName>ppt_x</p:attrName>
                                        </p:attrNameLst>
                                      </p:cBhvr>
                                      <p:tavLst>
                                        <p:tav tm="0">
                                          <p:val>
                                            <p:strVal val="#ppt_x-#ppt_w*1.125000"/>
                                          </p:val>
                                        </p:tav>
                                        <p:tav tm="100000">
                                          <p:val>
                                            <p:strVal val="#ppt_x"/>
                                          </p:val>
                                        </p:tav>
                                      </p:tavLst>
                                    </p:anim>
                                    <p:animEffect transition="in" filter="wipe(right)">
                                      <p:cBhvr>
                                        <p:cTn id="112" dur="250"/>
                                        <p:tgtEl>
                                          <p:spTgt spid="38"/>
                                        </p:tgtEl>
                                      </p:cBhvr>
                                    </p:animEffect>
                                  </p:childTnLst>
                                </p:cTn>
                              </p:par>
                            </p:childTnLst>
                          </p:cTn>
                        </p:par>
                        <p:par>
                          <p:cTn id="113" fill="hold">
                            <p:stCondLst>
                              <p:cond delay="9800"/>
                            </p:stCondLst>
                            <p:childTnLst>
                              <p:par>
                                <p:cTn id="114" presetID="53" presetClass="entr" presetSubtype="16" fill="hold" grpId="0" nodeType="afterEffect">
                                  <p:stCondLst>
                                    <p:cond delay="0"/>
                                  </p:stCondLst>
                                  <p:iterate type="lt">
                                    <p:tmPct val="10000"/>
                                  </p:iterate>
                                  <p:childTnLst>
                                    <p:set>
                                      <p:cBhvr>
                                        <p:cTn id="115" dur="1" fill="hold">
                                          <p:stCondLst>
                                            <p:cond delay="0"/>
                                          </p:stCondLst>
                                        </p:cTn>
                                        <p:tgtEl>
                                          <p:spTgt spid="33"/>
                                        </p:tgtEl>
                                        <p:attrNameLst>
                                          <p:attrName>style.visibility</p:attrName>
                                        </p:attrNameLst>
                                      </p:cBhvr>
                                      <p:to>
                                        <p:strVal val="visible"/>
                                      </p:to>
                                    </p:set>
                                    <p:anim calcmode="lin" valueType="num">
                                      <p:cBhvr>
                                        <p:cTn id="116" dur="250" fill="hold"/>
                                        <p:tgtEl>
                                          <p:spTgt spid="33"/>
                                        </p:tgtEl>
                                        <p:attrNameLst>
                                          <p:attrName>ppt_w</p:attrName>
                                        </p:attrNameLst>
                                      </p:cBhvr>
                                      <p:tavLst>
                                        <p:tav tm="0">
                                          <p:val>
                                            <p:fltVal val="0"/>
                                          </p:val>
                                        </p:tav>
                                        <p:tav tm="100000">
                                          <p:val>
                                            <p:strVal val="#ppt_w"/>
                                          </p:val>
                                        </p:tav>
                                      </p:tavLst>
                                    </p:anim>
                                    <p:anim calcmode="lin" valueType="num">
                                      <p:cBhvr>
                                        <p:cTn id="117" dur="250" fill="hold"/>
                                        <p:tgtEl>
                                          <p:spTgt spid="33"/>
                                        </p:tgtEl>
                                        <p:attrNameLst>
                                          <p:attrName>ppt_h</p:attrName>
                                        </p:attrNameLst>
                                      </p:cBhvr>
                                      <p:tavLst>
                                        <p:tav tm="0">
                                          <p:val>
                                            <p:fltVal val="0"/>
                                          </p:val>
                                        </p:tav>
                                        <p:tav tm="100000">
                                          <p:val>
                                            <p:strVal val="#ppt_h"/>
                                          </p:val>
                                        </p:tav>
                                      </p:tavLst>
                                    </p:anim>
                                    <p:animEffect transition="in" filter="fade">
                                      <p:cBhvr>
                                        <p:cTn id="118" dur="250"/>
                                        <p:tgtEl>
                                          <p:spTgt spid="33"/>
                                        </p:tgtEl>
                                      </p:cBhvr>
                                    </p:animEffect>
                                  </p:childTnLst>
                                </p:cTn>
                              </p:par>
                            </p:childTnLst>
                          </p:cTn>
                        </p:par>
                        <p:par>
                          <p:cTn id="119" fill="hold">
                            <p:stCondLst>
                              <p:cond delay="10825"/>
                            </p:stCondLst>
                            <p:childTnLst>
                              <p:par>
                                <p:cTn id="120" presetID="53" presetClass="entr" presetSubtype="16" fill="hold" grpId="0" nodeType="afterEffect">
                                  <p:stCondLst>
                                    <p:cond delay="0"/>
                                  </p:stCondLst>
                                  <p:childTnLst>
                                    <p:set>
                                      <p:cBhvr>
                                        <p:cTn id="121" dur="1" fill="hold">
                                          <p:stCondLst>
                                            <p:cond delay="0"/>
                                          </p:stCondLst>
                                        </p:cTn>
                                        <p:tgtEl>
                                          <p:spTgt spid="13"/>
                                        </p:tgtEl>
                                        <p:attrNameLst>
                                          <p:attrName>style.visibility</p:attrName>
                                        </p:attrNameLst>
                                      </p:cBhvr>
                                      <p:to>
                                        <p:strVal val="visible"/>
                                      </p:to>
                                    </p:set>
                                    <p:anim calcmode="lin" valueType="num">
                                      <p:cBhvr>
                                        <p:cTn id="122" dur="500" fill="hold"/>
                                        <p:tgtEl>
                                          <p:spTgt spid="13"/>
                                        </p:tgtEl>
                                        <p:attrNameLst>
                                          <p:attrName>ppt_w</p:attrName>
                                        </p:attrNameLst>
                                      </p:cBhvr>
                                      <p:tavLst>
                                        <p:tav tm="0">
                                          <p:val>
                                            <p:fltVal val="0"/>
                                          </p:val>
                                        </p:tav>
                                        <p:tav tm="100000">
                                          <p:val>
                                            <p:strVal val="#ppt_w"/>
                                          </p:val>
                                        </p:tav>
                                      </p:tavLst>
                                    </p:anim>
                                    <p:anim calcmode="lin" valueType="num">
                                      <p:cBhvr>
                                        <p:cTn id="123" dur="500" fill="hold"/>
                                        <p:tgtEl>
                                          <p:spTgt spid="13"/>
                                        </p:tgtEl>
                                        <p:attrNameLst>
                                          <p:attrName>ppt_h</p:attrName>
                                        </p:attrNameLst>
                                      </p:cBhvr>
                                      <p:tavLst>
                                        <p:tav tm="0">
                                          <p:val>
                                            <p:fltVal val="0"/>
                                          </p:val>
                                        </p:tav>
                                        <p:tav tm="100000">
                                          <p:val>
                                            <p:strVal val="#ppt_h"/>
                                          </p:val>
                                        </p:tav>
                                      </p:tavLst>
                                    </p:anim>
                                    <p:animEffect transition="in" filter="fade">
                                      <p:cBhvr>
                                        <p:cTn id="124" dur="500"/>
                                        <p:tgtEl>
                                          <p:spTgt spid="13"/>
                                        </p:tgtEl>
                                      </p:cBhvr>
                                    </p:animEffect>
                                  </p:childTnLst>
                                </p:cTn>
                              </p:par>
                            </p:childTnLst>
                          </p:cTn>
                        </p:par>
                        <p:par>
                          <p:cTn id="125" fill="hold">
                            <p:stCondLst>
                              <p:cond delay="11325"/>
                            </p:stCondLst>
                            <p:childTnLst>
                              <p:par>
                                <p:cTn id="126" presetID="53" presetClass="entr" presetSubtype="16" fill="hold" grpId="0" nodeType="afterEffect">
                                  <p:stCondLst>
                                    <p:cond delay="0"/>
                                  </p:stCondLst>
                                  <p:iterate type="lt">
                                    <p:tmPct val="10000"/>
                                  </p:iterate>
                                  <p:childTnLst>
                                    <p:set>
                                      <p:cBhvr>
                                        <p:cTn id="127" dur="1" fill="hold">
                                          <p:stCondLst>
                                            <p:cond delay="0"/>
                                          </p:stCondLst>
                                        </p:cTn>
                                        <p:tgtEl>
                                          <p:spTgt spid="23"/>
                                        </p:tgtEl>
                                        <p:attrNameLst>
                                          <p:attrName>style.visibility</p:attrName>
                                        </p:attrNameLst>
                                      </p:cBhvr>
                                      <p:to>
                                        <p:strVal val="visible"/>
                                      </p:to>
                                    </p:set>
                                    <p:anim calcmode="lin" valueType="num">
                                      <p:cBhvr>
                                        <p:cTn id="128" dur="250" fill="hold"/>
                                        <p:tgtEl>
                                          <p:spTgt spid="23"/>
                                        </p:tgtEl>
                                        <p:attrNameLst>
                                          <p:attrName>ppt_w</p:attrName>
                                        </p:attrNameLst>
                                      </p:cBhvr>
                                      <p:tavLst>
                                        <p:tav tm="0">
                                          <p:val>
                                            <p:fltVal val="0"/>
                                          </p:val>
                                        </p:tav>
                                        <p:tav tm="100000">
                                          <p:val>
                                            <p:strVal val="#ppt_w"/>
                                          </p:val>
                                        </p:tav>
                                      </p:tavLst>
                                    </p:anim>
                                    <p:anim calcmode="lin" valueType="num">
                                      <p:cBhvr>
                                        <p:cTn id="129" dur="250" fill="hold"/>
                                        <p:tgtEl>
                                          <p:spTgt spid="23"/>
                                        </p:tgtEl>
                                        <p:attrNameLst>
                                          <p:attrName>ppt_h</p:attrName>
                                        </p:attrNameLst>
                                      </p:cBhvr>
                                      <p:tavLst>
                                        <p:tav tm="0">
                                          <p:val>
                                            <p:fltVal val="0"/>
                                          </p:val>
                                        </p:tav>
                                        <p:tav tm="100000">
                                          <p:val>
                                            <p:strVal val="#ppt_h"/>
                                          </p:val>
                                        </p:tav>
                                      </p:tavLst>
                                    </p:anim>
                                    <p:animEffect transition="in" filter="fade">
                                      <p:cBhvr>
                                        <p:cTn id="130" dur="250"/>
                                        <p:tgtEl>
                                          <p:spTgt spid="23"/>
                                        </p:tgtEl>
                                      </p:cBhvr>
                                    </p:animEffect>
                                  </p:childTnLst>
                                </p:cTn>
                              </p:par>
                            </p:childTnLst>
                          </p:cTn>
                        </p:par>
                        <p:par>
                          <p:cTn id="131" fill="hold">
                            <p:stCondLst>
                              <p:cond delay="11900"/>
                            </p:stCondLst>
                            <p:childTnLst>
                              <p:par>
                                <p:cTn id="132" presetID="12" presetClass="entr" presetSubtype="8"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additive="base">
                                        <p:cTn id="134" dur="250"/>
                                        <p:tgtEl>
                                          <p:spTgt spid="29"/>
                                        </p:tgtEl>
                                        <p:attrNameLst>
                                          <p:attrName>ppt_x</p:attrName>
                                        </p:attrNameLst>
                                      </p:cBhvr>
                                      <p:tavLst>
                                        <p:tav tm="0">
                                          <p:val>
                                            <p:strVal val="#ppt_x-#ppt_w*1.125000"/>
                                          </p:val>
                                        </p:tav>
                                        <p:tav tm="100000">
                                          <p:val>
                                            <p:strVal val="#ppt_x"/>
                                          </p:val>
                                        </p:tav>
                                      </p:tavLst>
                                    </p:anim>
                                    <p:animEffect transition="in" filter="wipe(right)">
                                      <p:cBhvr>
                                        <p:cTn id="135" dur="250"/>
                                        <p:tgtEl>
                                          <p:spTgt spid="29"/>
                                        </p:tgtEl>
                                      </p:cBhvr>
                                    </p:animEffect>
                                  </p:childTnLst>
                                </p:cTn>
                              </p:par>
                            </p:childTnLst>
                          </p:cTn>
                        </p:par>
                        <p:par>
                          <p:cTn id="136" fill="hold">
                            <p:stCondLst>
                              <p:cond delay="12150"/>
                            </p:stCondLst>
                            <p:childTnLst>
                              <p:par>
                                <p:cTn id="137" presetID="12" presetClass="entr" presetSubtype="8" fill="hold" grpId="0" nodeType="after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additive="base">
                                        <p:cTn id="139" dur="250"/>
                                        <p:tgtEl>
                                          <p:spTgt spid="39"/>
                                        </p:tgtEl>
                                        <p:attrNameLst>
                                          <p:attrName>ppt_x</p:attrName>
                                        </p:attrNameLst>
                                      </p:cBhvr>
                                      <p:tavLst>
                                        <p:tav tm="0">
                                          <p:val>
                                            <p:strVal val="#ppt_x-#ppt_w*1.125000"/>
                                          </p:val>
                                        </p:tav>
                                        <p:tav tm="100000">
                                          <p:val>
                                            <p:strVal val="#ppt_x"/>
                                          </p:val>
                                        </p:tav>
                                      </p:tavLst>
                                    </p:anim>
                                    <p:animEffect transition="in" filter="wipe(right)">
                                      <p:cBhvr>
                                        <p:cTn id="140" dur="250"/>
                                        <p:tgtEl>
                                          <p:spTgt spid="39"/>
                                        </p:tgtEl>
                                      </p:cBhvr>
                                    </p:animEffect>
                                  </p:childTnLst>
                                </p:cTn>
                              </p:par>
                            </p:childTnLst>
                          </p:cTn>
                        </p:par>
                        <p:par>
                          <p:cTn id="141" fill="hold">
                            <p:stCondLst>
                              <p:cond delay="12400"/>
                            </p:stCondLst>
                            <p:childTnLst>
                              <p:par>
                                <p:cTn id="142" presetID="53" presetClass="entr" presetSubtype="16" fill="hold" grpId="0" nodeType="afterEffect">
                                  <p:stCondLst>
                                    <p:cond delay="0"/>
                                  </p:stCondLst>
                                  <p:iterate type="lt">
                                    <p:tmPct val="10000"/>
                                  </p:iterate>
                                  <p:childTnLst>
                                    <p:set>
                                      <p:cBhvr>
                                        <p:cTn id="143" dur="1" fill="hold">
                                          <p:stCondLst>
                                            <p:cond delay="0"/>
                                          </p:stCondLst>
                                        </p:cTn>
                                        <p:tgtEl>
                                          <p:spTgt spid="34"/>
                                        </p:tgtEl>
                                        <p:attrNameLst>
                                          <p:attrName>style.visibility</p:attrName>
                                        </p:attrNameLst>
                                      </p:cBhvr>
                                      <p:to>
                                        <p:strVal val="visible"/>
                                      </p:to>
                                    </p:set>
                                    <p:anim calcmode="lin" valueType="num">
                                      <p:cBhvr>
                                        <p:cTn id="144" dur="250" fill="hold"/>
                                        <p:tgtEl>
                                          <p:spTgt spid="34"/>
                                        </p:tgtEl>
                                        <p:attrNameLst>
                                          <p:attrName>ppt_w</p:attrName>
                                        </p:attrNameLst>
                                      </p:cBhvr>
                                      <p:tavLst>
                                        <p:tav tm="0">
                                          <p:val>
                                            <p:fltVal val="0"/>
                                          </p:val>
                                        </p:tav>
                                        <p:tav tm="100000">
                                          <p:val>
                                            <p:strVal val="#ppt_w"/>
                                          </p:val>
                                        </p:tav>
                                      </p:tavLst>
                                    </p:anim>
                                    <p:anim calcmode="lin" valueType="num">
                                      <p:cBhvr>
                                        <p:cTn id="145" dur="250" fill="hold"/>
                                        <p:tgtEl>
                                          <p:spTgt spid="34"/>
                                        </p:tgtEl>
                                        <p:attrNameLst>
                                          <p:attrName>ppt_h</p:attrName>
                                        </p:attrNameLst>
                                      </p:cBhvr>
                                      <p:tavLst>
                                        <p:tav tm="0">
                                          <p:val>
                                            <p:fltVal val="0"/>
                                          </p:val>
                                        </p:tav>
                                        <p:tav tm="100000">
                                          <p:val>
                                            <p:strVal val="#ppt_h"/>
                                          </p:val>
                                        </p:tav>
                                      </p:tavLst>
                                    </p:anim>
                                    <p:animEffect transition="in" filter="fade">
                                      <p:cBhvr>
                                        <p:cTn id="146" dur="250"/>
                                        <p:tgtEl>
                                          <p:spTgt spid="34"/>
                                        </p:tgtEl>
                                      </p:cBhvr>
                                    </p:animEffect>
                                  </p:childTnLst>
                                </p:cTn>
                              </p:par>
                            </p:childTnLst>
                          </p:cTn>
                        </p:par>
                        <p:par>
                          <p:cTn id="147" fill="hold">
                            <p:stCondLst>
                              <p:cond delay="13350"/>
                            </p:stCondLst>
                            <p:childTnLst>
                              <p:par>
                                <p:cTn id="148" presetID="53" presetClass="entr" presetSubtype="16" fill="hold" grpId="0" nodeType="afterEffect">
                                  <p:stCondLst>
                                    <p:cond delay="0"/>
                                  </p:stCondLst>
                                  <p:childTnLst>
                                    <p:set>
                                      <p:cBhvr>
                                        <p:cTn id="149" dur="1" fill="hold">
                                          <p:stCondLst>
                                            <p:cond delay="0"/>
                                          </p:stCondLst>
                                        </p:cTn>
                                        <p:tgtEl>
                                          <p:spTgt spid="14"/>
                                        </p:tgtEl>
                                        <p:attrNameLst>
                                          <p:attrName>style.visibility</p:attrName>
                                        </p:attrNameLst>
                                      </p:cBhvr>
                                      <p:to>
                                        <p:strVal val="visible"/>
                                      </p:to>
                                    </p:set>
                                    <p:anim calcmode="lin" valueType="num">
                                      <p:cBhvr>
                                        <p:cTn id="150" dur="500" fill="hold"/>
                                        <p:tgtEl>
                                          <p:spTgt spid="14"/>
                                        </p:tgtEl>
                                        <p:attrNameLst>
                                          <p:attrName>ppt_w</p:attrName>
                                        </p:attrNameLst>
                                      </p:cBhvr>
                                      <p:tavLst>
                                        <p:tav tm="0">
                                          <p:val>
                                            <p:fltVal val="0"/>
                                          </p:val>
                                        </p:tav>
                                        <p:tav tm="100000">
                                          <p:val>
                                            <p:strVal val="#ppt_w"/>
                                          </p:val>
                                        </p:tav>
                                      </p:tavLst>
                                    </p:anim>
                                    <p:anim calcmode="lin" valueType="num">
                                      <p:cBhvr>
                                        <p:cTn id="151" dur="500" fill="hold"/>
                                        <p:tgtEl>
                                          <p:spTgt spid="14"/>
                                        </p:tgtEl>
                                        <p:attrNameLst>
                                          <p:attrName>ppt_h</p:attrName>
                                        </p:attrNameLst>
                                      </p:cBhvr>
                                      <p:tavLst>
                                        <p:tav tm="0">
                                          <p:val>
                                            <p:fltVal val="0"/>
                                          </p:val>
                                        </p:tav>
                                        <p:tav tm="100000">
                                          <p:val>
                                            <p:strVal val="#ppt_h"/>
                                          </p:val>
                                        </p:tav>
                                      </p:tavLst>
                                    </p:anim>
                                    <p:animEffect transition="in" filter="fade">
                                      <p:cBhvr>
                                        <p:cTn id="152" dur="500"/>
                                        <p:tgtEl>
                                          <p:spTgt spid="14"/>
                                        </p:tgtEl>
                                      </p:cBhvr>
                                    </p:animEffect>
                                  </p:childTnLst>
                                </p:cTn>
                              </p:par>
                            </p:childTnLst>
                          </p:cTn>
                        </p:par>
                        <p:par>
                          <p:cTn id="153" fill="hold">
                            <p:stCondLst>
                              <p:cond delay="13850"/>
                            </p:stCondLst>
                            <p:childTnLst>
                              <p:par>
                                <p:cTn id="154" presetID="53" presetClass="entr" presetSubtype="16" fill="hold" grpId="0" nodeType="afterEffect">
                                  <p:stCondLst>
                                    <p:cond delay="0"/>
                                  </p:stCondLst>
                                  <p:iterate type="lt">
                                    <p:tmPct val="10000"/>
                                  </p:iterate>
                                  <p:childTnLst>
                                    <p:set>
                                      <p:cBhvr>
                                        <p:cTn id="155" dur="1" fill="hold">
                                          <p:stCondLst>
                                            <p:cond delay="0"/>
                                          </p:stCondLst>
                                        </p:cTn>
                                        <p:tgtEl>
                                          <p:spTgt spid="24"/>
                                        </p:tgtEl>
                                        <p:attrNameLst>
                                          <p:attrName>style.visibility</p:attrName>
                                        </p:attrNameLst>
                                      </p:cBhvr>
                                      <p:to>
                                        <p:strVal val="visible"/>
                                      </p:to>
                                    </p:set>
                                    <p:anim calcmode="lin" valueType="num">
                                      <p:cBhvr>
                                        <p:cTn id="156" dur="250" fill="hold"/>
                                        <p:tgtEl>
                                          <p:spTgt spid="24"/>
                                        </p:tgtEl>
                                        <p:attrNameLst>
                                          <p:attrName>ppt_w</p:attrName>
                                        </p:attrNameLst>
                                      </p:cBhvr>
                                      <p:tavLst>
                                        <p:tav tm="0">
                                          <p:val>
                                            <p:fltVal val="0"/>
                                          </p:val>
                                        </p:tav>
                                        <p:tav tm="100000">
                                          <p:val>
                                            <p:strVal val="#ppt_w"/>
                                          </p:val>
                                        </p:tav>
                                      </p:tavLst>
                                    </p:anim>
                                    <p:anim calcmode="lin" valueType="num">
                                      <p:cBhvr>
                                        <p:cTn id="157" dur="250" fill="hold"/>
                                        <p:tgtEl>
                                          <p:spTgt spid="24"/>
                                        </p:tgtEl>
                                        <p:attrNameLst>
                                          <p:attrName>ppt_h</p:attrName>
                                        </p:attrNameLst>
                                      </p:cBhvr>
                                      <p:tavLst>
                                        <p:tav tm="0">
                                          <p:val>
                                            <p:fltVal val="0"/>
                                          </p:val>
                                        </p:tav>
                                        <p:tav tm="100000">
                                          <p:val>
                                            <p:strVal val="#ppt_h"/>
                                          </p:val>
                                        </p:tav>
                                      </p:tavLst>
                                    </p:anim>
                                    <p:animEffect transition="in" filter="fade">
                                      <p:cBhvr>
                                        <p:cTn id="158" dur="250"/>
                                        <p:tgtEl>
                                          <p:spTgt spid="24"/>
                                        </p:tgtEl>
                                      </p:cBhvr>
                                    </p:animEffect>
                                  </p:childTnLst>
                                </p:cTn>
                              </p:par>
                            </p:childTnLst>
                          </p:cTn>
                        </p:par>
                        <p:par>
                          <p:cTn id="159" fill="hold">
                            <p:stCondLst>
                              <p:cond delay="14325"/>
                            </p:stCondLst>
                            <p:childTnLst>
                              <p:par>
                                <p:cTn id="160" presetID="12" presetClass="entr" presetSubtype="8" fill="hold" grpId="0" nodeType="afterEffect">
                                  <p:stCondLst>
                                    <p:cond delay="0"/>
                                  </p:stCondLst>
                                  <p:childTnLst>
                                    <p:set>
                                      <p:cBhvr>
                                        <p:cTn id="161" dur="1" fill="hold">
                                          <p:stCondLst>
                                            <p:cond delay="0"/>
                                          </p:stCondLst>
                                        </p:cTn>
                                        <p:tgtEl>
                                          <p:spTgt spid="30"/>
                                        </p:tgtEl>
                                        <p:attrNameLst>
                                          <p:attrName>style.visibility</p:attrName>
                                        </p:attrNameLst>
                                      </p:cBhvr>
                                      <p:to>
                                        <p:strVal val="visible"/>
                                      </p:to>
                                    </p:set>
                                    <p:anim calcmode="lin" valueType="num">
                                      <p:cBhvr additive="base">
                                        <p:cTn id="162" dur="250"/>
                                        <p:tgtEl>
                                          <p:spTgt spid="30"/>
                                        </p:tgtEl>
                                        <p:attrNameLst>
                                          <p:attrName>ppt_x</p:attrName>
                                        </p:attrNameLst>
                                      </p:cBhvr>
                                      <p:tavLst>
                                        <p:tav tm="0">
                                          <p:val>
                                            <p:strVal val="#ppt_x-#ppt_w*1.125000"/>
                                          </p:val>
                                        </p:tav>
                                        <p:tav tm="100000">
                                          <p:val>
                                            <p:strVal val="#ppt_x"/>
                                          </p:val>
                                        </p:tav>
                                      </p:tavLst>
                                    </p:anim>
                                    <p:animEffect transition="in" filter="wipe(right)">
                                      <p:cBhvr>
                                        <p:cTn id="163" dur="250"/>
                                        <p:tgtEl>
                                          <p:spTgt spid="30"/>
                                        </p:tgtEl>
                                      </p:cBhvr>
                                    </p:animEffect>
                                  </p:childTnLst>
                                </p:cTn>
                              </p:par>
                            </p:childTnLst>
                          </p:cTn>
                        </p:par>
                        <p:par>
                          <p:cTn id="164" fill="hold">
                            <p:stCondLst>
                              <p:cond delay="14575"/>
                            </p:stCondLst>
                            <p:childTnLst>
                              <p:par>
                                <p:cTn id="165" presetID="12" presetClass="entr" presetSubtype="8" fill="hold" grpId="0" nodeType="afterEffect">
                                  <p:stCondLst>
                                    <p:cond delay="0"/>
                                  </p:stCondLst>
                                  <p:childTnLst>
                                    <p:set>
                                      <p:cBhvr>
                                        <p:cTn id="166" dur="1" fill="hold">
                                          <p:stCondLst>
                                            <p:cond delay="0"/>
                                          </p:stCondLst>
                                        </p:cTn>
                                        <p:tgtEl>
                                          <p:spTgt spid="40"/>
                                        </p:tgtEl>
                                        <p:attrNameLst>
                                          <p:attrName>style.visibility</p:attrName>
                                        </p:attrNameLst>
                                      </p:cBhvr>
                                      <p:to>
                                        <p:strVal val="visible"/>
                                      </p:to>
                                    </p:set>
                                    <p:anim calcmode="lin" valueType="num">
                                      <p:cBhvr additive="base">
                                        <p:cTn id="167" dur="250"/>
                                        <p:tgtEl>
                                          <p:spTgt spid="40"/>
                                        </p:tgtEl>
                                        <p:attrNameLst>
                                          <p:attrName>ppt_x</p:attrName>
                                        </p:attrNameLst>
                                      </p:cBhvr>
                                      <p:tavLst>
                                        <p:tav tm="0">
                                          <p:val>
                                            <p:strVal val="#ppt_x-#ppt_w*1.125000"/>
                                          </p:val>
                                        </p:tav>
                                        <p:tav tm="100000">
                                          <p:val>
                                            <p:strVal val="#ppt_x"/>
                                          </p:val>
                                        </p:tav>
                                      </p:tavLst>
                                    </p:anim>
                                    <p:animEffect transition="in" filter="wipe(right)">
                                      <p:cBhvr>
                                        <p:cTn id="168" dur="250"/>
                                        <p:tgtEl>
                                          <p:spTgt spid="40"/>
                                        </p:tgtEl>
                                      </p:cBhvr>
                                    </p:animEffect>
                                  </p:childTnLst>
                                </p:cTn>
                              </p:par>
                            </p:childTnLst>
                          </p:cTn>
                        </p:par>
                        <p:par>
                          <p:cTn id="169" fill="hold">
                            <p:stCondLst>
                              <p:cond delay="14825"/>
                            </p:stCondLst>
                            <p:childTnLst>
                              <p:par>
                                <p:cTn id="170" presetID="53" presetClass="entr" presetSubtype="16" fill="hold" grpId="0" nodeType="afterEffect">
                                  <p:stCondLst>
                                    <p:cond delay="0"/>
                                  </p:stCondLst>
                                  <p:iterate type="lt">
                                    <p:tmPct val="10000"/>
                                  </p:iterate>
                                  <p:childTnLst>
                                    <p:set>
                                      <p:cBhvr>
                                        <p:cTn id="171" dur="1" fill="hold">
                                          <p:stCondLst>
                                            <p:cond delay="0"/>
                                          </p:stCondLst>
                                        </p:cTn>
                                        <p:tgtEl>
                                          <p:spTgt spid="35"/>
                                        </p:tgtEl>
                                        <p:attrNameLst>
                                          <p:attrName>style.visibility</p:attrName>
                                        </p:attrNameLst>
                                      </p:cBhvr>
                                      <p:to>
                                        <p:strVal val="visible"/>
                                      </p:to>
                                    </p:set>
                                    <p:anim calcmode="lin" valueType="num">
                                      <p:cBhvr>
                                        <p:cTn id="172" dur="250" fill="hold"/>
                                        <p:tgtEl>
                                          <p:spTgt spid="35"/>
                                        </p:tgtEl>
                                        <p:attrNameLst>
                                          <p:attrName>ppt_w</p:attrName>
                                        </p:attrNameLst>
                                      </p:cBhvr>
                                      <p:tavLst>
                                        <p:tav tm="0">
                                          <p:val>
                                            <p:fltVal val="0"/>
                                          </p:val>
                                        </p:tav>
                                        <p:tav tm="100000">
                                          <p:val>
                                            <p:strVal val="#ppt_w"/>
                                          </p:val>
                                        </p:tav>
                                      </p:tavLst>
                                    </p:anim>
                                    <p:anim calcmode="lin" valueType="num">
                                      <p:cBhvr>
                                        <p:cTn id="173" dur="250" fill="hold"/>
                                        <p:tgtEl>
                                          <p:spTgt spid="35"/>
                                        </p:tgtEl>
                                        <p:attrNameLst>
                                          <p:attrName>ppt_h</p:attrName>
                                        </p:attrNameLst>
                                      </p:cBhvr>
                                      <p:tavLst>
                                        <p:tav tm="0">
                                          <p:val>
                                            <p:fltVal val="0"/>
                                          </p:val>
                                        </p:tav>
                                        <p:tav tm="100000">
                                          <p:val>
                                            <p:strVal val="#ppt_h"/>
                                          </p:val>
                                        </p:tav>
                                      </p:tavLst>
                                    </p:anim>
                                    <p:animEffect transition="in" filter="fade">
                                      <p:cBhvr>
                                        <p:cTn id="174" dur="250"/>
                                        <p:tgtEl>
                                          <p:spTgt spid="35"/>
                                        </p:tgtEl>
                                      </p:cBhvr>
                                    </p:animEffect>
                                  </p:childTnLst>
                                </p:cTn>
                              </p:par>
                            </p:childTnLst>
                          </p:cTn>
                        </p:par>
                        <p:par>
                          <p:cTn id="175" fill="hold">
                            <p:stCondLst>
                              <p:cond delay="15650"/>
                            </p:stCondLst>
                            <p:childTnLst>
                              <p:par>
                                <p:cTn id="176" presetID="53" presetClass="entr" presetSubtype="16" fill="hold" grpId="0" nodeType="afterEffect">
                                  <p:stCondLst>
                                    <p:cond delay="0"/>
                                  </p:stCondLst>
                                  <p:childTnLst>
                                    <p:set>
                                      <p:cBhvr>
                                        <p:cTn id="177" dur="1" fill="hold">
                                          <p:stCondLst>
                                            <p:cond delay="0"/>
                                          </p:stCondLst>
                                        </p:cTn>
                                        <p:tgtEl>
                                          <p:spTgt spid="15"/>
                                        </p:tgtEl>
                                        <p:attrNameLst>
                                          <p:attrName>style.visibility</p:attrName>
                                        </p:attrNameLst>
                                      </p:cBhvr>
                                      <p:to>
                                        <p:strVal val="visible"/>
                                      </p:to>
                                    </p:set>
                                    <p:anim calcmode="lin" valueType="num">
                                      <p:cBhvr>
                                        <p:cTn id="178" dur="500" fill="hold"/>
                                        <p:tgtEl>
                                          <p:spTgt spid="15"/>
                                        </p:tgtEl>
                                        <p:attrNameLst>
                                          <p:attrName>ppt_w</p:attrName>
                                        </p:attrNameLst>
                                      </p:cBhvr>
                                      <p:tavLst>
                                        <p:tav tm="0">
                                          <p:val>
                                            <p:fltVal val="0"/>
                                          </p:val>
                                        </p:tav>
                                        <p:tav tm="100000">
                                          <p:val>
                                            <p:strVal val="#ppt_w"/>
                                          </p:val>
                                        </p:tav>
                                      </p:tavLst>
                                    </p:anim>
                                    <p:anim calcmode="lin" valueType="num">
                                      <p:cBhvr>
                                        <p:cTn id="179" dur="500" fill="hold"/>
                                        <p:tgtEl>
                                          <p:spTgt spid="15"/>
                                        </p:tgtEl>
                                        <p:attrNameLst>
                                          <p:attrName>ppt_h</p:attrName>
                                        </p:attrNameLst>
                                      </p:cBhvr>
                                      <p:tavLst>
                                        <p:tav tm="0">
                                          <p:val>
                                            <p:fltVal val="0"/>
                                          </p:val>
                                        </p:tav>
                                        <p:tav tm="100000">
                                          <p:val>
                                            <p:strVal val="#ppt_h"/>
                                          </p:val>
                                        </p:tav>
                                      </p:tavLst>
                                    </p:anim>
                                    <p:animEffect transition="in" filter="fade">
                                      <p:cBhvr>
                                        <p:cTn id="180" dur="500"/>
                                        <p:tgtEl>
                                          <p:spTgt spid="15"/>
                                        </p:tgtEl>
                                      </p:cBhvr>
                                    </p:animEffect>
                                  </p:childTnLst>
                                </p:cTn>
                              </p:par>
                            </p:childTnLst>
                          </p:cTn>
                        </p:par>
                        <p:par>
                          <p:cTn id="181" fill="hold">
                            <p:stCondLst>
                              <p:cond delay="16150"/>
                            </p:stCondLst>
                            <p:childTnLst>
                              <p:par>
                                <p:cTn id="182" presetID="53" presetClass="entr" presetSubtype="16" fill="hold" grpId="0" nodeType="afterEffect">
                                  <p:stCondLst>
                                    <p:cond delay="0"/>
                                  </p:stCondLst>
                                  <p:iterate type="lt">
                                    <p:tmPct val="10000"/>
                                  </p:iterate>
                                  <p:childTnLst>
                                    <p:set>
                                      <p:cBhvr>
                                        <p:cTn id="183" dur="1" fill="hold">
                                          <p:stCondLst>
                                            <p:cond delay="0"/>
                                          </p:stCondLst>
                                        </p:cTn>
                                        <p:tgtEl>
                                          <p:spTgt spid="25"/>
                                        </p:tgtEl>
                                        <p:attrNameLst>
                                          <p:attrName>style.visibility</p:attrName>
                                        </p:attrNameLst>
                                      </p:cBhvr>
                                      <p:to>
                                        <p:strVal val="visible"/>
                                      </p:to>
                                    </p:set>
                                    <p:anim calcmode="lin" valueType="num">
                                      <p:cBhvr>
                                        <p:cTn id="184" dur="250" fill="hold"/>
                                        <p:tgtEl>
                                          <p:spTgt spid="25"/>
                                        </p:tgtEl>
                                        <p:attrNameLst>
                                          <p:attrName>ppt_w</p:attrName>
                                        </p:attrNameLst>
                                      </p:cBhvr>
                                      <p:tavLst>
                                        <p:tav tm="0">
                                          <p:val>
                                            <p:fltVal val="0"/>
                                          </p:val>
                                        </p:tav>
                                        <p:tav tm="100000">
                                          <p:val>
                                            <p:strVal val="#ppt_w"/>
                                          </p:val>
                                        </p:tav>
                                      </p:tavLst>
                                    </p:anim>
                                    <p:anim calcmode="lin" valueType="num">
                                      <p:cBhvr>
                                        <p:cTn id="185" dur="250" fill="hold"/>
                                        <p:tgtEl>
                                          <p:spTgt spid="25"/>
                                        </p:tgtEl>
                                        <p:attrNameLst>
                                          <p:attrName>ppt_h</p:attrName>
                                        </p:attrNameLst>
                                      </p:cBhvr>
                                      <p:tavLst>
                                        <p:tav tm="0">
                                          <p:val>
                                            <p:fltVal val="0"/>
                                          </p:val>
                                        </p:tav>
                                        <p:tav tm="100000">
                                          <p:val>
                                            <p:strVal val="#ppt_h"/>
                                          </p:val>
                                        </p:tav>
                                      </p:tavLst>
                                    </p:anim>
                                    <p:animEffect transition="in" filter="fade">
                                      <p:cBhvr>
                                        <p:cTn id="186" dur="250"/>
                                        <p:tgtEl>
                                          <p:spTgt spid="25"/>
                                        </p:tgtEl>
                                      </p:cBhvr>
                                    </p:animEffect>
                                  </p:childTnLst>
                                </p:cTn>
                              </p:par>
                            </p:childTnLst>
                          </p:cTn>
                        </p:par>
                        <p:par>
                          <p:cTn id="187" fill="hold">
                            <p:stCondLst>
                              <p:cond delay="16675"/>
                            </p:stCondLst>
                            <p:childTnLst>
                              <p:par>
                                <p:cTn id="188" presetID="12" presetClass="entr" presetSubtype="8" fill="hold" grpId="0" nodeType="afterEffect">
                                  <p:stCondLst>
                                    <p:cond delay="0"/>
                                  </p:stCondLst>
                                  <p:childTnLst>
                                    <p:set>
                                      <p:cBhvr>
                                        <p:cTn id="189" dur="1" fill="hold">
                                          <p:stCondLst>
                                            <p:cond delay="0"/>
                                          </p:stCondLst>
                                        </p:cTn>
                                        <p:tgtEl>
                                          <p:spTgt spid="31"/>
                                        </p:tgtEl>
                                        <p:attrNameLst>
                                          <p:attrName>style.visibility</p:attrName>
                                        </p:attrNameLst>
                                      </p:cBhvr>
                                      <p:to>
                                        <p:strVal val="visible"/>
                                      </p:to>
                                    </p:set>
                                    <p:anim calcmode="lin" valueType="num">
                                      <p:cBhvr additive="base">
                                        <p:cTn id="190" dur="250"/>
                                        <p:tgtEl>
                                          <p:spTgt spid="31"/>
                                        </p:tgtEl>
                                        <p:attrNameLst>
                                          <p:attrName>ppt_x</p:attrName>
                                        </p:attrNameLst>
                                      </p:cBhvr>
                                      <p:tavLst>
                                        <p:tav tm="0">
                                          <p:val>
                                            <p:strVal val="#ppt_x-#ppt_w*1.125000"/>
                                          </p:val>
                                        </p:tav>
                                        <p:tav tm="100000">
                                          <p:val>
                                            <p:strVal val="#ppt_x"/>
                                          </p:val>
                                        </p:tav>
                                      </p:tavLst>
                                    </p:anim>
                                    <p:animEffect transition="in" filter="wipe(right)">
                                      <p:cBhvr>
                                        <p:cTn id="191" dur="250"/>
                                        <p:tgtEl>
                                          <p:spTgt spid="31"/>
                                        </p:tgtEl>
                                      </p:cBhvr>
                                    </p:animEffect>
                                  </p:childTnLst>
                                </p:cTn>
                              </p:par>
                            </p:childTnLst>
                          </p:cTn>
                        </p:par>
                        <p:par>
                          <p:cTn id="192" fill="hold">
                            <p:stCondLst>
                              <p:cond delay="16925"/>
                            </p:stCondLst>
                            <p:childTnLst>
                              <p:par>
                                <p:cTn id="193" presetID="12" presetClass="entr" presetSubtype="8" fill="hold" grpId="0" nodeType="afterEffect">
                                  <p:stCondLst>
                                    <p:cond delay="0"/>
                                  </p:stCondLst>
                                  <p:childTnLst>
                                    <p:set>
                                      <p:cBhvr>
                                        <p:cTn id="194" dur="1" fill="hold">
                                          <p:stCondLst>
                                            <p:cond delay="0"/>
                                          </p:stCondLst>
                                        </p:cTn>
                                        <p:tgtEl>
                                          <p:spTgt spid="41"/>
                                        </p:tgtEl>
                                        <p:attrNameLst>
                                          <p:attrName>style.visibility</p:attrName>
                                        </p:attrNameLst>
                                      </p:cBhvr>
                                      <p:to>
                                        <p:strVal val="visible"/>
                                      </p:to>
                                    </p:set>
                                    <p:anim calcmode="lin" valueType="num">
                                      <p:cBhvr additive="base">
                                        <p:cTn id="195" dur="250"/>
                                        <p:tgtEl>
                                          <p:spTgt spid="41"/>
                                        </p:tgtEl>
                                        <p:attrNameLst>
                                          <p:attrName>ppt_x</p:attrName>
                                        </p:attrNameLst>
                                      </p:cBhvr>
                                      <p:tavLst>
                                        <p:tav tm="0">
                                          <p:val>
                                            <p:strVal val="#ppt_x-#ppt_w*1.125000"/>
                                          </p:val>
                                        </p:tav>
                                        <p:tav tm="100000">
                                          <p:val>
                                            <p:strVal val="#ppt_x"/>
                                          </p:val>
                                        </p:tav>
                                      </p:tavLst>
                                    </p:anim>
                                    <p:animEffect transition="in" filter="wipe(right)">
                                      <p:cBhvr>
                                        <p:cTn id="196" dur="250"/>
                                        <p:tgtEl>
                                          <p:spTgt spid="41"/>
                                        </p:tgtEl>
                                      </p:cBhvr>
                                    </p:animEffect>
                                  </p:childTnLst>
                                </p:cTn>
                              </p:par>
                            </p:childTnLst>
                          </p:cTn>
                        </p:par>
                        <p:par>
                          <p:cTn id="197" fill="hold">
                            <p:stCondLst>
                              <p:cond delay="17175"/>
                            </p:stCondLst>
                            <p:childTnLst>
                              <p:par>
                                <p:cTn id="198" presetID="53" presetClass="entr" presetSubtype="16" fill="hold" grpId="0" nodeType="afterEffect">
                                  <p:stCondLst>
                                    <p:cond delay="0"/>
                                  </p:stCondLst>
                                  <p:iterate type="lt">
                                    <p:tmPct val="10000"/>
                                  </p:iterate>
                                  <p:childTnLst>
                                    <p:set>
                                      <p:cBhvr>
                                        <p:cTn id="199" dur="1" fill="hold">
                                          <p:stCondLst>
                                            <p:cond delay="0"/>
                                          </p:stCondLst>
                                        </p:cTn>
                                        <p:tgtEl>
                                          <p:spTgt spid="36"/>
                                        </p:tgtEl>
                                        <p:attrNameLst>
                                          <p:attrName>style.visibility</p:attrName>
                                        </p:attrNameLst>
                                      </p:cBhvr>
                                      <p:to>
                                        <p:strVal val="visible"/>
                                      </p:to>
                                    </p:set>
                                    <p:anim calcmode="lin" valueType="num">
                                      <p:cBhvr>
                                        <p:cTn id="200" dur="250" fill="hold"/>
                                        <p:tgtEl>
                                          <p:spTgt spid="36"/>
                                        </p:tgtEl>
                                        <p:attrNameLst>
                                          <p:attrName>ppt_w</p:attrName>
                                        </p:attrNameLst>
                                      </p:cBhvr>
                                      <p:tavLst>
                                        <p:tav tm="0">
                                          <p:val>
                                            <p:fltVal val="0"/>
                                          </p:val>
                                        </p:tav>
                                        <p:tav tm="100000">
                                          <p:val>
                                            <p:strVal val="#ppt_w"/>
                                          </p:val>
                                        </p:tav>
                                      </p:tavLst>
                                    </p:anim>
                                    <p:anim calcmode="lin" valueType="num">
                                      <p:cBhvr>
                                        <p:cTn id="201" dur="250" fill="hold"/>
                                        <p:tgtEl>
                                          <p:spTgt spid="36"/>
                                        </p:tgtEl>
                                        <p:attrNameLst>
                                          <p:attrName>ppt_h</p:attrName>
                                        </p:attrNameLst>
                                      </p:cBhvr>
                                      <p:tavLst>
                                        <p:tav tm="0">
                                          <p:val>
                                            <p:fltVal val="0"/>
                                          </p:val>
                                        </p:tav>
                                        <p:tav tm="100000">
                                          <p:val>
                                            <p:strVal val="#ppt_h"/>
                                          </p:val>
                                        </p:tav>
                                      </p:tavLst>
                                    </p:anim>
                                    <p:animEffect transition="in" filter="fade">
                                      <p:cBhvr>
                                        <p:cTn id="202"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p:bldP spid="9" grpId="0"/>
      <p:bldP spid="9" grpId="1"/>
      <p:bldP spid="10" grpId="0" animBg="1"/>
      <p:bldP spid="10" grpId="1" animBg="1"/>
      <p:bldP spid="10" grpId="2" animBg="1"/>
      <p:bldP spid="11" grpId="0" animBg="1"/>
      <p:bldP spid="12" grpId="0" animBg="1"/>
      <p:bldP spid="13" grpId="0" animBg="1"/>
      <p:bldP spid="14" grpId="0" animBg="1"/>
      <p:bldP spid="15" grpId="0" animBg="1"/>
      <p:bldP spid="16" grpId="0" animBg="1"/>
      <p:bldP spid="21" grpId="0"/>
      <p:bldP spid="22" grpId="0"/>
      <p:bldP spid="23" grpId="0"/>
      <p:bldP spid="24" grpId="0"/>
      <p:bldP spid="25" grpId="0"/>
      <p:bldP spid="28" grpId="0" animBg="1"/>
      <p:bldP spid="29" grpId="0" animBg="1"/>
      <p:bldP spid="30" grpId="0" animBg="1"/>
      <p:bldP spid="31" grpId="0" animBg="1"/>
      <p:bldP spid="32" grpId="0"/>
      <p:bldP spid="33" grpId="0"/>
      <p:bldP spid="34" grpId="0"/>
      <p:bldP spid="35" grpId="0"/>
      <p:bldP spid="36" grpId="0"/>
      <p:bldP spid="37" grpId="0" animBg="1"/>
      <p:bldP spid="38" grpId="0" animBg="1"/>
      <p:bldP spid="39" grpId="0" animBg="1"/>
      <p:bldP spid="40" grpId="0" animBg="1"/>
      <p:bldP spid="41" grpId="0" animBg="1"/>
    </p:bldLst>
  </p:timing>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958</TotalTime>
  <Words>1816</Words>
  <Application>Microsoft Office PowerPoint</Application>
  <PresentationFormat>宽屏</PresentationFormat>
  <Paragraphs>162</Paragraphs>
  <Slides>26</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方正兰亭中黑_GBK</vt:lpstr>
      <vt:lpstr>方正正中黑简体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huilin</dc:creator>
  <cp:lastModifiedBy>微软用户</cp:lastModifiedBy>
  <cp:revision>669</cp:revision>
  <dcterms:created xsi:type="dcterms:W3CDTF">2016-07-12T03:45:25Z</dcterms:created>
  <dcterms:modified xsi:type="dcterms:W3CDTF">2017-03-06T12:14:15Z</dcterms:modified>
</cp:coreProperties>
</file>