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6.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7.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8.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64" r:id="rId1"/>
    <p:sldMasterId id="2147484265" r:id="rId2"/>
    <p:sldMasterId id="2147484288" r:id="rId3"/>
    <p:sldMasterId id="2147484292" r:id="rId4"/>
  </p:sldMasterIdLst>
  <p:notesMasterIdLst>
    <p:notesMasterId r:id="rId32"/>
  </p:notesMasterIdLst>
  <p:sldIdLst>
    <p:sldId id="256" r:id="rId5"/>
    <p:sldId id="339" r:id="rId6"/>
    <p:sldId id="340" r:id="rId7"/>
    <p:sldId id="333" r:id="rId8"/>
    <p:sldId id="328" r:id="rId9"/>
    <p:sldId id="329" r:id="rId10"/>
    <p:sldId id="331" r:id="rId11"/>
    <p:sldId id="320" r:id="rId12"/>
    <p:sldId id="341" r:id="rId13"/>
    <p:sldId id="334" r:id="rId14"/>
    <p:sldId id="322" r:id="rId15"/>
    <p:sldId id="337" r:id="rId16"/>
    <p:sldId id="338" r:id="rId17"/>
    <p:sldId id="324" r:id="rId18"/>
    <p:sldId id="342" r:id="rId19"/>
    <p:sldId id="336" r:id="rId20"/>
    <p:sldId id="325" r:id="rId21"/>
    <p:sldId id="326" r:id="rId22"/>
    <p:sldId id="313" r:id="rId23"/>
    <p:sldId id="330" r:id="rId24"/>
    <p:sldId id="343" r:id="rId25"/>
    <p:sldId id="316" r:id="rId26"/>
    <p:sldId id="317" r:id="rId27"/>
    <p:sldId id="318" r:id="rId28"/>
    <p:sldId id="332" r:id="rId29"/>
    <p:sldId id="335" r:id="rId30"/>
    <p:sldId id="344" r:id="rId31"/>
  </p:sldIdLst>
  <p:sldSz cx="9144000" cy="5143500" type="screen16x9"/>
  <p:notesSz cx="6858000" cy="9144000"/>
  <p:custShowLst>
    <p:custShow name="自定义放映 1" id="0">
      <p:sldLst>
        <p:sld r:id="rId5"/>
        <p:sld r:id="rId23"/>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FFFF"/>
    <a:srgbClr val="FDD903"/>
    <a:srgbClr val="B2B2B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7" autoAdjust="0"/>
    <p:restoredTop sz="94464" autoAdjust="0"/>
  </p:normalViewPr>
  <p:slideViewPr>
    <p:cSldViewPr>
      <p:cViewPr>
        <p:scale>
          <a:sx n="75" d="100"/>
          <a:sy n="75" d="100"/>
        </p:scale>
        <p:origin x="690" y="648"/>
      </p:cViewPr>
      <p:guideLst>
        <p:guide orient="horz" pos="1511"/>
        <p:guide pos="2947"/>
      </p:guideLst>
    </p:cSldViewPr>
  </p:slideViewPr>
  <p:notesTextViewPr>
    <p:cViewPr>
      <p:scale>
        <a:sx n="1" d="1"/>
        <a:sy n="1" d="1"/>
      </p:scale>
      <p:origin x="0" y="0"/>
    </p:cViewPr>
  </p:notesTextViewPr>
  <p:sorterViewPr>
    <p:cViewPr>
      <p:scale>
        <a:sx n="50" d="100"/>
        <a:sy n="50"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280AC-A647-4255-AC62-45EE4BE834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10096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55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2EB7FF6-EBEE-4DE7-B4BE-73BE5C08583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0495882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280AC-A647-4255-AC62-45EE4BE834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0580709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280AC-A647-4255-AC62-45EE4BE834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5567787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F5BB81E4-0A06-4620-BC78-D7BDAEFF8EF9}" type="slidenum">
              <a:rPr lang="zh-CN" altLang="en-US" sz="1200">
                <a:latin typeface="Calibri" pitchFamily="34" charset="0"/>
                <a:ea typeface="宋体" pitchFamily="2" charset="-122"/>
              </a:rPr>
              <a:pPr defTabSz="966788" fontAlgn="base">
                <a:spcBef>
                  <a:spcPct val="0"/>
                </a:spcBef>
                <a:spcAft>
                  <a:spcPct val="0"/>
                </a:spcAft>
              </a:pPr>
              <a:t>14</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443133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15</a:t>
            </a:fld>
            <a:endParaRPr lang="en-US"/>
          </a:p>
        </p:txBody>
      </p:sp>
    </p:spTree>
    <p:extLst>
      <p:ext uri="{BB962C8B-B14F-4D97-AF65-F5344CB8AC3E}">
        <p14:creationId xmlns:p14="http://schemas.microsoft.com/office/powerpoint/2010/main" val="2531035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280AC-A647-4255-AC62-45EE4BE834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20238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416C38D1-B2BE-413E-AA30-76D6C8A318AD}" type="slidenum">
              <a:rPr lang="zh-CN" altLang="en-US" sz="1200">
                <a:latin typeface="Calibri" pitchFamily="34" charset="0"/>
                <a:ea typeface="宋体" pitchFamily="2" charset="-122"/>
              </a:rPr>
              <a:pPr defTabSz="966788" fontAlgn="base">
                <a:spcBef>
                  <a:spcPct val="0"/>
                </a:spcBef>
                <a:spcAft>
                  <a:spcPct val="0"/>
                </a:spcAft>
              </a:pPr>
              <a:t>17</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9541418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156A9249-D617-4CC2-9D80-860C6969B6EC}" type="slidenum">
              <a:rPr lang="zh-CN" altLang="en-US" sz="1200">
                <a:latin typeface="Calibri" pitchFamily="34" charset="0"/>
                <a:ea typeface="宋体" pitchFamily="2" charset="-122"/>
              </a:rPr>
              <a:pPr defTabSz="966788" fontAlgn="base">
                <a:spcBef>
                  <a:spcPct val="0"/>
                </a:spcBef>
                <a:spcAft>
                  <a:spcPct val="0"/>
                </a:spcAft>
              </a:pPr>
              <a:t>18</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489287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19</a:t>
            </a:fld>
            <a:endParaRPr lang="en-US"/>
          </a:p>
        </p:txBody>
      </p:sp>
    </p:spTree>
    <p:extLst>
      <p:ext uri="{BB962C8B-B14F-4D97-AF65-F5344CB8AC3E}">
        <p14:creationId xmlns:p14="http://schemas.microsoft.com/office/powerpoint/2010/main" val="3231461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a:t>
            </a:fld>
            <a:endParaRPr lang="en-US"/>
          </a:p>
        </p:txBody>
      </p:sp>
    </p:spTree>
    <p:extLst>
      <p:ext uri="{BB962C8B-B14F-4D97-AF65-F5344CB8AC3E}">
        <p14:creationId xmlns:p14="http://schemas.microsoft.com/office/powerpoint/2010/main" val="4058963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280AC-A647-4255-AC62-45EE4BE834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0682865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21</a:t>
            </a:fld>
            <a:endParaRPr lang="en-US"/>
          </a:p>
        </p:txBody>
      </p:sp>
    </p:spTree>
    <p:extLst>
      <p:ext uri="{BB962C8B-B14F-4D97-AF65-F5344CB8AC3E}">
        <p14:creationId xmlns:p14="http://schemas.microsoft.com/office/powerpoint/2010/main" val="37137653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33FA373F-394D-4945-AF55-FC857FB1A5F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506964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280AC-A647-4255-AC62-45EE4BE834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1824485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280AC-A647-4255-AC62-45EE4BE834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5491906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254374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a:t>
            </a:fld>
            <a:endParaRPr lang="en-US"/>
          </a:p>
        </p:txBody>
      </p:sp>
    </p:spTree>
    <p:extLst>
      <p:ext uri="{BB962C8B-B14F-4D97-AF65-F5344CB8AC3E}">
        <p14:creationId xmlns:p14="http://schemas.microsoft.com/office/powerpoint/2010/main" val="1817822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280AC-A647-4255-AC62-45EE4BE834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939457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280AC-A647-4255-AC62-45EE4BE834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178302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280AC-A647-4255-AC62-45EE4BE834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0288306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280AC-A647-4255-AC62-45EE4BE83430}"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161441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34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D3613FA-6C4F-4BC8-80C3-97D4E0B05775}"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58638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9</a:t>
            </a:fld>
            <a:endParaRPr lang="en-US"/>
          </a:p>
        </p:txBody>
      </p:sp>
    </p:spTree>
    <p:extLst>
      <p:ext uri="{BB962C8B-B14F-4D97-AF65-F5344CB8AC3E}">
        <p14:creationId xmlns:p14="http://schemas.microsoft.com/office/powerpoint/2010/main" val="2841097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719685761"/>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93598755"/>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33381338"/>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94514199"/>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4089753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7511079"/>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95826443"/>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0297561"/>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5452774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305268"/>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0053675"/>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72431561"/>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176249635"/>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84335640"/>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94799314"/>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372"/>
            <a:ext cx="9144000" cy="5140757"/>
          </a:xfrm>
          <a:prstGeom prst="rect">
            <a:avLst/>
          </a:prstGeom>
        </p:spPr>
      </p:pic>
      <p:sp>
        <p:nvSpPr>
          <p:cNvPr id="11" name="标题 1"/>
          <p:cNvSpPr txBox="1">
            <a:spLocks/>
          </p:cNvSpPr>
          <p:nvPr userDrawn="1"/>
        </p:nvSpPr>
        <p:spPr bwMode="auto">
          <a:xfrm>
            <a:off x="2590853" y="123518"/>
            <a:ext cx="30479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spAutoFit/>
          </a:bodyPr>
          <a:lstStyle>
            <a:lvl1pPr algn="l" rtl="0" eaLnBrk="0" fontAlgn="base" hangingPunct="0">
              <a:spcBef>
                <a:spcPct val="0"/>
              </a:spcBef>
              <a:spcAft>
                <a:spcPct val="0"/>
              </a:spcAft>
              <a:defRPr lang="zh-CN" altLang="en-US" sz="2800" b="1" kern="1200" dirty="0">
                <a:solidFill>
                  <a:schemeClr val="tx1"/>
                </a:solidFill>
                <a:latin typeface="+mn-lt"/>
                <a:ea typeface="+mn-ea"/>
                <a:cs typeface="+mn-cs"/>
              </a:defRPr>
            </a:lvl1pPr>
            <a:lvl2pPr algn="ctr" rtl="0" eaLnBrk="0" fontAlgn="base" hangingPunct="0">
              <a:spcBef>
                <a:spcPct val="0"/>
              </a:spcBef>
              <a:spcAft>
                <a:spcPct val="0"/>
              </a:spcAft>
              <a:defRPr sz="4400">
                <a:solidFill>
                  <a:schemeClr val="tx1"/>
                </a:solidFill>
                <a:latin typeface="Verdana" pitchFamily="34" charset="0"/>
                <a:ea typeface="微软雅黑" pitchFamily="34" charset="-122"/>
              </a:defRPr>
            </a:lvl2pPr>
            <a:lvl3pPr algn="ctr" rtl="0" eaLnBrk="0" fontAlgn="base" hangingPunct="0">
              <a:spcBef>
                <a:spcPct val="0"/>
              </a:spcBef>
              <a:spcAft>
                <a:spcPct val="0"/>
              </a:spcAft>
              <a:defRPr sz="4400">
                <a:solidFill>
                  <a:schemeClr val="tx1"/>
                </a:solidFill>
                <a:latin typeface="Verdana" pitchFamily="34" charset="0"/>
                <a:ea typeface="微软雅黑" pitchFamily="34" charset="-122"/>
              </a:defRPr>
            </a:lvl3pPr>
            <a:lvl4pPr algn="ctr" rtl="0" eaLnBrk="0" fontAlgn="base" hangingPunct="0">
              <a:spcBef>
                <a:spcPct val="0"/>
              </a:spcBef>
              <a:spcAft>
                <a:spcPct val="0"/>
              </a:spcAft>
              <a:defRPr sz="4400">
                <a:solidFill>
                  <a:schemeClr val="tx1"/>
                </a:solidFill>
                <a:latin typeface="Verdana" pitchFamily="34" charset="0"/>
                <a:ea typeface="微软雅黑" pitchFamily="34" charset="-122"/>
              </a:defRPr>
            </a:lvl4pPr>
            <a:lvl5pPr algn="ctr" rtl="0" eaLnBrk="0" fontAlgn="base" hangingPunct="0">
              <a:spcBef>
                <a:spcPct val="0"/>
              </a:spcBef>
              <a:spcAft>
                <a:spcPct val="0"/>
              </a:spcAft>
              <a:defRPr sz="4400">
                <a:solidFill>
                  <a:schemeClr val="tx1"/>
                </a:solidFill>
                <a:latin typeface="Verdana" pitchFamily="34" charset="0"/>
                <a:ea typeface="微软雅黑" pitchFamily="34" charset="-122"/>
              </a:defRPr>
            </a:lvl5pPr>
            <a:lvl6pPr marL="457200" algn="ctr" rtl="0" fontAlgn="base">
              <a:spcBef>
                <a:spcPct val="0"/>
              </a:spcBef>
              <a:spcAft>
                <a:spcPct val="0"/>
              </a:spcAft>
              <a:defRPr sz="4400">
                <a:solidFill>
                  <a:schemeClr val="tx1"/>
                </a:solidFill>
                <a:latin typeface="Verdana" pitchFamily="34" charset="0"/>
                <a:ea typeface="微软雅黑" pitchFamily="34" charset="-122"/>
              </a:defRPr>
            </a:lvl6pPr>
            <a:lvl7pPr marL="914400" algn="ctr" rtl="0" fontAlgn="base">
              <a:spcBef>
                <a:spcPct val="0"/>
              </a:spcBef>
              <a:spcAft>
                <a:spcPct val="0"/>
              </a:spcAft>
              <a:defRPr sz="4400">
                <a:solidFill>
                  <a:schemeClr val="tx1"/>
                </a:solidFill>
                <a:latin typeface="Verdana" pitchFamily="34" charset="0"/>
                <a:ea typeface="微软雅黑" pitchFamily="34" charset="-122"/>
              </a:defRPr>
            </a:lvl7pPr>
            <a:lvl8pPr marL="1371600" algn="ctr" rtl="0" fontAlgn="base">
              <a:spcBef>
                <a:spcPct val="0"/>
              </a:spcBef>
              <a:spcAft>
                <a:spcPct val="0"/>
              </a:spcAft>
              <a:defRPr sz="4400">
                <a:solidFill>
                  <a:schemeClr val="tx1"/>
                </a:solidFill>
                <a:latin typeface="Verdana" pitchFamily="34" charset="0"/>
                <a:ea typeface="微软雅黑" pitchFamily="34" charset="-122"/>
              </a:defRPr>
            </a:lvl8pPr>
            <a:lvl9pPr marL="1828800" algn="ctr" rtl="0" fontAlgn="base">
              <a:spcBef>
                <a:spcPct val="0"/>
              </a:spcBef>
              <a:spcAft>
                <a:spcPct val="0"/>
              </a:spcAft>
              <a:defRPr sz="4400">
                <a:solidFill>
                  <a:schemeClr val="tx1"/>
                </a:solidFill>
                <a:latin typeface="Verdana" pitchFamily="34" charset="0"/>
                <a:ea typeface="微软雅黑" pitchFamily="3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Verdana"/>
                <a:ea typeface="微软雅黑"/>
                <a:cs typeface="+mn-cs"/>
              </a:rPr>
              <a:t>单击此处添加目录</a:t>
            </a:r>
            <a:endParaRPr kumimoji="0" lang="zh-CN" altLang="en-US" sz="2800" b="1" i="0" u="none" strike="noStrike" kern="1200" cap="none" spc="0" normalizeH="0" baseline="0" noProof="0" dirty="0">
              <a:ln>
                <a:noFill/>
              </a:ln>
              <a:solidFill>
                <a:schemeClr val="bg1"/>
              </a:solidFill>
              <a:effectLst/>
              <a:uLnTx/>
              <a:uFillTx/>
              <a:latin typeface="Verdana"/>
              <a:ea typeface="微软雅黑"/>
              <a:cs typeface="+mn-cs"/>
            </a:endParaRPr>
          </a:p>
        </p:txBody>
      </p:sp>
      <p:sp>
        <p:nvSpPr>
          <p:cNvPr id="12" name="圆角矩形 11"/>
          <p:cNvSpPr/>
          <p:nvPr userDrawn="1"/>
        </p:nvSpPr>
        <p:spPr bwMode="auto">
          <a:xfrm>
            <a:off x="152516" y="689155"/>
            <a:ext cx="8762770" cy="4351410"/>
          </a:xfrm>
          <a:prstGeom prst="roundRect">
            <a:avLst>
              <a:gd name="adj" fmla="val 4321"/>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3" name="图片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5560" y="84303"/>
            <a:ext cx="2249226" cy="617500"/>
          </a:xfrm>
          <a:prstGeom prst="rect">
            <a:avLst/>
          </a:prstGeom>
        </p:spPr>
      </p:pic>
      <p:pic>
        <p:nvPicPr>
          <p:cNvPr id="14" name="图片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49819" y="84304"/>
            <a:ext cx="1987089" cy="896172"/>
          </a:xfrm>
          <a:prstGeom prst="rect">
            <a:avLst/>
          </a:prstGeom>
        </p:spPr>
      </p:pic>
    </p:spTree>
    <p:extLst>
      <p:ext uri="{BB962C8B-B14F-4D97-AF65-F5344CB8AC3E}">
        <p14:creationId xmlns:p14="http://schemas.microsoft.com/office/powerpoint/2010/main" val="378585880"/>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11"/>
                                        </p:tgtEl>
                                        <p:attrNameLst>
                                          <p:attrName>style.visibility</p:attrName>
                                        </p:attrNameLst>
                                      </p:cBhvr>
                                      <p:to>
                                        <p:strVal val="visible"/>
                                      </p:to>
                                    </p:set>
                                    <p:anim by="(-#ppt_w*2)" calcmode="lin" valueType="num">
                                      <p:cBhvr rctx="PPT">
                                        <p:cTn id="16" dur="500" autoRev="1" fill="hold">
                                          <p:stCondLst>
                                            <p:cond delay="0"/>
                                          </p:stCondLst>
                                        </p:cTn>
                                        <p:tgtEl>
                                          <p:spTgt spid="11"/>
                                        </p:tgtEl>
                                        <p:attrNameLst>
                                          <p:attrName>ppt_w</p:attrName>
                                        </p:attrNameLst>
                                      </p:cBhvr>
                                    </p:anim>
                                    <p:anim by="(#ppt_w*0.50)" calcmode="lin" valueType="num">
                                      <p:cBhvr>
                                        <p:cTn id="17" dur="500" decel="50000" autoRev="1" fill="hold">
                                          <p:stCondLst>
                                            <p:cond delay="0"/>
                                          </p:stCondLst>
                                        </p:cTn>
                                        <p:tgtEl>
                                          <p:spTgt spid="11"/>
                                        </p:tgtEl>
                                        <p:attrNameLst>
                                          <p:attrName>ppt_x</p:attrName>
                                        </p:attrNameLst>
                                      </p:cBhvr>
                                    </p:anim>
                                    <p:anim from="(-#ppt_h/2)" to="(#ppt_y)" calcmode="lin" valueType="num">
                                      <p:cBhvr>
                                        <p:cTn id="18" dur="1000" fill="hold">
                                          <p:stCondLst>
                                            <p:cond delay="0"/>
                                          </p:stCondLst>
                                        </p:cTn>
                                        <p:tgtEl>
                                          <p:spTgt spid="11"/>
                                        </p:tgtEl>
                                        <p:attrNameLst>
                                          <p:attrName>ppt_y</p:attrName>
                                        </p:attrNameLst>
                                      </p:cBhvr>
                                    </p:anim>
                                    <p:animRot by="21600000">
                                      <p:cBhvr>
                                        <p:cTn id="19" dur="1000" fill="hold">
                                          <p:stCondLst>
                                            <p:cond delay="0"/>
                                          </p:stCondLst>
                                        </p:cTn>
                                        <p:tgtEl>
                                          <p:spTgt spid="11"/>
                                        </p:tgtEl>
                                        <p:attrNameLst>
                                          <p:attrName>r</p:attrName>
                                        </p:attrNameLst>
                                      </p:cBhvr>
                                    </p:animRot>
                                  </p:childTnLst>
                                </p:cTn>
                              </p:par>
                            </p:childTnLst>
                          </p:cTn>
                        </p:par>
                        <p:par>
                          <p:cTn id="20" fill="hold">
                            <p:stCondLst>
                              <p:cond delay="2700"/>
                            </p:stCondLst>
                            <p:childTnLst>
                              <p:par>
                                <p:cTn id="21" presetID="23" presetClass="entr" presetSubtype="28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strVal val="4/3*#ppt_w"/>
                                          </p:val>
                                        </p:tav>
                                        <p:tav tm="100000">
                                          <p:val>
                                            <p:strVal val="#ppt_w"/>
                                          </p:val>
                                        </p:tav>
                                      </p:tavLst>
                                    </p:anim>
                                    <p:anim calcmode="lin" valueType="num">
                                      <p:cBhvr>
                                        <p:cTn id="24" dur="500" fill="hold"/>
                                        <p:tgtEl>
                                          <p:spTgt spid="14"/>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9721463"/>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967797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p>
        </p:txBody>
      </p:sp>
      <p:sp>
        <p:nvSpPr>
          <p:cNvPr id="4" name="日期占位符 3"/>
          <p:cNvSpPr>
            <a:spLocks noGrp="1"/>
          </p:cNvSpPr>
          <p:nvPr>
            <p:ph type="dt" sz="half" idx="10"/>
          </p:nvPr>
        </p:nvSpPr>
        <p:spPr/>
        <p:txBody>
          <a:bodyPr/>
          <a:lstStyle/>
          <a:p>
            <a:pPr defTabSz="685800" fontAlgn="auto">
              <a:spcBef>
                <a:spcPts val="0"/>
              </a:spcBef>
              <a:spcAft>
                <a:spcPts val="0"/>
              </a:spcAft>
            </a:pPr>
            <a:fld id="{1E515167-7902-4898-B952-77959DB73C73}" type="datetimeFigureOut">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2017-02-20</a:t>
            </a:fld>
            <a:endParaRPr lang="zh-CN" altLang="en-US">
              <a:solidFill>
                <a:prstClr val="black">
                  <a:tint val="75000"/>
                </a:prstClr>
              </a:solidFill>
              <a:latin typeface="等线"/>
              <a:ea typeface="等线" panose="02010600030101010101" pitchFamily="2" charset="-122"/>
            </a:endParaRPr>
          </a:p>
        </p:txBody>
      </p:sp>
      <p:sp>
        <p:nvSpPr>
          <p:cNvPr id="5" name="页脚占位符 4"/>
          <p:cNvSpPr>
            <a:spLocks noGrp="1"/>
          </p:cNvSpPr>
          <p:nvPr>
            <p:ph type="ftr" sz="quarter" idx="11"/>
          </p:nvPr>
        </p:nvSpPr>
        <p:spPr/>
        <p:txBody>
          <a:bodyPr/>
          <a:lstStyle/>
          <a:p>
            <a:pPr defTabSz="685800" fontAlgn="auto">
              <a:spcBef>
                <a:spcPts val="0"/>
              </a:spcBef>
              <a:spcAft>
                <a:spcPts val="0"/>
              </a:spcAft>
            </a:pPr>
            <a:endParaRPr lang="zh-CN" altLang="en-US">
              <a:solidFill>
                <a:prstClr val="black">
                  <a:tint val="75000"/>
                </a:prstClr>
              </a:solidFill>
              <a:latin typeface="等线"/>
              <a:ea typeface="等线" panose="02010600030101010101" pitchFamily="2" charset="-122"/>
            </a:endParaRPr>
          </a:p>
        </p:txBody>
      </p:sp>
      <p:sp>
        <p:nvSpPr>
          <p:cNvPr id="6" name="灯片编号占位符 5"/>
          <p:cNvSpPr>
            <a:spLocks noGrp="1"/>
          </p:cNvSpPr>
          <p:nvPr>
            <p:ph type="sldNum" sz="quarter" idx="12"/>
          </p:nvPr>
        </p:nvSpPr>
        <p:spPr/>
        <p:txBody>
          <a:bodyPr/>
          <a:lstStyle/>
          <a:p>
            <a:pPr defTabSz="685800" fontAlgn="auto">
              <a:spcBef>
                <a:spcPts val="0"/>
              </a:spcBef>
              <a:spcAft>
                <a:spcPts val="0"/>
              </a:spcAft>
            </a:pPr>
            <a:fld id="{3DFC6A60-F0C7-4C1A-B007-6E1FF3B0929D}" type="slidenum">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a:t>
            </a:fld>
            <a:endParaRPr lang="zh-CN" altLang="en-US">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1309752096"/>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defTabSz="685800" fontAlgn="auto">
              <a:spcBef>
                <a:spcPts val="0"/>
              </a:spcBef>
              <a:spcAft>
                <a:spcPts val="0"/>
              </a:spcAft>
            </a:pPr>
            <a:fld id="{1E515167-7902-4898-B952-77959DB73C73}" type="datetimeFigureOut">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2017-02-20</a:t>
            </a:fld>
            <a:endParaRPr lang="zh-CN" altLang="en-US">
              <a:solidFill>
                <a:prstClr val="black">
                  <a:tint val="75000"/>
                </a:prstClr>
              </a:solidFill>
              <a:latin typeface="等线"/>
              <a:ea typeface="等线" panose="02010600030101010101" pitchFamily="2" charset="-122"/>
            </a:endParaRPr>
          </a:p>
        </p:txBody>
      </p:sp>
      <p:sp>
        <p:nvSpPr>
          <p:cNvPr id="5" name="页脚占位符 4"/>
          <p:cNvSpPr>
            <a:spLocks noGrp="1"/>
          </p:cNvSpPr>
          <p:nvPr>
            <p:ph type="ftr" sz="quarter" idx="11"/>
          </p:nvPr>
        </p:nvSpPr>
        <p:spPr/>
        <p:txBody>
          <a:bodyPr/>
          <a:lstStyle/>
          <a:p>
            <a:pPr defTabSz="685800" fontAlgn="auto">
              <a:spcBef>
                <a:spcPts val="0"/>
              </a:spcBef>
              <a:spcAft>
                <a:spcPts val="0"/>
              </a:spcAft>
            </a:pPr>
            <a:endParaRPr lang="zh-CN" altLang="en-US">
              <a:solidFill>
                <a:prstClr val="black">
                  <a:tint val="75000"/>
                </a:prstClr>
              </a:solidFill>
              <a:latin typeface="等线"/>
              <a:ea typeface="等线" panose="02010600030101010101" pitchFamily="2" charset="-122"/>
            </a:endParaRPr>
          </a:p>
        </p:txBody>
      </p:sp>
      <p:sp>
        <p:nvSpPr>
          <p:cNvPr id="6" name="灯片编号占位符 5"/>
          <p:cNvSpPr>
            <a:spLocks noGrp="1"/>
          </p:cNvSpPr>
          <p:nvPr>
            <p:ph type="sldNum" sz="quarter" idx="12"/>
          </p:nvPr>
        </p:nvSpPr>
        <p:spPr/>
        <p:txBody>
          <a:bodyPr/>
          <a:lstStyle/>
          <a:p>
            <a:pPr defTabSz="685800" fontAlgn="auto">
              <a:spcBef>
                <a:spcPts val="0"/>
              </a:spcBef>
              <a:spcAft>
                <a:spcPts val="0"/>
              </a:spcAft>
            </a:pPr>
            <a:fld id="{3DFC6A60-F0C7-4C1A-B007-6E1FF3B0929D}" type="slidenum">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a:t>
            </a:fld>
            <a:endParaRPr lang="zh-CN" altLang="en-US">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68972436"/>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pPr defTabSz="685800" fontAlgn="auto">
              <a:spcBef>
                <a:spcPts val="0"/>
              </a:spcBef>
              <a:spcAft>
                <a:spcPts val="0"/>
              </a:spcAft>
            </a:pPr>
            <a:fld id="{1E515167-7902-4898-B952-77959DB73C73}" type="datetimeFigureOut">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2017-02-20</a:t>
            </a:fld>
            <a:endParaRPr lang="zh-CN" altLang="en-US">
              <a:solidFill>
                <a:prstClr val="black">
                  <a:tint val="75000"/>
                </a:prstClr>
              </a:solidFill>
              <a:latin typeface="等线"/>
              <a:ea typeface="等线" panose="02010600030101010101" pitchFamily="2" charset="-122"/>
            </a:endParaRPr>
          </a:p>
        </p:txBody>
      </p:sp>
      <p:sp>
        <p:nvSpPr>
          <p:cNvPr id="5" name="页脚占位符 4"/>
          <p:cNvSpPr>
            <a:spLocks noGrp="1"/>
          </p:cNvSpPr>
          <p:nvPr>
            <p:ph type="ftr" sz="quarter" idx="11"/>
          </p:nvPr>
        </p:nvSpPr>
        <p:spPr/>
        <p:txBody>
          <a:bodyPr/>
          <a:lstStyle/>
          <a:p>
            <a:pPr defTabSz="685800" fontAlgn="auto">
              <a:spcBef>
                <a:spcPts val="0"/>
              </a:spcBef>
              <a:spcAft>
                <a:spcPts val="0"/>
              </a:spcAft>
            </a:pPr>
            <a:endParaRPr lang="zh-CN" altLang="en-US">
              <a:solidFill>
                <a:prstClr val="black">
                  <a:tint val="75000"/>
                </a:prstClr>
              </a:solidFill>
              <a:latin typeface="等线"/>
              <a:ea typeface="等线" panose="02010600030101010101" pitchFamily="2" charset="-122"/>
            </a:endParaRPr>
          </a:p>
        </p:txBody>
      </p:sp>
      <p:sp>
        <p:nvSpPr>
          <p:cNvPr id="6" name="灯片编号占位符 5"/>
          <p:cNvSpPr>
            <a:spLocks noGrp="1"/>
          </p:cNvSpPr>
          <p:nvPr>
            <p:ph type="sldNum" sz="quarter" idx="12"/>
          </p:nvPr>
        </p:nvSpPr>
        <p:spPr/>
        <p:txBody>
          <a:bodyPr/>
          <a:lstStyle/>
          <a:p>
            <a:pPr defTabSz="685800" fontAlgn="auto">
              <a:spcBef>
                <a:spcPts val="0"/>
              </a:spcBef>
              <a:spcAft>
                <a:spcPts val="0"/>
              </a:spcAft>
            </a:pPr>
            <a:fld id="{3DFC6A60-F0C7-4C1A-B007-6E1FF3B0929D}" type="slidenum">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a:t>
            </a:fld>
            <a:endParaRPr lang="zh-CN" altLang="en-US">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1325902737"/>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defTabSz="685800" fontAlgn="auto">
              <a:spcBef>
                <a:spcPts val="0"/>
              </a:spcBef>
              <a:spcAft>
                <a:spcPts val="0"/>
              </a:spcAft>
            </a:pPr>
            <a:fld id="{1E515167-7902-4898-B952-77959DB73C73}" type="datetimeFigureOut">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2017-02-20</a:t>
            </a:fld>
            <a:endParaRPr lang="zh-CN" altLang="en-US">
              <a:solidFill>
                <a:prstClr val="black">
                  <a:tint val="75000"/>
                </a:prstClr>
              </a:solidFill>
              <a:latin typeface="等线"/>
              <a:ea typeface="等线" panose="02010600030101010101" pitchFamily="2" charset="-122"/>
            </a:endParaRPr>
          </a:p>
        </p:txBody>
      </p:sp>
      <p:sp>
        <p:nvSpPr>
          <p:cNvPr id="6" name="页脚占位符 5"/>
          <p:cNvSpPr>
            <a:spLocks noGrp="1"/>
          </p:cNvSpPr>
          <p:nvPr>
            <p:ph type="ftr" sz="quarter" idx="11"/>
          </p:nvPr>
        </p:nvSpPr>
        <p:spPr/>
        <p:txBody>
          <a:bodyPr/>
          <a:lstStyle/>
          <a:p>
            <a:pPr defTabSz="685800" fontAlgn="auto">
              <a:spcBef>
                <a:spcPts val="0"/>
              </a:spcBef>
              <a:spcAft>
                <a:spcPts val="0"/>
              </a:spcAft>
            </a:pPr>
            <a:endParaRPr lang="zh-CN" altLang="en-US">
              <a:solidFill>
                <a:prstClr val="black">
                  <a:tint val="75000"/>
                </a:prstClr>
              </a:solidFill>
              <a:latin typeface="等线"/>
              <a:ea typeface="等线" panose="02010600030101010101" pitchFamily="2" charset="-122"/>
            </a:endParaRPr>
          </a:p>
        </p:txBody>
      </p:sp>
      <p:sp>
        <p:nvSpPr>
          <p:cNvPr id="7" name="灯片编号占位符 6"/>
          <p:cNvSpPr>
            <a:spLocks noGrp="1"/>
          </p:cNvSpPr>
          <p:nvPr>
            <p:ph type="sldNum" sz="quarter" idx="12"/>
          </p:nvPr>
        </p:nvSpPr>
        <p:spPr/>
        <p:txBody>
          <a:bodyPr/>
          <a:lstStyle/>
          <a:p>
            <a:pPr defTabSz="685800" fontAlgn="auto">
              <a:spcBef>
                <a:spcPts val="0"/>
              </a:spcBef>
              <a:spcAft>
                <a:spcPts val="0"/>
              </a:spcAft>
            </a:pPr>
            <a:fld id="{3DFC6A60-F0C7-4C1A-B007-6E1FF3B0929D}" type="slidenum">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a:t>
            </a:fld>
            <a:endParaRPr lang="zh-CN" altLang="en-US">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4246321423"/>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29646249"/>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defTabSz="685800" fontAlgn="auto">
              <a:spcBef>
                <a:spcPts val="0"/>
              </a:spcBef>
              <a:spcAft>
                <a:spcPts val="0"/>
              </a:spcAft>
            </a:pPr>
            <a:fld id="{1E515167-7902-4898-B952-77959DB73C73}" type="datetimeFigureOut">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2017-02-20</a:t>
            </a:fld>
            <a:endParaRPr lang="zh-CN" altLang="en-US">
              <a:solidFill>
                <a:prstClr val="black">
                  <a:tint val="75000"/>
                </a:prstClr>
              </a:solidFill>
              <a:latin typeface="等线"/>
              <a:ea typeface="等线" panose="02010600030101010101" pitchFamily="2" charset="-122"/>
            </a:endParaRPr>
          </a:p>
        </p:txBody>
      </p:sp>
      <p:sp>
        <p:nvSpPr>
          <p:cNvPr id="8" name="页脚占位符 7"/>
          <p:cNvSpPr>
            <a:spLocks noGrp="1"/>
          </p:cNvSpPr>
          <p:nvPr>
            <p:ph type="ftr" sz="quarter" idx="11"/>
          </p:nvPr>
        </p:nvSpPr>
        <p:spPr/>
        <p:txBody>
          <a:bodyPr/>
          <a:lstStyle/>
          <a:p>
            <a:pPr defTabSz="685800" fontAlgn="auto">
              <a:spcBef>
                <a:spcPts val="0"/>
              </a:spcBef>
              <a:spcAft>
                <a:spcPts val="0"/>
              </a:spcAft>
            </a:pPr>
            <a:endParaRPr lang="zh-CN" altLang="en-US">
              <a:solidFill>
                <a:prstClr val="black">
                  <a:tint val="75000"/>
                </a:prstClr>
              </a:solidFill>
              <a:latin typeface="等线"/>
              <a:ea typeface="等线" panose="02010600030101010101" pitchFamily="2" charset="-122"/>
            </a:endParaRPr>
          </a:p>
        </p:txBody>
      </p:sp>
      <p:sp>
        <p:nvSpPr>
          <p:cNvPr id="9" name="灯片编号占位符 8"/>
          <p:cNvSpPr>
            <a:spLocks noGrp="1"/>
          </p:cNvSpPr>
          <p:nvPr>
            <p:ph type="sldNum" sz="quarter" idx="12"/>
          </p:nvPr>
        </p:nvSpPr>
        <p:spPr/>
        <p:txBody>
          <a:bodyPr/>
          <a:lstStyle/>
          <a:p>
            <a:pPr defTabSz="685800" fontAlgn="auto">
              <a:spcBef>
                <a:spcPts val="0"/>
              </a:spcBef>
              <a:spcAft>
                <a:spcPts val="0"/>
              </a:spcAft>
            </a:pPr>
            <a:fld id="{3DFC6A60-F0C7-4C1A-B007-6E1FF3B0929D}" type="slidenum">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a:t>
            </a:fld>
            <a:endParaRPr lang="zh-CN" altLang="en-US">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3678798211"/>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372"/>
            <a:ext cx="9144000" cy="5140757"/>
          </a:xfrm>
          <a:prstGeom prst="rect">
            <a:avLst/>
          </a:prstGeom>
        </p:spPr>
      </p:pic>
      <p:sp>
        <p:nvSpPr>
          <p:cNvPr id="6" name="标题 1"/>
          <p:cNvSpPr txBox="1">
            <a:spLocks/>
          </p:cNvSpPr>
          <p:nvPr userDrawn="1"/>
        </p:nvSpPr>
        <p:spPr bwMode="auto">
          <a:xfrm>
            <a:off x="2590853" y="123518"/>
            <a:ext cx="30479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spAutoFit/>
          </a:bodyPr>
          <a:lstStyle>
            <a:lvl1pPr algn="l" rtl="0" eaLnBrk="0" fontAlgn="base" hangingPunct="0">
              <a:spcBef>
                <a:spcPct val="0"/>
              </a:spcBef>
              <a:spcAft>
                <a:spcPct val="0"/>
              </a:spcAft>
              <a:defRPr lang="zh-CN" altLang="en-US" sz="2800" b="1" kern="1200" dirty="0">
                <a:solidFill>
                  <a:schemeClr val="tx1"/>
                </a:solidFill>
                <a:latin typeface="+mn-lt"/>
                <a:ea typeface="+mn-ea"/>
                <a:cs typeface="+mn-cs"/>
              </a:defRPr>
            </a:lvl1pPr>
            <a:lvl2pPr algn="ctr" rtl="0" eaLnBrk="0" fontAlgn="base" hangingPunct="0">
              <a:spcBef>
                <a:spcPct val="0"/>
              </a:spcBef>
              <a:spcAft>
                <a:spcPct val="0"/>
              </a:spcAft>
              <a:defRPr sz="4400">
                <a:solidFill>
                  <a:schemeClr val="tx1"/>
                </a:solidFill>
                <a:latin typeface="Verdana" pitchFamily="34" charset="0"/>
                <a:ea typeface="微软雅黑" pitchFamily="34" charset="-122"/>
              </a:defRPr>
            </a:lvl2pPr>
            <a:lvl3pPr algn="ctr" rtl="0" eaLnBrk="0" fontAlgn="base" hangingPunct="0">
              <a:spcBef>
                <a:spcPct val="0"/>
              </a:spcBef>
              <a:spcAft>
                <a:spcPct val="0"/>
              </a:spcAft>
              <a:defRPr sz="4400">
                <a:solidFill>
                  <a:schemeClr val="tx1"/>
                </a:solidFill>
                <a:latin typeface="Verdana" pitchFamily="34" charset="0"/>
                <a:ea typeface="微软雅黑" pitchFamily="34" charset="-122"/>
              </a:defRPr>
            </a:lvl3pPr>
            <a:lvl4pPr algn="ctr" rtl="0" eaLnBrk="0" fontAlgn="base" hangingPunct="0">
              <a:spcBef>
                <a:spcPct val="0"/>
              </a:spcBef>
              <a:spcAft>
                <a:spcPct val="0"/>
              </a:spcAft>
              <a:defRPr sz="4400">
                <a:solidFill>
                  <a:schemeClr val="tx1"/>
                </a:solidFill>
                <a:latin typeface="Verdana" pitchFamily="34" charset="0"/>
                <a:ea typeface="微软雅黑" pitchFamily="34" charset="-122"/>
              </a:defRPr>
            </a:lvl4pPr>
            <a:lvl5pPr algn="ctr" rtl="0" eaLnBrk="0" fontAlgn="base" hangingPunct="0">
              <a:spcBef>
                <a:spcPct val="0"/>
              </a:spcBef>
              <a:spcAft>
                <a:spcPct val="0"/>
              </a:spcAft>
              <a:defRPr sz="4400">
                <a:solidFill>
                  <a:schemeClr val="tx1"/>
                </a:solidFill>
                <a:latin typeface="Verdana" pitchFamily="34" charset="0"/>
                <a:ea typeface="微软雅黑" pitchFamily="34" charset="-122"/>
              </a:defRPr>
            </a:lvl5pPr>
            <a:lvl6pPr marL="457200" algn="ctr" rtl="0" fontAlgn="base">
              <a:spcBef>
                <a:spcPct val="0"/>
              </a:spcBef>
              <a:spcAft>
                <a:spcPct val="0"/>
              </a:spcAft>
              <a:defRPr sz="4400">
                <a:solidFill>
                  <a:schemeClr val="tx1"/>
                </a:solidFill>
                <a:latin typeface="Verdana" pitchFamily="34" charset="0"/>
                <a:ea typeface="微软雅黑" pitchFamily="34" charset="-122"/>
              </a:defRPr>
            </a:lvl6pPr>
            <a:lvl7pPr marL="914400" algn="ctr" rtl="0" fontAlgn="base">
              <a:spcBef>
                <a:spcPct val="0"/>
              </a:spcBef>
              <a:spcAft>
                <a:spcPct val="0"/>
              </a:spcAft>
              <a:defRPr sz="4400">
                <a:solidFill>
                  <a:schemeClr val="tx1"/>
                </a:solidFill>
                <a:latin typeface="Verdana" pitchFamily="34" charset="0"/>
                <a:ea typeface="微软雅黑" pitchFamily="34" charset="-122"/>
              </a:defRPr>
            </a:lvl7pPr>
            <a:lvl8pPr marL="1371600" algn="ctr" rtl="0" fontAlgn="base">
              <a:spcBef>
                <a:spcPct val="0"/>
              </a:spcBef>
              <a:spcAft>
                <a:spcPct val="0"/>
              </a:spcAft>
              <a:defRPr sz="4400">
                <a:solidFill>
                  <a:schemeClr val="tx1"/>
                </a:solidFill>
                <a:latin typeface="Verdana" pitchFamily="34" charset="0"/>
                <a:ea typeface="微软雅黑" pitchFamily="34" charset="-122"/>
              </a:defRPr>
            </a:lvl8pPr>
            <a:lvl9pPr marL="1828800" algn="ctr" rtl="0" fontAlgn="base">
              <a:spcBef>
                <a:spcPct val="0"/>
              </a:spcBef>
              <a:spcAft>
                <a:spcPct val="0"/>
              </a:spcAft>
              <a:defRPr sz="4400">
                <a:solidFill>
                  <a:schemeClr val="tx1"/>
                </a:solidFill>
                <a:latin typeface="Verdana" pitchFamily="34" charset="0"/>
                <a:ea typeface="微软雅黑" pitchFamily="3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Verdana"/>
                <a:ea typeface="微软雅黑"/>
                <a:cs typeface="+mn-cs"/>
              </a:rPr>
              <a:t>单击此处添加目录</a:t>
            </a:r>
            <a:endParaRPr kumimoji="0" lang="zh-CN" altLang="en-US" sz="2800" b="1" i="0" u="none" strike="noStrike" kern="1200" cap="none" spc="0" normalizeH="0" baseline="0" noProof="0" dirty="0">
              <a:ln>
                <a:noFill/>
              </a:ln>
              <a:solidFill>
                <a:schemeClr val="bg1"/>
              </a:solidFill>
              <a:effectLst/>
              <a:uLnTx/>
              <a:uFillTx/>
              <a:latin typeface="Verdana"/>
              <a:ea typeface="微软雅黑"/>
              <a:cs typeface="+mn-cs"/>
            </a:endParaRPr>
          </a:p>
        </p:txBody>
      </p:sp>
      <p:sp>
        <p:nvSpPr>
          <p:cNvPr id="7" name="圆角矩形 6"/>
          <p:cNvSpPr/>
          <p:nvPr userDrawn="1"/>
        </p:nvSpPr>
        <p:spPr bwMode="auto">
          <a:xfrm>
            <a:off x="152516" y="689155"/>
            <a:ext cx="8762770" cy="4351410"/>
          </a:xfrm>
          <a:prstGeom prst="roundRect">
            <a:avLst>
              <a:gd name="adj" fmla="val 4321"/>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pic>
        <p:nvPicPr>
          <p:cNvPr id="8" name="图片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5560" y="84303"/>
            <a:ext cx="2249226" cy="617500"/>
          </a:xfrm>
          <a:prstGeom prst="rect">
            <a:avLst/>
          </a:prstGeom>
        </p:spPr>
      </p:pic>
      <p:pic>
        <p:nvPicPr>
          <p:cNvPr id="9" name="图片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49819" y="84304"/>
            <a:ext cx="1987089" cy="896172"/>
          </a:xfrm>
          <a:prstGeom prst="rect">
            <a:avLst/>
          </a:prstGeom>
        </p:spPr>
      </p:pic>
    </p:spTree>
    <p:extLst>
      <p:ext uri="{BB962C8B-B14F-4D97-AF65-F5344CB8AC3E}">
        <p14:creationId xmlns:p14="http://schemas.microsoft.com/office/powerpoint/2010/main" val="309483721"/>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by="(-#ppt_w*2)" calcmode="lin" valueType="num">
                                      <p:cBhvr rctx="PPT">
                                        <p:cTn id="16" dur="500" autoRev="1" fill="hold">
                                          <p:stCondLst>
                                            <p:cond delay="0"/>
                                          </p:stCondLst>
                                        </p:cTn>
                                        <p:tgtEl>
                                          <p:spTgt spid="6"/>
                                        </p:tgtEl>
                                        <p:attrNameLst>
                                          <p:attrName>ppt_w</p:attrName>
                                        </p:attrNameLst>
                                      </p:cBhvr>
                                    </p:anim>
                                    <p:anim by="(#ppt_w*0.50)" calcmode="lin" valueType="num">
                                      <p:cBhvr>
                                        <p:cTn id="17" dur="500" decel="50000" autoRev="1" fill="hold">
                                          <p:stCondLst>
                                            <p:cond delay="0"/>
                                          </p:stCondLst>
                                        </p:cTn>
                                        <p:tgtEl>
                                          <p:spTgt spid="6"/>
                                        </p:tgtEl>
                                        <p:attrNameLst>
                                          <p:attrName>ppt_x</p:attrName>
                                        </p:attrNameLst>
                                      </p:cBhvr>
                                    </p:anim>
                                    <p:anim from="(-#ppt_h/2)" to="(#ppt_y)" calcmode="lin" valueType="num">
                                      <p:cBhvr>
                                        <p:cTn id="18" dur="1000" fill="hold">
                                          <p:stCondLst>
                                            <p:cond delay="0"/>
                                          </p:stCondLst>
                                        </p:cTn>
                                        <p:tgtEl>
                                          <p:spTgt spid="6"/>
                                        </p:tgtEl>
                                        <p:attrNameLst>
                                          <p:attrName>ppt_y</p:attrName>
                                        </p:attrNameLst>
                                      </p:cBhvr>
                                    </p:anim>
                                    <p:animRot by="21600000">
                                      <p:cBhvr>
                                        <p:cTn id="19" dur="1000" fill="hold">
                                          <p:stCondLst>
                                            <p:cond delay="0"/>
                                          </p:stCondLst>
                                        </p:cTn>
                                        <p:tgtEl>
                                          <p:spTgt spid="6"/>
                                        </p:tgtEl>
                                        <p:attrNameLst>
                                          <p:attrName>r</p:attrName>
                                        </p:attrNameLst>
                                      </p:cBhvr>
                                    </p:animRot>
                                  </p:childTnLst>
                                </p:cTn>
                              </p:par>
                            </p:childTnLst>
                          </p:cTn>
                        </p:par>
                        <p:par>
                          <p:cTn id="20" fill="hold">
                            <p:stCondLst>
                              <p:cond delay="2700"/>
                            </p:stCondLst>
                            <p:childTnLst>
                              <p:par>
                                <p:cTn id="21" presetID="23" presetClass="entr" presetSubtype="28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strVal val="4/3*#ppt_w"/>
                                          </p:val>
                                        </p:tav>
                                        <p:tav tm="100000">
                                          <p:val>
                                            <p:strVal val="#ppt_w"/>
                                          </p:val>
                                        </p:tav>
                                      </p:tavLst>
                                    </p:anim>
                                    <p:anim calcmode="lin" valueType="num">
                                      <p:cBhvr>
                                        <p:cTn id="24" dur="500" fill="hold"/>
                                        <p:tgtEl>
                                          <p:spTgt spid="9"/>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p:txBody>
          <a:bodyPr/>
          <a:lstStyle/>
          <a:p>
            <a:pPr defTabSz="685800" fontAlgn="auto">
              <a:spcBef>
                <a:spcPts val="0"/>
              </a:spcBef>
              <a:spcAft>
                <a:spcPts val="0"/>
              </a:spcAft>
            </a:pPr>
            <a:fld id="{1E515167-7902-4898-B952-77959DB73C73}" type="datetimeFigureOut">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2017-02-20</a:t>
            </a:fld>
            <a:endParaRPr lang="zh-CN" altLang="en-US">
              <a:solidFill>
                <a:prstClr val="black">
                  <a:tint val="75000"/>
                </a:prstClr>
              </a:solidFill>
              <a:latin typeface="等线"/>
              <a:ea typeface="等线" panose="02010600030101010101" pitchFamily="2" charset="-122"/>
            </a:endParaRPr>
          </a:p>
        </p:txBody>
      </p:sp>
      <p:sp>
        <p:nvSpPr>
          <p:cNvPr id="6" name="页脚占位符 5"/>
          <p:cNvSpPr>
            <a:spLocks noGrp="1"/>
          </p:cNvSpPr>
          <p:nvPr>
            <p:ph type="ftr" sz="quarter" idx="11"/>
          </p:nvPr>
        </p:nvSpPr>
        <p:spPr/>
        <p:txBody>
          <a:bodyPr/>
          <a:lstStyle/>
          <a:p>
            <a:pPr defTabSz="685800" fontAlgn="auto">
              <a:spcBef>
                <a:spcPts val="0"/>
              </a:spcBef>
              <a:spcAft>
                <a:spcPts val="0"/>
              </a:spcAft>
            </a:pPr>
            <a:endParaRPr lang="zh-CN" altLang="en-US">
              <a:solidFill>
                <a:prstClr val="black">
                  <a:tint val="75000"/>
                </a:prstClr>
              </a:solidFill>
              <a:latin typeface="等线"/>
              <a:ea typeface="等线" panose="02010600030101010101" pitchFamily="2" charset="-122"/>
            </a:endParaRPr>
          </a:p>
        </p:txBody>
      </p:sp>
      <p:sp>
        <p:nvSpPr>
          <p:cNvPr id="7" name="灯片编号占位符 6"/>
          <p:cNvSpPr>
            <a:spLocks noGrp="1"/>
          </p:cNvSpPr>
          <p:nvPr>
            <p:ph type="sldNum" sz="quarter" idx="12"/>
          </p:nvPr>
        </p:nvSpPr>
        <p:spPr/>
        <p:txBody>
          <a:bodyPr/>
          <a:lstStyle/>
          <a:p>
            <a:pPr defTabSz="685800" fontAlgn="auto">
              <a:spcBef>
                <a:spcPts val="0"/>
              </a:spcBef>
              <a:spcAft>
                <a:spcPts val="0"/>
              </a:spcAft>
            </a:pPr>
            <a:fld id="{3DFC6A60-F0C7-4C1A-B007-6E1FF3B0929D}" type="slidenum">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a:t>
            </a:fld>
            <a:endParaRPr lang="zh-CN" altLang="en-US">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1426542888"/>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p:txBody>
          <a:bodyPr/>
          <a:lstStyle/>
          <a:p>
            <a:pPr defTabSz="685800" fontAlgn="auto">
              <a:spcBef>
                <a:spcPts val="0"/>
              </a:spcBef>
              <a:spcAft>
                <a:spcPts val="0"/>
              </a:spcAft>
            </a:pPr>
            <a:fld id="{1E515167-7902-4898-B952-77959DB73C73}" type="datetimeFigureOut">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2017-02-20</a:t>
            </a:fld>
            <a:endParaRPr lang="zh-CN" altLang="en-US">
              <a:solidFill>
                <a:prstClr val="black">
                  <a:tint val="75000"/>
                </a:prstClr>
              </a:solidFill>
              <a:latin typeface="等线"/>
              <a:ea typeface="等线" panose="02010600030101010101" pitchFamily="2" charset="-122"/>
            </a:endParaRPr>
          </a:p>
        </p:txBody>
      </p:sp>
      <p:sp>
        <p:nvSpPr>
          <p:cNvPr id="6" name="页脚占位符 5"/>
          <p:cNvSpPr>
            <a:spLocks noGrp="1"/>
          </p:cNvSpPr>
          <p:nvPr>
            <p:ph type="ftr" sz="quarter" idx="11"/>
          </p:nvPr>
        </p:nvSpPr>
        <p:spPr/>
        <p:txBody>
          <a:bodyPr/>
          <a:lstStyle/>
          <a:p>
            <a:pPr defTabSz="685800" fontAlgn="auto">
              <a:spcBef>
                <a:spcPts val="0"/>
              </a:spcBef>
              <a:spcAft>
                <a:spcPts val="0"/>
              </a:spcAft>
            </a:pPr>
            <a:endParaRPr lang="zh-CN" altLang="en-US">
              <a:solidFill>
                <a:prstClr val="black">
                  <a:tint val="75000"/>
                </a:prstClr>
              </a:solidFill>
              <a:latin typeface="等线"/>
              <a:ea typeface="等线" panose="02010600030101010101" pitchFamily="2" charset="-122"/>
            </a:endParaRPr>
          </a:p>
        </p:txBody>
      </p:sp>
      <p:sp>
        <p:nvSpPr>
          <p:cNvPr id="7" name="灯片编号占位符 6"/>
          <p:cNvSpPr>
            <a:spLocks noGrp="1"/>
          </p:cNvSpPr>
          <p:nvPr>
            <p:ph type="sldNum" sz="quarter" idx="12"/>
          </p:nvPr>
        </p:nvSpPr>
        <p:spPr/>
        <p:txBody>
          <a:bodyPr/>
          <a:lstStyle/>
          <a:p>
            <a:pPr defTabSz="685800" fontAlgn="auto">
              <a:spcBef>
                <a:spcPts val="0"/>
              </a:spcBef>
              <a:spcAft>
                <a:spcPts val="0"/>
              </a:spcAft>
            </a:pPr>
            <a:fld id="{3DFC6A60-F0C7-4C1A-B007-6E1FF3B0929D}" type="slidenum">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a:t>
            </a:fld>
            <a:endParaRPr lang="zh-CN" altLang="en-US">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1869750555"/>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defTabSz="685800" fontAlgn="auto">
              <a:spcBef>
                <a:spcPts val="0"/>
              </a:spcBef>
              <a:spcAft>
                <a:spcPts val="0"/>
              </a:spcAft>
            </a:pPr>
            <a:fld id="{1E515167-7902-4898-B952-77959DB73C73}" type="datetimeFigureOut">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2017-02-20</a:t>
            </a:fld>
            <a:endParaRPr lang="zh-CN" altLang="en-US">
              <a:solidFill>
                <a:prstClr val="black">
                  <a:tint val="75000"/>
                </a:prstClr>
              </a:solidFill>
              <a:latin typeface="等线"/>
              <a:ea typeface="等线" panose="02010600030101010101" pitchFamily="2" charset="-122"/>
            </a:endParaRPr>
          </a:p>
        </p:txBody>
      </p:sp>
      <p:sp>
        <p:nvSpPr>
          <p:cNvPr id="5" name="页脚占位符 4"/>
          <p:cNvSpPr>
            <a:spLocks noGrp="1"/>
          </p:cNvSpPr>
          <p:nvPr>
            <p:ph type="ftr" sz="quarter" idx="11"/>
          </p:nvPr>
        </p:nvSpPr>
        <p:spPr/>
        <p:txBody>
          <a:bodyPr/>
          <a:lstStyle/>
          <a:p>
            <a:pPr defTabSz="685800" fontAlgn="auto">
              <a:spcBef>
                <a:spcPts val="0"/>
              </a:spcBef>
              <a:spcAft>
                <a:spcPts val="0"/>
              </a:spcAft>
            </a:pPr>
            <a:endParaRPr lang="zh-CN" altLang="en-US">
              <a:solidFill>
                <a:prstClr val="black">
                  <a:tint val="75000"/>
                </a:prstClr>
              </a:solidFill>
              <a:latin typeface="等线"/>
              <a:ea typeface="等线" panose="02010600030101010101" pitchFamily="2" charset="-122"/>
            </a:endParaRPr>
          </a:p>
        </p:txBody>
      </p:sp>
      <p:sp>
        <p:nvSpPr>
          <p:cNvPr id="6" name="灯片编号占位符 5"/>
          <p:cNvSpPr>
            <a:spLocks noGrp="1"/>
          </p:cNvSpPr>
          <p:nvPr>
            <p:ph type="sldNum" sz="quarter" idx="12"/>
          </p:nvPr>
        </p:nvSpPr>
        <p:spPr/>
        <p:txBody>
          <a:bodyPr/>
          <a:lstStyle/>
          <a:p>
            <a:pPr defTabSz="685800" fontAlgn="auto">
              <a:spcBef>
                <a:spcPts val="0"/>
              </a:spcBef>
              <a:spcAft>
                <a:spcPts val="0"/>
              </a:spcAft>
            </a:pPr>
            <a:fld id="{3DFC6A60-F0C7-4C1A-B007-6E1FF3B0929D}" type="slidenum">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a:t>
            </a:fld>
            <a:endParaRPr lang="zh-CN" altLang="en-US">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173120571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defTabSz="685800" fontAlgn="auto">
              <a:spcBef>
                <a:spcPts val="0"/>
              </a:spcBef>
              <a:spcAft>
                <a:spcPts val="0"/>
              </a:spcAft>
            </a:pPr>
            <a:fld id="{1E515167-7902-4898-B952-77959DB73C73}" type="datetimeFigureOut">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2017-02-20</a:t>
            </a:fld>
            <a:endParaRPr lang="zh-CN" altLang="en-US">
              <a:solidFill>
                <a:prstClr val="black">
                  <a:tint val="75000"/>
                </a:prstClr>
              </a:solidFill>
              <a:latin typeface="等线"/>
              <a:ea typeface="等线" panose="02010600030101010101" pitchFamily="2" charset="-122"/>
            </a:endParaRPr>
          </a:p>
        </p:txBody>
      </p:sp>
      <p:sp>
        <p:nvSpPr>
          <p:cNvPr id="5" name="页脚占位符 4"/>
          <p:cNvSpPr>
            <a:spLocks noGrp="1"/>
          </p:cNvSpPr>
          <p:nvPr>
            <p:ph type="ftr" sz="quarter" idx="11"/>
          </p:nvPr>
        </p:nvSpPr>
        <p:spPr/>
        <p:txBody>
          <a:bodyPr/>
          <a:lstStyle/>
          <a:p>
            <a:pPr defTabSz="685800" fontAlgn="auto">
              <a:spcBef>
                <a:spcPts val="0"/>
              </a:spcBef>
              <a:spcAft>
                <a:spcPts val="0"/>
              </a:spcAft>
            </a:pPr>
            <a:endParaRPr lang="zh-CN" altLang="en-US">
              <a:solidFill>
                <a:prstClr val="black">
                  <a:tint val="75000"/>
                </a:prstClr>
              </a:solidFill>
              <a:latin typeface="等线"/>
              <a:ea typeface="等线" panose="02010600030101010101" pitchFamily="2" charset="-122"/>
            </a:endParaRPr>
          </a:p>
        </p:txBody>
      </p:sp>
      <p:sp>
        <p:nvSpPr>
          <p:cNvPr id="6" name="灯片编号占位符 5"/>
          <p:cNvSpPr>
            <a:spLocks noGrp="1"/>
          </p:cNvSpPr>
          <p:nvPr>
            <p:ph type="sldNum" sz="quarter" idx="12"/>
          </p:nvPr>
        </p:nvSpPr>
        <p:spPr/>
        <p:txBody>
          <a:bodyPr/>
          <a:lstStyle/>
          <a:p>
            <a:pPr defTabSz="685800" fontAlgn="auto">
              <a:spcBef>
                <a:spcPts val="0"/>
              </a:spcBef>
              <a:spcAft>
                <a:spcPts val="0"/>
              </a:spcAft>
            </a:pPr>
            <a:fld id="{3DFC6A60-F0C7-4C1A-B007-6E1FF3B0929D}" type="slidenum">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a:t>
            </a:fld>
            <a:endParaRPr lang="zh-CN" altLang="en-US">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3649943319"/>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7215807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17312753"/>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30251810"/>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59452710"/>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7219764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866486556"/>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theme" Target="../theme/theme4.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1372"/>
            <a:ext cx="9144000" cy="5140757"/>
          </a:xfrm>
          <a:prstGeom prst="rect">
            <a:avLst/>
          </a:prstGeom>
        </p:spPr>
      </p:pic>
      <p:sp>
        <p:nvSpPr>
          <p:cNvPr id="4" name="标题 1"/>
          <p:cNvSpPr txBox="1">
            <a:spLocks/>
          </p:cNvSpPr>
          <p:nvPr userDrawn="1"/>
        </p:nvSpPr>
        <p:spPr bwMode="auto">
          <a:xfrm>
            <a:off x="2590853" y="123518"/>
            <a:ext cx="30479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spAutoFit/>
          </a:bodyPr>
          <a:lstStyle>
            <a:lvl1pPr algn="l" rtl="0" eaLnBrk="0" fontAlgn="base" hangingPunct="0">
              <a:spcBef>
                <a:spcPct val="0"/>
              </a:spcBef>
              <a:spcAft>
                <a:spcPct val="0"/>
              </a:spcAft>
              <a:defRPr lang="zh-CN" altLang="en-US" sz="2800" b="1" kern="1200" dirty="0">
                <a:solidFill>
                  <a:schemeClr val="tx1"/>
                </a:solidFill>
                <a:latin typeface="+mn-lt"/>
                <a:ea typeface="+mn-ea"/>
                <a:cs typeface="+mn-cs"/>
              </a:defRPr>
            </a:lvl1pPr>
            <a:lvl2pPr algn="ctr" rtl="0" eaLnBrk="0" fontAlgn="base" hangingPunct="0">
              <a:spcBef>
                <a:spcPct val="0"/>
              </a:spcBef>
              <a:spcAft>
                <a:spcPct val="0"/>
              </a:spcAft>
              <a:defRPr sz="4400">
                <a:solidFill>
                  <a:schemeClr val="tx1"/>
                </a:solidFill>
                <a:latin typeface="Verdana" pitchFamily="34" charset="0"/>
                <a:ea typeface="微软雅黑" pitchFamily="34" charset="-122"/>
              </a:defRPr>
            </a:lvl2pPr>
            <a:lvl3pPr algn="ctr" rtl="0" eaLnBrk="0" fontAlgn="base" hangingPunct="0">
              <a:spcBef>
                <a:spcPct val="0"/>
              </a:spcBef>
              <a:spcAft>
                <a:spcPct val="0"/>
              </a:spcAft>
              <a:defRPr sz="4400">
                <a:solidFill>
                  <a:schemeClr val="tx1"/>
                </a:solidFill>
                <a:latin typeface="Verdana" pitchFamily="34" charset="0"/>
                <a:ea typeface="微软雅黑" pitchFamily="34" charset="-122"/>
              </a:defRPr>
            </a:lvl3pPr>
            <a:lvl4pPr algn="ctr" rtl="0" eaLnBrk="0" fontAlgn="base" hangingPunct="0">
              <a:spcBef>
                <a:spcPct val="0"/>
              </a:spcBef>
              <a:spcAft>
                <a:spcPct val="0"/>
              </a:spcAft>
              <a:defRPr sz="4400">
                <a:solidFill>
                  <a:schemeClr val="tx1"/>
                </a:solidFill>
                <a:latin typeface="Verdana" pitchFamily="34" charset="0"/>
                <a:ea typeface="微软雅黑" pitchFamily="34" charset="-122"/>
              </a:defRPr>
            </a:lvl4pPr>
            <a:lvl5pPr algn="ctr" rtl="0" eaLnBrk="0" fontAlgn="base" hangingPunct="0">
              <a:spcBef>
                <a:spcPct val="0"/>
              </a:spcBef>
              <a:spcAft>
                <a:spcPct val="0"/>
              </a:spcAft>
              <a:defRPr sz="4400">
                <a:solidFill>
                  <a:schemeClr val="tx1"/>
                </a:solidFill>
                <a:latin typeface="Verdana" pitchFamily="34" charset="0"/>
                <a:ea typeface="微软雅黑" pitchFamily="34" charset="-122"/>
              </a:defRPr>
            </a:lvl5pPr>
            <a:lvl6pPr marL="457200" algn="ctr" rtl="0" fontAlgn="base">
              <a:spcBef>
                <a:spcPct val="0"/>
              </a:spcBef>
              <a:spcAft>
                <a:spcPct val="0"/>
              </a:spcAft>
              <a:defRPr sz="4400">
                <a:solidFill>
                  <a:schemeClr val="tx1"/>
                </a:solidFill>
                <a:latin typeface="Verdana" pitchFamily="34" charset="0"/>
                <a:ea typeface="微软雅黑" pitchFamily="34" charset="-122"/>
              </a:defRPr>
            </a:lvl6pPr>
            <a:lvl7pPr marL="914400" algn="ctr" rtl="0" fontAlgn="base">
              <a:spcBef>
                <a:spcPct val="0"/>
              </a:spcBef>
              <a:spcAft>
                <a:spcPct val="0"/>
              </a:spcAft>
              <a:defRPr sz="4400">
                <a:solidFill>
                  <a:schemeClr val="tx1"/>
                </a:solidFill>
                <a:latin typeface="Verdana" pitchFamily="34" charset="0"/>
                <a:ea typeface="微软雅黑" pitchFamily="34" charset="-122"/>
              </a:defRPr>
            </a:lvl7pPr>
            <a:lvl8pPr marL="1371600" algn="ctr" rtl="0" fontAlgn="base">
              <a:spcBef>
                <a:spcPct val="0"/>
              </a:spcBef>
              <a:spcAft>
                <a:spcPct val="0"/>
              </a:spcAft>
              <a:defRPr sz="4400">
                <a:solidFill>
                  <a:schemeClr val="tx1"/>
                </a:solidFill>
                <a:latin typeface="Verdana" pitchFamily="34" charset="0"/>
                <a:ea typeface="微软雅黑" pitchFamily="34" charset="-122"/>
              </a:defRPr>
            </a:lvl8pPr>
            <a:lvl9pPr marL="1828800" algn="ctr" rtl="0" fontAlgn="base">
              <a:spcBef>
                <a:spcPct val="0"/>
              </a:spcBef>
              <a:spcAft>
                <a:spcPct val="0"/>
              </a:spcAft>
              <a:defRPr sz="4400">
                <a:solidFill>
                  <a:schemeClr val="tx1"/>
                </a:solidFill>
                <a:latin typeface="Verdana" pitchFamily="34" charset="0"/>
                <a:ea typeface="微软雅黑" pitchFamily="3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Verdana"/>
                <a:ea typeface="微软雅黑"/>
                <a:cs typeface="+mn-cs"/>
              </a:rPr>
              <a:t>单击此处添加目录</a:t>
            </a:r>
            <a:endParaRPr kumimoji="0" lang="zh-CN" altLang="en-US" sz="2800" b="1" i="0" u="none" strike="noStrike" kern="1200" cap="none" spc="0" normalizeH="0" baseline="0" noProof="0" dirty="0">
              <a:ln>
                <a:noFill/>
              </a:ln>
              <a:solidFill>
                <a:schemeClr val="bg1"/>
              </a:solidFill>
              <a:effectLst/>
              <a:uLnTx/>
              <a:uFillTx/>
              <a:latin typeface="Verdana"/>
              <a:ea typeface="微软雅黑"/>
              <a:cs typeface="+mn-cs"/>
            </a:endParaRPr>
          </a:p>
        </p:txBody>
      </p:sp>
      <p:sp>
        <p:nvSpPr>
          <p:cNvPr id="3" name="圆角矩形 2"/>
          <p:cNvSpPr/>
          <p:nvPr userDrawn="1"/>
        </p:nvSpPr>
        <p:spPr bwMode="auto">
          <a:xfrm>
            <a:off x="152516" y="689155"/>
            <a:ext cx="8762770" cy="4351410"/>
          </a:xfrm>
          <a:prstGeom prst="roundRect">
            <a:avLst>
              <a:gd name="adj" fmla="val 4321"/>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pic>
        <p:nvPicPr>
          <p:cNvPr id="5" name="图片 4"/>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45560" y="84303"/>
            <a:ext cx="2249226" cy="617500"/>
          </a:xfrm>
          <a:prstGeom prst="rect">
            <a:avLst/>
          </a:prstGeom>
        </p:spPr>
      </p:pic>
      <p:pic>
        <p:nvPicPr>
          <p:cNvPr id="6" name="图片 5"/>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049819" y="84304"/>
            <a:ext cx="1987089" cy="896172"/>
          </a:xfrm>
          <a:prstGeom prst="rect">
            <a:avLst/>
          </a:prstGeom>
        </p:spPr>
      </p:pic>
    </p:spTree>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Lst>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by="(-#ppt_w*2)" calcmode="lin" valueType="num">
                                      <p:cBhvr rctx="PPT">
                                        <p:cTn id="16" dur="500" autoRev="1" fill="hold">
                                          <p:stCondLst>
                                            <p:cond delay="0"/>
                                          </p:stCondLst>
                                        </p:cTn>
                                        <p:tgtEl>
                                          <p:spTgt spid="4"/>
                                        </p:tgtEl>
                                        <p:attrNameLst>
                                          <p:attrName>ppt_w</p:attrName>
                                        </p:attrNameLst>
                                      </p:cBhvr>
                                    </p:anim>
                                    <p:anim by="(#ppt_w*0.50)" calcmode="lin" valueType="num">
                                      <p:cBhvr>
                                        <p:cTn id="17" dur="500" decel="50000" autoRev="1" fill="hold">
                                          <p:stCondLst>
                                            <p:cond delay="0"/>
                                          </p:stCondLst>
                                        </p:cTn>
                                        <p:tgtEl>
                                          <p:spTgt spid="4"/>
                                        </p:tgtEl>
                                        <p:attrNameLst>
                                          <p:attrName>ppt_x</p:attrName>
                                        </p:attrNameLst>
                                      </p:cBhvr>
                                    </p:anim>
                                    <p:anim from="(-#ppt_h/2)" to="(#ppt_y)" calcmode="lin" valueType="num">
                                      <p:cBhvr>
                                        <p:cTn id="18" dur="1000" fill="hold">
                                          <p:stCondLst>
                                            <p:cond delay="0"/>
                                          </p:stCondLst>
                                        </p:cTn>
                                        <p:tgtEl>
                                          <p:spTgt spid="4"/>
                                        </p:tgtEl>
                                        <p:attrNameLst>
                                          <p:attrName>ppt_y</p:attrName>
                                        </p:attrNameLst>
                                      </p:cBhvr>
                                    </p:anim>
                                    <p:animRot by="21600000">
                                      <p:cBhvr>
                                        <p:cTn id="19" dur="1000" fill="hold">
                                          <p:stCondLst>
                                            <p:cond delay="0"/>
                                          </p:stCondLst>
                                        </p:cTn>
                                        <p:tgtEl>
                                          <p:spTgt spid="4"/>
                                        </p:tgtEl>
                                        <p:attrNameLst>
                                          <p:attrName>r</p:attrName>
                                        </p:attrNameLst>
                                      </p:cBhvr>
                                    </p:animRot>
                                  </p:childTnLst>
                                </p:cTn>
                              </p:par>
                            </p:childTnLst>
                          </p:cTn>
                        </p:par>
                        <p:par>
                          <p:cTn id="20" fill="hold">
                            <p:stCondLst>
                              <p:cond delay="2700"/>
                            </p:stCondLst>
                            <p:childTnLst>
                              <p:par>
                                <p:cTn id="21" presetID="23" presetClass="entr" presetSubtype="28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strVal val="4/3*#ppt_w"/>
                                          </p:val>
                                        </p:tav>
                                        <p:tav tm="100000">
                                          <p:val>
                                            <p:strVal val="#ppt_w"/>
                                          </p:val>
                                        </p:tav>
                                      </p:tavLst>
                                    </p:anim>
                                    <p:anim calcmode="lin" valueType="num">
                                      <p:cBhvr>
                                        <p:cTn id="24" dur="500" fill="hold"/>
                                        <p:tgtEl>
                                          <p:spTgt spid="6"/>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77" r:id="rId1"/>
    <p:sldLayoutId id="2147484278" r:id="rId2"/>
    <p:sldLayoutId id="2147484279" r:id="rId3"/>
    <p:sldLayoutId id="2147484280" r:id="rId4"/>
    <p:sldLayoutId id="2147484281" r:id="rId5"/>
    <p:sldLayoutId id="2147484282" r:id="rId6"/>
    <p:sldLayoutId id="2147484283" r:id="rId7"/>
    <p:sldLayoutId id="2147484284" r:id="rId8"/>
    <p:sldLayoutId id="2147484285" r:id="rId9"/>
    <p:sldLayoutId id="2147484286" r:id="rId10"/>
    <p:sldLayoutId id="2147484287" r:id="rId11"/>
  </p:sldLayoutIdLst>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7665330"/>
      </p:ext>
    </p:extLst>
  </p:cSld>
  <p:clrMap bg1="lt1" tx1="dk1" bg2="lt2" tx2="dk2" accent1="accent1" accent2="accent2" accent3="accent3" accent4="accent4" accent5="accent5" accent6="accent6" hlink="hlink" folHlink="folHlink"/>
  <p:sldLayoutIdLst>
    <p:sldLayoutId id="2147484289" r:id="rId1"/>
    <p:sldLayoutId id="2147484290" r:id="rId2"/>
    <p:sldLayoutId id="2147484291" r:id="rId3"/>
  </p:sldLayoutIdLst>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par>
    </p:tnLst>
  </p:timing>
  <p:txStyles>
    <p:titleStyle>
      <a:lvl1pPr algn="ctr" defTabSz="909361" rtl="0" fontAlgn="base">
        <a:spcBef>
          <a:spcPct val="0"/>
        </a:spcBef>
        <a:spcAft>
          <a:spcPct val="0"/>
        </a:spcAft>
        <a:defRPr sz="4421" kern="1200">
          <a:solidFill>
            <a:schemeClr val="tx1"/>
          </a:solidFill>
          <a:latin typeface="+mj-lt"/>
          <a:ea typeface="+mj-ea"/>
          <a:cs typeface="+mj-cs"/>
        </a:defRPr>
      </a:lvl1pPr>
      <a:lvl2pPr algn="ctr" defTabSz="909361" rtl="0" fontAlgn="base">
        <a:spcBef>
          <a:spcPct val="0"/>
        </a:spcBef>
        <a:spcAft>
          <a:spcPct val="0"/>
        </a:spcAft>
        <a:defRPr sz="4421">
          <a:solidFill>
            <a:schemeClr val="tx1"/>
          </a:solidFill>
          <a:latin typeface="Arial" pitchFamily="34" charset="0"/>
          <a:ea typeface="微软雅黑" pitchFamily="34" charset="-122"/>
        </a:defRPr>
      </a:lvl2pPr>
      <a:lvl3pPr algn="ctr" defTabSz="909361" rtl="0" fontAlgn="base">
        <a:spcBef>
          <a:spcPct val="0"/>
        </a:spcBef>
        <a:spcAft>
          <a:spcPct val="0"/>
        </a:spcAft>
        <a:defRPr sz="4421">
          <a:solidFill>
            <a:schemeClr val="tx1"/>
          </a:solidFill>
          <a:latin typeface="Arial" pitchFamily="34" charset="0"/>
          <a:ea typeface="微软雅黑" pitchFamily="34" charset="-122"/>
        </a:defRPr>
      </a:lvl3pPr>
      <a:lvl4pPr algn="ctr" defTabSz="909361" rtl="0" fontAlgn="base">
        <a:spcBef>
          <a:spcPct val="0"/>
        </a:spcBef>
        <a:spcAft>
          <a:spcPct val="0"/>
        </a:spcAft>
        <a:defRPr sz="4421">
          <a:solidFill>
            <a:schemeClr val="tx1"/>
          </a:solidFill>
          <a:latin typeface="Arial" pitchFamily="34" charset="0"/>
          <a:ea typeface="微软雅黑" pitchFamily="34" charset="-122"/>
        </a:defRPr>
      </a:lvl4pPr>
      <a:lvl5pPr algn="ctr" defTabSz="909361" rtl="0" fontAlgn="base">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fontAlgn="base">
        <a:spcBef>
          <a:spcPct val="20000"/>
        </a:spcBef>
        <a:spcAft>
          <a:spcPct val="0"/>
        </a:spcAft>
        <a:buFont typeface="Arial" pitchFamily="34" charset="0"/>
        <a:buChar char="•"/>
        <a:defRPr sz="3198" kern="1200">
          <a:solidFill>
            <a:schemeClr val="tx1"/>
          </a:solidFill>
          <a:latin typeface="+mn-lt"/>
          <a:ea typeface="+mn-ea"/>
          <a:cs typeface="+mn-cs"/>
        </a:defRPr>
      </a:lvl1pPr>
      <a:lvl2pPr marL="739136" indent="-283708" algn="l" defTabSz="909361" rtl="0" fontAlgn="base">
        <a:spcBef>
          <a:spcPct val="20000"/>
        </a:spcBef>
        <a:spcAft>
          <a:spcPct val="0"/>
        </a:spcAft>
        <a:buFont typeface="Arial" pitchFamily="34" charset="0"/>
        <a:buChar char="–"/>
        <a:defRPr sz="2822" kern="1200">
          <a:solidFill>
            <a:schemeClr val="tx1"/>
          </a:solidFill>
          <a:latin typeface="+mn-lt"/>
          <a:ea typeface="+mn-ea"/>
          <a:cs typeface="+mn-cs"/>
        </a:defRPr>
      </a:lvl2pPr>
      <a:lvl3pPr marL="1137820" indent="-226967" algn="l" defTabSz="909361" rtl="0" fontAlgn="base">
        <a:spcBef>
          <a:spcPct val="20000"/>
        </a:spcBef>
        <a:spcAft>
          <a:spcPct val="0"/>
        </a:spcAft>
        <a:buFont typeface="Arial" pitchFamily="34" charset="0"/>
        <a:buChar char="•"/>
        <a:defRPr sz="2352" kern="1200">
          <a:solidFill>
            <a:schemeClr val="tx1"/>
          </a:solidFill>
          <a:latin typeface="+mn-lt"/>
          <a:ea typeface="+mn-ea"/>
          <a:cs typeface="+mn-cs"/>
        </a:defRPr>
      </a:lvl3pPr>
      <a:lvl4pPr marL="1591754"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4pPr>
      <a:lvl5pPr marL="2047181"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fontAlgn="auto">
              <a:spcBef>
                <a:spcPts val="0"/>
              </a:spcBef>
              <a:spcAft>
                <a:spcPts val="0"/>
              </a:spcAft>
            </a:pPr>
            <a:fld id="{1E515167-7902-4898-B952-77959DB73C73}" type="datetimeFigureOut">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2017-02-20</a:t>
            </a:fld>
            <a:endParaRPr lang="zh-CN" altLang="en-US">
              <a:solidFill>
                <a:prstClr val="black">
                  <a:tint val="75000"/>
                </a:prstClr>
              </a:solidFill>
              <a:latin typeface="等线"/>
              <a:ea typeface="等线" panose="02010600030101010101" pitchFamily="2" charset="-122"/>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fontAlgn="auto">
              <a:spcBef>
                <a:spcPts val="0"/>
              </a:spcBef>
              <a:spcAft>
                <a:spcPts val="0"/>
              </a:spcAft>
            </a:pPr>
            <a:endParaRPr lang="zh-CN" altLang="en-US">
              <a:solidFill>
                <a:prstClr val="black">
                  <a:tint val="75000"/>
                </a:prstClr>
              </a:solidFill>
              <a:latin typeface="等线"/>
              <a:ea typeface="等线" panose="02010600030101010101" pitchFamily="2" charset="-122"/>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fontAlgn="auto">
              <a:spcBef>
                <a:spcPts val="0"/>
              </a:spcBef>
              <a:spcAft>
                <a:spcPts val="0"/>
              </a:spcAft>
            </a:pPr>
            <a:fld id="{3DFC6A60-F0C7-4C1A-B007-6E1FF3B0929D}" type="slidenum">
              <a:rPr lang="zh-CN" altLang="en-US" smtClean="0">
                <a:solidFill>
                  <a:prstClr val="black">
                    <a:tint val="75000"/>
                  </a:prstClr>
                </a:solidFill>
                <a:latin typeface="等线"/>
                <a:ea typeface="等线" panose="02010600030101010101" pitchFamily="2" charset="-122"/>
              </a:rPr>
              <a:pPr defTabSz="685800" fontAlgn="auto">
                <a:spcBef>
                  <a:spcPts val="0"/>
                </a:spcBef>
                <a:spcAft>
                  <a:spcPts val="0"/>
                </a:spcAft>
              </a:pPr>
              <a:t>‹#›</a:t>
            </a:fld>
            <a:endParaRPr lang="zh-CN" altLang="en-US">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1054114276"/>
      </p:ext>
    </p:extLst>
  </p:cSld>
  <p:clrMap bg1="lt1" tx1="dk1" bg2="lt2" tx2="dk2" accent1="accent1" accent2="accent2" accent3="accent3" accent4="accent4" accent5="accent5" accent6="accent6" hlink="hlink" folHlink="folHlink"/>
  <p:sldLayoutIdLst>
    <p:sldLayoutId id="2147484293" r:id="rId1"/>
    <p:sldLayoutId id="2147484294" r:id="rId2"/>
    <p:sldLayoutId id="2147484295" r:id="rId3"/>
    <p:sldLayoutId id="2147484296" r:id="rId4"/>
    <p:sldLayoutId id="2147484297" r:id="rId5"/>
    <p:sldLayoutId id="2147484299" r:id="rId6"/>
    <p:sldLayoutId id="2147484300" r:id="rId7"/>
    <p:sldLayoutId id="2147484301" r:id="rId8"/>
    <p:sldLayoutId id="2147484302" r:id="rId9"/>
    <p:sldLayoutId id="2147484303" r:id="rId10"/>
  </p:sldLayoutIdLst>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8.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8.xml"/><Relationship Id="rId1" Type="http://schemas.openxmlformats.org/officeDocument/2006/relationships/tags" Target="../tags/tag5.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1.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3.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8.xml"/><Relationship Id="rId1" Type="http://schemas.openxmlformats.org/officeDocument/2006/relationships/tags" Target="../tags/tag2.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1.jpg"/></Relationships>
</file>

<file path=ppt/slides/_rels/slide20.xml.rels><?xml version="1.0" encoding="UTF-8" standalone="yes"?>
<Relationships xmlns="http://schemas.openxmlformats.org/package/2006/relationships"><Relationship Id="rId3" Type="http://schemas.openxmlformats.org/officeDocument/2006/relationships/hyperlink" Target="http://www.shangwuppt.com/" TargetMode="External"/><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8.xml"/><Relationship Id="rId1" Type="http://schemas.openxmlformats.org/officeDocument/2006/relationships/tags" Target="../tags/tag7.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1.jpg"/></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5.png"/><Relationship Id="rId2" Type="http://schemas.openxmlformats.org/officeDocument/2006/relationships/slideLayout" Target="../slideLayouts/slideLayout18.xml"/><Relationship Id="rId1" Type="http://schemas.openxmlformats.org/officeDocument/2006/relationships/tags" Target="../tags/tag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8.xml"/><Relationship Id="rId1" Type="http://schemas.openxmlformats.org/officeDocument/2006/relationships/tags" Target="../tags/tag3.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8.xml"/><Relationship Id="rId1" Type="http://schemas.openxmlformats.org/officeDocument/2006/relationships/tags" Target="../tags/tag4.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9144000" cy="5146548"/>
          </a:xfrm>
          <a:prstGeom prst="rect">
            <a:avLst/>
          </a:prstGeom>
        </p:spPr>
      </p:pic>
      <p:pic>
        <p:nvPicPr>
          <p:cNvPr id="8" name="图片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7466" y="427194"/>
            <a:ext cx="2749069" cy="1377582"/>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09862" y="1817433"/>
            <a:ext cx="4955639" cy="1511683"/>
          </a:xfrm>
          <a:prstGeom prst="rect">
            <a:avLst/>
          </a:prstGeom>
        </p:spPr>
      </p:pic>
      <p:pic>
        <p:nvPicPr>
          <p:cNvPr id="10" name="图片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555" y="4472995"/>
            <a:ext cx="9064003" cy="670505"/>
          </a:xfrm>
          <a:prstGeom prst="rect">
            <a:avLst/>
          </a:prstGeom>
        </p:spPr>
      </p:pic>
      <p:sp>
        <p:nvSpPr>
          <p:cNvPr id="12" name="TextBox 11"/>
          <p:cNvSpPr txBox="1">
            <a:spLocks noChangeArrowheads="1"/>
          </p:cNvSpPr>
          <p:nvPr/>
        </p:nvSpPr>
        <p:spPr bwMode="auto">
          <a:xfrm>
            <a:off x="2133664" y="3373770"/>
            <a:ext cx="4801314"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000" dirty="0">
                <a:solidFill>
                  <a:schemeClr val="bg1"/>
                </a:solidFill>
                <a:latin typeface="方正大黑简体" pitchFamily="65" charset="-122"/>
                <a:ea typeface="方正大黑简体" pitchFamily="65" charset="-122"/>
              </a:rPr>
              <a:t>单击此处添加</a:t>
            </a:r>
            <a:r>
              <a:rPr lang="zh-CN" altLang="en-US" sz="4000" dirty="0">
                <a:solidFill>
                  <a:schemeClr val="bg1"/>
                </a:solidFill>
                <a:latin typeface="方正大黑简体" pitchFamily="65" charset="-122"/>
                <a:ea typeface="方正大黑简体" pitchFamily="65" charset="-122"/>
              </a:rPr>
              <a:t>主</a:t>
            </a:r>
            <a:r>
              <a:rPr lang="zh-CN" altLang="en-US" sz="4000" dirty="0">
                <a:solidFill>
                  <a:schemeClr val="bg1"/>
                </a:solidFill>
                <a:latin typeface="方正大黑简体" pitchFamily="65" charset="-122"/>
                <a:ea typeface="方正大黑简体" pitchFamily="65" charset="-122"/>
              </a:rPr>
              <a:t>标题</a:t>
            </a:r>
            <a:endParaRPr lang="zh-CN" altLang="en-US" sz="4000" dirty="0">
              <a:solidFill>
                <a:schemeClr val="bg1"/>
              </a:solidFill>
              <a:latin typeface="方正大黑简体" pitchFamily="65" charset="-122"/>
              <a:ea typeface="方正大黑简体" pitchFamily="65" charset="-122"/>
            </a:endParaRPr>
          </a:p>
        </p:txBody>
      </p:sp>
      <p:sp>
        <p:nvSpPr>
          <p:cNvPr id="13" name="TextBox 5"/>
          <p:cNvSpPr txBox="1">
            <a:spLocks noChangeArrowheads="1"/>
          </p:cNvSpPr>
          <p:nvPr/>
        </p:nvSpPr>
        <p:spPr bwMode="auto">
          <a:xfrm>
            <a:off x="3172411" y="4019512"/>
            <a:ext cx="295465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dirty="0">
                <a:solidFill>
                  <a:schemeClr val="bg1"/>
                </a:solidFill>
                <a:latin typeface="黑体" pitchFamily="2" charset="-122"/>
                <a:ea typeface="黑体" pitchFamily="2" charset="-122"/>
              </a:rPr>
              <a:t>全国两会│会议报告│动态</a:t>
            </a:r>
            <a:r>
              <a:rPr lang="en-US" altLang="zh-CN" sz="1600" dirty="0">
                <a:solidFill>
                  <a:schemeClr val="bg1"/>
                </a:solidFill>
                <a:latin typeface="黑体" pitchFamily="2" charset="-122"/>
                <a:ea typeface="黑体" pitchFamily="2" charset="-122"/>
              </a:rPr>
              <a:t>PPT</a:t>
            </a:r>
            <a:endParaRPr lang="zh-CN" altLang="en-US" sz="1600" dirty="0">
              <a:solidFill>
                <a:schemeClr val="bg1"/>
              </a:solidFill>
              <a:latin typeface="黑体" pitchFamily="2" charset="-122"/>
              <a:ea typeface="黑体" pitchFamily="2" charset="-122"/>
            </a:endParaRPr>
          </a:p>
        </p:txBody>
      </p:sp>
      <p:grpSp>
        <p:nvGrpSpPr>
          <p:cNvPr id="14" name="组合 13"/>
          <p:cNvGrpSpPr/>
          <p:nvPr/>
        </p:nvGrpSpPr>
        <p:grpSpPr>
          <a:xfrm>
            <a:off x="2137490" y="3384416"/>
            <a:ext cx="4801314" cy="973653"/>
            <a:chOff x="2206040" y="3724187"/>
            <a:chExt cx="4801314" cy="876289"/>
          </a:xfrm>
        </p:grpSpPr>
        <p:sp>
          <p:nvSpPr>
            <p:cNvPr id="15" name="TextBox 14"/>
            <p:cNvSpPr txBox="1">
              <a:spLocks noChangeArrowheads="1"/>
            </p:cNvSpPr>
            <p:nvPr/>
          </p:nvSpPr>
          <p:spPr bwMode="auto">
            <a:xfrm>
              <a:off x="2206040" y="3724187"/>
              <a:ext cx="4801314" cy="6370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000" dirty="0">
                  <a:solidFill>
                    <a:schemeClr val="bg1"/>
                  </a:solidFill>
                  <a:latin typeface="方正大黑简体" pitchFamily="65" charset="-122"/>
                  <a:ea typeface="方正大黑简体" pitchFamily="65" charset="-122"/>
                </a:rPr>
                <a:t>单击此处添加</a:t>
              </a:r>
              <a:r>
                <a:rPr lang="zh-CN" altLang="en-US" sz="4000" dirty="0">
                  <a:solidFill>
                    <a:schemeClr val="bg1"/>
                  </a:solidFill>
                  <a:latin typeface="方正大黑简体" pitchFamily="65" charset="-122"/>
                  <a:ea typeface="方正大黑简体" pitchFamily="65" charset="-122"/>
                </a:rPr>
                <a:t>主</a:t>
              </a:r>
              <a:r>
                <a:rPr lang="zh-CN" altLang="en-US" sz="4000" dirty="0">
                  <a:solidFill>
                    <a:schemeClr val="bg1"/>
                  </a:solidFill>
                  <a:latin typeface="方正大黑简体" pitchFamily="65" charset="-122"/>
                  <a:ea typeface="方正大黑简体" pitchFamily="65" charset="-122"/>
                </a:rPr>
                <a:t>标题</a:t>
              </a:r>
              <a:endParaRPr lang="zh-CN" altLang="en-US" sz="4000" dirty="0">
                <a:solidFill>
                  <a:schemeClr val="bg1"/>
                </a:solidFill>
                <a:latin typeface="方正大黑简体" pitchFamily="65" charset="-122"/>
                <a:ea typeface="方正大黑简体" pitchFamily="65" charset="-122"/>
              </a:endParaRPr>
            </a:p>
          </p:txBody>
        </p:sp>
        <p:sp>
          <p:nvSpPr>
            <p:cNvPr id="16" name="TextBox 5"/>
            <p:cNvSpPr txBox="1">
              <a:spLocks noChangeArrowheads="1"/>
            </p:cNvSpPr>
            <p:nvPr/>
          </p:nvSpPr>
          <p:spPr bwMode="auto">
            <a:xfrm>
              <a:off x="3244786" y="4295777"/>
              <a:ext cx="2954655" cy="3046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dirty="0">
                  <a:solidFill>
                    <a:schemeClr val="bg1"/>
                  </a:solidFill>
                  <a:latin typeface="黑体" pitchFamily="2" charset="-122"/>
                  <a:ea typeface="黑体" pitchFamily="2" charset="-122"/>
                </a:rPr>
                <a:t>全国两会│会议报告│动态</a:t>
              </a:r>
              <a:r>
                <a:rPr lang="en-US" altLang="zh-CN" sz="1600" dirty="0">
                  <a:solidFill>
                    <a:schemeClr val="bg1"/>
                  </a:solidFill>
                  <a:latin typeface="黑体" pitchFamily="2" charset="-122"/>
                  <a:ea typeface="黑体" pitchFamily="2" charset="-122"/>
                </a:rPr>
                <a:t>PPT</a:t>
              </a:r>
              <a:endParaRPr lang="zh-CN" altLang="en-US" sz="1600" dirty="0">
                <a:solidFill>
                  <a:schemeClr val="bg1"/>
                </a:solidFill>
                <a:latin typeface="黑体" pitchFamily="2" charset="-122"/>
                <a:ea typeface="黑体" pitchFamily="2" charset="-122"/>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par>
                          <p:cTn id="8" fill="hold">
                            <p:stCondLst>
                              <p:cond delay="20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3000"/>
                            </p:stCondLst>
                            <p:childTnLst>
                              <p:par>
                                <p:cTn id="19" presetID="26" presetClass="emph" presetSubtype="0" fill="hold" nodeType="afterEffect">
                                  <p:stCondLst>
                                    <p:cond delay="0"/>
                                  </p:stCondLst>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3500"/>
                            </p:stCondLst>
                            <p:childTnLst>
                              <p:par>
                                <p:cTn id="23" presetID="2"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childTnLst>
                          </p:cTn>
                        </p:par>
                        <p:par>
                          <p:cTn id="27" fill="hold">
                            <p:stCondLst>
                              <p:cond delay="4000"/>
                            </p:stCondLst>
                            <p:childTnLst>
                              <p:par>
                                <p:cTn id="28" presetID="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4500"/>
                            </p:stCondLst>
                            <p:childTnLst>
                              <p:par>
                                <p:cTn id="37" presetID="1"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6" presetClass="emph" presetSubtype="0" fill="hold" nodeType="withEffect">
                                  <p:stCondLst>
                                    <p:cond delay="0"/>
                                  </p:stCondLst>
                                  <p:childTnLst>
                                    <p:animScale>
                                      <p:cBhvr>
                                        <p:cTn id="40" dur="750" fill="hold"/>
                                        <p:tgtEl>
                                          <p:spTgt spid="14"/>
                                        </p:tgtEl>
                                      </p:cBhvr>
                                      <p:by x="150000" y="150000"/>
                                    </p:animScale>
                                  </p:childTnLst>
                                </p:cTn>
                              </p:par>
                              <p:par>
                                <p:cTn id="41" presetID="10" presetClass="exit" presetSubtype="0" fill="hold" nodeType="withEffect">
                                  <p:stCondLst>
                                    <p:cond delay="0"/>
                                  </p:stCondLst>
                                  <p:childTnLst>
                                    <p:animEffect transition="out" filter="fade">
                                      <p:cBhvr>
                                        <p:cTn id="42" dur="750"/>
                                        <p:tgtEl>
                                          <p:spTgt spid="14"/>
                                        </p:tgtEl>
                                      </p:cBhvr>
                                    </p:animEffect>
                                    <p:set>
                                      <p:cBhvr>
                                        <p:cTn id="43" dur="1" fill="hold">
                                          <p:stCondLst>
                                            <p:cond delay="74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3"/>
          <p:cNvGrpSpPr>
            <a:grpSpLocks/>
          </p:cNvGrpSpPr>
          <p:nvPr/>
        </p:nvGrpSpPr>
        <p:grpSpPr bwMode="auto">
          <a:xfrm>
            <a:off x="1050825" y="1734992"/>
            <a:ext cx="3941982" cy="2603027"/>
            <a:chOff x="0" y="0"/>
            <a:chExt cx="5166566" cy="3409678"/>
          </a:xfrm>
        </p:grpSpPr>
        <p:sp>
          <p:nvSpPr>
            <p:cNvPr id="19"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tx1">
                  <a:lumMod val="65000"/>
                  <a:lumOff val="35000"/>
                </a:schemeClr>
              </a:solidFill>
              <a:prstDash val="sysDot"/>
              <a:round/>
              <a:headEnd/>
              <a:tailEnd type="triangle" w="lg" len="lg"/>
            </a:ln>
            <a:extLst>
              <a:ext uri="{909E8E84-426E-40DD-AFC4-6F175D3DCCD1}">
                <a14:hiddenFill xmlns:a14="http://schemas.microsoft.com/office/drawing/2010/main">
                  <a:solidFill>
                    <a:srgbClr val="FFFFFF"/>
                  </a:solidFill>
                </a14:hiddenFill>
              </a:ext>
            </a:extLst>
          </p:spPr>
          <p:txBody>
            <a:bodyPr lIns="61722" tIns="30861" rIns="61722" bIns="30861" anchor="ctr"/>
            <a:lstStyle/>
            <a:p>
              <a:pPr defTabSz="822941" fontAlgn="auto">
                <a:spcBef>
                  <a:spcPts val="0"/>
                </a:spcBef>
                <a:spcAft>
                  <a:spcPts val="0"/>
                </a:spcAft>
                <a:defRPr/>
              </a:pPr>
              <a:endParaRPr lang="zh-CN" altLang="en-US" sz="1215" kern="0">
                <a:solidFill>
                  <a:sysClr val="windowText" lastClr="000000"/>
                </a:solidFill>
                <a:latin typeface="等线"/>
                <a:ea typeface="等线" panose="02010600030101010101" pitchFamily="2" charset="-122"/>
              </a:endParaRPr>
            </a:p>
          </p:txBody>
        </p:sp>
        <p:sp>
          <p:nvSpPr>
            <p:cNvPr id="20"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1">
                  <a:lumMod val="65000"/>
                  <a:lumOff val="35000"/>
                </a:schemeClr>
              </a:solidFill>
              <a:prstDash val="sysDot"/>
              <a:round/>
              <a:headEnd/>
              <a:tailEnd/>
            </a:ln>
            <a:extLst>
              <a:ext uri="{909E8E84-426E-40DD-AFC4-6F175D3DCCD1}">
                <a14:hiddenFill xmlns:a14="http://schemas.microsoft.com/office/drawing/2010/main">
                  <a:solidFill>
                    <a:srgbClr val="FFFFFF"/>
                  </a:solidFill>
                </a14:hiddenFill>
              </a:ext>
            </a:extLst>
          </p:spPr>
          <p:txBody>
            <a:bodyPr lIns="61722" tIns="30861" rIns="61722" bIns="30861" anchor="ctr"/>
            <a:lstStyle/>
            <a:p>
              <a:pPr defTabSz="822941" fontAlgn="auto">
                <a:spcBef>
                  <a:spcPts val="0"/>
                </a:spcBef>
                <a:spcAft>
                  <a:spcPts val="0"/>
                </a:spcAft>
                <a:defRPr/>
              </a:pPr>
              <a:endParaRPr lang="zh-CN" altLang="en-US" sz="1215" kern="0">
                <a:solidFill>
                  <a:sysClr val="windowText" lastClr="000000"/>
                </a:solidFill>
                <a:latin typeface="等线"/>
                <a:ea typeface="等线" panose="02010600030101010101" pitchFamily="2" charset="-122"/>
              </a:endParaRPr>
            </a:p>
          </p:txBody>
        </p:sp>
        <p:sp>
          <p:nvSpPr>
            <p:cNvPr id="21"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1">
                  <a:lumMod val="65000"/>
                  <a:lumOff val="35000"/>
                </a:schemeClr>
              </a:solidFill>
              <a:prstDash val="sysDot"/>
              <a:round/>
              <a:headEnd/>
              <a:tailEnd/>
            </a:ln>
            <a:extLst>
              <a:ext uri="{909E8E84-426E-40DD-AFC4-6F175D3DCCD1}">
                <a14:hiddenFill xmlns:a14="http://schemas.microsoft.com/office/drawing/2010/main">
                  <a:solidFill>
                    <a:srgbClr val="FFFFFF"/>
                  </a:solidFill>
                </a14:hiddenFill>
              </a:ext>
            </a:extLst>
          </p:spPr>
          <p:txBody>
            <a:bodyPr lIns="61722" tIns="30861" rIns="61722" bIns="30861" anchor="ctr"/>
            <a:lstStyle/>
            <a:p>
              <a:pPr defTabSz="822941" fontAlgn="auto">
                <a:spcBef>
                  <a:spcPts val="0"/>
                </a:spcBef>
                <a:spcAft>
                  <a:spcPts val="0"/>
                </a:spcAft>
                <a:defRPr/>
              </a:pPr>
              <a:endParaRPr lang="zh-CN" altLang="en-US" sz="1215" kern="0">
                <a:solidFill>
                  <a:sysClr val="windowText" lastClr="000000"/>
                </a:solidFill>
                <a:latin typeface="等线"/>
                <a:ea typeface="等线" panose="02010600030101010101" pitchFamily="2" charset="-122"/>
              </a:endParaRPr>
            </a:p>
          </p:txBody>
        </p:sp>
        <p:sp>
          <p:nvSpPr>
            <p:cNvPr id="22"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1">
                  <a:lumMod val="65000"/>
                  <a:lumOff val="35000"/>
                </a:schemeClr>
              </a:solidFill>
              <a:prstDash val="sysDot"/>
              <a:round/>
              <a:headEnd/>
              <a:tailEnd/>
            </a:ln>
            <a:extLst>
              <a:ext uri="{909E8E84-426E-40DD-AFC4-6F175D3DCCD1}">
                <a14:hiddenFill xmlns:a14="http://schemas.microsoft.com/office/drawing/2010/main">
                  <a:solidFill>
                    <a:srgbClr val="FFFFFF"/>
                  </a:solidFill>
                </a14:hiddenFill>
              </a:ext>
            </a:extLst>
          </p:spPr>
          <p:txBody>
            <a:bodyPr lIns="61722" tIns="30861" rIns="61722" bIns="30861" anchor="ctr"/>
            <a:lstStyle/>
            <a:p>
              <a:pPr defTabSz="822941" fontAlgn="auto">
                <a:spcBef>
                  <a:spcPts val="0"/>
                </a:spcBef>
                <a:spcAft>
                  <a:spcPts val="0"/>
                </a:spcAft>
                <a:defRPr/>
              </a:pPr>
              <a:endParaRPr lang="zh-CN" altLang="en-US" sz="1215" kern="0">
                <a:solidFill>
                  <a:sysClr val="windowText" lastClr="000000"/>
                </a:solidFill>
                <a:latin typeface="等线"/>
                <a:ea typeface="等线" panose="02010600030101010101" pitchFamily="2" charset="-122"/>
              </a:endParaRPr>
            </a:p>
          </p:txBody>
        </p:sp>
      </p:grpSp>
      <p:sp>
        <p:nvSpPr>
          <p:cNvPr id="23" name="KSO_GN4"/>
          <p:cNvSpPr>
            <a:spLocks noChangeArrowheads="1"/>
          </p:cNvSpPr>
          <p:nvPr/>
        </p:nvSpPr>
        <p:spPr bwMode="auto">
          <a:xfrm>
            <a:off x="1151518" y="1840016"/>
            <a:ext cx="1498595" cy="1499232"/>
          </a:xfrm>
          <a:prstGeom prst="ellipse">
            <a:avLst/>
          </a:prstGeom>
          <a:solidFill>
            <a:srgbClr val="C0000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defTabSz="617205" fontAlgn="auto">
              <a:lnSpc>
                <a:spcPct val="130000"/>
              </a:lnSpc>
              <a:spcBef>
                <a:spcPts val="0"/>
              </a:spcBef>
              <a:spcAft>
                <a:spcPts val="0"/>
              </a:spcAft>
              <a:defRPr/>
            </a:pPr>
            <a:r>
              <a:rPr lang="en-US" altLang="zh-CN" sz="3600" kern="0" dirty="0">
                <a:solidFill>
                  <a:sysClr val="window" lastClr="FFFFFF"/>
                </a:solidFill>
                <a:latin typeface="等线" panose="02010600030101010101" pitchFamily="2" charset="-122"/>
                <a:ea typeface="等线" panose="02010600030101010101" pitchFamily="2" charset="-122"/>
              </a:rPr>
              <a:t>04</a:t>
            </a:r>
          </a:p>
        </p:txBody>
      </p:sp>
      <p:sp>
        <p:nvSpPr>
          <p:cNvPr id="24" name="KSO_GN3"/>
          <p:cNvSpPr>
            <a:spLocks noChangeArrowheads="1"/>
          </p:cNvSpPr>
          <p:nvPr/>
        </p:nvSpPr>
        <p:spPr bwMode="auto">
          <a:xfrm>
            <a:off x="2531212" y="2938453"/>
            <a:ext cx="1060479" cy="1060929"/>
          </a:xfrm>
          <a:prstGeom prst="ellipse">
            <a:avLst/>
          </a:prstGeom>
          <a:solidFill>
            <a:srgbClr val="C0000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defTabSz="617205" fontAlgn="auto">
              <a:lnSpc>
                <a:spcPct val="130000"/>
              </a:lnSpc>
              <a:spcBef>
                <a:spcPts val="0"/>
              </a:spcBef>
              <a:spcAft>
                <a:spcPts val="0"/>
              </a:spcAft>
              <a:defRPr/>
            </a:pPr>
            <a:r>
              <a:rPr lang="en-US" altLang="zh-CN" sz="2520" kern="0">
                <a:solidFill>
                  <a:sysClr val="window" lastClr="FFFFFF"/>
                </a:solidFill>
                <a:latin typeface="等线" panose="02010600030101010101" pitchFamily="2" charset="-122"/>
                <a:ea typeface="等线" panose="02010600030101010101" pitchFamily="2" charset="-122"/>
              </a:rPr>
              <a:t>03</a:t>
            </a:r>
          </a:p>
        </p:txBody>
      </p:sp>
      <p:sp>
        <p:nvSpPr>
          <p:cNvPr id="25" name="KSO_GN2"/>
          <p:cNvSpPr>
            <a:spLocks noChangeArrowheads="1"/>
          </p:cNvSpPr>
          <p:nvPr/>
        </p:nvSpPr>
        <p:spPr bwMode="auto">
          <a:xfrm rot="10800000" flipV="1">
            <a:off x="3631325" y="3524643"/>
            <a:ext cx="756260" cy="756581"/>
          </a:xfrm>
          <a:prstGeom prst="ellipse">
            <a:avLst/>
          </a:prstGeom>
          <a:solidFill>
            <a:srgbClr val="C0000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defTabSz="617205" fontAlgn="auto">
              <a:lnSpc>
                <a:spcPct val="130000"/>
              </a:lnSpc>
              <a:spcBef>
                <a:spcPts val="0"/>
              </a:spcBef>
              <a:spcAft>
                <a:spcPts val="0"/>
              </a:spcAft>
              <a:defRPr/>
            </a:pPr>
            <a:r>
              <a:rPr lang="en-US" altLang="zh-CN" sz="2160" kern="0">
                <a:solidFill>
                  <a:sysClr val="window" lastClr="FFFFFF"/>
                </a:solidFill>
                <a:latin typeface="等线" panose="02010600030101010101" pitchFamily="2" charset="-122"/>
                <a:ea typeface="等线" panose="02010600030101010101" pitchFamily="2" charset="-122"/>
              </a:rPr>
              <a:t>02</a:t>
            </a:r>
            <a:endParaRPr lang="en-US" altLang="zh-CN" sz="990" kern="0">
              <a:solidFill>
                <a:sysClr val="window" lastClr="FFFFFF"/>
              </a:solidFill>
              <a:latin typeface="等线" panose="02010600030101010101" pitchFamily="2" charset="-122"/>
              <a:ea typeface="等线" panose="02010600030101010101" pitchFamily="2" charset="-122"/>
            </a:endParaRPr>
          </a:p>
        </p:txBody>
      </p:sp>
      <p:sp>
        <p:nvSpPr>
          <p:cNvPr id="26" name="KSO_GN1"/>
          <p:cNvSpPr>
            <a:spLocks noChangeArrowheads="1"/>
          </p:cNvSpPr>
          <p:nvPr/>
        </p:nvSpPr>
        <p:spPr bwMode="auto">
          <a:xfrm>
            <a:off x="4352236" y="4080824"/>
            <a:ext cx="521670" cy="521891"/>
          </a:xfrm>
          <a:prstGeom prst="ellipse">
            <a:avLst/>
          </a:prstGeom>
          <a:solidFill>
            <a:srgbClr val="C0000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defTabSz="617205" fontAlgn="auto">
              <a:lnSpc>
                <a:spcPct val="130000"/>
              </a:lnSpc>
              <a:spcBef>
                <a:spcPts val="0"/>
              </a:spcBef>
              <a:spcAft>
                <a:spcPts val="0"/>
              </a:spcAft>
              <a:defRPr/>
            </a:pPr>
            <a:r>
              <a:rPr lang="en-US" altLang="zh-CN" sz="2160" kern="0" dirty="0">
                <a:solidFill>
                  <a:sysClr val="window" lastClr="FFFFFF"/>
                </a:solidFill>
                <a:latin typeface="等线" panose="02010600030101010101" pitchFamily="2" charset="-122"/>
                <a:ea typeface="等线" panose="02010600030101010101" pitchFamily="2" charset="-122"/>
              </a:rPr>
              <a:t>01</a:t>
            </a:r>
          </a:p>
        </p:txBody>
      </p:sp>
      <p:sp>
        <p:nvSpPr>
          <p:cNvPr id="27" name="文本框 11"/>
          <p:cNvSpPr txBox="1">
            <a:spLocks noChangeArrowheads="1"/>
          </p:cNvSpPr>
          <p:nvPr/>
        </p:nvSpPr>
        <p:spPr bwMode="auto">
          <a:xfrm>
            <a:off x="2656781" y="1654552"/>
            <a:ext cx="3780315" cy="56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6" tIns="30853" rIns="61706" bIns="3085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defTabSz="685800" fontAlgn="auto">
              <a:lnSpc>
                <a:spcPct val="150000"/>
              </a:lnSpc>
              <a:spcBef>
                <a:spcPts val="0"/>
              </a:spcBef>
              <a:spcAft>
                <a:spcPts val="0"/>
              </a:spcAft>
            </a:pPr>
            <a:r>
              <a:rPr lang="zh-CN" altLang="en-US" sz="1080" dirty="0">
                <a:solidFill>
                  <a:prstClr val="black">
                    <a:lumMod val="65000"/>
                    <a:lumOff val="35000"/>
                  </a:prstClr>
                </a:solidFill>
                <a:latin typeface="微软雅黑" pitchFamily="34" charset="-122"/>
              </a:rPr>
              <a:t>添加适当的文字，一页的文字最好不要超过</a:t>
            </a:r>
            <a:r>
              <a:rPr lang="en-US" altLang="zh-CN" sz="1080" dirty="0">
                <a:solidFill>
                  <a:prstClr val="black">
                    <a:lumMod val="65000"/>
                    <a:lumOff val="35000"/>
                  </a:prstClr>
                </a:solidFill>
                <a:latin typeface="微软雅黑" pitchFamily="34" charset="-122"/>
              </a:rPr>
              <a:t>200,</a:t>
            </a:r>
            <a:r>
              <a:rPr lang="zh-CN" altLang="en-US" sz="1080" dirty="0">
                <a:solidFill>
                  <a:prstClr val="black">
                    <a:lumMod val="65000"/>
                    <a:lumOff val="35000"/>
                  </a:prstClr>
                </a:solidFill>
                <a:latin typeface="微软雅黑" pitchFamily="34" charset="-122"/>
              </a:rPr>
              <a:t>添加适当的文字，添加适当的文字，一页的文字最好不要超过</a:t>
            </a:r>
            <a:r>
              <a:rPr lang="en-US" altLang="zh-CN" sz="1080" dirty="0">
                <a:solidFill>
                  <a:prstClr val="black">
                    <a:lumMod val="65000"/>
                    <a:lumOff val="35000"/>
                  </a:prstClr>
                </a:solidFill>
                <a:latin typeface="微软雅黑" pitchFamily="34" charset="-122"/>
              </a:rPr>
              <a:t>200</a:t>
            </a:r>
            <a:endParaRPr lang="en-US" altLang="zh-CN" sz="1080" dirty="0">
              <a:solidFill>
                <a:srgbClr val="2F2637"/>
              </a:solidFill>
              <a:latin typeface="华文宋体" pitchFamily="2" charset="-122"/>
              <a:ea typeface="华文宋体" pitchFamily="2" charset="-122"/>
              <a:sym typeface="华文宋体" pitchFamily="2" charset="-122"/>
            </a:endParaRPr>
          </a:p>
        </p:txBody>
      </p:sp>
      <p:sp>
        <p:nvSpPr>
          <p:cNvPr id="28" name="文本框 12"/>
          <p:cNvSpPr txBox="1">
            <a:spLocks noChangeArrowheads="1"/>
          </p:cNvSpPr>
          <p:nvPr/>
        </p:nvSpPr>
        <p:spPr bwMode="auto">
          <a:xfrm>
            <a:off x="3496878" y="2464573"/>
            <a:ext cx="3651016" cy="56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6" tIns="30853" rIns="61706" bIns="3085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defTabSz="685800" fontAlgn="auto">
              <a:lnSpc>
                <a:spcPct val="150000"/>
              </a:lnSpc>
              <a:spcBef>
                <a:spcPts val="0"/>
              </a:spcBef>
              <a:spcAft>
                <a:spcPts val="0"/>
              </a:spcAft>
            </a:pPr>
            <a:r>
              <a:rPr lang="zh-CN" altLang="en-US" sz="1080" dirty="0">
                <a:solidFill>
                  <a:prstClr val="black">
                    <a:lumMod val="65000"/>
                    <a:lumOff val="35000"/>
                  </a:prstClr>
                </a:solidFill>
                <a:latin typeface="微软雅黑" pitchFamily="34" charset="-122"/>
              </a:rPr>
              <a:t>添加适当的文字，一页文字最好不超</a:t>
            </a:r>
            <a:r>
              <a:rPr lang="en-US" altLang="zh-CN" sz="1080" dirty="0">
                <a:solidFill>
                  <a:prstClr val="black">
                    <a:lumMod val="65000"/>
                    <a:lumOff val="35000"/>
                  </a:prstClr>
                </a:solidFill>
                <a:latin typeface="微软雅黑" pitchFamily="34" charset="-122"/>
              </a:rPr>
              <a:t>200,</a:t>
            </a:r>
            <a:r>
              <a:rPr lang="zh-CN" altLang="en-US" sz="1080" dirty="0">
                <a:solidFill>
                  <a:prstClr val="black">
                    <a:lumMod val="65000"/>
                    <a:lumOff val="35000"/>
                  </a:prstClr>
                </a:solidFill>
                <a:latin typeface="微软雅黑" pitchFamily="34" charset="-122"/>
              </a:rPr>
              <a:t>添加适当的文字，添加适当的文字，一页文字最好不超</a:t>
            </a:r>
            <a:r>
              <a:rPr lang="en-US" altLang="zh-CN" sz="1080" dirty="0">
                <a:solidFill>
                  <a:prstClr val="black">
                    <a:lumMod val="65000"/>
                    <a:lumOff val="35000"/>
                  </a:prstClr>
                </a:solidFill>
                <a:latin typeface="微软雅黑" pitchFamily="34" charset="-122"/>
              </a:rPr>
              <a:t>200</a:t>
            </a:r>
            <a:endParaRPr lang="en-US" altLang="zh-CN" sz="1080" dirty="0">
              <a:solidFill>
                <a:srgbClr val="2F2637"/>
              </a:solidFill>
              <a:latin typeface="华文宋体" pitchFamily="2" charset="-122"/>
              <a:ea typeface="华文宋体" pitchFamily="2" charset="-122"/>
              <a:sym typeface="华文宋体" pitchFamily="2" charset="-122"/>
            </a:endParaRPr>
          </a:p>
        </p:txBody>
      </p:sp>
      <p:sp>
        <p:nvSpPr>
          <p:cNvPr id="29" name="文本框 13"/>
          <p:cNvSpPr txBox="1">
            <a:spLocks noChangeArrowheads="1"/>
          </p:cNvSpPr>
          <p:nvPr/>
        </p:nvSpPr>
        <p:spPr bwMode="auto">
          <a:xfrm>
            <a:off x="4371473" y="3274593"/>
            <a:ext cx="3435665" cy="56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6" tIns="30853" rIns="61706" bIns="3085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defTabSz="685800" fontAlgn="auto">
              <a:lnSpc>
                <a:spcPct val="150000"/>
              </a:lnSpc>
              <a:spcBef>
                <a:spcPts val="0"/>
              </a:spcBef>
              <a:spcAft>
                <a:spcPts val="0"/>
              </a:spcAft>
            </a:pPr>
            <a:r>
              <a:rPr lang="zh-CN" altLang="en-US" sz="1080" dirty="0">
                <a:solidFill>
                  <a:prstClr val="black">
                    <a:lumMod val="65000"/>
                    <a:lumOff val="35000"/>
                  </a:prstClr>
                </a:solidFill>
                <a:latin typeface="微软雅黑" pitchFamily="34" charset="-122"/>
              </a:rPr>
              <a:t>添加适当的文字，一页文字最好不超</a:t>
            </a:r>
            <a:r>
              <a:rPr lang="en-US" altLang="zh-CN" sz="1080" dirty="0">
                <a:solidFill>
                  <a:prstClr val="black">
                    <a:lumMod val="65000"/>
                    <a:lumOff val="35000"/>
                  </a:prstClr>
                </a:solidFill>
                <a:latin typeface="微软雅黑" pitchFamily="34" charset="-122"/>
              </a:rPr>
              <a:t>200,</a:t>
            </a:r>
            <a:r>
              <a:rPr lang="zh-CN" altLang="en-US" sz="1080" dirty="0">
                <a:solidFill>
                  <a:prstClr val="black">
                    <a:lumMod val="65000"/>
                    <a:lumOff val="35000"/>
                  </a:prstClr>
                </a:solidFill>
                <a:latin typeface="微软雅黑" pitchFamily="34" charset="-122"/>
              </a:rPr>
              <a:t>添加适当的文字，添加适当的文字，一页文字最好不超</a:t>
            </a:r>
            <a:r>
              <a:rPr lang="en-US" altLang="zh-CN" sz="1080" dirty="0">
                <a:solidFill>
                  <a:prstClr val="black">
                    <a:lumMod val="65000"/>
                    <a:lumOff val="35000"/>
                  </a:prstClr>
                </a:solidFill>
                <a:latin typeface="微软雅黑" pitchFamily="34" charset="-122"/>
              </a:rPr>
              <a:t>200</a:t>
            </a:r>
            <a:endParaRPr lang="en-US" altLang="zh-CN" sz="1080" dirty="0">
              <a:solidFill>
                <a:srgbClr val="2F2637"/>
              </a:solidFill>
              <a:latin typeface="华文宋体" pitchFamily="2" charset="-122"/>
              <a:ea typeface="华文宋体" pitchFamily="2" charset="-122"/>
              <a:sym typeface="华文宋体" pitchFamily="2" charset="-122"/>
            </a:endParaRPr>
          </a:p>
        </p:txBody>
      </p:sp>
      <p:sp>
        <p:nvSpPr>
          <p:cNvPr id="30" name="文本框 14"/>
          <p:cNvSpPr txBox="1">
            <a:spLocks noChangeArrowheads="1"/>
          </p:cNvSpPr>
          <p:nvPr/>
        </p:nvSpPr>
        <p:spPr bwMode="auto">
          <a:xfrm>
            <a:off x="4989031" y="4059626"/>
            <a:ext cx="3463880" cy="56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6" tIns="30853" rIns="61706" bIns="3085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defTabSz="685800" fontAlgn="auto">
              <a:lnSpc>
                <a:spcPct val="150000"/>
              </a:lnSpc>
              <a:spcBef>
                <a:spcPts val="0"/>
              </a:spcBef>
              <a:spcAft>
                <a:spcPts val="0"/>
              </a:spcAft>
            </a:pPr>
            <a:r>
              <a:rPr lang="zh-CN" altLang="en-US" sz="1080" dirty="0">
                <a:solidFill>
                  <a:prstClr val="black">
                    <a:lumMod val="65000"/>
                    <a:lumOff val="35000"/>
                  </a:prstClr>
                </a:solidFill>
                <a:latin typeface="微软雅黑" pitchFamily="34" charset="-122"/>
              </a:rPr>
              <a:t>添加适当的文字，一页文字最好不超</a:t>
            </a:r>
            <a:r>
              <a:rPr lang="en-US" altLang="zh-CN" sz="1080" dirty="0">
                <a:solidFill>
                  <a:prstClr val="black">
                    <a:lumMod val="65000"/>
                    <a:lumOff val="35000"/>
                  </a:prstClr>
                </a:solidFill>
                <a:latin typeface="微软雅黑" pitchFamily="34" charset="-122"/>
              </a:rPr>
              <a:t>200,</a:t>
            </a:r>
            <a:r>
              <a:rPr lang="zh-CN" altLang="en-US" sz="1080" dirty="0">
                <a:solidFill>
                  <a:prstClr val="black">
                    <a:lumMod val="65000"/>
                    <a:lumOff val="35000"/>
                  </a:prstClr>
                </a:solidFill>
                <a:latin typeface="微软雅黑" pitchFamily="34" charset="-122"/>
              </a:rPr>
              <a:t>添加适当的文字，添加适当的文字，一页文字最好不超</a:t>
            </a:r>
            <a:r>
              <a:rPr lang="en-US" altLang="zh-CN" sz="1080" dirty="0">
                <a:solidFill>
                  <a:prstClr val="black">
                    <a:lumMod val="65000"/>
                    <a:lumOff val="35000"/>
                  </a:prstClr>
                </a:solidFill>
                <a:latin typeface="微软雅黑" pitchFamily="34" charset="-122"/>
              </a:rPr>
              <a:t>200</a:t>
            </a:r>
            <a:endParaRPr lang="en-US" altLang="zh-CN" sz="1080" dirty="0">
              <a:solidFill>
                <a:srgbClr val="2F2637"/>
              </a:solidFill>
              <a:latin typeface="华文宋体" pitchFamily="2" charset="-122"/>
              <a:ea typeface="华文宋体" pitchFamily="2" charset="-122"/>
              <a:sym typeface="华文宋体" pitchFamily="2" charset="-122"/>
            </a:endParaRPr>
          </a:p>
        </p:txBody>
      </p:sp>
    </p:spTree>
    <p:extLst>
      <p:ext uri="{BB962C8B-B14F-4D97-AF65-F5344CB8AC3E}">
        <p14:creationId xmlns:p14="http://schemas.microsoft.com/office/powerpoint/2010/main" val="257286022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1500"/>
                                        <p:tgtEl>
                                          <p:spTgt spid="18"/>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26"/>
                                        </p:tgtEl>
                                        <p:attrNameLst>
                                          <p:attrName>style.visibility</p:attrName>
                                        </p:attrNameLst>
                                      </p:cBhvr>
                                      <p:to>
                                        <p:strVal val="visible"/>
                                      </p:to>
                                    </p:set>
                                    <p:anim calcmode="lin" valueType="num">
                                      <p:cBhvr>
                                        <p:cTn id="10" dur="500" fill="hold"/>
                                        <p:tgtEl>
                                          <p:spTgt spid="26"/>
                                        </p:tgtEl>
                                        <p:attrNameLst>
                                          <p:attrName>ppt_w</p:attrName>
                                        </p:attrNameLst>
                                      </p:cBhvr>
                                      <p:tavLst>
                                        <p:tav tm="0">
                                          <p:val>
                                            <p:fltVal val="0"/>
                                          </p:val>
                                        </p:tav>
                                        <p:tav tm="100000">
                                          <p:val>
                                            <p:strVal val="#ppt_w"/>
                                          </p:val>
                                        </p:tav>
                                      </p:tavLst>
                                    </p:anim>
                                    <p:anim calcmode="lin" valueType="num">
                                      <p:cBhvr>
                                        <p:cTn id="11" dur="500" fill="hold"/>
                                        <p:tgtEl>
                                          <p:spTgt spid="26"/>
                                        </p:tgtEl>
                                        <p:attrNameLst>
                                          <p:attrName>ppt_h</p:attrName>
                                        </p:attrNameLst>
                                      </p:cBhvr>
                                      <p:tavLst>
                                        <p:tav tm="0">
                                          <p:val>
                                            <p:fltVal val="0"/>
                                          </p:val>
                                        </p:tav>
                                        <p:tav tm="100000">
                                          <p:val>
                                            <p:strVal val="#ppt_h"/>
                                          </p:val>
                                        </p:tav>
                                      </p:tavLst>
                                    </p:anim>
                                    <p:animEffect transition="in" filter="fade">
                                      <p:cBhvr>
                                        <p:cTn id="12" dur="500"/>
                                        <p:tgtEl>
                                          <p:spTgt spid="26"/>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par>
                                <p:cTn id="18" presetID="53" presetClass="entr" presetSubtype="16" fill="hold" grpId="0" nodeType="withEffect">
                                  <p:stCondLst>
                                    <p:cond delay="750"/>
                                  </p:stCondLst>
                                  <p:childTnLst>
                                    <p:set>
                                      <p:cBhvr>
                                        <p:cTn id="19" dur="1" fill="hold">
                                          <p:stCondLst>
                                            <p:cond delay="0"/>
                                          </p:stCondLst>
                                        </p:cTn>
                                        <p:tgtEl>
                                          <p:spTgt spid="24"/>
                                        </p:tgtEl>
                                        <p:attrNameLst>
                                          <p:attrName>style.visibility</p:attrName>
                                        </p:attrNameLst>
                                      </p:cBhvr>
                                      <p:to>
                                        <p:strVal val="visible"/>
                                      </p:to>
                                    </p:set>
                                    <p:anim calcmode="lin" valueType="num">
                                      <p:cBhvr>
                                        <p:cTn id="20" dur="500" fill="hold"/>
                                        <p:tgtEl>
                                          <p:spTgt spid="24"/>
                                        </p:tgtEl>
                                        <p:attrNameLst>
                                          <p:attrName>ppt_w</p:attrName>
                                        </p:attrNameLst>
                                      </p:cBhvr>
                                      <p:tavLst>
                                        <p:tav tm="0">
                                          <p:val>
                                            <p:fltVal val="0"/>
                                          </p:val>
                                        </p:tav>
                                        <p:tav tm="100000">
                                          <p:val>
                                            <p:strVal val="#ppt_w"/>
                                          </p:val>
                                        </p:tav>
                                      </p:tavLst>
                                    </p:anim>
                                    <p:anim calcmode="lin" valueType="num">
                                      <p:cBhvr>
                                        <p:cTn id="21" dur="500" fill="hold"/>
                                        <p:tgtEl>
                                          <p:spTgt spid="24"/>
                                        </p:tgtEl>
                                        <p:attrNameLst>
                                          <p:attrName>ppt_h</p:attrName>
                                        </p:attrNameLst>
                                      </p:cBhvr>
                                      <p:tavLst>
                                        <p:tav tm="0">
                                          <p:val>
                                            <p:fltVal val="0"/>
                                          </p:val>
                                        </p:tav>
                                        <p:tav tm="100000">
                                          <p:val>
                                            <p:strVal val="#ppt_h"/>
                                          </p:val>
                                        </p:tav>
                                      </p:tavLst>
                                    </p:anim>
                                    <p:animEffect transition="in" filter="fade">
                                      <p:cBhvr>
                                        <p:cTn id="22" dur="500"/>
                                        <p:tgtEl>
                                          <p:spTgt spid="24"/>
                                        </p:tgtEl>
                                      </p:cBhvr>
                                    </p:animEffect>
                                  </p:childTnLst>
                                </p:cTn>
                              </p:par>
                              <p:par>
                                <p:cTn id="23" presetID="53" presetClass="entr" presetSubtype="16"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left)">
                                      <p:cBhvr>
                                        <p:cTn id="34" dur="500"/>
                                        <p:tgtEl>
                                          <p:spTgt spid="2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left)">
                                      <p:cBhvr>
                                        <p:cTn id="4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p:cNvSpPr>
            <a:spLocks noChangeArrowheads="1"/>
          </p:cNvSpPr>
          <p:nvPr/>
        </p:nvSpPr>
        <p:spPr bwMode="auto">
          <a:xfrm>
            <a:off x="6419017" y="2547861"/>
            <a:ext cx="1649921" cy="1445361"/>
          </a:xfrm>
          <a:prstGeom prst="roundRect">
            <a:avLst>
              <a:gd name="adj" fmla="val 0"/>
            </a:avLst>
          </a:prstGeom>
          <a:noFill/>
          <a:ln w="3175" algn="ctr">
            <a:solidFill>
              <a:srgbClr val="969696"/>
            </a:solidFill>
            <a:prstDash val="dash"/>
            <a:round/>
            <a:headEnd/>
            <a:tailEnd/>
          </a:ln>
          <a:extLst/>
        </p:spPr>
        <p:txBody>
          <a:bodyPr anchor="b"/>
          <a:lstStyle/>
          <a:p>
            <a:pPr defTabSz="910314" fontAlgn="auto">
              <a:lnSpc>
                <a:spcPct val="120000"/>
              </a:lnSpc>
              <a:spcBef>
                <a:spcPts val="0"/>
              </a:spcBef>
              <a:spcAft>
                <a:spcPts val="0"/>
              </a:spcAft>
              <a:defRPr/>
            </a:pPr>
            <a:r>
              <a:rPr lang="zh-CN" altLang="en-US" sz="1505" dirty="0">
                <a:solidFill>
                  <a:srgbClr val="262626">
                    <a:lumMod val="75000"/>
                    <a:lumOff val="25000"/>
                  </a:srgbClr>
                </a:solidFill>
                <a:latin typeface="微软雅黑" pitchFamily="34" charset="-122"/>
                <a:ea typeface="微软雅黑" pitchFamily="34" charset="-122"/>
              </a:rPr>
              <a:t>单击添加段落文字单击添加段落文字单击添加段落文字</a:t>
            </a:r>
          </a:p>
          <a:p>
            <a:pPr defTabSz="910314" fontAlgn="auto">
              <a:lnSpc>
                <a:spcPct val="120000"/>
              </a:lnSpc>
              <a:spcBef>
                <a:spcPts val="0"/>
              </a:spcBef>
              <a:spcAft>
                <a:spcPts val="0"/>
              </a:spcAft>
              <a:defRPr/>
            </a:pPr>
            <a:endParaRPr lang="zh-CN" altLang="en-US" sz="1505" dirty="0">
              <a:solidFill>
                <a:srgbClr val="262626">
                  <a:lumMod val="75000"/>
                  <a:lumOff val="25000"/>
                </a:srgbClr>
              </a:solidFill>
              <a:latin typeface="微软雅黑" pitchFamily="34" charset="-122"/>
              <a:ea typeface="微软雅黑" pitchFamily="34" charset="-122"/>
            </a:endParaRPr>
          </a:p>
        </p:txBody>
      </p:sp>
      <p:sp>
        <p:nvSpPr>
          <p:cNvPr id="4" name="AutoShape 3"/>
          <p:cNvSpPr>
            <a:spLocks noChangeArrowheads="1"/>
          </p:cNvSpPr>
          <p:nvPr/>
        </p:nvSpPr>
        <p:spPr bwMode="auto">
          <a:xfrm>
            <a:off x="2750367" y="2541888"/>
            <a:ext cx="1649922" cy="1449840"/>
          </a:xfrm>
          <a:prstGeom prst="roundRect">
            <a:avLst>
              <a:gd name="adj" fmla="val 0"/>
            </a:avLst>
          </a:prstGeom>
          <a:noFill/>
          <a:ln w="3175" algn="ctr">
            <a:solidFill>
              <a:srgbClr val="969696"/>
            </a:solidFill>
            <a:prstDash val="dash"/>
            <a:round/>
            <a:headEnd/>
            <a:tailEnd/>
          </a:ln>
          <a:extLst/>
        </p:spPr>
        <p:txBody>
          <a:bodyPr anchor="b"/>
          <a:lstStyle/>
          <a:p>
            <a:pPr defTabSz="910314" fontAlgn="auto">
              <a:lnSpc>
                <a:spcPct val="120000"/>
              </a:lnSpc>
              <a:spcBef>
                <a:spcPts val="0"/>
              </a:spcBef>
              <a:spcAft>
                <a:spcPts val="0"/>
              </a:spcAft>
              <a:defRPr/>
            </a:pPr>
            <a:r>
              <a:rPr lang="zh-CN" altLang="en-US" sz="1505" dirty="0">
                <a:solidFill>
                  <a:srgbClr val="262626">
                    <a:lumMod val="75000"/>
                    <a:lumOff val="25000"/>
                  </a:srgbClr>
                </a:solidFill>
                <a:latin typeface="微软雅黑" pitchFamily="34" charset="-122"/>
                <a:ea typeface="微软雅黑" pitchFamily="34" charset="-122"/>
              </a:rPr>
              <a:t>单击添加段落文字单击添加段落文字单击添加段落文字</a:t>
            </a:r>
            <a:endParaRPr lang="en-US" altLang="zh-CN" sz="1505" dirty="0">
              <a:solidFill>
                <a:srgbClr val="262626">
                  <a:lumMod val="75000"/>
                  <a:lumOff val="25000"/>
                </a:srgbClr>
              </a:solidFill>
              <a:latin typeface="微软雅黑" pitchFamily="34" charset="-122"/>
              <a:ea typeface="微软雅黑" pitchFamily="34" charset="-122"/>
            </a:endParaRPr>
          </a:p>
          <a:p>
            <a:pPr defTabSz="910314" fontAlgn="auto">
              <a:lnSpc>
                <a:spcPct val="120000"/>
              </a:lnSpc>
              <a:spcBef>
                <a:spcPts val="0"/>
              </a:spcBef>
              <a:spcAft>
                <a:spcPts val="0"/>
              </a:spcAft>
              <a:defRPr/>
            </a:pPr>
            <a:endParaRPr lang="zh-CN" altLang="en-US" sz="1505" dirty="0">
              <a:solidFill>
                <a:srgbClr val="262626">
                  <a:lumMod val="75000"/>
                  <a:lumOff val="25000"/>
                </a:srgbClr>
              </a:solidFill>
              <a:latin typeface="微软雅黑" pitchFamily="34" charset="-122"/>
              <a:ea typeface="微软雅黑" pitchFamily="34" charset="-122"/>
            </a:endParaRPr>
          </a:p>
        </p:txBody>
      </p:sp>
      <p:sp>
        <p:nvSpPr>
          <p:cNvPr id="5" name="AutoShape 4"/>
          <p:cNvSpPr>
            <a:spLocks noChangeArrowheads="1"/>
          </p:cNvSpPr>
          <p:nvPr/>
        </p:nvSpPr>
        <p:spPr bwMode="auto">
          <a:xfrm>
            <a:off x="4583946" y="2553834"/>
            <a:ext cx="1640963" cy="1440881"/>
          </a:xfrm>
          <a:prstGeom prst="roundRect">
            <a:avLst>
              <a:gd name="adj" fmla="val 0"/>
            </a:avLst>
          </a:prstGeom>
          <a:noFill/>
          <a:ln w="3175" algn="ctr">
            <a:solidFill>
              <a:srgbClr val="969696"/>
            </a:solidFill>
            <a:prstDash val="dash"/>
            <a:round/>
            <a:headEnd/>
            <a:tailEnd/>
          </a:ln>
          <a:extLst/>
        </p:spPr>
        <p:txBody>
          <a:bodyPr/>
          <a:lstStyle/>
          <a:p>
            <a:pPr defTabSz="910314" fontAlgn="auto">
              <a:lnSpc>
                <a:spcPct val="120000"/>
              </a:lnSpc>
              <a:spcBef>
                <a:spcPts val="0"/>
              </a:spcBef>
              <a:spcAft>
                <a:spcPts val="0"/>
              </a:spcAft>
              <a:defRPr/>
            </a:pPr>
            <a:r>
              <a:rPr lang="zh-CN" altLang="en-US" sz="1505" dirty="0">
                <a:solidFill>
                  <a:srgbClr val="262626">
                    <a:lumMod val="75000"/>
                    <a:lumOff val="25000"/>
                  </a:srgbClr>
                </a:solidFill>
                <a:latin typeface="微软雅黑" pitchFamily="34" charset="-122"/>
                <a:ea typeface="微软雅黑" pitchFamily="34" charset="-122"/>
              </a:rPr>
              <a:t>单击添加段落文字单击添加段落文字单击添加段落文字</a:t>
            </a:r>
          </a:p>
        </p:txBody>
      </p:sp>
      <p:sp>
        <p:nvSpPr>
          <p:cNvPr id="7" name="AutoShape 6"/>
          <p:cNvSpPr>
            <a:spLocks noChangeArrowheads="1"/>
          </p:cNvSpPr>
          <p:nvPr/>
        </p:nvSpPr>
        <p:spPr bwMode="auto">
          <a:xfrm>
            <a:off x="915297" y="2541889"/>
            <a:ext cx="1602141" cy="1440881"/>
          </a:xfrm>
          <a:prstGeom prst="roundRect">
            <a:avLst>
              <a:gd name="adj" fmla="val 0"/>
            </a:avLst>
          </a:prstGeom>
          <a:noFill/>
          <a:ln w="3175" algn="ctr">
            <a:solidFill>
              <a:srgbClr val="969696"/>
            </a:solidFill>
            <a:prstDash val="dash"/>
            <a:round/>
            <a:headEnd/>
            <a:tailEnd/>
          </a:ln>
          <a:extLst/>
        </p:spPr>
        <p:txBody>
          <a:bodyPr/>
          <a:lstStyle/>
          <a:p>
            <a:pPr defTabSz="910314" fontAlgn="auto">
              <a:lnSpc>
                <a:spcPct val="120000"/>
              </a:lnSpc>
              <a:spcBef>
                <a:spcPts val="0"/>
              </a:spcBef>
              <a:spcAft>
                <a:spcPts val="0"/>
              </a:spcAft>
              <a:defRPr/>
            </a:pPr>
            <a:r>
              <a:rPr lang="zh-CN" altLang="en-US" sz="1505" dirty="0">
                <a:solidFill>
                  <a:srgbClr val="262626">
                    <a:lumMod val="75000"/>
                    <a:lumOff val="25000"/>
                  </a:srgbClr>
                </a:solidFill>
                <a:latin typeface="微软雅黑" pitchFamily="34" charset="-122"/>
                <a:ea typeface="微软雅黑" pitchFamily="34" charset="-122"/>
              </a:rPr>
              <a:t>单击添加段落文字单击添加段落文字单击添加段落文字</a:t>
            </a:r>
          </a:p>
        </p:txBody>
      </p:sp>
      <p:sp>
        <p:nvSpPr>
          <p:cNvPr id="8" name="AutoShape 9"/>
          <p:cNvSpPr>
            <a:spLocks noChangeArrowheads="1"/>
          </p:cNvSpPr>
          <p:nvPr/>
        </p:nvSpPr>
        <p:spPr bwMode="auto">
          <a:xfrm>
            <a:off x="2748875" y="1433978"/>
            <a:ext cx="1945563" cy="1119856"/>
          </a:xfrm>
          <a:prstGeom prst="chevron">
            <a:avLst>
              <a:gd name="adj" fmla="val 25746"/>
            </a:avLst>
          </a:prstGeom>
          <a:solidFill>
            <a:schemeClr val="tx2">
              <a:lumMod val="60000"/>
              <a:lumOff val="40000"/>
            </a:schemeClr>
          </a:solidFill>
          <a:ln>
            <a:noFill/>
          </a:ln>
          <a:extLst/>
        </p:spPr>
        <p:txBody>
          <a:bodyPr wrap="none" anchor="ctr"/>
          <a:lstStyle/>
          <a:p>
            <a:pPr algn="ctr" defTabSz="909361"/>
            <a:r>
              <a:rPr lang="en-US" altLang="zh-CN" sz="2257">
                <a:solidFill>
                  <a:srgbClr val="F8F8F8"/>
                </a:solidFill>
                <a:latin typeface="微软雅黑" pitchFamily="34" charset="-122"/>
                <a:ea typeface="微软雅黑" pitchFamily="34" charset="-122"/>
              </a:rPr>
              <a:t>NO.2</a:t>
            </a:r>
          </a:p>
        </p:txBody>
      </p:sp>
      <p:sp>
        <p:nvSpPr>
          <p:cNvPr id="9" name="AutoShape 10"/>
          <p:cNvSpPr>
            <a:spLocks noChangeArrowheads="1"/>
          </p:cNvSpPr>
          <p:nvPr/>
        </p:nvSpPr>
        <p:spPr bwMode="auto">
          <a:xfrm>
            <a:off x="915296" y="1433978"/>
            <a:ext cx="1945563" cy="1119856"/>
          </a:xfrm>
          <a:prstGeom prst="homePlate">
            <a:avLst>
              <a:gd name="adj" fmla="val 30452"/>
            </a:avLst>
          </a:prstGeom>
          <a:solidFill>
            <a:srgbClr val="D0006D"/>
          </a:solidFill>
          <a:ln>
            <a:noFill/>
          </a:ln>
          <a:extLst/>
        </p:spPr>
        <p:txBody>
          <a:bodyPr wrap="none" anchor="ctr"/>
          <a:lstStyle/>
          <a:p>
            <a:pPr algn="ctr" defTabSz="909361"/>
            <a:r>
              <a:rPr lang="en-US" altLang="zh-CN" sz="2257">
                <a:solidFill>
                  <a:srgbClr val="F8F8F8"/>
                </a:solidFill>
                <a:latin typeface="微软雅黑" pitchFamily="34" charset="-122"/>
                <a:ea typeface="微软雅黑" pitchFamily="34" charset="-122"/>
              </a:rPr>
              <a:t>NO.1</a:t>
            </a:r>
          </a:p>
        </p:txBody>
      </p:sp>
      <p:sp>
        <p:nvSpPr>
          <p:cNvPr id="10" name="AutoShape 11"/>
          <p:cNvSpPr>
            <a:spLocks noChangeArrowheads="1"/>
          </p:cNvSpPr>
          <p:nvPr/>
        </p:nvSpPr>
        <p:spPr bwMode="auto">
          <a:xfrm>
            <a:off x="4582453" y="1433978"/>
            <a:ext cx="1945563" cy="1119856"/>
          </a:xfrm>
          <a:prstGeom prst="chevron">
            <a:avLst>
              <a:gd name="adj" fmla="val 25746"/>
            </a:avLst>
          </a:prstGeom>
          <a:solidFill>
            <a:schemeClr val="accent1"/>
          </a:solidFill>
          <a:ln>
            <a:noFill/>
          </a:ln>
          <a:extLst/>
        </p:spPr>
        <p:txBody>
          <a:bodyPr wrap="none" anchor="ctr"/>
          <a:lstStyle/>
          <a:p>
            <a:pPr algn="ctr" defTabSz="909361"/>
            <a:r>
              <a:rPr lang="en-US" altLang="zh-CN" sz="2257">
                <a:solidFill>
                  <a:srgbClr val="F8F8F8"/>
                </a:solidFill>
                <a:latin typeface="微软雅黑" pitchFamily="34" charset="-122"/>
                <a:ea typeface="微软雅黑" pitchFamily="34" charset="-122"/>
              </a:rPr>
              <a:t>NO.3</a:t>
            </a:r>
          </a:p>
        </p:txBody>
      </p:sp>
      <p:sp>
        <p:nvSpPr>
          <p:cNvPr id="11" name="AutoShape 12"/>
          <p:cNvSpPr>
            <a:spLocks noChangeArrowheads="1"/>
          </p:cNvSpPr>
          <p:nvPr/>
        </p:nvSpPr>
        <p:spPr bwMode="auto">
          <a:xfrm>
            <a:off x="6414537" y="1433978"/>
            <a:ext cx="1945564" cy="1119856"/>
          </a:xfrm>
          <a:prstGeom prst="chevron">
            <a:avLst>
              <a:gd name="adj" fmla="val 25780"/>
            </a:avLst>
          </a:prstGeom>
          <a:solidFill>
            <a:schemeClr val="bg2"/>
          </a:solidFill>
          <a:ln>
            <a:noFill/>
          </a:ln>
          <a:extLst/>
        </p:spPr>
        <p:txBody>
          <a:bodyPr wrap="none" anchor="ctr"/>
          <a:lstStyle/>
          <a:p>
            <a:pPr algn="ctr" defTabSz="910314" fontAlgn="auto">
              <a:spcBef>
                <a:spcPts val="0"/>
              </a:spcBef>
              <a:spcAft>
                <a:spcPts val="0"/>
              </a:spcAft>
              <a:defRPr/>
            </a:pPr>
            <a:r>
              <a:rPr lang="en-US" altLang="zh-CN" sz="2257">
                <a:solidFill>
                  <a:srgbClr val="F8F8F8"/>
                </a:solidFill>
                <a:latin typeface="微软雅黑" pitchFamily="34" charset="-122"/>
                <a:ea typeface="微软雅黑" pitchFamily="34" charset="-122"/>
              </a:rPr>
              <a:t>NO.4</a:t>
            </a:r>
          </a:p>
        </p:txBody>
      </p:sp>
    </p:spTree>
    <p:extLst>
      <p:ext uri="{BB962C8B-B14F-4D97-AF65-F5344CB8AC3E}">
        <p14:creationId xmlns:p14="http://schemas.microsoft.com/office/powerpoint/2010/main" val="261542449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300" fill="hold"/>
                                        <p:tgtEl>
                                          <p:spTgt spid="9"/>
                                        </p:tgtEl>
                                        <p:attrNameLst>
                                          <p:attrName>ppt_x</p:attrName>
                                        </p:attrNameLst>
                                      </p:cBhvr>
                                      <p:tavLst>
                                        <p:tav tm="0">
                                          <p:val>
                                            <p:strVal val="0-#ppt_w/2"/>
                                          </p:val>
                                        </p:tav>
                                        <p:tav tm="100000">
                                          <p:val>
                                            <p:strVal val="#ppt_x"/>
                                          </p:val>
                                        </p:tav>
                                      </p:tavLst>
                                    </p:anim>
                                    <p:anim calcmode="lin" valueType="num">
                                      <p:cBhvr additive="base">
                                        <p:cTn id="8" dur="300" fill="hold"/>
                                        <p:tgtEl>
                                          <p:spTgt spid="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nodeType="afterGroup">
                            <p:stCondLst>
                              <p:cond delay="800"/>
                            </p:stCondLst>
                            <p:childTnLst>
                              <p:par>
                                <p:cTn id="14" presetID="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300" fill="hold"/>
                                        <p:tgtEl>
                                          <p:spTgt spid="8"/>
                                        </p:tgtEl>
                                        <p:attrNameLst>
                                          <p:attrName>ppt_x</p:attrName>
                                        </p:attrNameLst>
                                      </p:cBhvr>
                                      <p:tavLst>
                                        <p:tav tm="0">
                                          <p:val>
                                            <p:strVal val="0-#ppt_w/2"/>
                                          </p:val>
                                        </p:tav>
                                        <p:tav tm="100000">
                                          <p:val>
                                            <p:strVal val="#ppt_x"/>
                                          </p:val>
                                        </p:tav>
                                      </p:tavLst>
                                    </p:anim>
                                    <p:anim calcmode="lin" valueType="num">
                                      <p:cBhvr additive="base">
                                        <p:cTn id="17" dur="300" fill="hold"/>
                                        <p:tgtEl>
                                          <p:spTgt spid="8"/>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100"/>
                            </p:stCondLst>
                            <p:childTnLst>
                              <p:par>
                                <p:cTn id="19" presetID="22" presetClass="entr" presetSubtype="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par>
                          <p:cTn id="22" fill="hold" nodeType="afterGroup">
                            <p:stCondLst>
                              <p:cond delay="1600"/>
                            </p:stCondLst>
                            <p:childTnLst>
                              <p:par>
                                <p:cTn id="23" presetID="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300" fill="hold"/>
                                        <p:tgtEl>
                                          <p:spTgt spid="10"/>
                                        </p:tgtEl>
                                        <p:attrNameLst>
                                          <p:attrName>ppt_x</p:attrName>
                                        </p:attrNameLst>
                                      </p:cBhvr>
                                      <p:tavLst>
                                        <p:tav tm="0">
                                          <p:val>
                                            <p:strVal val="0-#ppt_w/2"/>
                                          </p:val>
                                        </p:tav>
                                        <p:tav tm="100000">
                                          <p:val>
                                            <p:strVal val="#ppt_x"/>
                                          </p:val>
                                        </p:tav>
                                      </p:tavLst>
                                    </p:anim>
                                    <p:anim calcmode="lin" valueType="num">
                                      <p:cBhvr additive="base">
                                        <p:cTn id="26" dur="300" fill="hold"/>
                                        <p:tgtEl>
                                          <p:spTgt spid="10"/>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900"/>
                            </p:stCondLst>
                            <p:childTnLst>
                              <p:par>
                                <p:cTn id="28" presetID="22" presetClass="entr" presetSubtype="1"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500"/>
                                        <p:tgtEl>
                                          <p:spTgt spid="5"/>
                                        </p:tgtEl>
                                      </p:cBhvr>
                                    </p:animEffect>
                                  </p:childTnLst>
                                </p:cTn>
                              </p:par>
                            </p:childTnLst>
                          </p:cTn>
                        </p:par>
                        <p:par>
                          <p:cTn id="31" fill="hold" nodeType="afterGroup">
                            <p:stCondLst>
                              <p:cond delay="2400"/>
                            </p:stCondLst>
                            <p:childTnLst>
                              <p:par>
                                <p:cTn id="32" presetID="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300" fill="hold"/>
                                        <p:tgtEl>
                                          <p:spTgt spid="11"/>
                                        </p:tgtEl>
                                        <p:attrNameLst>
                                          <p:attrName>ppt_x</p:attrName>
                                        </p:attrNameLst>
                                      </p:cBhvr>
                                      <p:tavLst>
                                        <p:tav tm="0">
                                          <p:val>
                                            <p:strVal val="0-#ppt_w/2"/>
                                          </p:val>
                                        </p:tav>
                                        <p:tav tm="100000">
                                          <p:val>
                                            <p:strVal val="#ppt_x"/>
                                          </p:val>
                                        </p:tav>
                                      </p:tavLst>
                                    </p:anim>
                                    <p:anim calcmode="lin" valueType="num">
                                      <p:cBhvr additive="base">
                                        <p:cTn id="35" dur="300" fill="hold"/>
                                        <p:tgtEl>
                                          <p:spTgt spid="11"/>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2700"/>
                            </p:stCondLst>
                            <p:childTnLst>
                              <p:par>
                                <p:cTn id="37" presetID="22" presetClass="entr" presetSubtype="1"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up)">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10"/>
          <p:cNvSpPr>
            <a:spLocks/>
          </p:cNvSpPr>
          <p:nvPr/>
        </p:nvSpPr>
        <p:spPr bwMode="auto">
          <a:xfrm>
            <a:off x="5466761" y="1800327"/>
            <a:ext cx="235735" cy="235868"/>
          </a:xfrm>
          <a:custGeom>
            <a:avLst/>
            <a:gdLst>
              <a:gd name="T0" fmla="*/ 477 w 477"/>
              <a:gd name="T1" fmla="*/ 0 h 476"/>
              <a:gd name="T2" fmla="*/ 413 w 477"/>
              <a:gd name="T3" fmla="*/ 238 h 476"/>
              <a:gd name="T4" fmla="*/ 349 w 477"/>
              <a:gd name="T5" fmla="*/ 476 h 476"/>
              <a:gd name="T6" fmla="*/ 175 w 477"/>
              <a:gd name="T7" fmla="*/ 302 h 476"/>
              <a:gd name="T8" fmla="*/ 0 w 477"/>
              <a:gd name="T9" fmla="*/ 127 h 476"/>
              <a:gd name="T10" fmla="*/ 239 w 477"/>
              <a:gd name="T11" fmla="*/ 63 h 476"/>
              <a:gd name="T12" fmla="*/ 477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477" y="0"/>
                </a:moveTo>
                <a:lnTo>
                  <a:pt x="413" y="238"/>
                </a:lnTo>
                <a:lnTo>
                  <a:pt x="349" y="476"/>
                </a:lnTo>
                <a:lnTo>
                  <a:pt x="175" y="302"/>
                </a:lnTo>
                <a:lnTo>
                  <a:pt x="0" y="127"/>
                </a:lnTo>
                <a:lnTo>
                  <a:pt x="239" y="63"/>
                </a:lnTo>
                <a:lnTo>
                  <a:pt x="477" y="0"/>
                </a:lnTo>
                <a:close/>
              </a:path>
            </a:pathLst>
          </a:custGeom>
          <a:solidFill>
            <a:srgbClr val="B00000"/>
          </a:solidFill>
          <a:ln>
            <a:noFill/>
          </a:ln>
        </p:spPr>
        <p:txBody>
          <a:bodyPr vert="horz" wrap="square" lIns="55433" tIns="27717" rIns="55433" bIns="27717" numCol="1" anchor="t" anchorCtr="0" compatLnSpc="1">
            <a:prstTxWarp prst="textNoShape">
              <a:avLst/>
            </a:prstTxWarp>
          </a:bodyPr>
          <a:lstStyle/>
          <a:p>
            <a:pPr defTabSz="685800" fontAlgn="auto">
              <a:spcBef>
                <a:spcPts val="0"/>
              </a:spcBef>
              <a:spcAft>
                <a:spcPts val="0"/>
              </a:spcAft>
            </a:pPr>
            <a:endParaRPr lang="zh-CN" altLang="en-US" sz="1815">
              <a:solidFill>
                <a:prstClr val="black">
                  <a:lumMod val="75000"/>
                  <a:lumOff val="25000"/>
                </a:prstClr>
              </a:solidFill>
              <a:latin typeface="等线"/>
              <a:ea typeface="等线" panose="02010600030101010101" pitchFamily="2" charset="-122"/>
            </a:endParaRPr>
          </a:p>
        </p:txBody>
      </p:sp>
      <p:sp>
        <p:nvSpPr>
          <p:cNvPr id="27" name="Freeform 11"/>
          <p:cNvSpPr>
            <a:spLocks/>
          </p:cNvSpPr>
          <p:nvPr/>
        </p:nvSpPr>
        <p:spPr bwMode="auto">
          <a:xfrm>
            <a:off x="3155594" y="1800327"/>
            <a:ext cx="235735" cy="235868"/>
          </a:xfrm>
          <a:custGeom>
            <a:avLst/>
            <a:gdLst>
              <a:gd name="T0" fmla="*/ 0 w 476"/>
              <a:gd name="T1" fmla="*/ 0 h 476"/>
              <a:gd name="T2" fmla="*/ 63 w 476"/>
              <a:gd name="T3" fmla="*/ 238 h 476"/>
              <a:gd name="T4" fmla="*/ 127 w 476"/>
              <a:gd name="T5" fmla="*/ 476 h 476"/>
              <a:gd name="T6" fmla="*/ 302 w 476"/>
              <a:gd name="T7" fmla="*/ 302 h 476"/>
              <a:gd name="T8" fmla="*/ 476 w 476"/>
              <a:gd name="T9" fmla="*/ 127 h 476"/>
              <a:gd name="T10" fmla="*/ 238 w 476"/>
              <a:gd name="T11" fmla="*/ 63 h 476"/>
              <a:gd name="T12" fmla="*/ 0 w 476"/>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6" h="476">
                <a:moveTo>
                  <a:pt x="0" y="0"/>
                </a:moveTo>
                <a:lnTo>
                  <a:pt x="63" y="238"/>
                </a:lnTo>
                <a:lnTo>
                  <a:pt x="127" y="476"/>
                </a:lnTo>
                <a:lnTo>
                  <a:pt x="302" y="302"/>
                </a:lnTo>
                <a:lnTo>
                  <a:pt x="476" y="127"/>
                </a:lnTo>
                <a:lnTo>
                  <a:pt x="238" y="63"/>
                </a:lnTo>
                <a:lnTo>
                  <a:pt x="0" y="0"/>
                </a:lnTo>
                <a:close/>
              </a:path>
            </a:pathLst>
          </a:custGeom>
          <a:solidFill>
            <a:schemeClr val="tx1">
              <a:lumMod val="75000"/>
              <a:lumOff val="25000"/>
            </a:schemeClr>
          </a:solidFill>
          <a:ln>
            <a:noFill/>
          </a:ln>
        </p:spPr>
        <p:txBody>
          <a:bodyPr vert="horz" wrap="square" lIns="55433" tIns="27717" rIns="55433" bIns="27717" numCol="1" anchor="t" anchorCtr="0" compatLnSpc="1">
            <a:prstTxWarp prst="textNoShape">
              <a:avLst/>
            </a:prstTxWarp>
          </a:bodyPr>
          <a:lstStyle/>
          <a:p>
            <a:pPr defTabSz="685800" fontAlgn="auto">
              <a:spcBef>
                <a:spcPts val="0"/>
              </a:spcBef>
              <a:spcAft>
                <a:spcPts val="0"/>
              </a:spcAft>
            </a:pPr>
            <a:endParaRPr lang="zh-CN" altLang="en-US" sz="1815">
              <a:solidFill>
                <a:prstClr val="black">
                  <a:lumMod val="75000"/>
                  <a:lumOff val="25000"/>
                </a:prstClr>
              </a:solidFill>
              <a:latin typeface="等线"/>
              <a:ea typeface="等线" panose="02010600030101010101" pitchFamily="2" charset="-122"/>
            </a:endParaRPr>
          </a:p>
        </p:txBody>
      </p:sp>
      <p:sp>
        <p:nvSpPr>
          <p:cNvPr id="28" name="Freeform 12"/>
          <p:cNvSpPr>
            <a:spLocks/>
          </p:cNvSpPr>
          <p:nvPr/>
        </p:nvSpPr>
        <p:spPr bwMode="auto">
          <a:xfrm>
            <a:off x="3167141" y="4000160"/>
            <a:ext cx="235735" cy="234906"/>
          </a:xfrm>
          <a:custGeom>
            <a:avLst/>
            <a:gdLst>
              <a:gd name="T0" fmla="*/ 128 w 477"/>
              <a:gd name="T1" fmla="*/ 0 h 476"/>
              <a:gd name="T2" fmla="*/ 64 w 477"/>
              <a:gd name="T3" fmla="*/ 238 h 476"/>
              <a:gd name="T4" fmla="*/ 0 w 477"/>
              <a:gd name="T5" fmla="*/ 476 h 476"/>
              <a:gd name="T6" fmla="*/ 238 w 477"/>
              <a:gd name="T7" fmla="*/ 413 h 476"/>
              <a:gd name="T8" fmla="*/ 477 w 477"/>
              <a:gd name="T9" fmla="*/ 349 h 476"/>
              <a:gd name="T10" fmla="*/ 302 w 477"/>
              <a:gd name="T11" fmla="*/ 174 h 476"/>
              <a:gd name="T12" fmla="*/ 128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128" y="0"/>
                </a:moveTo>
                <a:lnTo>
                  <a:pt x="64" y="238"/>
                </a:lnTo>
                <a:lnTo>
                  <a:pt x="0" y="476"/>
                </a:lnTo>
                <a:lnTo>
                  <a:pt x="238" y="413"/>
                </a:lnTo>
                <a:lnTo>
                  <a:pt x="477" y="349"/>
                </a:lnTo>
                <a:lnTo>
                  <a:pt x="302" y="174"/>
                </a:lnTo>
                <a:lnTo>
                  <a:pt x="128" y="0"/>
                </a:lnTo>
                <a:close/>
              </a:path>
            </a:pathLst>
          </a:custGeom>
          <a:solidFill>
            <a:srgbClr val="B00000"/>
          </a:solidFill>
          <a:ln>
            <a:noFill/>
          </a:ln>
        </p:spPr>
        <p:txBody>
          <a:bodyPr vert="horz" wrap="square" lIns="55433" tIns="27717" rIns="55433" bIns="27717" numCol="1" anchor="t" anchorCtr="0" compatLnSpc="1">
            <a:prstTxWarp prst="textNoShape">
              <a:avLst/>
            </a:prstTxWarp>
          </a:bodyPr>
          <a:lstStyle/>
          <a:p>
            <a:pPr defTabSz="685800" fontAlgn="auto">
              <a:spcBef>
                <a:spcPts val="0"/>
              </a:spcBef>
              <a:spcAft>
                <a:spcPts val="0"/>
              </a:spcAft>
            </a:pPr>
            <a:endParaRPr lang="zh-CN" altLang="en-US" sz="1815">
              <a:solidFill>
                <a:prstClr val="black">
                  <a:lumMod val="75000"/>
                  <a:lumOff val="25000"/>
                </a:prstClr>
              </a:solidFill>
              <a:latin typeface="等线"/>
              <a:ea typeface="等线" panose="02010600030101010101" pitchFamily="2" charset="-122"/>
            </a:endParaRPr>
          </a:p>
        </p:txBody>
      </p:sp>
      <p:sp>
        <p:nvSpPr>
          <p:cNvPr id="29" name="Freeform 13"/>
          <p:cNvSpPr>
            <a:spLocks/>
          </p:cNvSpPr>
          <p:nvPr/>
        </p:nvSpPr>
        <p:spPr bwMode="auto">
          <a:xfrm>
            <a:off x="5456174" y="4000160"/>
            <a:ext cx="234773" cy="234906"/>
          </a:xfrm>
          <a:custGeom>
            <a:avLst/>
            <a:gdLst>
              <a:gd name="T0" fmla="*/ 349 w 477"/>
              <a:gd name="T1" fmla="*/ 0 h 476"/>
              <a:gd name="T2" fmla="*/ 413 w 477"/>
              <a:gd name="T3" fmla="*/ 238 h 476"/>
              <a:gd name="T4" fmla="*/ 477 w 477"/>
              <a:gd name="T5" fmla="*/ 476 h 476"/>
              <a:gd name="T6" fmla="*/ 238 w 477"/>
              <a:gd name="T7" fmla="*/ 413 h 476"/>
              <a:gd name="T8" fmla="*/ 0 w 477"/>
              <a:gd name="T9" fmla="*/ 349 h 476"/>
              <a:gd name="T10" fmla="*/ 175 w 477"/>
              <a:gd name="T11" fmla="*/ 174 h 476"/>
              <a:gd name="T12" fmla="*/ 349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349" y="0"/>
                </a:moveTo>
                <a:lnTo>
                  <a:pt x="413" y="238"/>
                </a:lnTo>
                <a:lnTo>
                  <a:pt x="477" y="476"/>
                </a:lnTo>
                <a:lnTo>
                  <a:pt x="238" y="413"/>
                </a:lnTo>
                <a:lnTo>
                  <a:pt x="0" y="349"/>
                </a:lnTo>
                <a:lnTo>
                  <a:pt x="175" y="174"/>
                </a:lnTo>
                <a:lnTo>
                  <a:pt x="349" y="0"/>
                </a:lnTo>
                <a:close/>
              </a:path>
            </a:pathLst>
          </a:custGeom>
          <a:solidFill>
            <a:schemeClr val="tx1">
              <a:lumMod val="75000"/>
              <a:lumOff val="25000"/>
            </a:schemeClr>
          </a:solidFill>
          <a:ln>
            <a:noFill/>
          </a:ln>
        </p:spPr>
        <p:txBody>
          <a:bodyPr vert="horz" wrap="square" lIns="55433" tIns="27717" rIns="55433" bIns="27717" numCol="1" anchor="t" anchorCtr="0" compatLnSpc="1">
            <a:prstTxWarp prst="textNoShape">
              <a:avLst/>
            </a:prstTxWarp>
          </a:bodyPr>
          <a:lstStyle/>
          <a:p>
            <a:pPr defTabSz="685800" fontAlgn="auto">
              <a:spcBef>
                <a:spcPts val="0"/>
              </a:spcBef>
              <a:spcAft>
                <a:spcPts val="0"/>
              </a:spcAft>
            </a:pPr>
            <a:endParaRPr lang="zh-CN" altLang="en-US" sz="1815">
              <a:solidFill>
                <a:prstClr val="black">
                  <a:lumMod val="75000"/>
                  <a:lumOff val="25000"/>
                </a:prstClr>
              </a:solidFill>
              <a:latin typeface="等线"/>
              <a:ea typeface="等线" panose="02010600030101010101" pitchFamily="2" charset="-122"/>
            </a:endParaRPr>
          </a:p>
        </p:txBody>
      </p:sp>
      <p:sp>
        <p:nvSpPr>
          <p:cNvPr id="30" name="TextBox 34"/>
          <p:cNvSpPr txBox="1"/>
          <p:nvPr/>
        </p:nvSpPr>
        <p:spPr>
          <a:xfrm>
            <a:off x="3723926" y="2807953"/>
            <a:ext cx="1454178" cy="569065"/>
          </a:xfrm>
          <a:prstGeom prst="rect">
            <a:avLst/>
          </a:prstGeom>
          <a:noFill/>
        </p:spPr>
        <p:txBody>
          <a:bodyPr wrap="square" lIns="55433" tIns="27717" rIns="55433" bIns="27717" rtlCol="0">
            <a:spAutoFit/>
          </a:bodyPr>
          <a:lstStyle/>
          <a:p>
            <a:pPr algn="ctr" defTabSz="685800" fontAlgn="auto">
              <a:spcBef>
                <a:spcPts val="0"/>
              </a:spcBef>
              <a:spcAft>
                <a:spcPts val="0"/>
              </a:spcAft>
            </a:pPr>
            <a:r>
              <a:rPr lang="zh-CN" altLang="en-US" sz="1667" b="1" dirty="0">
                <a:solidFill>
                  <a:prstClr val="black">
                    <a:lumMod val="75000"/>
                    <a:lumOff val="25000"/>
                  </a:prstClr>
                </a:solidFill>
                <a:latin typeface="微软雅黑" panose="020B0503020204020204" pitchFamily="34" charset="-122"/>
                <a:ea typeface="微软雅黑" panose="020B0503020204020204" pitchFamily="34" charset="-122"/>
              </a:rPr>
              <a:t>添加文</a:t>
            </a:r>
            <a:endParaRPr lang="en-US" altLang="zh-CN" sz="1667" b="1" dirty="0">
              <a:solidFill>
                <a:prstClr val="black">
                  <a:lumMod val="75000"/>
                  <a:lumOff val="25000"/>
                </a:prstClr>
              </a:solidFill>
              <a:latin typeface="微软雅黑" panose="020B0503020204020204" pitchFamily="34" charset="-122"/>
              <a:ea typeface="微软雅黑" panose="020B0503020204020204" pitchFamily="34" charset="-122"/>
            </a:endParaRPr>
          </a:p>
          <a:p>
            <a:pPr algn="ctr" defTabSz="685800" fontAlgn="auto">
              <a:spcBef>
                <a:spcPts val="0"/>
              </a:spcBef>
              <a:spcAft>
                <a:spcPts val="0"/>
              </a:spcAft>
            </a:pPr>
            <a:r>
              <a:rPr lang="zh-CN" altLang="en-US" sz="1667" b="1" dirty="0">
                <a:solidFill>
                  <a:prstClr val="black">
                    <a:lumMod val="75000"/>
                    <a:lumOff val="25000"/>
                  </a:prstClr>
                </a:solidFill>
                <a:latin typeface="微软雅黑" panose="020B0503020204020204" pitchFamily="34" charset="-122"/>
                <a:ea typeface="微软雅黑" panose="020B0503020204020204" pitchFamily="34" charset="-122"/>
              </a:rPr>
              <a:t>本标题</a:t>
            </a:r>
            <a:endParaRPr lang="en-US" altLang="zh-CN" sz="1667"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1" name="TextBox 35"/>
          <p:cNvSpPr txBox="1"/>
          <p:nvPr/>
        </p:nvSpPr>
        <p:spPr>
          <a:xfrm>
            <a:off x="5878573" y="1554509"/>
            <a:ext cx="1454178" cy="225252"/>
          </a:xfrm>
          <a:prstGeom prst="rect">
            <a:avLst/>
          </a:prstGeom>
          <a:noFill/>
        </p:spPr>
        <p:txBody>
          <a:bodyPr wrap="square" lIns="55433" tIns="27717" rIns="55433" bIns="27717" rtlCol="0">
            <a:spAutoFit/>
          </a:bodyPr>
          <a:lstStyle/>
          <a:p>
            <a:pPr defTabSz="685800" fontAlgn="auto">
              <a:spcBef>
                <a:spcPts val="0"/>
              </a:spcBef>
              <a:spcAft>
                <a:spcPts val="0"/>
              </a:spcAft>
            </a:pPr>
            <a:r>
              <a:rPr lang="zh-CN" altLang="en-US" sz="1100"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1815" b="1" dirty="0">
              <a:solidFill>
                <a:prstClr val="black">
                  <a:lumMod val="75000"/>
                  <a:lumOff val="25000"/>
                </a:prstClr>
              </a:solidFill>
              <a:latin typeface="等线 Light" panose="02010600030101010101" pitchFamily="2" charset="-122"/>
              <a:ea typeface="等线 Light" panose="02010600030101010101" pitchFamily="2" charset="-122"/>
            </a:endParaRPr>
          </a:p>
        </p:txBody>
      </p:sp>
      <p:sp>
        <p:nvSpPr>
          <p:cNvPr id="32" name="TextBox 36"/>
          <p:cNvSpPr txBox="1"/>
          <p:nvPr/>
        </p:nvSpPr>
        <p:spPr>
          <a:xfrm>
            <a:off x="5878573" y="1801027"/>
            <a:ext cx="2289893" cy="614398"/>
          </a:xfrm>
          <a:prstGeom prst="rect">
            <a:avLst/>
          </a:prstGeom>
          <a:noFill/>
        </p:spPr>
        <p:txBody>
          <a:bodyPr wrap="square" lIns="55433" tIns="27717" rIns="55433" bIns="27717" rtlCol="0">
            <a:spAutoFit/>
          </a:bodyPr>
          <a:lstStyle/>
          <a:p>
            <a:pPr defTabSz="685800" fontAlgn="auto">
              <a:lnSpc>
                <a:spcPct val="120000"/>
              </a:lnSpc>
              <a:spcBef>
                <a:spcPts val="0"/>
              </a:spcBef>
              <a:spcAft>
                <a:spcPts val="0"/>
              </a:spcAft>
            </a:pPr>
            <a:r>
              <a:rPr lang="zh-CN" altLang="en-US" sz="1008"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008"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008"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008" dirty="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008" dirty="0">
              <a:solidFill>
                <a:prstClr val="black">
                  <a:lumMod val="75000"/>
                  <a:lumOff val="25000"/>
                </a:prstClr>
              </a:solidFill>
              <a:latin typeface="微软雅黑" pitchFamily="34" charset="-122"/>
              <a:ea typeface="微软雅黑" pitchFamily="34" charset="-122"/>
            </a:endParaRPr>
          </a:p>
        </p:txBody>
      </p:sp>
      <p:sp>
        <p:nvSpPr>
          <p:cNvPr id="33" name="TextBox 37"/>
          <p:cNvSpPr txBox="1"/>
          <p:nvPr/>
        </p:nvSpPr>
        <p:spPr>
          <a:xfrm>
            <a:off x="5878573" y="3880230"/>
            <a:ext cx="1454178" cy="225252"/>
          </a:xfrm>
          <a:prstGeom prst="rect">
            <a:avLst/>
          </a:prstGeom>
          <a:noFill/>
        </p:spPr>
        <p:txBody>
          <a:bodyPr wrap="square" lIns="55433" tIns="27717" rIns="55433" bIns="27717" rtlCol="0">
            <a:spAutoFit/>
          </a:bodyPr>
          <a:lstStyle/>
          <a:p>
            <a:pPr defTabSz="685800" fontAlgn="auto">
              <a:spcBef>
                <a:spcPts val="0"/>
              </a:spcBef>
              <a:spcAft>
                <a:spcPts val="0"/>
              </a:spcAft>
            </a:pPr>
            <a:r>
              <a:rPr lang="zh-CN" altLang="en-US" sz="1100"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1815" b="1" dirty="0">
              <a:solidFill>
                <a:prstClr val="black">
                  <a:lumMod val="75000"/>
                  <a:lumOff val="25000"/>
                </a:prstClr>
              </a:solidFill>
              <a:latin typeface="等线 Light" panose="02010600030101010101" pitchFamily="2" charset="-122"/>
              <a:ea typeface="等线 Light" panose="02010600030101010101" pitchFamily="2" charset="-122"/>
            </a:endParaRPr>
          </a:p>
        </p:txBody>
      </p:sp>
      <p:sp>
        <p:nvSpPr>
          <p:cNvPr id="34" name="TextBox 38"/>
          <p:cNvSpPr txBox="1"/>
          <p:nvPr/>
        </p:nvSpPr>
        <p:spPr>
          <a:xfrm>
            <a:off x="5878573" y="4126747"/>
            <a:ext cx="2289893" cy="614398"/>
          </a:xfrm>
          <a:prstGeom prst="rect">
            <a:avLst/>
          </a:prstGeom>
          <a:noFill/>
        </p:spPr>
        <p:txBody>
          <a:bodyPr wrap="square" lIns="55433" tIns="27717" rIns="55433" bIns="27717" rtlCol="0">
            <a:spAutoFit/>
          </a:bodyPr>
          <a:lstStyle/>
          <a:p>
            <a:pPr defTabSz="685800" fontAlgn="auto">
              <a:lnSpc>
                <a:spcPct val="120000"/>
              </a:lnSpc>
              <a:spcBef>
                <a:spcPts val="0"/>
              </a:spcBef>
              <a:spcAft>
                <a:spcPts val="0"/>
              </a:spcAft>
            </a:pPr>
            <a:r>
              <a:rPr lang="zh-CN" altLang="en-US" sz="1008"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008"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008"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008" dirty="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008" dirty="0">
              <a:solidFill>
                <a:prstClr val="black">
                  <a:lumMod val="75000"/>
                  <a:lumOff val="25000"/>
                </a:prstClr>
              </a:solidFill>
              <a:latin typeface="微软雅黑" pitchFamily="34" charset="-122"/>
              <a:ea typeface="微软雅黑" pitchFamily="34" charset="-122"/>
            </a:endParaRPr>
          </a:p>
        </p:txBody>
      </p:sp>
      <p:sp>
        <p:nvSpPr>
          <p:cNvPr id="35" name="TextBox 39"/>
          <p:cNvSpPr txBox="1"/>
          <p:nvPr/>
        </p:nvSpPr>
        <p:spPr>
          <a:xfrm>
            <a:off x="1437517" y="3880230"/>
            <a:ext cx="1454178" cy="225252"/>
          </a:xfrm>
          <a:prstGeom prst="rect">
            <a:avLst/>
          </a:prstGeom>
          <a:noFill/>
        </p:spPr>
        <p:txBody>
          <a:bodyPr wrap="square" lIns="55433" tIns="27717" rIns="55433" bIns="27717" rtlCol="0">
            <a:spAutoFit/>
          </a:bodyPr>
          <a:lstStyle/>
          <a:p>
            <a:pPr algn="r" defTabSz="685800" fontAlgn="auto">
              <a:spcBef>
                <a:spcPts val="0"/>
              </a:spcBef>
              <a:spcAft>
                <a:spcPts val="0"/>
              </a:spcAft>
            </a:pPr>
            <a:r>
              <a:rPr lang="zh-CN" altLang="en-US" sz="1100"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1815" b="1" dirty="0">
              <a:solidFill>
                <a:prstClr val="black">
                  <a:lumMod val="75000"/>
                  <a:lumOff val="25000"/>
                </a:prstClr>
              </a:solidFill>
              <a:latin typeface="等线 Light" panose="02010600030101010101" pitchFamily="2" charset="-122"/>
              <a:ea typeface="等线 Light" panose="02010600030101010101" pitchFamily="2" charset="-122"/>
            </a:endParaRPr>
          </a:p>
        </p:txBody>
      </p:sp>
      <p:sp>
        <p:nvSpPr>
          <p:cNvPr id="36" name="TextBox 40"/>
          <p:cNvSpPr txBox="1"/>
          <p:nvPr/>
        </p:nvSpPr>
        <p:spPr>
          <a:xfrm>
            <a:off x="841654" y="4126747"/>
            <a:ext cx="2151362" cy="614398"/>
          </a:xfrm>
          <a:prstGeom prst="rect">
            <a:avLst/>
          </a:prstGeom>
          <a:noFill/>
        </p:spPr>
        <p:txBody>
          <a:bodyPr wrap="square" lIns="55433" tIns="27717" rIns="55433" bIns="27717" rtlCol="0">
            <a:spAutoFit/>
          </a:bodyPr>
          <a:lstStyle/>
          <a:p>
            <a:pPr algn="r" defTabSz="685800" fontAlgn="auto">
              <a:lnSpc>
                <a:spcPct val="120000"/>
              </a:lnSpc>
              <a:spcBef>
                <a:spcPts val="0"/>
              </a:spcBef>
              <a:spcAft>
                <a:spcPts val="0"/>
              </a:spcAft>
            </a:pPr>
            <a:r>
              <a:rPr lang="zh-CN" altLang="en-US" sz="1008"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008"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008"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008" dirty="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008" dirty="0">
              <a:solidFill>
                <a:prstClr val="black">
                  <a:lumMod val="75000"/>
                  <a:lumOff val="25000"/>
                </a:prstClr>
              </a:solidFill>
              <a:latin typeface="微软雅黑" pitchFamily="34" charset="-122"/>
              <a:ea typeface="微软雅黑" pitchFamily="34" charset="-122"/>
            </a:endParaRPr>
          </a:p>
        </p:txBody>
      </p:sp>
      <p:sp>
        <p:nvSpPr>
          <p:cNvPr id="37" name="TextBox 41"/>
          <p:cNvSpPr txBox="1"/>
          <p:nvPr/>
        </p:nvSpPr>
        <p:spPr>
          <a:xfrm>
            <a:off x="1434653" y="1554509"/>
            <a:ext cx="1454178" cy="225252"/>
          </a:xfrm>
          <a:prstGeom prst="rect">
            <a:avLst/>
          </a:prstGeom>
          <a:noFill/>
        </p:spPr>
        <p:txBody>
          <a:bodyPr wrap="square" lIns="55433" tIns="27717" rIns="55433" bIns="27717" rtlCol="0">
            <a:spAutoFit/>
          </a:bodyPr>
          <a:lstStyle/>
          <a:p>
            <a:pPr algn="r" defTabSz="685800" fontAlgn="auto">
              <a:spcBef>
                <a:spcPts val="0"/>
              </a:spcBef>
              <a:spcAft>
                <a:spcPts val="0"/>
              </a:spcAft>
            </a:pPr>
            <a:r>
              <a:rPr lang="zh-CN" altLang="en-US" sz="1100"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1815" b="1" dirty="0">
              <a:solidFill>
                <a:prstClr val="black">
                  <a:lumMod val="75000"/>
                  <a:lumOff val="25000"/>
                </a:prstClr>
              </a:solidFill>
              <a:latin typeface="等线" panose="02010600030101010101" pitchFamily="2" charset="-122"/>
              <a:ea typeface="等线" panose="02010600030101010101" pitchFamily="2" charset="-122"/>
            </a:endParaRPr>
          </a:p>
        </p:txBody>
      </p:sp>
      <p:sp>
        <p:nvSpPr>
          <p:cNvPr id="38" name="TextBox 42"/>
          <p:cNvSpPr txBox="1"/>
          <p:nvPr/>
        </p:nvSpPr>
        <p:spPr>
          <a:xfrm>
            <a:off x="838787" y="1801027"/>
            <a:ext cx="2151362" cy="614398"/>
          </a:xfrm>
          <a:prstGeom prst="rect">
            <a:avLst/>
          </a:prstGeom>
          <a:noFill/>
        </p:spPr>
        <p:txBody>
          <a:bodyPr wrap="square" lIns="55433" tIns="27717" rIns="55433" bIns="27717" rtlCol="0">
            <a:spAutoFit/>
          </a:bodyPr>
          <a:lstStyle/>
          <a:p>
            <a:pPr algn="r" defTabSz="685800" fontAlgn="auto">
              <a:lnSpc>
                <a:spcPct val="120000"/>
              </a:lnSpc>
              <a:spcBef>
                <a:spcPts val="0"/>
              </a:spcBef>
              <a:spcAft>
                <a:spcPts val="0"/>
              </a:spcAft>
            </a:pPr>
            <a:r>
              <a:rPr lang="zh-CN" altLang="en-US" sz="1008"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008"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008"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008" dirty="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008" dirty="0">
              <a:solidFill>
                <a:prstClr val="black">
                  <a:lumMod val="75000"/>
                  <a:lumOff val="25000"/>
                </a:prstClr>
              </a:solidFill>
              <a:latin typeface="微软雅黑" pitchFamily="34" charset="-122"/>
              <a:ea typeface="微软雅黑" pitchFamily="34" charset="-122"/>
            </a:endParaRPr>
          </a:p>
        </p:txBody>
      </p:sp>
      <p:sp>
        <p:nvSpPr>
          <p:cNvPr id="39" name="Freeform 6"/>
          <p:cNvSpPr>
            <a:spLocks/>
          </p:cNvSpPr>
          <p:nvPr/>
        </p:nvSpPr>
        <p:spPr bwMode="auto">
          <a:xfrm>
            <a:off x="3005492" y="1578898"/>
            <a:ext cx="1400940" cy="1402694"/>
          </a:xfrm>
          <a:custGeom>
            <a:avLst/>
            <a:gdLst>
              <a:gd name="T0" fmla="*/ 0 w 2839"/>
              <a:gd name="T1" fmla="*/ 2839 h 2839"/>
              <a:gd name="T2" fmla="*/ 2839 w 2839"/>
              <a:gd name="T3" fmla="*/ 0 h 2839"/>
              <a:gd name="T4" fmla="*/ 2839 w 2839"/>
              <a:gd name="T5" fmla="*/ 872 h 2839"/>
              <a:gd name="T6" fmla="*/ 872 w 2839"/>
              <a:gd name="T7" fmla="*/ 2839 h 2839"/>
              <a:gd name="T8" fmla="*/ 0 w 2839"/>
              <a:gd name="T9" fmla="*/ 2839 h 2839"/>
            </a:gdLst>
            <a:ahLst/>
            <a:cxnLst>
              <a:cxn ang="0">
                <a:pos x="T0" y="T1"/>
              </a:cxn>
              <a:cxn ang="0">
                <a:pos x="T2" y="T3"/>
              </a:cxn>
              <a:cxn ang="0">
                <a:pos x="T4" y="T5"/>
              </a:cxn>
              <a:cxn ang="0">
                <a:pos x="T6" y="T7"/>
              </a:cxn>
              <a:cxn ang="0">
                <a:pos x="T8" y="T9"/>
              </a:cxn>
            </a:cxnLst>
            <a:rect l="0" t="0" r="r" b="b"/>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rgbClr val="B00000"/>
          </a:solidFill>
          <a:ln>
            <a:noFill/>
          </a:ln>
        </p:spPr>
        <p:txBody>
          <a:bodyPr vert="horz" wrap="square" lIns="55433" tIns="27717" rIns="55433" bIns="27717" numCol="1" anchor="t" anchorCtr="0" compatLnSpc="1">
            <a:prstTxWarp prst="textNoShape">
              <a:avLst/>
            </a:prstTxWarp>
          </a:bodyPr>
          <a:lstStyle/>
          <a:p>
            <a:pPr defTabSz="685800" fontAlgn="auto">
              <a:spcBef>
                <a:spcPts val="0"/>
              </a:spcBef>
              <a:spcAft>
                <a:spcPts val="0"/>
              </a:spcAft>
            </a:pPr>
            <a:endParaRPr lang="zh-CN" altLang="en-US" sz="1815">
              <a:solidFill>
                <a:prstClr val="black">
                  <a:lumMod val="75000"/>
                  <a:lumOff val="25000"/>
                </a:prstClr>
              </a:solidFill>
              <a:latin typeface="等线"/>
              <a:ea typeface="等线" panose="02010600030101010101" pitchFamily="2" charset="-122"/>
            </a:endParaRPr>
          </a:p>
        </p:txBody>
      </p:sp>
      <p:sp>
        <p:nvSpPr>
          <p:cNvPr id="40" name="Freeform 7"/>
          <p:cNvSpPr>
            <a:spLocks/>
          </p:cNvSpPr>
          <p:nvPr/>
        </p:nvSpPr>
        <p:spPr bwMode="auto">
          <a:xfrm>
            <a:off x="3005492" y="3051874"/>
            <a:ext cx="1400940" cy="1402694"/>
          </a:xfrm>
          <a:custGeom>
            <a:avLst/>
            <a:gdLst>
              <a:gd name="T0" fmla="*/ 2839 w 2839"/>
              <a:gd name="T1" fmla="*/ 2839 h 2839"/>
              <a:gd name="T2" fmla="*/ 0 w 2839"/>
              <a:gd name="T3" fmla="*/ 0 h 2839"/>
              <a:gd name="T4" fmla="*/ 872 w 2839"/>
              <a:gd name="T5" fmla="*/ 0 h 2839"/>
              <a:gd name="T6" fmla="*/ 2839 w 2839"/>
              <a:gd name="T7" fmla="*/ 1967 h 2839"/>
              <a:gd name="T8" fmla="*/ 2839 w 2839"/>
              <a:gd name="T9" fmla="*/ 2839 h 2839"/>
            </a:gdLst>
            <a:ahLst/>
            <a:cxnLst>
              <a:cxn ang="0">
                <a:pos x="T0" y="T1"/>
              </a:cxn>
              <a:cxn ang="0">
                <a:pos x="T2" y="T3"/>
              </a:cxn>
              <a:cxn ang="0">
                <a:pos x="T4" y="T5"/>
              </a:cxn>
              <a:cxn ang="0">
                <a:pos x="T6" y="T7"/>
              </a:cxn>
              <a:cxn ang="0">
                <a:pos x="T8" y="T9"/>
              </a:cxn>
            </a:cxnLst>
            <a:rect l="0" t="0" r="r" b="b"/>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chemeClr val="tx1">
              <a:lumMod val="75000"/>
              <a:lumOff val="25000"/>
            </a:schemeClr>
          </a:solidFill>
          <a:ln>
            <a:noFill/>
          </a:ln>
        </p:spPr>
        <p:txBody>
          <a:bodyPr vert="horz" wrap="square" lIns="55433" tIns="27717" rIns="55433" bIns="27717" numCol="1" anchor="t" anchorCtr="0" compatLnSpc="1">
            <a:prstTxWarp prst="textNoShape">
              <a:avLst/>
            </a:prstTxWarp>
          </a:bodyPr>
          <a:lstStyle/>
          <a:p>
            <a:pPr defTabSz="685800" fontAlgn="auto">
              <a:spcBef>
                <a:spcPts val="0"/>
              </a:spcBef>
              <a:spcAft>
                <a:spcPts val="0"/>
              </a:spcAft>
            </a:pPr>
            <a:endParaRPr lang="zh-CN" altLang="en-US" sz="1815">
              <a:solidFill>
                <a:prstClr val="black">
                  <a:lumMod val="75000"/>
                  <a:lumOff val="25000"/>
                </a:prstClr>
              </a:solidFill>
              <a:latin typeface="等线"/>
              <a:ea typeface="等线" panose="02010600030101010101" pitchFamily="2" charset="-122"/>
            </a:endParaRPr>
          </a:p>
        </p:txBody>
      </p:sp>
      <p:sp>
        <p:nvSpPr>
          <p:cNvPr id="41" name="Freeform 8"/>
          <p:cNvSpPr>
            <a:spLocks/>
          </p:cNvSpPr>
          <p:nvPr/>
        </p:nvSpPr>
        <p:spPr bwMode="auto">
          <a:xfrm>
            <a:off x="4477634" y="3051874"/>
            <a:ext cx="1400940" cy="1402694"/>
          </a:xfrm>
          <a:custGeom>
            <a:avLst/>
            <a:gdLst>
              <a:gd name="T0" fmla="*/ 2839 w 2839"/>
              <a:gd name="T1" fmla="*/ 0 h 2839"/>
              <a:gd name="T2" fmla="*/ 0 w 2839"/>
              <a:gd name="T3" fmla="*/ 2839 h 2839"/>
              <a:gd name="T4" fmla="*/ 0 w 2839"/>
              <a:gd name="T5" fmla="*/ 1967 h 2839"/>
              <a:gd name="T6" fmla="*/ 1967 w 2839"/>
              <a:gd name="T7" fmla="*/ 0 h 2839"/>
              <a:gd name="T8" fmla="*/ 2839 w 2839"/>
              <a:gd name="T9" fmla="*/ 0 h 2839"/>
            </a:gdLst>
            <a:ahLst/>
            <a:cxnLst>
              <a:cxn ang="0">
                <a:pos x="T0" y="T1"/>
              </a:cxn>
              <a:cxn ang="0">
                <a:pos x="T2" y="T3"/>
              </a:cxn>
              <a:cxn ang="0">
                <a:pos x="T4" y="T5"/>
              </a:cxn>
              <a:cxn ang="0">
                <a:pos x="T6" y="T7"/>
              </a:cxn>
              <a:cxn ang="0">
                <a:pos x="T8" y="T9"/>
              </a:cxn>
            </a:cxnLst>
            <a:rect l="0" t="0" r="r" b="b"/>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rgbClr val="B00000"/>
          </a:solidFill>
          <a:ln>
            <a:noFill/>
          </a:ln>
        </p:spPr>
        <p:txBody>
          <a:bodyPr vert="horz" wrap="square" lIns="55433" tIns="27717" rIns="55433" bIns="27717" numCol="1" anchor="t" anchorCtr="0" compatLnSpc="1">
            <a:prstTxWarp prst="textNoShape">
              <a:avLst/>
            </a:prstTxWarp>
          </a:bodyPr>
          <a:lstStyle/>
          <a:p>
            <a:pPr defTabSz="685800" fontAlgn="auto">
              <a:spcBef>
                <a:spcPts val="0"/>
              </a:spcBef>
              <a:spcAft>
                <a:spcPts val="0"/>
              </a:spcAft>
            </a:pPr>
            <a:endParaRPr lang="zh-CN" altLang="en-US" sz="1815">
              <a:solidFill>
                <a:prstClr val="black">
                  <a:lumMod val="75000"/>
                  <a:lumOff val="25000"/>
                </a:prstClr>
              </a:solidFill>
              <a:latin typeface="等线"/>
              <a:ea typeface="等线" panose="02010600030101010101" pitchFamily="2" charset="-122"/>
            </a:endParaRPr>
          </a:p>
        </p:txBody>
      </p:sp>
      <p:sp>
        <p:nvSpPr>
          <p:cNvPr id="42" name="Freeform 9"/>
          <p:cNvSpPr>
            <a:spLocks/>
          </p:cNvSpPr>
          <p:nvPr/>
        </p:nvSpPr>
        <p:spPr bwMode="auto">
          <a:xfrm>
            <a:off x="4477634" y="1578898"/>
            <a:ext cx="1400940" cy="1402694"/>
          </a:xfrm>
          <a:custGeom>
            <a:avLst/>
            <a:gdLst>
              <a:gd name="T0" fmla="*/ 0 w 2839"/>
              <a:gd name="T1" fmla="*/ 0 h 2839"/>
              <a:gd name="T2" fmla="*/ 2839 w 2839"/>
              <a:gd name="T3" fmla="*/ 2839 h 2839"/>
              <a:gd name="T4" fmla="*/ 1967 w 2839"/>
              <a:gd name="T5" fmla="*/ 2839 h 2839"/>
              <a:gd name="T6" fmla="*/ 0 w 2839"/>
              <a:gd name="T7" fmla="*/ 872 h 2839"/>
              <a:gd name="T8" fmla="*/ 0 w 2839"/>
              <a:gd name="T9" fmla="*/ 0 h 2839"/>
            </a:gdLst>
            <a:ahLst/>
            <a:cxnLst>
              <a:cxn ang="0">
                <a:pos x="T0" y="T1"/>
              </a:cxn>
              <a:cxn ang="0">
                <a:pos x="T2" y="T3"/>
              </a:cxn>
              <a:cxn ang="0">
                <a:pos x="T4" y="T5"/>
              </a:cxn>
              <a:cxn ang="0">
                <a:pos x="T6" y="T7"/>
              </a:cxn>
              <a:cxn ang="0">
                <a:pos x="T8" y="T9"/>
              </a:cxn>
            </a:cxnLst>
            <a:rect l="0" t="0" r="r" b="b"/>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chemeClr val="tx1">
              <a:lumMod val="75000"/>
              <a:lumOff val="25000"/>
            </a:schemeClr>
          </a:solidFill>
          <a:ln>
            <a:noFill/>
          </a:ln>
        </p:spPr>
        <p:txBody>
          <a:bodyPr vert="horz" wrap="square" lIns="55433" tIns="27717" rIns="55433" bIns="27717" numCol="1" anchor="t" anchorCtr="0" compatLnSpc="1">
            <a:prstTxWarp prst="textNoShape">
              <a:avLst/>
            </a:prstTxWarp>
          </a:bodyPr>
          <a:lstStyle/>
          <a:p>
            <a:pPr defTabSz="685800" fontAlgn="auto">
              <a:spcBef>
                <a:spcPts val="0"/>
              </a:spcBef>
              <a:spcAft>
                <a:spcPts val="0"/>
              </a:spcAft>
            </a:pPr>
            <a:endParaRPr lang="zh-CN" altLang="en-US" sz="1815">
              <a:solidFill>
                <a:prstClr val="black">
                  <a:lumMod val="75000"/>
                  <a:lumOff val="25000"/>
                </a:prstClr>
              </a:solidFill>
              <a:latin typeface="等线"/>
              <a:ea typeface="等线" panose="02010600030101010101" pitchFamily="2" charset="-122"/>
            </a:endParaRPr>
          </a:p>
        </p:txBody>
      </p:sp>
    </p:spTree>
    <p:extLst>
      <p:ext uri="{BB962C8B-B14F-4D97-AF65-F5344CB8AC3E}">
        <p14:creationId xmlns:p14="http://schemas.microsoft.com/office/powerpoint/2010/main" val="994137057"/>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0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40000">
                                          <p:cBhvr additive="base">
                                            <p:cTn id="7" dur="500" fill="hold"/>
                                            <p:tgtEl>
                                              <p:spTgt spid="39"/>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14:bounceEnd="40000">
                                          <p:cBhvr additive="base">
                                            <p:cTn id="11" dur="500" fill="hold"/>
                                            <p:tgtEl>
                                              <p:spTgt spid="41"/>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41"/>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14:presetBounceEnd="40000">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14:bounceEnd="40000">
                                          <p:cBhvr additive="base">
                                            <p:cTn id="15" dur="500" fill="hold"/>
                                            <p:tgtEl>
                                              <p:spTgt spid="42"/>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14:presetBounceEnd="40000">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14:bounceEnd="40000">
                                          <p:cBhvr additive="base">
                                            <p:cTn id="19" dur="500" fill="hold"/>
                                            <p:tgtEl>
                                              <p:spTgt spid="40"/>
                                            </p:tgtEl>
                                            <p:attrNameLst>
                                              <p:attrName>ppt_x</p:attrName>
                                            </p:attrNameLst>
                                          </p:cBhvr>
                                          <p:tavLst>
                                            <p:tav tm="0">
                                              <p:val>
                                                <p:strVal val="0-#ppt_w/2"/>
                                              </p:val>
                                            </p:tav>
                                            <p:tav tm="100000">
                                              <p:val>
                                                <p:strVal val="#ppt_x"/>
                                              </p:val>
                                            </p:tav>
                                          </p:tavLst>
                                        </p:anim>
                                        <p:anim calcmode="lin" valueType="num" p14:bounceEnd="40000">
                                          <p:cBhvr additive="base">
                                            <p:cTn id="20" dur="500" fill="hold"/>
                                            <p:tgtEl>
                                              <p:spTgt spid="4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childTnLst>
                                    </p:cTn>
                                  </p:par>
                                  <p:par>
                                    <p:cTn id="24" presetID="49" presetClass="path" presetSubtype="0" accel="50000" decel="50000" fill="hold" grpId="1" nodeType="withEffect">
                                      <p:stCondLst>
                                        <p:cond delay="0"/>
                                      </p:stCondLst>
                                      <p:childTnLst>
                                        <p:animMotion origin="layout" path="M 1.75926E-6 -2.38683E-6 L 0.06409 0.09697 " pathEditMode="relative" rAng="0" ptsTypes="AA">
                                          <p:cBhvr>
                                            <p:cTn id="25" dur="500" spd="-100000" fill="hold"/>
                                            <p:tgtEl>
                                              <p:spTgt spid="27"/>
                                            </p:tgtEl>
                                            <p:attrNameLst>
                                              <p:attrName>ppt_x</p:attrName>
                                              <p:attrName>ppt_y</p:attrName>
                                            </p:attrNameLst>
                                          </p:cBhvr>
                                          <p:rCtr x="3197" y="4835"/>
                                        </p:animMotion>
                                      </p:childTnLst>
                                    </p:cTn>
                                  </p:par>
                                  <p:par>
                                    <p:cTn id="26" presetID="1"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childTnLst>
                                    </p:cTn>
                                  </p:par>
                                  <p:par>
                                    <p:cTn id="28" presetID="49" presetClass="path" presetSubtype="0" accel="50000" decel="50000" fill="hold" grpId="1" nodeType="withEffect">
                                      <p:stCondLst>
                                        <p:cond delay="0"/>
                                      </p:stCondLst>
                                      <p:childTnLst>
                                        <p:animMotion origin="layout" path="M 2.91667E-6 -2.38683E-6 L -0.05946 0.09697 " pathEditMode="relative" rAng="0" ptsTypes="AA">
                                          <p:cBhvr>
                                            <p:cTn id="29" dur="500" spd="-100000" fill="hold"/>
                                            <p:tgtEl>
                                              <p:spTgt spid="26"/>
                                            </p:tgtEl>
                                            <p:attrNameLst>
                                              <p:attrName>ppt_x</p:attrName>
                                              <p:attrName>ppt_y</p:attrName>
                                            </p:attrNameLst>
                                          </p:cBhvr>
                                          <p:rCtr x="-2980" y="4835"/>
                                        </p:animMotion>
                                      </p:childTnLst>
                                    </p:cTn>
                                  </p:par>
                                  <p:par>
                                    <p:cTn id="30" presetID="1"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childTnLst>
                                    </p:cTn>
                                  </p:par>
                                  <p:par>
                                    <p:cTn id="32" presetID="49" presetClass="path" presetSubtype="0" accel="50000" decel="50000" fill="hold" grpId="1" nodeType="withEffect">
                                      <p:stCondLst>
                                        <p:cond delay="0"/>
                                      </p:stCondLst>
                                      <p:childTnLst>
                                        <p:animMotion origin="layout" path="M 3.24074E-7 -1.52263E-6 L -0.05802 -0.08539 " pathEditMode="relative" rAng="0" ptsTypes="AA">
                                          <p:cBhvr>
                                            <p:cTn id="33" dur="500" spd="-100000" fill="hold"/>
                                            <p:tgtEl>
                                              <p:spTgt spid="29"/>
                                            </p:tgtEl>
                                            <p:attrNameLst>
                                              <p:attrName>ppt_x</p:attrName>
                                              <p:attrName>ppt_y</p:attrName>
                                            </p:attrNameLst>
                                          </p:cBhvr>
                                          <p:rCtr x="-2908" y="-4270"/>
                                        </p:animMotion>
                                      </p:childTnLst>
                                    </p:cTn>
                                  </p:par>
                                  <p:par>
                                    <p:cTn id="34" presetID="1"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childTnLst>
                                    </p:cTn>
                                  </p:par>
                                  <p:par>
                                    <p:cTn id="36" presetID="49" presetClass="path" presetSubtype="0" accel="50000" decel="50000" fill="hold" grpId="1" nodeType="withEffect">
                                      <p:stCondLst>
                                        <p:cond delay="0"/>
                                      </p:stCondLst>
                                      <p:childTnLst>
                                        <p:animMotion origin="layout" path="M -3.24074E-7 -1.52263E-6 L 0.06265 -0.08539 " pathEditMode="relative" rAng="0" ptsTypes="AA">
                                          <p:cBhvr>
                                            <p:cTn id="37" dur="500" spd="-100000" fill="hold"/>
                                            <p:tgtEl>
                                              <p:spTgt spid="28"/>
                                            </p:tgtEl>
                                            <p:attrNameLst>
                                              <p:attrName>ppt_x</p:attrName>
                                              <p:attrName>ppt_y</p:attrName>
                                            </p:attrNameLst>
                                          </p:cBhvr>
                                          <p:rCtr x="3125" y="-4270"/>
                                        </p:animMotion>
                                      </p:childTnLst>
                                    </p:cTn>
                                  </p:par>
                                </p:childTnLst>
                              </p:cTn>
                            </p:par>
                            <p:par>
                              <p:cTn id="38" fill="hold">
                                <p:stCondLst>
                                  <p:cond delay="1000"/>
                                </p:stCondLst>
                                <p:childTnLst>
                                  <p:par>
                                    <p:cTn id="39" presetID="31"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 calcmode="lin" valueType="num">
                                          <p:cBhvr>
                                            <p:cTn id="43" dur="500" fill="hold"/>
                                            <p:tgtEl>
                                              <p:spTgt spid="30"/>
                                            </p:tgtEl>
                                            <p:attrNameLst>
                                              <p:attrName>style.rotation</p:attrName>
                                            </p:attrNameLst>
                                          </p:cBhvr>
                                          <p:tavLst>
                                            <p:tav tm="0">
                                              <p:val>
                                                <p:fltVal val="90"/>
                                              </p:val>
                                            </p:tav>
                                            <p:tav tm="100000">
                                              <p:val>
                                                <p:fltVal val="0"/>
                                              </p:val>
                                            </p:tav>
                                          </p:tavLst>
                                        </p:anim>
                                        <p:animEffect transition="in" filter="fade">
                                          <p:cBhvr>
                                            <p:cTn id="44" dur="500"/>
                                            <p:tgtEl>
                                              <p:spTgt spid="30"/>
                                            </p:tgtEl>
                                          </p:cBhvr>
                                        </p:animEffect>
                                      </p:childTnLst>
                                    </p:cTn>
                                  </p:par>
                                </p:childTnLst>
                              </p:cTn>
                            </p:par>
                            <p:par>
                              <p:cTn id="45" fill="hold">
                                <p:stCondLst>
                                  <p:cond delay="1500"/>
                                </p:stCondLst>
                                <p:childTnLst>
                                  <p:par>
                                    <p:cTn id="46" presetID="2" presetClass="entr" presetSubtype="6"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fill="hold"/>
                                            <p:tgtEl>
                                              <p:spTgt spid="37"/>
                                            </p:tgtEl>
                                            <p:attrNameLst>
                                              <p:attrName>ppt_x</p:attrName>
                                            </p:attrNameLst>
                                          </p:cBhvr>
                                          <p:tavLst>
                                            <p:tav tm="0">
                                              <p:val>
                                                <p:strVal val="1+#ppt_w/2"/>
                                              </p:val>
                                            </p:tav>
                                            <p:tav tm="100000">
                                              <p:val>
                                                <p:strVal val="#ppt_x"/>
                                              </p:val>
                                            </p:tav>
                                          </p:tavLst>
                                        </p:anim>
                                        <p:anim calcmode="lin" valueType="num">
                                          <p:cBhvr additive="base">
                                            <p:cTn id="49" dur="500" fill="hold"/>
                                            <p:tgtEl>
                                              <p:spTgt spid="37"/>
                                            </p:tgtEl>
                                            <p:attrNameLst>
                                              <p:attrName>ppt_y</p:attrName>
                                            </p:attrNameLst>
                                          </p:cBhvr>
                                          <p:tavLst>
                                            <p:tav tm="0">
                                              <p:val>
                                                <p:strVal val="1+#ppt_h/2"/>
                                              </p:val>
                                            </p:tav>
                                            <p:tav tm="100000">
                                              <p:val>
                                                <p:strVal val="#ppt_y"/>
                                              </p:val>
                                            </p:tav>
                                          </p:tavLst>
                                        </p:anim>
                                      </p:childTnLst>
                                    </p:cTn>
                                  </p:par>
                                  <p:par>
                                    <p:cTn id="50" presetID="2" presetClass="entr" presetSubtype="6"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500" fill="hold"/>
                                            <p:tgtEl>
                                              <p:spTgt spid="35"/>
                                            </p:tgtEl>
                                            <p:attrNameLst>
                                              <p:attrName>ppt_x</p:attrName>
                                            </p:attrNameLst>
                                          </p:cBhvr>
                                          <p:tavLst>
                                            <p:tav tm="0">
                                              <p:val>
                                                <p:strVal val="1+#ppt_w/2"/>
                                              </p:val>
                                            </p:tav>
                                            <p:tav tm="100000">
                                              <p:val>
                                                <p:strVal val="#ppt_x"/>
                                              </p:val>
                                            </p:tav>
                                          </p:tavLst>
                                        </p:anim>
                                        <p:anim calcmode="lin" valueType="num">
                                          <p:cBhvr additive="base">
                                            <p:cTn id="53" dur="500" fill="hold"/>
                                            <p:tgtEl>
                                              <p:spTgt spid="35"/>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500" fill="hold"/>
                                            <p:tgtEl>
                                              <p:spTgt spid="31"/>
                                            </p:tgtEl>
                                            <p:attrNameLst>
                                              <p:attrName>ppt_x</p:attrName>
                                            </p:attrNameLst>
                                          </p:cBhvr>
                                          <p:tavLst>
                                            <p:tav tm="0">
                                              <p:val>
                                                <p:strVal val="0-#ppt_w/2"/>
                                              </p:val>
                                            </p:tav>
                                            <p:tav tm="100000">
                                              <p:val>
                                                <p:strVal val="#ppt_x"/>
                                              </p:val>
                                            </p:tav>
                                          </p:tavLst>
                                        </p:anim>
                                        <p:anim calcmode="lin" valueType="num">
                                          <p:cBhvr additive="base">
                                            <p:cTn id="57" dur="500" fill="hold"/>
                                            <p:tgtEl>
                                              <p:spTgt spid="31"/>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fill="hold"/>
                                            <p:tgtEl>
                                              <p:spTgt spid="33"/>
                                            </p:tgtEl>
                                            <p:attrNameLst>
                                              <p:attrName>ppt_x</p:attrName>
                                            </p:attrNameLst>
                                          </p:cBhvr>
                                          <p:tavLst>
                                            <p:tav tm="0">
                                              <p:val>
                                                <p:strVal val="0-#ppt_w/2"/>
                                              </p:val>
                                            </p:tav>
                                            <p:tav tm="100000">
                                              <p:val>
                                                <p:strVal val="#ppt_x"/>
                                              </p:val>
                                            </p:tav>
                                          </p:tavLst>
                                        </p:anim>
                                        <p:anim calcmode="lin" valueType="num">
                                          <p:cBhvr additive="base">
                                            <p:cTn id="61" dur="500" fill="hold"/>
                                            <p:tgtEl>
                                              <p:spTgt spid="33"/>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wipe(up)">
                                          <p:cBhvr>
                                            <p:cTn id="65" dur="500"/>
                                            <p:tgtEl>
                                              <p:spTgt spid="3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wipe(up)">
                                          <p:cBhvr>
                                            <p:cTn id="68" dur="500"/>
                                            <p:tgtEl>
                                              <p:spTgt spid="32"/>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up)">
                                          <p:cBhvr>
                                            <p:cTn id="71" dur="500"/>
                                            <p:tgtEl>
                                              <p:spTgt spid="34"/>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wipe(up)">
                                          <p:cBhvr>
                                            <p:cTn id="7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animBg="1"/>
          <p:bldP spid="27" grpId="1" animBg="1"/>
          <p:bldP spid="28" grpId="0" animBg="1"/>
          <p:bldP spid="28" grpId="1" animBg="1"/>
          <p:bldP spid="29" grpId="0" animBg="1"/>
          <p:bldP spid="29" grpId="1" animBg="1"/>
          <p:bldP spid="30" grpId="0"/>
          <p:bldP spid="31" grpId="0"/>
          <p:bldP spid="32" grpId="0"/>
          <p:bldP spid="33" grpId="0"/>
          <p:bldP spid="34" grpId="0"/>
          <p:bldP spid="35" grpId="0"/>
          <p:bldP spid="36" grpId="0"/>
          <p:bldP spid="37" grpId="0"/>
          <p:bldP spid="38" grpId="0"/>
          <p:bldP spid="39" grpId="0" animBg="1"/>
          <p:bldP spid="40" grpId="0" animBg="1"/>
          <p:bldP spid="41" grpId="0" animBg="1"/>
          <p:bldP spid="4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1+#ppt_w/2"/>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fill="hold"/>
                                            <p:tgtEl>
                                              <p:spTgt spid="40"/>
                                            </p:tgtEl>
                                            <p:attrNameLst>
                                              <p:attrName>ppt_x</p:attrName>
                                            </p:attrNameLst>
                                          </p:cBhvr>
                                          <p:tavLst>
                                            <p:tav tm="0">
                                              <p:val>
                                                <p:strVal val="0-#ppt_w/2"/>
                                              </p:val>
                                            </p:tav>
                                            <p:tav tm="100000">
                                              <p:val>
                                                <p:strVal val="#ppt_x"/>
                                              </p:val>
                                            </p:tav>
                                          </p:tavLst>
                                        </p:anim>
                                        <p:anim calcmode="lin" valueType="num">
                                          <p:cBhvr additive="base">
                                            <p:cTn id="20" dur="500" fill="hold"/>
                                            <p:tgtEl>
                                              <p:spTgt spid="4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childTnLst>
                                    </p:cTn>
                                  </p:par>
                                  <p:par>
                                    <p:cTn id="24" presetID="49" presetClass="path" presetSubtype="0" accel="50000" decel="50000" fill="hold" grpId="1" nodeType="withEffect">
                                      <p:stCondLst>
                                        <p:cond delay="0"/>
                                      </p:stCondLst>
                                      <p:childTnLst>
                                        <p:animMotion origin="layout" path="M 1.75926E-6 -2.38683E-6 L 0.06409 0.09697 " pathEditMode="relative" rAng="0" ptsTypes="AA">
                                          <p:cBhvr>
                                            <p:cTn id="25" dur="500" spd="-100000" fill="hold"/>
                                            <p:tgtEl>
                                              <p:spTgt spid="27"/>
                                            </p:tgtEl>
                                            <p:attrNameLst>
                                              <p:attrName>ppt_x</p:attrName>
                                              <p:attrName>ppt_y</p:attrName>
                                            </p:attrNameLst>
                                          </p:cBhvr>
                                          <p:rCtr x="3197" y="4835"/>
                                        </p:animMotion>
                                      </p:childTnLst>
                                    </p:cTn>
                                  </p:par>
                                  <p:par>
                                    <p:cTn id="26" presetID="1"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childTnLst>
                                    </p:cTn>
                                  </p:par>
                                  <p:par>
                                    <p:cTn id="28" presetID="49" presetClass="path" presetSubtype="0" accel="50000" decel="50000" fill="hold" grpId="1" nodeType="withEffect">
                                      <p:stCondLst>
                                        <p:cond delay="0"/>
                                      </p:stCondLst>
                                      <p:childTnLst>
                                        <p:animMotion origin="layout" path="M 2.91667E-6 -2.38683E-6 L -0.05946 0.09697 " pathEditMode="relative" rAng="0" ptsTypes="AA">
                                          <p:cBhvr>
                                            <p:cTn id="29" dur="500" spd="-100000" fill="hold"/>
                                            <p:tgtEl>
                                              <p:spTgt spid="26"/>
                                            </p:tgtEl>
                                            <p:attrNameLst>
                                              <p:attrName>ppt_x</p:attrName>
                                              <p:attrName>ppt_y</p:attrName>
                                            </p:attrNameLst>
                                          </p:cBhvr>
                                          <p:rCtr x="-2980" y="4835"/>
                                        </p:animMotion>
                                      </p:childTnLst>
                                    </p:cTn>
                                  </p:par>
                                  <p:par>
                                    <p:cTn id="30" presetID="1"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childTnLst>
                                    </p:cTn>
                                  </p:par>
                                  <p:par>
                                    <p:cTn id="32" presetID="49" presetClass="path" presetSubtype="0" accel="50000" decel="50000" fill="hold" grpId="1" nodeType="withEffect">
                                      <p:stCondLst>
                                        <p:cond delay="0"/>
                                      </p:stCondLst>
                                      <p:childTnLst>
                                        <p:animMotion origin="layout" path="M 3.24074E-7 -1.52263E-6 L -0.05802 -0.08539 " pathEditMode="relative" rAng="0" ptsTypes="AA">
                                          <p:cBhvr>
                                            <p:cTn id="33" dur="500" spd="-100000" fill="hold"/>
                                            <p:tgtEl>
                                              <p:spTgt spid="29"/>
                                            </p:tgtEl>
                                            <p:attrNameLst>
                                              <p:attrName>ppt_x</p:attrName>
                                              <p:attrName>ppt_y</p:attrName>
                                            </p:attrNameLst>
                                          </p:cBhvr>
                                          <p:rCtr x="-2908" y="-4270"/>
                                        </p:animMotion>
                                      </p:childTnLst>
                                    </p:cTn>
                                  </p:par>
                                  <p:par>
                                    <p:cTn id="34" presetID="1"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childTnLst>
                                    </p:cTn>
                                  </p:par>
                                  <p:par>
                                    <p:cTn id="36" presetID="49" presetClass="path" presetSubtype="0" accel="50000" decel="50000" fill="hold" grpId="1" nodeType="withEffect">
                                      <p:stCondLst>
                                        <p:cond delay="0"/>
                                      </p:stCondLst>
                                      <p:childTnLst>
                                        <p:animMotion origin="layout" path="M -3.24074E-7 -1.52263E-6 L 0.06265 -0.08539 " pathEditMode="relative" rAng="0" ptsTypes="AA">
                                          <p:cBhvr>
                                            <p:cTn id="37" dur="500" spd="-100000" fill="hold"/>
                                            <p:tgtEl>
                                              <p:spTgt spid="28"/>
                                            </p:tgtEl>
                                            <p:attrNameLst>
                                              <p:attrName>ppt_x</p:attrName>
                                              <p:attrName>ppt_y</p:attrName>
                                            </p:attrNameLst>
                                          </p:cBhvr>
                                          <p:rCtr x="3125" y="-4270"/>
                                        </p:animMotion>
                                      </p:childTnLst>
                                    </p:cTn>
                                  </p:par>
                                </p:childTnLst>
                              </p:cTn>
                            </p:par>
                            <p:par>
                              <p:cTn id="38" fill="hold">
                                <p:stCondLst>
                                  <p:cond delay="1000"/>
                                </p:stCondLst>
                                <p:childTnLst>
                                  <p:par>
                                    <p:cTn id="39" presetID="31"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 calcmode="lin" valueType="num">
                                          <p:cBhvr>
                                            <p:cTn id="43" dur="500" fill="hold"/>
                                            <p:tgtEl>
                                              <p:spTgt spid="30"/>
                                            </p:tgtEl>
                                            <p:attrNameLst>
                                              <p:attrName>style.rotation</p:attrName>
                                            </p:attrNameLst>
                                          </p:cBhvr>
                                          <p:tavLst>
                                            <p:tav tm="0">
                                              <p:val>
                                                <p:fltVal val="90"/>
                                              </p:val>
                                            </p:tav>
                                            <p:tav tm="100000">
                                              <p:val>
                                                <p:fltVal val="0"/>
                                              </p:val>
                                            </p:tav>
                                          </p:tavLst>
                                        </p:anim>
                                        <p:animEffect transition="in" filter="fade">
                                          <p:cBhvr>
                                            <p:cTn id="44" dur="500"/>
                                            <p:tgtEl>
                                              <p:spTgt spid="30"/>
                                            </p:tgtEl>
                                          </p:cBhvr>
                                        </p:animEffect>
                                      </p:childTnLst>
                                    </p:cTn>
                                  </p:par>
                                </p:childTnLst>
                              </p:cTn>
                            </p:par>
                            <p:par>
                              <p:cTn id="45" fill="hold">
                                <p:stCondLst>
                                  <p:cond delay="1500"/>
                                </p:stCondLst>
                                <p:childTnLst>
                                  <p:par>
                                    <p:cTn id="46" presetID="2" presetClass="entr" presetSubtype="6"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fill="hold"/>
                                            <p:tgtEl>
                                              <p:spTgt spid="37"/>
                                            </p:tgtEl>
                                            <p:attrNameLst>
                                              <p:attrName>ppt_x</p:attrName>
                                            </p:attrNameLst>
                                          </p:cBhvr>
                                          <p:tavLst>
                                            <p:tav tm="0">
                                              <p:val>
                                                <p:strVal val="1+#ppt_w/2"/>
                                              </p:val>
                                            </p:tav>
                                            <p:tav tm="100000">
                                              <p:val>
                                                <p:strVal val="#ppt_x"/>
                                              </p:val>
                                            </p:tav>
                                          </p:tavLst>
                                        </p:anim>
                                        <p:anim calcmode="lin" valueType="num">
                                          <p:cBhvr additive="base">
                                            <p:cTn id="49" dur="500" fill="hold"/>
                                            <p:tgtEl>
                                              <p:spTgt spid="37"/>
                                            </p:tgtEl>
                                            <p:attrNameLst>
                                              <p:attrName>ppt_y</p:attrName>
                                            </p:attrNameLst>
                                          </p:cBhvr>
                                          <p:tavLst>
                                            <p:tav tm="0">
                                              <p:val>
                                                <p:strVal val="1+#ppt_h/2"/>
                                              </p:val>
                                            </p:tav>
                                            <p:tav tm="100000">
                                              <p:val>
                                                <p:strVal val="#ppt_y"/>
                                              </p:val>
                                            </p:tav>
                                          </p:tavLst>
                                        </p:anim>
                                      </p:childTnLst>
                                    </p:cTn>
                                  </p:par>
                                  <p:par>
                                    <p:cTn id="50" presetID="2" presetClass="entr" presetSubtype="6"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500" fill="hold"/>
                                            <p:tgtEl>
                                              <p:spTgt spid="35"/>
                                            </p:tgtEl>
                                            <p:attrNameLst>
                                              <p:attrName>ppt_x</p:attrName>
                                            </p:attrNameLst>
                                          </p:cBhvr>
                                          <p:tavLst>
                                            <p:tav tm="0">
                                              <p:val>
                                                <p:strVal val="1+#ppt_w/2"/>
                                              </p:val>
                                            </p:tav>
                                            <p:tav tm="100000">
                                              <p:val>
                                                <p:strVal val="#ppt_x"/>
                                              </p:val>
                                            </p:tav>
                                          </p:tavLst>
                                        </p:anim>
                                        <p:anim calcmode="lin" valueType="num">
                                          <p:cBhvr additive="base">
                                            <p:cTn id="53" dur="500" fill="hold"/>
                                            <p:tgtEl>
                                              <p:spTgt spid="35"/>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500" fill="hold"/>
                                            <p:tgtEl>
                                              <p:spTgt spid="31"/>
                                            </p:tgtEl>
                                            <p:attrNameLst>
                                              <p:attrName>ppt_x</p:attrName>
                                            </p:attrNameLst>
                                          </p:cBhvr>
                                          <p:tavLst>
                                            <p:tav tm="0">
                                              <p:val>
                                                <p:strVal val="0-#ppt_w/2"/>
                                              </p:val>
                                            </p:tav>
                                            <p:tav tm="100000">
                                              <p:val>
                                                <p:strVal val="#ppt_x"/>
                                              </p:val>
                                            </p:tav>
                                          </p:tavLst>
                                        </p:anim>
                                        <p:anim calcmode="lin" valueType="num">
                                          <p:cBhvr additive="base">
                                            <p:cTn id="57" dur="500" fill="hold"/>
                                            <p:tgtEl>
                                              <p:spTgt spid="31"/>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fill="hold"/>
                                            <p:tgtEl>
                                              <p:spTgt spid="33"/>
                                            </p:tgtEl>
                                            <p:attrNameLst>
                                              <p:attrName>ppt_x</p:attrName>
                                            </p:attrNameLst>
                                          </p:cBhvr>
                                          <p:tavLst>
                                            <p:tav tm="0">
                                              <p:val>
                                                <p:strVal val="0-#ppt_w/2"/>
                                              </p:val>
                                            </p:tav>
                                            <p:tav tm="100000">
                                              <p:val>
                                                <p:strVal val="#ppt_x"/>
                                              </p:val>
                                            </p:tav>
                                          </p:tavLst>
                                        </p:anim>
                                        <p:anim calcmode="lin" valueType="num">
                                          <p:cBhvr additive="base">
                                            <p:cTn id="61" dur="500" fill="hold"/>
                                            <p:tgtEl>
                                              <p:spTgt spid="33"/>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wipe(up)">
                                          <p:cBhvr>
                                            <p:cTn id="65" dur="500"/>
                                            <p:tgtEl>
                                              <p:spTgt spid="3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wipe(up)">
                                          <p:cBhvr>
                                            <p:cTn id="68" dur="500"/>
                                            <p:tgtEl>
                                              <p:spTgt spid="32"/>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up)">
                                          <p:cBhvr>
                                            <p:cTn id="71" dur="500"/>
                                            <p:tgtEl>
                                              <p:spTgt spid="34"/>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wipe(up)">
                                          <p:cBhvr>
                                            <p:cTn id="7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animBg="1"/>
          <p:bldP spid="27" grpId="1" animBg="1"/>
          <p:bldP spid="28" grpId="0" animBg="1"/>
          <p:bldP spid="28" grpId="1" animBg="1"/>
          <p:bldP spid="29" grpId="0" animBg="1"/>
          <p:bldP spid="29" grpId="1" animBg="1"/>
          <p:bldP spid="30" grpId="0"/>
          <p:bldP spid="31" grpId="0"/>
          <p:bldP spid="32" grpId="0"/>
          <p:bldP spid="33" grpId="0"/>
          <p:bldP spid="34" grpId="0"/>
          <p:bldP spid="35" grpId="0"/>
          <p:bldP spid="36" grpId="0"/>
          <p:bldP spid="37" grpId="0"/>
          <p:bldP spid="38" grpId="0"/>
          <p:bldP spid="39" grpId="0" animBg="1"/>
          <p:bldP spid="40" grpId="0" animBg="1"/>
          <p:bldP spid="41" grpId="0" animBg="1"/>
          <p:bldP spid="42"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2"/>
          <p:cNvGrpSpPr>
            <a:grpSpLocks/>
          </p:cNvGrpSpPr>
          <p:nvPr/>
        </p:nvGrpSpPr>
        <p:grpSpPr bwMode="auto">
          <a:xfrm>
            <a:off x="6091913" y="2421056"/>
            <a:ext cx="1530879" cy="1475582"/>
            <a:chOff x="0" y="0"/>
            <a:chExt cx="1671177" cy="1609411"/>
          </a:xfrm>
          <a:solidFill>
            <a:srgbClr val="C00000"/>
          </a:solidFill>
          <a:effectLst/>
        </p:grpSpPr>
        <p:sp>
          <p:nvSpPr>
            <p:cNvPr id="19"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defTabSz="685800" fontAlgn="auto">
                <a:spcBef>
                  <a:spcPts val="0"/>
                </a:spcBef>
                <a:spcAft>
                  <a:spcPts val="0"/>
                </a:spcAft>
              </a:pPr>
              <a:endParaRPr lang="zh-CN" altLang="en-US" sz="1815">
                <a:solidFill>
                  <a:prstClr val="black"/>
                </a:solidFill>
                <a:latin typeface="等线"/>
                <a:ea typeface="等线" panose="02010600030101010101" pitchFamily="2" charset="-122"/>
              </a:endParaRPr>
            </a:p>
          </p:txBody>
        </p:sp>
        <p:sp>
          <p:nvSpPr>
            <p:cNvPr id="20" name="TextBox 14"/>
            <p:cNvSpPr txBox="1">
              <a:spLocks noChangeArrowheads="1"/>
            </p:cNvSpPr>
            <p:nvPr/>
          </p:nvSpPr>
          <p:spPr bwMode="auto">
            <a:xfrm>
              <a:off x="680641" y="543094"/>
              <a:ext cx="586571" cy="531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685800" eaLnBrk="1" fontAlgn="auto" hangingPunct="1">
                <a:spcBef>
                  <a:spcPts val="0"/>
                </a:spcBef>
                <a:spcAft>
                  <a:spcPts val="0"/>
                </a:spcAft>
              </a:pPr>
              <a:r>
                <a:rPr lang="en-US" altLang="zh-CN" sz="2567" dirty="0">
                  <a:solidFill>
                    <a:srgbClr val="FFFFFF"/>
                  </a:solidFill>
                  <a:latin typeface="Impact" pitchFamily="34" charset="0"/>
                </a:rPr>
                <a:t>05</a:t>
              </a:r>
              <a:endParaRPr lang="zh-CN" altLang="en-US" sz="2567" dirty="0">
                <a:solidFill>
                  <a:srgbClr val="FFFFFF"/>
                </a:solidFill>
                <a:latin typeface="Impact" pitchFamily="34" charset="0"/>
              </a:endParaRPr>
            </a:p>
          </p:txBody>
        </p:sp>
      </p:grpSp>
      <p:grpSp>
        <p:nvGrpSpPr>
          <p:cNvPr id="21" name="组合 15"/>
          <p:cNvGrpSpPr>
            <a:grpSpLocks/>
          </p:cNvGrpSpPr>
          <p:nvPr/>
        </p:nvGrpSpPr>
        <p:grpSpPr bwMode="auto">
          <a:xfrm>
            <a:off x="4850956" y="2421056"/>
            <a:ext cx="1531443" cy="1475582"/>
            <a:chOff x="0" y="0"/>
            <a:chExt cx="1671177" cy="1609411"/>
          </a:xfrm>
          <a:solidFill>
            <a:schemeClr val="tx1">
              <a:lumMod val="75000"/>
              <a:lumOff val="25000"/>
            </a:schemeClr>
          </a:solidFill>
        </p:grpSpPr>
        <p:sp>
          <p:nvSpPr>
            <p:cNvPr id="22"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defTabSz="685800" fontAlgn="auto">
                <a:spcBef>
                  <a:spcPts val="0"/>
                </a:spcBef>
                <a:spcAft>
                  <a:spcPts val="0"/>
                </a:spcAft>
              </a:pPr>
              <a:endParaRPr lang="zh-CN" altLang="en-US" sz="1815">
                <a:solidFill>
                  <a:prstClr val="black"/>
                </a:solidFill>
                <a:latin typeface="等线"/>
                <a:ea typeface="等线" panose="02010600030101010101" pitchFamily="2" charset="-122"/>
              </a:endParaRPr>
            </a:p>
          </p:txBody>
        </p:sp>
        <p:sp>
          <p:nvSpPr>
            <p:cNvPr id="23" name="TextBox 17"/>
            <p:cNvSpPr txBox="1">
              <a:spLocks noChangeArrowheads="1"/>
            </p:cNvSpPr>
            <p:nvPr/>
          </p:nvSpPr>
          <p:spPr bwMode="auto">
            <a:xfrm>
              <a:off x="681551" y="543094"/>
              <a:ext cx="574110" cy="531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685800" eaLnBrk="1" fontAlgn="auto" hangingPunct="1">
                <a:spcBef>
                  <a:spcPts val="0"/>
                </a:spcBef>
                <a:spcAft>
                  <a:spcPts val="0"/>
                </a:spcAft>
              </a:pPr>
              <a:r>
                <a:rPr lang="en-US" altLang="zh-CN" sz="2567">
                  <a:solidFill>
                    <a:srgbClr val="FFFFFF"/>
                  </a:solidFill>
                  <a:latin typeface="Impact" pitchFamily="34" charset="0"/>
                </a:rPr>
                <a:t>04</a:t>
              </a:r>
              <a:endParaRPr lang="zh-CN" altLang="en-US" sz="2567">
                <a:solidFill>
                  <a:srgbClr val="FFFFFF"/>
                </a:solidFill>
                <a:latin typeface="Impact" pitchFamily="34" charset="0"/>
              </a:endParaRPr>
            </a:p>
          </p:txBody>
        </p:sp>
      </p:grpSp>
      <p:grpSp>
        <p:nvGrpSpPr>
          <p:cNvPr id="24" name="组合 20"/>
          <p:cNvGrpSpPr>
            <a:grpSpLocks/>
          </p:cNvGrpSpPr>
          <p:nvPr/>
        </p:nvGrpSpPr>
        <p:grpSpPr bwMode="auto">
          <a:xfrm>
            <a:off x="3610001" y="2421056"/>
            <a:ext cx="1531442" cy="1475582"/>
            <a:chOff x="0" y="0"/>
            <a:chExt cx="1671177" cy="1609411"/>
          </a:xfrm>
          <a:solidFill>
            <a:srgbClr val="C00000"/>
          </a:solidFill>
          <a:effectLst/>
        </p:grpSpPr>
        <p:sp>
          <p:nvSpPr>
            <p:cNvPr id="25"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defTabSz="685800" fontAlgn="auto">
                <a:spcBef>
                  <a:spcPts val="0"/>
                </a:spcBef>
                <a:spcAft>
                  <a:spcPts val="0"/>
                </a:spcAft>
              </a:pPr>
              <a:endParaRPr lang="zh-CN" altLang="en-US" sz="1815">
                <a:solidFill>
                  <a:prstClr val="black"/>
                </a:solidFill>
                <a:latin typeface="等线"/>
                <a:ea typeface="等线" panose="02010600030101010101" pitchFamily="2" charset="-122"/>
              </a:endParaRPr>
            </a:p>
          </p:txBody>
        </p:sp>
        <p:sp>
          <p:nvSpPr>
            <p:cNvPr id="26" name="TextBox 22"/>
            <p:cNvSpPr txBox="1">
              <a:spLocks noChangeArrowheads="1"/>
            </p:cNvSpPr>
            <p:nvPr/>
          </p:nvSpPr>
          <p:spPr bwMode="auto">
            <a:xfrm>
              <a:off x="681551" y="543094"/>
              <a:ext cx="584606" cy="531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685800" eaLnBrk="1" fontAlgn="auto" hangingPunct="1">
                <a:spcBef>
                  <a:spcPts val="0"/>
                </a:spcBef>
                <a:spcAft>
                  <a:spcPts val="0"/>
                </a:spcAft>
              </a:pPr>
              <a:r>
                <a:rPr lang="en-US" altLang="zh-CN" sz="2567">
                  <a:solidFill>
                    <a:srgbClr val="FFFFFF"/>
                  </a:solidFill>
                  <a:latin typeface="Impact" pitchFamily="34" charset="0"/>
                </a:rPr>
                <a:t>03</a:t>
              </a:r>
              <a:endParaRPr lang="zh-CN" altLang="en-US" sz="2567">
                <a:solidFill>
                  <a:srgbClr val="FFFFFF"/>
                </a:solidFill>
                <a:latin typeface="Impact" pitchFamily="34" charset="0"/>
              </a:endParaRPr>
            </a:p>
          </p:txBody>
        </p:sp>
      </p:grpSp>
      <p:grpSp>
        <p:nvGrpSpPr>
          <p:cNvPr id="27" name="组合 25"/>
          <p:cNvGrpSpPr>
            <a:grpSpLocks/>
          </p:cNvGrpSpPr>
          <p:nvPr/>
        </p:nvGrpSpPr>
        <p:grpSpPr bwMode="auto">
          <a:xfrm>
            <a:off x="2369045" y="2421056"/>
            <a:ext cx="1531443" cy="1475582"/>
            <a:chOff x="0" y="0"/>
            <a:chExt cx="1671177" cy="1609411"/>
          </a:xfrm>
          <a:solidFill>
            <a:schemeClr val="tx1">
              <a:lumMod val="75000"/>
              <a:lumOff val="25000"/>
            </a:schemeClr>
          </a:solidFill>
        </p:grpSpPr>
        <p:sp>
          <p:nvSpPr>
            <p:cNvPr id="28"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defTabSz="685800" fontAlgn="auto">
                <a:spcBef>
                  <a:spcPts val="0"/>
                </a:spcBef>
                <a:spcAft>
                  <a:spcPts val="0"/>
                </a:spcAft>
              </a:pPr>
              <a:endParaRPr lang="zh-CN" altLang="en-US" sz="1815">
                <a:solidFill>
                  <a:prstClr val="black"/>
                </a:solidFill>
                <a:latin typeface="等线"/>
                <a:ea typeface="等线" panose="02010600030101010101" pitchFamily="2" charset="-122"/>
              </a:endParaRPr>
            </a:p>
          </p:txBody>
        </p:sp>
        <p:sp>
          <p:nvSpPr>
            <p:cNvPr id="29" name="TextBox 27"/>
            <p:cNvSpPr txBox="1">
              <a:spLocks noChangeArrowheads="1"/>
            </p:cNvSpPr>
            <p:nvPr/>
          </p:nvSpPr>
          <p:spPr bwMode="auto">
            <a:xfrm>
              <a:off x="681551" y="543094"/>
              <a:ext cx="574110" cy="531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685800" eaLnBrk="1" fontAlgn="auto" hangingPunct="1">
                <a:spcBef>
                  <a:spcPts val="0"/>
                </a:spcBef>
                <a:spcAft>
                  <a:spcPts val="0"/>
                </a:spcAft>
              </a:pPr>
              <a:r>
                <a:rPr lang="en-US" altLang="zh-CN" sz="2567">
                  <a:solidFill>
                    <a:srgbClr val="FFFFFF"/>
                  </a:solidFill>
                  <a:latin typeface="Impact" pitchFamily="34" charset="0"/>
                </a:rPr>
                <a:t>02</a:t>
              </a:r>
              <a:endParaRPr lang="zh-CN" altLang="en-US" sz="2567">
                <a:solidFill>
                  <a:srgbClr val="FFFFFF"/>
                </a:solidFill>
                <a:latin typeface="Impact" pitchFamily="34" charset="0"/>
              </a:endParaRPr>
            </a:p>
          </p:txBody>
        </p:sp>
      </p:grpSp>
      <p:grpSp>
        <p:nvGrpSpPr>
          <p:cNvPr id="30" name="组合 31"/>
          <p:cNvGrpSpPr>
            <a:grpSpLocks/>
          </p:cNvGrpSpPr>
          <p:nvPr/>
        </p:nvGrpSpPr>
        <p:grpSpPr bwMode="auto">
          <a:xfrm>
            <a:off x="1126718" y="2421056"/>
            <a:ext cx="1532814" cy="1475582"/>
            <a:chOff x="0" y="0"/>
            <a:chExt cx="1671177" cy="1609411"/>
          </a:xfrm>
          <a:solidFill>
            <a:srgbClr val="C00000"/>
          </a:solidFill>
          <a:effectLst/>
        </p:grpSpPr>
        <p:sp>
          <p:nvSpPr>
            <p:cNvPr id="3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defTabSz="685800" fontAlgn="auto">
                <a:spcBef>
                  <a:spcPts val="0"/>
                </a:spcBef>
                <a:spcAft>
                  <a:spcPts val="0"/>
                </a:spcAft>
              </a:pPr>
              <a:endParaRPr lang="zh-CN" altLang="en-US" sz="1815">
                <a:solidFill>
                  <a:prstClr val="black"/>
                </a:solidFill>
                <a:latin typeface="等线"/>
                <a:ea typeface="等线" panose="02010600030101010101" pitchFamily="2" charset="-122"/>
              </a:endParaRPr>
            </a:p>
          </p:txBody>
        </p:sp>
        <p:sp>
          <p:nvSpPr>
            <p:cNvPr id="32" name="TextBox 33"/>
            <p:cNvSpPr txBox="1">
              <a:spLocks noChangeArrowheads="1"/>
            </p:cNvSpPr>
            <p:nvPr/>
          </p:nvSpPr>
          <p:spPr bwMode="auto">
            <a:xfrm>
              <a:off x="681551" y="543094"/>
              <a:ext cx="529903" cy="531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685800" eaLnBrk="1" fontAlgn="auto" hangingPunct="1">
                <a:spcBef>
                  <a:spcPts val="0"/>
                </a:spcBef>
                <a:spcAft>
                  <a:spcPts val="0"/>
                </a:spcAft>
              </a:pPr>
              <a:r>
                <a:rPr lang="en-US" altLang="zh-CN" sz="2567" dirty="0">
                  <a:solidFill>
                    <a:srgbClr val="FFFFFF"/>
                  </a:solidFill>
                  <a:latin typeface="Impact" pitchFamily="34" charset="0"/>
                </a:rPr>
                <a:t>01</a:t>
              </a:r>
              <a:endParaRPr lang="zh-CN" altLang="en-US" sz="2567" dirty="0">
                <a:solidFill>
                  <a:srgbClr val="FFFFFF"/>
                </a:solidFill>
                <a:latin typeface="Impact" pitchFamily="34" charset="0"/>
              </a:endParaRPr>
            </a:p>
          </p:txBody>
        </p:sp>
      </p:grpSp>
      <p:cxnSp>
        <p:nvCxnSpPr>
          <p:cNvPr id="33" name="直接连接符 36"/>
          <p:cNvCxnSpPr>
            <a:cxnSpLocks noChangeShapeType="1"/>
          </p:cNvCxnSpPr>
          <p:nvPr/>
        </p:nvCxnSpPr>
        <p:spPr bwMode="auto">
          <a:xfrm flipV="1">
            <a:off x="1405391" y="1761847"/>
            <a:ext cx="0" cy="801820"/>
          </a:xfrm>
          <a:prstGeom prst="line">
            <a:avLst/>
          </a:prstGeom>
          <a:noFill/>
          <a:ln w="6350">
            <a:solidFill>
              <a:schemeClr val="tx1">
                <a:lumMod val="75000"/>
                <a:lumOff val="25000"/>
                <a:alpha val="98038"/>
              </a:scheme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34" name="矩形 1"/>
          <p:cNvSpPr>
            <a:spLocks noChangeArrowheads="1"/>
          </p:cNvSpPr>
          <p:nvPr/>
        </p:nvSpPr>
        <p:spPr bwMode="auto">
          <a:xfrm>
            <a:off x="1405391" y="1640541"/>
            <a:ext cx="1736064" cy="790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827678" fontAlgn="auto">
              <a:lnSpc>
                <a:spcPct val="150000"/>
              </a:lnSpc>
              <a:spcBef>
                <a:spcPts val="0"/>
              </a:spcBef>
              <a:spcAft>
                <a:spcPts val="0"/>
              </a:spcAft>
              <a:defRPr/>
            </a:pPr>
            <a:r>
              <a:rPr lang="zh-CN" altLang="en-US" sz="1008"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008" dirty="0">
                <a:solidFill>
                  <a:prstClr val="black">
                    <a:lumMod val="65000"/>
                    <a:lumOff val="35000"/>
                  </a:prstClr>
                </a:solidFill>
                <a:latin typeface="微软雅黑" pitchFamily="34" charset="-122"/>
                <a:ea typeface="微软雅黑" pitchFamily="34" charset="-122"/>
              </a:rPr>
              <a:t>200,</a:t>
            </a:r>
            <a:r>
              <a:rPr lang="zh-CN" altLang="en-US" sz="1008" dirty="0">
                <a:solidFill>
                  <a:prstClr val="black">
                    <a:lumMod val="65000"/>
                    <a:lumOff val="35000"/>
                  </a:prstClr>
                </a:solidFill>
                <a:latin typeface="微软雅黑" pitchFamily="34" charset="-122"/>
                <a:ea typeface="微软雅黑" pitchFamily="34" charset="-122"/>
              </a:rPr>
              <a:t>添加适当的文字，添加适当的文字</a:t>
            </a:r>
            <a:endParaRPr lang="zh-CN" altLang="en-US" sz="1008" dirty="0">
              <a:solidFill>
                <a:srgbClr val="F79646"/>
              </a:solidFill>
              <a:latin typeface="微软雅黑" panose="020B0503020204020204" pitchFamily="34" charset="-122"/>
              <a:ea typeface="微软雅黑" panose="020B0503020204020204" pitchFamily="34" charset="-122"/>
            </a:endParaRPr>
          </a:p>
        </p:txBody>
      </p:sp>
      <p:cxnSp>
        <p:nvCxnSpPr>
          <p:cNvPr id="35" name="直接连接符 38"/>
          <p:cNvCxnSpPr>
            <a:cxnSpLocks noChangeShapeType="1"/>
          </p:cNvCxnSpPr>
          <p:nvPr/>
        </p:nvCxnSpPr>
        <p:spPr bwMode="auto">
          <a:xfrm flipV="1">
            <a:off x="2593523" y="3841340"/>
            <a:ext cx="0" cy="801819"/>
          </a:xfrm>
          <a:prstGeom prst="line">
            <a:avLst/>
          </a:prstGeom>
          <a:noFill/>
          <a:ln w="6350">
            <a:solidFill>
              <a:schemeClr val="tx1">
                <a:lumMod val="75000"/>
                <a:lumOff val="25000"/>
                <a:alpha val="98038"/>
              </a:scheme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36" name="矩形 1"/>
          <p:cNvSpPr>
            <a:spLocks noChangeArrowheads="1"/>
          </p:cNvSpPr>
          <p:nvPr/>
        </p:nvSpPr>
        <p:spPr bwMode="auto">
          <a:xfrm>
            <a:off x="2639657" y="3987369"/>
            <a:ext cx="1736064" cy="790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827678" fontAlgn="auto">
              <a:lnSpc>
                <a:spcPct val="150000"/>
              </a:lnSpc>
              <a:spcBef>
                <a:spcPts val="0"/>
              </a:spcBef>
              <a:spcAft>
                <a:spcPts val="0"/>
              </a:spcAft>
              <a:defRPr/>
            </a:pPr>
            <a:r>
              <a:rPr lang="zh-CN" altLang="en-US" sz="1008"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008" dirty="0">
                <a:solidFill>
                  <a:prstClr val="black">
                    <a:lumMod val="65000"/>
                    <a:lumOff val="35000"/>
                  </a:prstClr>
                </a:solidFill>
                <a:latin typeface="微软雅黑" pitchFamily="34" charset="-122"/>
                <a:ea typeface="微软雅黑" pitchFamily="34" charset="-122"/>
              </a:rPr>
              <a:t>200,</a:t>
            </a:r>
            <a:r>
              <a:rPr lang="zh-CN" altLang="en-US" sz="1008" dirty="0">
                <a:solidFill>
                  <a:prstClr val="black">
                    <a:lumMod val="65000"/>
                    <a:lumOff val="35000"/>
                  </a:prstClr>
                </a:solidFill>
                <a:latin typeface="微软雅黑" pitchFamily="34" charset="-122"/>
                <a:ea typeface="微软雅黑" pitchFamily="34" charset="-122"/>
              </a:rPr>
              <a:t>添加适当的文字，添加适当的文字</a:t>
            </a:r>
            <a:endParaRPr lang="zh-CN" altLang="en-US" sz="1008" dirty="0">
              <a:solidFill>
                <a:srgbClr val="F79646"/>
              </a:solidFill>
              <a:latin typeface="微软雅黑" panose="020B0503020204020204" pitchFamily="34" charset="-122"/>
              <a:ea typeface="微软雅黑" panose="020B0503020204020204" pitchFamily="34" charset="-122"/>
            </a:endParaRPr>
          </a:p>
        </p:txBody>
      </p:sp>
      <p:cxnSp>
        <p:nvCxnSpPr>
          <p:cNvPr id="37" name="直接连接符 40"/>
          <p:cNvCxnSpPr>
            <a:cxnSpLocks noChangeShapeType="1"/>
          </p:cNvCxnSpPr>
          <p:nvPr/>
        </p:nvCxnSpPr>
        <p:spPr bwMode="auto">
          <a:xfrm flipV="1">
            <a:off x="3847663" y="1761847"/>
            <a:ext cx="0" cy="801820"/>
          </a:xfrm>
          <a:prstGeom prst="line">
            <a:avLst/>
          </a:prstGeom>
          <a:noFill/>
          <a:ln w="6350">
            <a:solidFill>
              <a:schemeClr val="tx1">
                <a:lumMod val="75000"/>
                <a:lumOff val="25000"/>
                <a:alpha val="98038"/>
              </a:scheme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38" name="矩形 1"/>
          <p:cNvSpPr>
            <a:spLocks noChangeArrowheads="1"/>
          </p:cNvSpPr>
          <p:nvPr/>
        </p:nvSpPr>
        <p:spPr bwMode="auto">
          <a:xfrm>
            <a:off x="3847664" y="1640541"/>
            <a:ext cx="1736063" cy="790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827678" fontAlgn="auto">
              <a:lnSpc>
                <a:spcPct val="150000"/>
              </a:lnSpc>
              <a:spcBef>
                <a:spcPts val="0"/>
              </a:spcBef>
              <a:spcAft>
                <a:spcPts val="0"/>
              </a:spcAft>
              <a:defRPr/>
            </a:pPr>
            <a:r>
              <a:rPr lang="zh-CN" altLang="en-US" sz="1008"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008" dirty="0">
                <a:solidFill>
                  <a:prstClr val="black">
                    <a:lumMod val="65000"/>
                    <a:lumOff val="35000"/>
                  </a:prstClr>
                </a:solidFill>
                <a:latin typeface="微软雅黑" pitchFamily="34" charset="-122"/>
                <a:ea typeface="微软雅黑" pitchFamily="34" charset="-122"/>
              </a:rPr>
              <a:t>200,</a:t>
            </a:r>
            <a:r>
              <a:rPr lang="zh-CN" altLang="en-US" sz="1008" dirty="0">
                <a:solidFill>
                  <a:prstClr val="black">
                    <a:lumMod val="65000"/>
                    <a:lumOff val="35000"/>
                  </a:prstClr>
                </a:solidFill>
                <a:latin typeface="微软雅黑" pitchFamily="34" charset="-122"/>
                <a:ea typeface="微软雅黑" pitchFamily="34" charset="-122"/>
              </a:rPr>
              <a:t>添加适当的文字，添加适当的文字</a:t>
            </a:r>
            <a:endParaRPr lang="zh-CN" altLang="en-US" sz="1008" dirty="0">
              <a:solidFill>
                <a:srgbClr val="F79646"/>
              </a:solidFill>
              <a:latin typeface="微软雅黑" panose="020B0503020204020204" pitchFamily="34" charset="-122"/>
              <a:ea typeface="微软雅黑" panose="020B0503020204020204" pitchFamily="34" charset="-122"/>
            </a:endParaRPr>
          </a:p>
        </p:txBody>
      </p:sp>
      <p:cxnSp>
        <p:nvCxnSpPr>
          <p:cNvPr id="39" name="直接连接符 43"/>
          <p:cNvCxnSpPr>
            <a:cxnSpLocks noChangeShapeType="1"/>
          </p:cNvCxnSpPr>
          <p:nvPr/>
        </p:nvCxnSpPr>
        <p:spPr bwMode="auto">
          <a:xfrm flipV="1">
            <a:off x="5035794" y="3841340"/>
            <a:ext cx="0" cy="801819"/>
          </a:xfrm>
          <a:prstGeom prst="line">
            <a:avLst/>
          </a:prstGeom>
          <a:noFill/>
          <a:ln w="6350">
            <a:solidFill>
              <a:schemeClr val="tx1">
                <a:lumMod val="75000"/>
                <a:lumOff val="25000"/>
                <a:alpha val="98038"/>
              </a:scheme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40" name="矩形 1"/>
          <p:cNvSpPr>
            <a:spLocks noChangeArrowheads="1"/>
          </p:cNvSpPr>
          <p:nvPr/>
        </p:nvSpPr>
        <p:spPr bwMode="auto">
          <a:xfrm>
            <a:off x="5081929" y="3987369"/>
            <a:ext cx="1736064" cy="790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827678" fontAlgn="auto">
              <a:lnSpc>
                <a:spcPct val="150000"/>
              </a:lnSpc>
              <a:spcBef>
                <a:spcPts val="0"/>
              </a:spcBef>
              <a:spcAft>
                <a:spcPts val="0"/>
              </a:spcAft>
              <a:defRPr/>
            </a:pPr>
            <a:r>
              <a:rPr lang="zh-CN" altLang="en-US" sz="1008"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008" dirty="0">
                <a:solidFill>
                  <a:prstClr val="black">
                    <a:lumMod val="65000"/>
                    <a:lumOff val="35000"/>
                  </a:prstClr>
                </a:solidFill>
                <a:latin typeface="微软雅黑" pitchFamily="34" charset="-122"/>
                <a:ea typeface="微软雅黑" pitchFamily="34" charset="-122"/>
              </a:rPr>
              <a:t>200,</a:t>
            </a:r>
            <a:r>
              <a:rPr lang="zh-CN" altLang="en-US" sz="1008" dirty="0">
                <a:solidFill>
                  <a:prstClr val="black">
                    <a:lumMod val="65000"/>
                    <a:lumOff val="35000"/>
                  </a:prstClr>
                </a:solidFill>
                <a:latin typeface="微软雅黑" pitchFamily="34" charset="-122"/>
                <a:ea typeface="微软雅黑" pitchFamily="34" charset="-122"/>
              </a:rPr>
              <a:t>添加适当的文字，添加适当的文字</a:t>
            </a:r>
            <a:endParaRPr lang="zh-CN" altLang="en-US" sz="1008" dirty="0">
              <a:solidFill>
                <a:srgbClr val="F79646"/>
              </a:solidFill>
              <a:latin typeface="微软雅黑" panose="020B0503020204020204" pitchFamily="34" charset="-122"/>
              <a:ea typeface="微软雅黑" panose="020B0503020204020204" pitchFamily="34" charset="-122"/>
            </a:endParaRPr>
          </a:p>
        </p:txBody>
      </p:sp>
      <p:cxnSp>
        <p:nvCxnSpPr>
          <p:cNvPr id="41" name="直接连接符 40"/>
          <p:cNvCxnSpPr>
            <a:cxnSpLocks noChangeShapeType="1"/>
          </p:cNvCxnSpPr>
          <p:nvPr/>
        </p:nvCxnSpPr>
        <p:spPr bwMode="auto">
          <a:xfrm flipV="1">
            <a:off x="6289934" y="1761847"/>
            <a:ext cx="0" cy="801820"/>
          </a:xfrm>
          <a:prstGeom prst="line">
            <a:avLst/>
          </a:prstGeom>
          <a:noFill/>
          <a:ln w="6350">
            <a:solidFill>
              <a:schemeClr val="tx1">
                <a:lumMod val="75000"/>
                <a:lumOff val="25000"/>
                <a:alpha val="98038"/>
              </a:scheme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42" name="矩形 1"/>
          <p:cNvSpPr>
            <a:spLocks noChangeArrowheads="1"/>
          </p:cNvSpPr>
          <p:nvPr/>
        </p:nvSpPr>
        <p:spPr bwMode="auto">
          <a:xfrm>
            <a:off x="6289934" y="1640541"/>
            <a:ext cx="1736064" cy="790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827678" fontAlgn="auto">
              <a:lnSpc>
                <a:spcPct val="150000"/>
              </a:lnSpc>
              <a:spcBef>
                <a:spcPts val="0"/>
              </a:spcBef>
              <a:spcAft>
                <a:spcPts val="0"/>
              </a:spcAft>
              <a:defRPr/>
            </a:pPr>
            <a:r>
              <a:rPr lang="zh-CN" altLang="en-US" sz="1008"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008" dirty="0">
                <a:solidFill>
                  <a:prstClr val="black">
                    <a:lumMod val="65000"/>
                    <a:lumOff val="35000"/>
                  </a:prstClr>
                </a:solidFill>
                <a:latin typeface="微软雅黑" pitchFamily="34" charset="-122"/>
                <a:ea typeface="微软雅黑" pitchFamily="34" charset="-122"/>
              </a:rPr>
              <a:t>200,</a:t>
            </a:r>
            <a:r>
              <a:rPr lang="zh-CN" altLang="en-US" sz="1008" dirty="0">
                <a:solidFill>
                  <a:prstClr val="black">
                    <a:lumMod val="65000"/>
                    <a:lumOff val="35000"/>
                  </a:prstClr>
                </a:solidFill>
                <a:latin typeface="微软雅黑" pitchFamily="34" charset="-122"/>
                <a:ea typeface="微软雅黑" pitchFamily="34" charset="-122"/>
              </a:rPr>
              <a:t>添加适当的文字，添加适当的文字</a:t>
            </a:r>
            <a:endParaRPr lang="zh-CN" altLang="en-US" sz="1008" dirty="0">
              <a:solidFill>
                <a:srgbClr val="F7964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25564353"/>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ppt_x</p:attrName>
                                        </p:attrNameLst>
                                      </p:cBhvr>
                                      <p:tavLst>
                                        <p:tav tm="0">
                                          <p:val>
                                            <p:strVal val="#ppt_x-#ppt_w*1.125000"/>
                                          </p:val>
                                        </p:tav>
                                        <p:tav tm="100000">
                                          <p:val>
                                            <p:strVal val="#ppt_x"/>
                                          </p:val>
                                        </p:tav>
                                      </p:tavLst>
                                    </p:anim>
                                    <p:animEffect transition="in" filter="wipe(right)">
                                      <p:cBhvr>
                                        <p:cTn id="12" dur="500"/>
                                        <p:tgtEl>
                                          <p:spTgt spid="27"/>
                                        </p:tgtEl>
                                      </p:cBhvr>
                                    </p:animEffect>
                                  </p:childTnLst>
                                </p:cTn>
                              </p:par>
                              <p:par>
                                <p:cTn id="13" presetID="12" presetClass="entr" presetSubtype="8" fill="hold" nodeType="withEffect">
                                  <p:stCondLst>
                                    <p:cond delay="4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p:tgtEl>
                                          <p:spTgt spid="24"/>
                                        </p:tgtEl>
                                        <p:attrNameLst>
                                          <p:attrName>ppt_x</p:attrName>
                                        </p:attrNameLst>
                                      </p:cBhvr>
                                      <p:tavLst>
                                        <p:tav tm="0">
                                          <p:val>
                                            <p:strVal val="#ppt_x-#ppt_w*1.125000"/>
                                          </p:val>
                                        </p:tav>
                                        <p:tav tm="100000">
                                          <p:val>
                                            <p:strVal val="#ppt_x"/>
                                          </p:val>
                                        </p:tav>
                                      </p:tavLst>
                                    </p:anim>
                                    <p:animEffect transition="in" filter="wipe(right)">
                                      <p:cBhvr>
                                        <p:cTn id="16" dur="500"/>
                                        <p:tgtEl>
                                          <p:spTgt spid="24"/>
                                        </p:tgtEl>
                                      </p:cBhvr>
                                    </p:animEffect>
                                  </p:childTnLst>
                                </p:cTn>
                              </p:par>
                              <p:par>
                                <p:cTn id="17" presetID="12" presetClass="entr" presetSubtype="8" fill="hold" nodeType="withEffect">
                                  <p:stCondLst>
                                    <p:cond delay="6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p:tgtEl>
                                          <p:spTgt spid="21"/>
                                        </p:tgtEl>
                                        <p:attrNameLst>
                                          <p:attrName>ppt_x</p:attrName>
                                        </p:attrNameLst>
                                      </p:cBhvr>
                                      <p:tavLst>
                                        <p:tav tm="0">
                                          <p:val>
                                            <p:strVal val="#ppt_x-#ppt_w*1.125000"/>
                                          </p:val>
                                        </p:tav>
                                        <p:tav tm="100000">
                                          <p:val>
                                            <p:strVal val="#ppt_x"/>
                                          </p:val>
                                        </p:tav>
                                      </p:tavLst>
                                    </p:anim>
                                    <p:animEffect transition="in" filter="wipe(right)">
                                      <p:cBhvr>
                                        <p:cTn id="20" dur="500"/>
                                        <p:tgtEl>
                                          <p:spTgt spid="21"/>
                                        </p:tgtEl>
                                      </p:cBhvr>
                                    </p:animEffect>
                                  </p:childTnLst>
                                </p:cTn>
                              </p:par>
                              <p:par>
                                <p:cTn id="21" presetID="12" presetClass="entr" presetSubtype="8" fill="hold" nodeType="withEffect">
                                  <p:stCondLst>
                                    <p:cond delay="8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ppt_x</p:attrName>
                                        </p:attrNameLst>
                                      </p:cBhvr>
                                      <p:tavLst>
                                        <p:tav tm="0">
                                          <p:val>
                                            <p:strVal val="#ppt_x-#ppt_w*1.125000"/>
                                          </p:val>
                                        </p:tav>
                                        <p:tav tm="100000">
                                          <p:val>
                                            <p:strVal val="#ppt_x"/>
                                          </p:val>
                                        </p:tav>
                                      </p:tavLst>
                                    </p:anim>
                                    <p:animEffect transition="in" filter="wipe(right)">
                                      <p:cBhvr>
                                        <p:cTn id="24" dur="500"/>
                                        <p:tgtEl>
                                          <p:spTgt spid="18"/>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down)">
                                      <p:cBhvr>
                                        <p:cTn id="28" dur="500"/>
                                        <p:tgtEl>
                                          <p:spTgt spid="33"/>
                                        </p:tgtEl>
                                      </p:cBhvr>
                                    </p:animEffect>
                                  </p:childTnLst>
                                </p:cTn>
                              </p:par>
                            </p:childTnLst>
                          </p:cTn>
                        </p:par>
                        <p:par>
                          <p:cTn id="29" fill="hold">
                            <p:stCondLst>
                              <p:cond delay="1800"/>
                            </p:stCondLst>
                            <p:childTnLst>
                              <p:par>
                                <p:cTn id="30" presetID="2" presetClass="entr" presetSubtype="8"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300" fill="hold"/>
                                        <p:tgtEl>
                                          <p:spTgt spid="34"/>
                                        </p:tgtEl>
                                        <p:attrNameLst>
                                          <p:attrName>ppt_x</p:attrName>
                                        </p:attrNameLst>
                                      </p:cBhvr>
                                      <p:tavLst>
                                        <p:tav tm="0">
                                          <p:val>
                                            <p:strVal val="0-#ppt_w/2"/>
                                          </p:val>
                                        </p:tav>
                                        <p:tav tm="100000">
                                          <p:val>
                                            <p:strVal val="#ppt_x"/>
                                          </p:val>
                                        </p:tav>
                                      </p:tavLst>
                                    </p:anim>
                                    <p:anim calcmode="lin" valueType="num">
                                      <p:cBhvr additive="base">
                                        <p:cTn id="33" dur="300" fill="hold"/>
                                        <p:tgtEl>
                                          <p:spTgt spid="34"/>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down)">
                                      <p:cBhvr>
                                        <p:cTn id="37" dur="500"/>
                                        <p:tgtEl>
                                          <p:spTgt spid="35"/>
                                        </p:tgtEl>
                                      </p:cBhvr>
                                    </p:animEffect>
                                  </p:childTnLst>
                                </p:cTn>
                              </p:par>
                            </p:childTnLst>
                          </p:cTn>
                        </p:par>
                        <p:par>
                          <p:cTn id="38" fill="hold">
                            <p:stCondLst>
                              <p:cond delay="2600"/>
                            </p:stCondLst>
                            <p:childTnLst>
                              <p:par>
                                <p:cTn id="39" presetID="2" presetClass="entr" presetSubtype="8"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300" fill="hold"/>
                                        <p:tgtEl>
                                          <p:spTgt spid="36"/>
                                        </p:tgtEl>
                                        <p:attrNameLst>
                                          <p:attrName>ppt_x</p:attrName>
                                        </p:attrNameLst>
                                      </p:cBhvr>
                                      <p:tavLst>
                                        <p:tav tm="0">
                                          <p:val>
                                            <p:strVal val="0-#ppt_w/2"/>
                                          </p:val>
                                        </p:tav>
                                        <p:tav tm="100000">
                                          <p:val>
                                            <p:strVal val="#ppt_x"/>
                                          </p:val>
                                        </p:tav>
                                      </p:tavLst>
                                    </p:anim>
                                    <p:anim calcmode="lin" valueType="num">
                                      <p:cBhvr additive="base">
                                        <p:cTn id="42" dur="300" fill="hold"/>
                                        <p:tgtEl>
                                          <p:spTgt spid="36"/>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wipe(down)">
                                      <p:cBhvr>
                                        <p:cTn id="46" dur="500"/>
                                        <p:tgtEl>
                                          <p:spTgt spid="37"/>
                                        </p:tgtEl>
                                      </p:cBhvr>
                                    </p:animEffect>
                                  </p:childTnLst>
                                </p:cTn>
                              </p:par>
                            </p:childTnLst>
                          </p:cTn>
                        </p:par>
                        <p:par>
                          <p:cTn id="47" fill="hold">
                            <p:stCondLst>
                              <p:cond delay="3400"/>
                            </p:stCondLst>
                            <p:childTnLst>
                              <p:par>
                                <p:cTn id="48" presetID="2" presetClass="entr" presetSubtype="8"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300" fill="hold"/>
                                        <p:tgtEl>
                                          <p:spTgt spid="38"/>
                                        </p:tgtEl>
                                        <p:attrNameLst>
                                          <p:attrName>ppt_x</p:attrName>
                                        </p:attrNameLst>
                                      </p:cBhvr>
                                      <p:tavLst>
                                        <p:tav tm="0">
                                          <p:val>
                                            <p:strVal val="0-#ppt_w/2"/>
                                          </p:val>
                                        </p:tav>
                                        <p:tav tm="100000">
                                          <p:val>
                                            <p:strVal val="#ppt_x"/>
                                          </p:val>
                                        </p:tav>
                                      </p:tavLst>
                                    </p:anim>
                                    <p:anim calcmode="lin" valueType="num">
                                      <p:cBhvr additive="base">
                                        <p:cTn id="51" dur="300" fill="hold"/>
                                        <p:tgtEl>
                                          <p:spTgt spid="38"/>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down)">
                                      <p:cBhvr>
                                        <p:cTn id="55" dur="500"/>
                                        <p:tgtEl>
                                          <p:spTgt spid="39"/>
                                        </p:tgtEl>
                                      </p:cBhvr>
                                    </p:animEffect>
                                  </p:childTnLst>
                                </p:cTn>
                              </p:par>
                            </p:childTnLst>
                          </p:cTn>
                        </p:par>
                        <p:par>
                          <p:cTn id="56" fill="hold">
                            <p:stCondLst>
                              <p:cond delay="4200"/>
                            </p:stCondLst>
                            <p:childTnLst>
                              <p:par>
                                <p:cTn id="57" presetID="2" presetClass="entr" presetSubtype="8"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additive="base">
                                        <p:cTn id="59" dur="300" fill="hold"/>
                                        <p:tgtEl>
                                          <p:spTgt spid="40"/>
                                        </p:tgtEl>
                                        <p:attrNameLst>
                                          <p:attrName>ppt_x</p:attrName>
                                        </p:attrNameLst>
                                      </p:cBhvr>
                                      <p:tavLst>
                                        <p:tav tm="0">
                                          <p:val>
                                            <p:strVal val="0-#ppt_w/2"/>
                                          </p:val>
                                        </p:tav>
                                        <p:tav tm="100000">
                                          <p:val>
                                            <p:strVal val="#ppt_x"/>
                                          </p:val>
                                        </p:tav>
                                      </p:tavLst>
                                    </p:anim>
                                    <p:anim calcmode="lin" valueType="num">
                                      <p:cBhvr additive="base">
                                        <p:cTn id="60" dur="300" fill="hold"/>
                                        <p:tgtEl>
                                          <p:spTgt spid="40"/>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down)">
                                      <p:cBhvr>
                                        <p:cTn id="64" dur="500"/>
                                        <p:tgtEl>
                                          <p:spTgt spid="41"/>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42"/>
                                        </p:tgtEl>
                                        <p:attrNameLst>
                                          <p:attrName>style.visibility</p:attrName>
                                        </p:attrNameLst>
                                      </p:cBhvr>
                                      <p:to>
                                        <p:strVal val="visible"/>
                                      </p:to>
                                    </p:set>
                                    <p:anim calcmode="lin" valueType="num">
                                      <p:cBhvr additive="base">
                                        <p:cTn id="68" dur="300" fill="hold"/>
                                        <p:tgtEl>
                                          <p:spTgt spid="42"/>
                                        </p:tgtEl>
                                        <p:attrNameLst>
                                          <p:attrName>ppt_x</p:attrName>
                                        </p:attrNameLst>
                                      </p:cBhvr>
                                      <p:tavLst>
                                        <p:tav tm="0">
                                          <p:val>
                                            <p:strVal val="0-#ppt_w/2"/>
                                          </p:val>
                                        </p:tav>
                                        <p:tav tm="100000">
                                          <p:val>
                                            <p:strVal val="#ppt_x"/>
                                          </p:val>
                                        </p:tav>
                                      </p:tavLst>
                                    </p:anim>
                                    <p:anim calcmode="lin" valueType="num">
                                      <p:cBhvr additive="base">
                                        <p:cTn id="69" dur="3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utoUpdateAnimBg="0"/>
      <p:bldP spid="36" grpId="0" autoUpdateAnimBg="0"/>
      <p:bldP spid="38" grpId="0" autoUpdateAnimBg="0"/>
      <p:bldP spid="40" grpId="0" autoUpdateAnimBg="0"/>
      <p:bldP spid="4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9319" y="3567677"/>
            <a:ext cx="3071393" cy="536038"/>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rgbClr val="C00000"/>
          </a:solidFill>
          <a:ln w="9525" cap="flat" cmpd="sng" algn="ctr">
            <a:noFill/>
            <a:prstDash val="solid"/>
            <a:round/>
            <a:headEnd type="none" w="med" len="med"/>
            <a:tailEnd type="none" w="med" len="med"/>
          </a:ln>
          <a:effectLst/>
          <a:extLst/>
        </p:spPr>
        <p:txBody>
          <a:bodyPr/>
          <a:lstStyle/>
          <a:p>
            <a:pPr defTabSz="860085">
              <a:defRPr/>
            </a:pPr>
            <a:endParaRPr lang="zh-CN" altLang="en-US" sz="1693"/>
          </a:p>
        </p:txBody>
      </p:sp>
      <p:sp>
        <p:nvSpPr>
          <p:cNvPr id="27" name="圆角矩形 5"/>
          <p:cNvSpPr>
            <a:spLocks/>
          </p:cNvSpPr>
          <p:nvPr/>
        </p:nvSpPr>
        <p:spPr bwMode="auto">
          <a:xfrm>
            <a:off x="3849319" y="1229416"/>
            <a:ext cx="3071393" cy="534545"/>
          </a:xfrm>
          <a:custGeom>
            <a:avLst/>
            <a:gdLst>
              <a:gd name="T0" fmla="*/ 0 w 3265930"/>
              <a:gd name="T1" fmla="*/ 0 h 569236"/>
              <a:gd name="T2" fmla="*/ 2981312 w 3265930"/>
              <a:gd name="T3" fmla="*/ 0 h 569236"/>
              <a:gd name="T4" fmla="*/ 3265930 w 3265930"/>
              <a:gd name="T5" fmla="*/ 284618 h 569236"/>
              <a:gd name="T6" fmla="*/ 2981312 w 3265930"/>
              <a:gd name="T7" fmla="*/ 569236 h 569236"/>
              <a:gd name="T8" fmla="*/ 0 w 3265930"/>
              <a:gd name="T9" fmla="*/ 569236 h 569236"/>
            </a:gdLst>
            <a:ahLst/>
            <a:cxnLst>
              <a:cxn ang="0">
                <a:pos x="T0" y="T1"/>
              </a:cxn>
              <a:cxn ang="0">
                <a:pos x="T2" y="T3"/>
              </a:cxn>
              <a:cxn ang="0">
                <a:pos x="T4" y="T5"/>
              </a:cxn>
              <a:cxn ang="0">
                <a:pos x="T6" y="T7"/>
              </a:cxn>
              <a:cxn ang="0">
                <a:pos x="T8" y="T9"/>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bg2"/>
          </a:solidFill>
          <a:ln>
            <a:noFill/>
          </a:ln>
          <a:extLst/>
        </p:spPr>
        <p:txBody>
          <a:bodyPr/>
          <a:lstStyle/>
          <a:p>
            <a:endParaRPr lang="zh-CN" altLang="en-US"/>
          </a:p>
        </p:txBody>
      </p:sp>
      <p:sp>
        <p:nvSpPr>
          <p:cNvPr id="28" name="TextBox 27"/>
          <p:cNvSpPr txBox="1"/>
          <p:nvPr/>
        </p:nvSpPr>
        <p:spPr>
          <a:xfrm>
            <a:off x="4454043" y="1308554"/>
            <a:ext cx="1867819" cy="381771"/>
          </a:xfrm>
          <a:prstGeom prst="rect">
            <a:avLst/>
          </a:prstGeom>
          <a:noFill/>
        </p:spPr>
        <p:txBody>
          <a:bodyPr wrap="none">
            <a:spAutoFit/>
          </a:bodyPr>
          <a:lstStyle/>
          <a:p>
            <a:pPr defTabSz="910314" fontAlgn="auto">
              <a:spcBef>
                <a:spcPts val="0"/>
              </a:spcBef>
              <a:spcAft>
                <a:spcPts val="0"/>
              </a:spcAft>
              <a:defRPr/>
            </a:pPr>
            <a:r>
              <a:rPr lang="zh-CN" altLang="en-US" sz="1881" dirty="0">
                <a:solidFill>
                  <a:srgbClr val="F8F8F8"/>
                </a:solidFill>
                <a:latin typeface="+mj-ea"/>
                <a:ea typeface="+mj-ea"/>
              </a:rPr>
              <a:t>请输入您的标题</a:t>
            </a:r>
          </a:p>
        </p:txBody>
      </p:sp>
      <p:sp>
        <p:nvSpPr>
          <p:cNvPr id="29" name="空心弧 28"/>
          <p:cNvSpPr/>
          <p:nvPr/>
        </p:nvSpPr>
        <p:spPr bwMode="auto">
          <a:xfrm flipV="1">
            <a:off x="1591689" y="809844"/>
            <a:ext cx="1373690" cy="1373690"/>
          </a:xfrm>
          <a:prstGeom prst="blockArc">
            <a:avLst>
              <a:gd name="adj1" fmla="val 5423681"/>
              <a:gd name="adj2" fmla="val 20860726"/>
              <a:gd name="adj3" fmla="val 17514"/>
            </a:avLst>
          </a:prstGeom>
          <a:solidFill>
            <a:schemeClr val="tx2">
              <a:lumMod val="60000"/>
              <a:lumOff val="40000"/>
            </a:schemeClr>
          </a:solidFill>
          <a:ln w="9525" cap="flat" cmpd="sng" algn="ctr">
            <a:noFill/>
            <a:prstDash val="solid"/>
            <a:round/>
            <a:headEnd type="none" w="med" len="med"/>
            <a:tailEnd type="none" w="med" len="med"/>
          </a:ln>
          <a:effectLst/>
          <a:extLst/>
        </p:spPr>
        <p:txBody>
          <a:bodyPr/>
          <a:lstStyle/>
          <a:p>
            <a:pPr defTabSz="860085">
              <a:defRPr/>
            </a:pPr>
            <a:endParaRPr lang="zh-CN" altLang="en-US" sz="1693"/>
          </a:p>
        </p:txBody>
      </p:sp>
      <p:sp>
        <p:nvSpPr>
          <p:cNvPr id="30" name="空心弧 29"/>
          <p:cNvSpPr/>
          <p:nvPr/>
        </p:nvSpPr>
        <p:spPr bwMode="auto">
          <a:xfrm rot="10800000" flipV="1">
            <a:off x="2695122" y="1054719"/>
            <a:ext cx="1373690" cy="137369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defTabSz="860085">
              <a:defRPr/>
            </a:pPr>
            <a:endParaRPr lang="zh-CN" altLang="en-US" sz="1693"/>
          </a:p>
        </p:txBody>
      </p:sp>
      <p:sp>
        <p:nvSpPr>
          <p:cNvPr id="31" name="空心弧 30"/>
          <p:cNvSpPr/>
          <p:nvPr/>
        </p:nvSpPr>
        <p:spPr bwMode="auto">
          <a:xfrm rot="4631022" flipV="1">
            <a:off x="2726477" y="2193986"/>
            <a:ext cx="1373690" cy="1373690"/>
          </a:xfrm>
          <a:prstGeom prst="blockArc">
            <a:avLst>
              <a:gd name="adj1" fmla="val 10168821"/>
              <a:gd name="adj2" fmla="val 20860726"/>
              <a:gd name="adj3" fmla="val 17514"/>
            </a:avLst>
          </a:prstGeom>
          <a:solidFill>
            <a:srgbClr val="C00000"/>
          </a:solidFill>
          <a:ln w="9525" cap="flat" cmpd="sng" algn="ctr">
            <a:noFill/>
            <a:prstDash val="solid"/>
            <a:round/>
            <a:headEnd type="none" w="med" len="med"/>
            <a:tailEnd type="none" w="med" len="med"/>
          </a:ln>
          <a:effectLst/>
          <a:extLst/>
        </p:spPr>
        <p:txBody>
          <a:bodyPr/>
          <a:lstStyle/>
          <a:p>
            <a:pPr defTabSz="860085">
              <a:defRPr/>
            </a:pPr>
            <a:endParaRPr lang="zh-CN" altLang="en-US" sz="1693"/>
          </a:p>
        </p:txBody>
      </p:sp>
      <p:sp>
        <p:nvSpPr>
          <p:cNvPr id="32" name="空心弧 31"/>
          <p:cNvSpPr/>
          <p:nvPr/>
        </p:nvSpPr>
        <p:spPr bwMode="auto">
          <a:xfrm>
            <a:off x="1612593" y="3567676"/>
            <a:ext cx="1373690" cy="1375184"/>
          </a:xfrm>
          <a:prstGeom prst="blockArc">
            <a:avLst>
              <a:gd name="adj1" fmla="val 5423681"/>
              <a:gd name="adj2" fmla="val 20860726"/>
              <a:gd name="adj3" fmla="val 17514"/>
            </a:avLst>
          </a:prstGeom>
          <a:solidFill>
            <a:srgbClr val="D0006D"/>
          </a:solidFill>
          <a:ln w="9525" cap="flat" cmpd="sng" algn="ctr">
            <a:noFill/>
            <a:prstDash val="solid"/>
            <a:round/>
            <a:headEnd type="none" w="med" len="med"/>
            <a:tailEnd type="none" w="med" len="med"/>
          </a:ln>
          <a:effectLst/>
          <a:extLst/>
        </p:spPr>
        <p:txBody>
          <a:bodyPr/>
          <a:lstStyle/>
          <a:p>
            <a:pPr defTabSz="860085">
              <a:defRPr/>
            </a:pPr>
            <a:endParaRPr lang="zh-CN" altLang="en-US" sz="1693"/>
          </a:p>
        </p:txBody>
      </p:sp>
      <p:sp>
        <p:nvSpPr>
          <p:cNvPr id="33" name="空心弧 32"/>
          <p:cNvSpPr/>
          <p:nvPr/>
        </p:nvSpPr>
        <p:spPr bwMode="auto">
          <a:xfrm rot="10800000">
            <a:off x="2714532" y="3322801"/>
            <a:ext cx="1373690" cy="1373690"/>
          </a:xfrm>
          <a:prstGeom prst="blockArc">
            <a:avLst>
              <a:gd name="adj1" fmla="val 5423681"/>
              <a:gd name="adj2" fmla="val 20860726"/>
              <a:gd name="adj3" fmla="val 17514"/>
            </a:avLst>
          </a:prstGeom>
          <a:solidFill>
            <a:srgbClr val="C00000"/>
          </a:solidFill>
          <a:ln w="9525" cap="flat" cmpd="sng" algn="ctr">
            <a:noFill/>
            <a:prstDash val="solid"/>
            <a:round/>
            <a:headEnd type="none" w="med" len="med"/>
            <a:tailEnd type="none" w="med" len="med"/>
          </a:ln>
          <a:effectLst/>
          <a:extLst/>
        </p:spPr>
        <p:txBody>
          <a:bodyPr/>
          <a:lstStyle/>
          <a:p>
            <a:pPr defTabSz="860085">
              <a:defRPr/>
            </a:pPr>
            <a:endParaRPr lang="zh-CN" altLang="en-US" sz="1693"/>
          </a:p>
        </p:txBody>
      </p:sp>
      <p:sp>
        <p:nvSpPr>
          <p:cNvPr id="34" name="TextBox 33"/>
          <p:cNvSpPr txBox="1"/>
          <p:nvPr/>
        </p:nvSpPr>
        <p:spPr>
          <a:xfrm>
            <a:off x="3157995" y="1417552"/>
            <a:ext cx="546945" cy="671274"/>
          </a:xfrm>
          <a:prstGeom prst="rect">
            <a:avLst/>
          </a:prstGeom>
          <a:noFill/>
        </p:spPr>
        <p:txBody>
          <a:bodyPr wrap="none">
            <a:spAutoFit/>
          </a:bodyPr>
          <a:lstStyle/>
          <a:p>
            <a:pPr defTabSz="910314" fontAlgn="auto">
              <a:spcBef>
                <a:spcPts val="0"/>
              </a:spcBef>
              <a:spcAft>
                <a:spcPts val="0"/>
              </a:spcAft>
              <a:defRPr/>
            </a:pPr>
            <a:r>
              <a:rPr lang="en-US" altLang="zh-CN" sz="3762" b="1" dirty="0">
                <a:solidFill>
                  <a:schemeClr val="bg2"/>
                </a:solidFill>
                <a:latin typeface="+mn-ea"/>
                <a:ea typeface="+mn-ea"/>
              </a:rPr>
              <a:t>A</a:t>
            </a:r>
            <a:endParaRPr lang="zh-CN" altLang="en-US" sz="3762" b="1" dirty="0">
              <a:solidFill>
                <a:schemeClr val="bg2"/>
              </a:solidFill>
              <a:latin typeface="+mn-ea"/>
              <a:ea typeface="+mn-ea"/>
            </a:endParaRPr>
          </a:p>
        </p:txBody>
      </p:sp>
      <p:sp>
        <p:nvSpPr>
          <p:cNvPr id="35" name="TextBox 34"/>
          <p:cNvSpPr txBox="1"/>
          <p:nvPr/>
        </p:nvSpPr>
        <p:spPr>
          <a:xfrm>
            <a:off x="3157996" y="3688621"/>
            <a:ext cx="514885" cy="671274"/>
          </a:xfrm>
          <a:prstGeom prst="rect">
            <a:avLst/>
          </a:prstGeom>
          <a:noFill/>
        </p:spPr>
        <p:txBody>
          <a:bodyPr wrap="none">
            <a:spAutoFit/>
          </a:bodyPr>
          <a:lstStyle/>
          <a:p>
            <a:pPr defTabSz="910314" fontAlgn="auto">
              <a:spcBef>
                <a:spcPts val="0"/>
              </a:spcBef>
              <a:spcAft>
                <a:spcPts val="0"/>
              </a:spcAft>
              <a:defRPr/>
            </a:pPr>
            <a:r>
              <a:rPr lang="en-US" altLang="zh-CN" sz="3762" b="1" dirty="0">
                <a:solidFill>
                  <a:srgbClr val="C00000"/>
                </a:solidFill>
                <a:latin typeface="+mn-ea"/>
                <a:ea typeface="+mn-ea"/>
              </a:rPr>
              <a:t>B</a:t>
            </a:r>
            <a:endParaRPr lang="zh-CN" altLang="en-US" sz="3762" b="1" dirty="0">
              <a:solidFill>
                <a:srgbClr val="C00000"/>
              </a:solidFill>
              <a:latin typeface="+mn-ea"/>
              <a:ea typeface="+mn-ea"/>
            </a:endParaRPr>
          </a:p>
        </p:txBody>
      </p:sp>
      <p:sp>
        <p:nvSpPr>
          <p:cNvPr id="36" name="TextBox 35"/>
          <p:cNvSpPr txBox="1"/>
          <p:nvPr/>
        </p:nvSpPr>
        <p:spPr>
          <a:xfrm>
            <a:off x="4236044" y="1920742"/>
            <a:ext cx="3992661" cy="700448"/>
          </a:xfrm>
          <a:prstGeom prst="rect">
            <a:avLst/>
          </a:prstGeom>
          <a:noFill/>
        </p:spPr>
        <p:txBody>
          <a:bodyPr>
            <a:spAutoFit/>
          </a:bodyPr>
          <a:lstStyle/>
          <a:p>
            <a:pPr defTabSz="910314" fontAlgn="auto">
              <a:lnSpc>
                <a:spcPct val="150000"/>
              </a:lnSpc>
              <a:spcBef>
                <a:spcPts val="0"/>
              </a:spcBef>
              <a:spcAft>
                <a:spcPts val="0"/>
              </a:spcAft>
              <a:defRPr/>
            </a:pPr>
            <a:r>
              <a:rPr lang="zh-CN" altLang="en-US" sz="1317" dirty="0">
                <a:solidFill>
                  <a:schemeClr val="tx1">
                    <a:lumMod val="50000"/>
                    <a:lumOff val="50000"/>
                  </a:schemeClr>
                </a:solidFill>
                <a:latin typeface="+mn-ea"/>
                <a:ea typeface="+mn-ea"/>
              </a:rPr>
              <a:t>这里输入您的文字这里输入您的文字这里输入您的文字这里输入您的文字这里输入您</a:t>
            </a:r>
          </a:p>
        </p:txBody>
      </p:sp>
      <p:sp>
        <p:nvSpPr>
          <p:cNvPr id="37" name="TextBox 36"/>
          <p:cNvSpPr txBox="1">
            <a:spLocks noChangeArrowheads="1"/>
          </p:cNvSpPr>
          <p:nvPr/>
        </p:nvSpPr>
        <p:spPr bwMode="auto">
          <a:xfrm>
            <a:off x="4236043" y="4082810"/>
            <a:ext cx="4061346" cy="700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nSpc>
                <a:spcPct val="150000"/>
              </a:lnSpc>
            </a:pPr>
            <a:r>
              <a:rPr lang="zh-CN" altLang="en-US" sz="1317">
                <a:solidFill>
                  <a:srgbClr val="7F7F7F"/>
                </a:solidFill>
                <a:latin typeface="微软雅黑" pitchFamily="34" charset="-122"/>
              </a:rPr>
              <a:t>这里输入您的文字这里输入您的文字这里输入您的文字这里输入您的文字这里输入您</a:t>
            </a:r>
          </a:p>
        </p:txBody>
      </p:sp>
      <p:sp>
        <p:nvSpPr>
          <p:cNvPr id="38" name="TextBox 37"/>
          <p:cNvSpPr txBox="1"/>
          <p:nvPr/>
        </p:nvSpPr>
        <p:spPr>
          <a:xfrm>
            <a:off x="4454043" y="3657265"/>
            <a:ext cx="1867819" cy="381771"/>
          </a:xfrm>
          <a:prstGeom prst="rect">
            <a:avLst/>
          </a:prstGeom>
          <a:noFill/>
        </p:spPr>
        <p:txBody>
          <a:bodyPr wrap="none">
            <a:spAutoFit/>
          </a:bodyPr>
          <a:lstStyle/>
          <a:p>
            <a:pPr defTabSz="910314" fontAlgn="auto">
              <a:spcBef>
                <a:spcPts val="0"/>
              </a:spcBef>
              <a:spcAft>
                <a:spcPts val="0"/>
              </a:spcAft>
              <a:defRPr/>
            </a:pPr>
            <a:r>
              <a:rPr lang="zh-CN" altLang="en-US" sz="1881" dirty="0">
                <a:solidFill>
                  <a:srgbClr val="F8F8F8"/>
                </a:solidFill>
                <a:latin typeface="+mj-ea"/>
                <a:ea typeface="+mj-ea"/>
              </a:rPr>
              <a:t>请输入您的标题</a:t>
            </a:r>
          </a:p>
        </p:txBody>
      </p:sp>
    </p:spTree>
    <p:extLst>
      <p:ext uri="{BB962C8B-B14F-4D97-AF65-F5344CB8AC3E}">
        <p14:creationId xmlns:p14="http://schemas.microsoft.com/office/powerpoint/2010/main" val="3748633108"/>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9144000" cy="5146548"/>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55" y="4472995"/>
            <a:ext cx="9064003" cy="670505"/>
          </a:xfrm>
          <a:prstGeom prst="rect">
            <a:avLst/>
          </a:prstGeom>
        </p:spPr>
      </p:pic>
      <p:sp>
        <p:nvSpPr>
          <p:cNvPr id="2" name="矩形 1"/>
          <p:cNvSpPr/>
          <p:nvPr/>
        </p:nvSpPr>
        <p:spPr bwMode="auto">
          <a:xfrm>
            <a:off x="-1" y="1123988"/>
            <a:ext cx="9144001" cy="36842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pic>
        <p:nvPicPr>
          <p:cNvPr id="11" name="图片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902" y="438206"/>
            <a:ext cx="2133544" cy="1069137"/>
          </a:xfrm>
          <a:prstGeom prst="rect">
            <a:avLst/>
          </a:prstGeom>
        </p:spPr>
      </p:pic>
      <p:grpSp>
        <p:nvGrpSpPr>
          <p:cNvPr id="5" name="组合 4"/>
          <p:cNvGrpSpPr/>
          <p:nvPr/>
        </p:nvGrpSpPr>
        <p:grpSpPr>
          <a:xfrm>
            <a:off x="3962415" y="2193125"/>
            <a:ext cx="609584" cy="533386"/>
            <a:chOff x="2514654" y="1809770"/>
            <a:chExt cx="609584" cy="533386"/>
          </a:xfrm>
        </p:grpSpPr>
        <p:sp>
          <p:nvSpPr>
            <p:cNvPr id="3" name="圆角矩形 2"/>
            <p:cNvSpPr/>
            <p:nvPr/>
          </p:nvSpPr>
          <p:spPr bwMode="auto">
            <a:xfrm>
              <a:off x="2514654" y="1809770"/>
              <a:ext cx="60958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 name="文本框 3"/>
            <p:cNvSpPr txBox="1"/>
            <p:nvPr/>
          </p:nvSpPr>
          <p:spPr>
            <a:xfrm>
              <a:off x="2524226" y="1845630"/>
              <a:ext cx="562975" cy="461665"/>
            </a:xfrm>
            <a:prstGeom prst="rect">
              <a:avLst/>
            </a:prstGeom>
            <a:noFill/>
          </p:spPr>
          <p:txBody>
            <a:bodyPr wrap="none" rtlCol="0">
              <a:spAutoFit/>
            </a:bodyPr>
            <a:lstStyle/>
            <a:p>
              <a:r>
                <a:rPr lang="en-US" altLang="zh-CN" sz="2400" b="1" dirty="0" smtClean="0">
                  <a:solidFill>
                    <a:srgbClr val="C00000"/>
                  </a:solidFill>
                  <a:latin typeface="微软雅黑" panose="020B0503020204020204" pitchFamily="34" charset="-122"/>
                  <a:ea typeface="微软雅黑" panose="020B0503020204020204" pitchFamily="34" charset="-122"/>
                </a:rPr>
                <a:t>03</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438455" y="2956629"/>
            <a:ext cx="3657504" cy="533386"/>
            <a:chOff x="3352832" y="1809770"/>
            <a:chExt cx="3657504" cy="533386"/>
          </a:xfrm>
        </p:grpSpPr>
        <p:sp>
          <p:nvSpPr>
            <p:cNvPr id="17" name="圆角矩形 16"/>
            <p:cNvSpPr/>
            <p:nvPr/>
          </p:nvSpPr>
          <p:spPr bwMode="auto">
            <a:xfrm>
              <a:off x="3352832" y="1809770"/>
              <a:ext cx="365750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0" name="文本框 19"/>
            <p:cNvSpPr txBox="1"/>
            <p:nvPr/>
          </p:nvSpPr>
          <p:spPr>
            <a:xfrm>
              <a:off x="3429030" y="1845630"/>
              <a:ext cx="326243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1002309171"/>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36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363409" y="1627174"/>
            <a:ext cx="165000" cy="8580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sp>
        <p:nvSpPr>
          <p:cNvPr id="19" name="矩形 18"/>
          <p:cNvSpPr/>
          <p:nvPr/>
        </p:nvSpPr>
        <p:spPr>
          <a:xfrm>
            <a:off x="1363409" y="2716294"/>
            <a:ext cx="165000" cy="8580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sp>
        <p:nvSpPr>
          <p:cNvPr id="20" name="矩形 19"/>
          <p:cNvSpPr/>
          <p:nvPr/>
        </p:nvSpPr>
        <p:spPr>
          <a:xfrm>
            <a:off x="1363409" y="3805416"/>
            <a:ext cx="165000" cy="8580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sp>
        <p:nvSpPr>
          <p:cNvPr id="21" name="矩形 20"/>
          <p:cNvSpPr/>
          <p:nvPr/>
        </p:nvSpPr>
        <p:spPr>
          <a:xfrm>
            <a:off x="1512535" y="1627174"/>
            <a:ext cx="6171704" cy="858095"/>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sp>
        <p:nvSpPr>
          <p:cNvPr id="22" name="矩形 21"/>
          <p:cNvSpPr/>
          <p:nvPr/>
        </p:nvSpPr>
        <p:spPr>
          <a:xfrm>
            <a:off x="1512535" y="2710133"/>
            <a:ext cx="6171704" cy="858095"/>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sp>
        <p:nvSpPr>
          <p:cNvPr id="23" name="矩形 22"/>
          <p:cNvSpPr/>
          <p:nvPr/>
        </p:nvSpPr>
        <p:spPr>
          <a:xfrm>
            <a:off x="1512535" y="3805416"/>
            <a:ext cx="6171704" cy="858095"/>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sp>
        <p:nvSpPr>
          <p:cNvPr id="24" name="文本框 34"/>
          <p:cNvSpPr>
            <a:spLocks noChangeArrowheads="1"/>
          </p:cNvSpPr>
          <p:nvPr/>
        </p:nvSpPr>
        <p:spPr bwMode="auto">
          <a:xfrm>
            <a:off x="1616543" y="4114047"/>
            <a:ext cx="6072675" cy="50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865" tIns="31433" rIns="62865" bIns="31433">
            <a:spAutoFit/>
          </a:bodyPr>
          <a:lstStyle/>
          <a:p>
            <a:pPr defTabSz="685800" fontAlgn="auto">
              <a:lnSpc>
                <a:spcPct val="130000"/>
              </a:lnSpc>
              <a:spcBef>
                <a:spcPts val="0"/>
              </a:spcBef>
              <a:spcAft>
                <a:spcPts val="0"/>
              </a:spcAft>
            </a:pPr>
            <a:r>
              <a:rPr lang="zh-CN" altLang="en-US" sz="1100"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100" dirty="0">
                <a:solidFill>
                  <a:prstClr val="black">
                    <a:lumMod val="65000"/>
                    <a:lumOff val="35000"/>
                  </a:prstClr>
                </a:solidFill>
                <a:latin typeface="微软雅黑" pitchFamily="34" charset="-122"/>
                <a:ea typeface="微软雅黑" pitchFamily="34" charset="-122"/>
              </a:rPr>
              <a:t>200</a:t>
            </a:r>
            <a:r>
              <a:rPr lang="zh-CN" altLang="en-US" sz="1100" dirty="0">
                <a:solidFill>
                  <a:prstClr val="black">
                    <a:lumMod val="65000"/>
                    <a:lumOff val="35000"/>
                  </a:prstClr>
                </a:solidFill>
                <a:latin typeface="微软雅黑" pitchFamily="34" charset="-122"/>
                <a:ea typeface="微软雅黑" pitchFamily="34" charset="-122"/>
              </a:rPr>
              <a:t>文字尽量精简具有总结性，添加适当的文字，一页的文字最好不要超过</a:t>
            </a:r>
            <a:r>
              <a:rPr lang="en-US" altLang="zh-CN" sz="1100" dirty="0">
                <a:solidFill>
                  <a:prstClr val="black">
                    <a:lumMod val="65000"/>
                    <a:lumOff val="35000"/>
                  </a:prstClr>
                </a:solidFill>
                <a:latin typeface="微软雅黑" pitchFamily="34" charset="-122"/>
                <a:ea typeface="微软雅黑" pitchFamily="34" charset="-122"/>
              </a:rPr>
              <a:t>200</a:t>
            </a:r>
            <a:r>
              <a:rPr lang="zh-CN" altLang="en-US" sz="1100" dirty="0">
                <a:solidFill>
                  <a:prstClr val="black">
                    <a:lumMod val="65000"/>
                    <a:lumOff val="35000"/>
                  </a:prstClr>
                </a:solidFill>
                <a:latin typeface="微软雅黑" pitchFamily="34" charset="-122"/>
                <a:ea typeface="微软雅黑" pitchFamily="34" charset="-122"/>
              </a:rPr>
              <a:t>文字尽量精简具有总结性</a:t>
            </a:r>
          </a:p>
        </p:txBody>
      </p:sp>
      <p:sp>
        <p:nvSpPr>
          <p:cNvPr id="25" name="矩形 24"/>
          <p:cNvSpPr/>
          <p:nvPr/>
        </p:nvSpPr>
        <p:spPr>
          <a:xfrm>
            <a:off x="1616544" y="3871423"/>
            <a:ext cx="1320146" cy="349006"/>
          </a:xfrm>
          <a:prstGeom prst="rect">
            <a:avLst/>
          </a:prstGeom>
        </p:spPr>
        <p:txBody>
          <a:bodyPr wrap="square">
            <a:spAutoFit/>
          </a:bodyPr>
          <a:lstStyle/>
          <a:p>
            <a:pPr defTabSz="685800" fontAlgn="auto">
              <a:lnSpc>
                <a:spcPct val="130000"/>
              </a:lnSpc>
              <a:spcBef>
                <a:spcPts val="0"/>
              </a:spcBef>
              <a:spcAft>
                <a:spcPts val="0"/>
              </a:spcAft>
            </a:pPr>
            <a:r>
              <a:rPr lang="zh-CN" altLang="en-US" sz="1283" b="1" dirty="0">
                <a:solidFill>
                  <a:prstClr val="black">
                    <a:lumMod val="65000"/>
                    <a:lumOff val="35000"/>
                  </a:prstClr>
                </a:solidFill>
                <a:latin typeface="微软雅黑" pitchFamily="34" charset="-122"/>
                <a:ea typeface="微软雅黑" pitchFamily="34" charset="-122"/>
              </a:rPr>
              <a:t>添加文本标题</a:t>
            </a:r>
            <a:endParaRPr lang="en-US" altLang="zh-CN" sz="1283" b="1" dirty="0">
              <a:solidFill>
                <a:prstClr val="black">
                  <a:lumMod val="65000"/>
                  <a:lumOff val="35000"/>
                </a:prstClr>
              </a:solidFill>
              <a:latin typeface="微软雅黑" pitchFamily="34" charset="-122"/>
              <a:ea typeface="微软雅黑" pitchFamily="34" charset="-122"/>
            </a:endParaRPr>
          </a:p>
        </p:txBody>
      </p:sp>
      <p:sp>
        <p:nvSpPr>
          <p:cNvPr id="26" name="文本框 34"/>
          <p:cNvSpPr>
            <a:spLocks noChangeArrowheads="1"/>
          </p:cNvSpPr>
          <p:nvPr/>
        </p:nvSpPr>
        <p:spPr bwMode="auto">
          <a:xfrm>
            <a:off x="1616543" y="3059241"/>
            <a:ext cx="6072675" cy="50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865" tIns="31433" rIns="62865" bIns="31433">
            <a:spAutoFit/>
          </a:bodyPr>
          <a:lstStyle/>
          <a:p>
            <a:pPr defTabSz="685800" fontAlgn="auto">
              <a:lnSpc>
                <a:spcPct val="130000"/>
              </a:lnSpc>
              <a:spcBef>
                <a:spcPts val="0"/>
              </a:spcBef>
              <a:spcAft>
                <a:spcPts val="0"/>
              </a:spcAft>
            </a:pPr>
            <a:r>
              <a:rPr lang="zh-CN" altLang="en-US" sz="1100"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100" dirty="0">
                <a:solidFill>
                  <a:prstClr val="black">
                    <a:lumMod val="65000"/>
                    <a:lumOff val="35000"/>
                  </a:prstClr>
                </a:solidFill>
                <a:latin typeface="微软雅黑" pitchFamily="34" charset="-122"/>
                <a:ea typeface="微软雅黑" pitchFamily="34" charset="-122"/>
              </a:rPr>
              <a:t>200</a:t>
            </a:r>
            <a:r>
              <a:rPr lang="zh-CN" altLang="en-US" sz="1100" dirty="0">
                <a:solidFill>
                  <a:prstClr val="black">
                    <a:lumMod val="65000"/>
                    <a:lumOff val="35000"/>
                  </a:prstClr>
                </a:solidFill>
                <a:latin typeface="微软雅黑" pitchFamily="34" charset="-122"/>
                <a:ea typeface="微软雅黑" pitchFamily="34" charset="-122"/>
              </a:rPr>
              <a:t>文字尽量精简具有总结性，添加适当的文字，一页的文字最好不要超过</a:t>
            </a:r>
            <a:r>
              <a:rPr lang="en-US" altLang="zh-CN" sz="1100" dirty="0">
                <a:solidFill>
                  <a:prstClr val="black">
                    <a:lumMod val="65000"/>
                    <a:lumOff val="35000"/>
                  </a:prstClr>
                </a:solidFill>
                <a:latin typeface="微软雅黑" pitchFamily="34" charset="-122"/>
                <a:ea typeface="微软雅黑" pitchFamily="34" charset="-122"/>
              </a:rPr>
              <a:t>200</a:t>
            </a:r>
            <a:r>
              <a:rPr lang="zh-CN" altLang="en-US" sz="1100" dirty="0">
                <a:solidFill>
                  <a:prstClr val="black">
                    <a:lumMod val="65000"/>
                    <a:lumOff val="35000"/>
                  </a:prstClr>
                </a:solidFill>
                <a:latin typeface="微软雅黑" pitchFamily="34" charset="-122"/>
                <a:ea typeface="微软雅黑" pitchFamily="34" charset="-122"/>
              </a:rPr>
              <a:t>文字尽量精简具有总结性</a:t>
            </a:r>
          </a:p>
        </p:txBody>
      </p:sp>
      <p:sp>
        <p:nvSpPr>
          <p:cNvPr id="27" name="矩形 26"/>
          <p:cNvSpPr/>
          <p:nvPr/>
        </p:nvSpPr>
        <p:spPr>
          <a:xfrm>
            <a:off x="1616544" y="2816617"/>
            <a:ext cx="1320146" cy="349006"/>
          </a:xfrm>
          <a:prstGeom prst="rect">
            <a:avLst/>
          </a:prstGeom>
        </p:spPr>
        <p:txBody>
          <a:bodyPr wrap="square">
            <a:spAutoFit/>
          </a:bodyPr>
          <a:lstStyle/>
          <a:p>
            <a:pPr defTabSz="685800" fontAlgn="auto">
              <a:lnSpc>
                <a:spcPct val="130000"/>
              </a:lnSpc>
              <a:spcBef>
                <a:spcPts val="0"/>
              </a:spcBef>
              <a:spcAft>
                <a:spcPts val="0"/>
              </a:spcAft>
            </a:pPr>
            <a:r>
              <a:rPr lang="zh-CN" altLang="en-US" sz="1283" b="1" dirty="0">
                <a:solidFill>
                  <a:prstClr val="black">
                    <a:lumMod val="65000"/>
                    <a:lumOff val="35000"/>
                  </a:prstClr>
                </a:solidFill>
                <a:latin typeface="微软雅黑" pitchFamily="34" charset="-122"/>
                <a:ea typeface="微软雅黑" pitchFamily="34" charset="-122"/>
              </a:rPr>
              <a:t>添加文本标题</a:t>
            </a:r>
            <a:endParaRPr lang="en-US" altLang="zh-CN" sz="1283" b="1" dirty="0">
              <a:solidFill>
                <a:prstClr val="black">
                  <a:lumMod val="65000"/>
                  <a:lumOff val="35000"/>
                </a:prstClr>
              </a:solidFill>
              <a:latin typeface="微软雅黑" pitchFamily="34" charset="-122"/>
              <a:ea typeface="微软雅黑" pitchFamily="34" charset="-122"/>
            </a:endParaRPr>
          </a:p>
        </p:txBody>
      </p:sp>
      <p:sp>
        <p:nvSpPr>
          <p:cNvPr id="28" name="文本框 34"/>
          <p:cNvSpPr>
            <a:spLocks noChangeArrowheads="1"/>
          </p:cNvSpPr>
          <p:nvPr/>
        </p:nvSpPr>
        <p:spPr bwMode="auto">
          <a:xfrm>
            <a:off x="1616543" y="1935804"/>
            <a:ext cx="6072675" cy="50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865" tIns="31433" rIns="62865" bIns="31433">
            <a:spAutoFit/>
          </a:bodyPr>
          <a:lstStyle/>
          <a:p>
            <a:pPr defTabSz="685800" fontAlgn="auto">
              <a:lnSpc>
                <a:spcPct val="130000"/>
              </a:lnSpc>
              <a:spcBef>
                <a:spcPts val="0"/>
              </a:spcBef>
              <a:spcAft>
                <a:spcPts val="0"/>
              </a:spcAft>
            </a:pPr>
            <a:r>
              <a:rPr lang="zh-CN" altLang="en-US" sz="1100" dirty="0">
                <a:solidFill>
                  <a:prstClr val="black">
                    <a:lumMod val="65000"/>
                    <a:lumOff val="35000"/>
                  </a:prstClr>
                </a:solidFill>
                <a:latin typeface="微软雅黑" pitchFamily="34" charset="-122"/>
                <a:ea typeface="微软雅黑" pitchFamily="34" charset="-122"/>
              </a:rPr>
              <a:t>添加适当的文字，一页的文字最好不要超过</a:t>
            </a:r>
            <a:r>
              <a:rPr lang="en-US" altLang="zh-CN" sz="1100" dirty="0">
                <a:solidFill>
                  <a:prstClr val="black">
                    <a:lumMod val="65000"/>
                    <a:lumOff val="35000"/>
                  </a:prstClr>
                </a:solidFill>
                <a:latin typeface="微软雅黑" pitchFamily="34" charset="-122"/>
                <a:ea typeface="微软雅黑" pitchFamily="34" charset="-122"/>
              </a:rPr>
              <a:t>200</a:t>
            </a:r>
            <a:r>
              <a:rPr lang="zh-CN" altLang="en-US" sz="1100" dirty="0">
                <a:solidFill>
                  <a:prstClr val="black">
                    <a:lumMod val="65000"/>
                    <a:lumOff val="35000"/>
                  </a:prstClr>
                </a:solidFill>
                <a:latin typeface="微软雅黑" pitchFamily="34" charset="-122"/>
                <a:ea typeface="微软雅黑" pitchFamily="34" charset="-122"/>
              </a:rPr>
              <a:t>文字尽量精简具有总结性，添加适当的文字，一页的文字最好不要超过</a:t>
            </a:r>
            <a:r>
              <a:rPr lang="en-US" altLang="zh-CN" sz="1100" dirty="0">
                <a:solidFill>
                  <a:prstClr val="black">
                    <a:lumMod val="65000"/>
                    <a:lumOff val="35000"/>
                  </a:prstClr>
                </a:solidFill>
                <a:latin typeface="微软雅黑" pitchFamily="34" charset="-122"/>
                <a:ea typeface="微软雅黑" pitchFamily="34" charset="-122"/>
              </a:rPr>
              <a:t>200</a:t>
            </a:r>
            <a:r>
              <a:rPr lang="zh-CN" altLang="en-US" sz="1100" dirty="0">
                <a:solidFill>
                  <a:prstClr val="black">
                    <a:lumMod val="65000"/>
                    <a:lumOff val="35000"/>
                  </a:prstClr>
                </a:solidFill>
                <a:latin typeface="微软雅黑" pitchFamily="34" charset="-122"/>
                <a:ea typeface="微软雅黑" pitchFamily="34" charset="-122"/>
              </a:rPr>
              <a:t>文字尽量精简具有总结性</a:t>
            </a:r>
          </a:p>
        </p:txBody>
      </p:sp>
      <p:sp>
        <p:nvSpPr>
          <p:cNvPr id="29" name="矩形 28"/>
          <p:cNvSpPr/>
          <p:nvPr/>
        </p:nvSpPr>
        <p:spPr>
          <a:xfrm>
            <a:off x="1616544" y="1693180"/>
            <a:ext cx="1320146" cy="349006"/>
          </a:xfrm>
          <a:prstGeom prst="rect">
            <a:avLst/>
          </a:prstGeom>
        </p:spPr>
        <p:txBody>
          <a:bodyPr wrap="square">
            <a:spAutoFit/>
          </a:bodyPr>
          <a:lstStyle/>
          <a:p>
            <a:pPr defTabSz="685800" fontAlgn="auto">
              <a:lnSpc>
                <a:spcPct val="130000"/>
              </a:lnSpc>
              <a:spcBef>
                <a:spcPts val="0"/>
              </a:spcBef>
              <a:spcAft>
                <a:spcPts val="0"/>
              </a:spcAft>
            </a:pPr>
            <a:r>
              <a:rPr lang="zh-CN" altLang="en-US" sz="1283" b="1" dirty="0">
                <a:solidFill>
                  <a:prstClr val="black">
                    <a:lumMod val="65000"/>
                    <a:lumOff val="35000"/>
                  </a:prstClr>
                </a:solidFill>
                <a:latin typeface="微软雅黑" pitchFamily="34" charset="-122"/>
                <a:ea typeface="微软雅黑" pitchFamily="34" charset="-122"/>
              </a:rPr>
              <a:t>添加文本标题</a:t>
            </a:r>
            <a:endParaRPr lang="en-US" altLang="zh-CN" sz="1283" b="1" dirty="0">
              <a:solidFill>
                <a:prstClr val="black">
                  <a:lumMod val="65000"/>
                  <a:lumOff val="3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3845701933"/>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 calcmode="lin" valueType="num">
                                      <p:cBhvr>
                                        <p:cTn id="18" dur="500" fill="hold"/>
                                        <p:tgtEl>
                                          <p:spTgt spid="29"/>
                                        </p:tgtEl>
                                        <p:attrNameLst>
                                          <p:attrName>style.rotation</p:attrName>
                                        </p:attrNameLst>
                                      </p:cBhvr>
                                      <p:tavLst>
                                        <p:tav tm="0">
                                          <p:val>
                                            <p:fltVal val="90"/>
                                          </p:val>
                                        </p:tav>
                                        <p:tav tm="100000">
                                          <p:val>
                                            <p:fltVal val="0"/>
                                          </p:val>
                                        </p:tav>
                                      </p:tavLst>
                                    </p:anim>
                                    <p:animEffect transition="in" filter="fade">
                                      <p:cBhvr>
                                        <p:cTn id="19" dur="500"/>
                                        <p:tgtEl>
                                          <p:spTgt spid="29"/>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1+#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3000"/>
                            </p:stCondLst>
                            <p:childTnLst>
                              <p:par>
                                <p:cTn id="34" presetID="31"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 calcmode="lin" valueType="num">
                                      <p:cBhvr>
                                        <p:cTn id="38" dur="500" fill="hold"/>
                                        <p:tgtEl>
                                          <p:spTgt spid="27"/>
                                        </p:tgtEl>
                                        <p:attrNameLst>
                                          <p:attrName>style.rotation</p:attrName>
                                        </p:attrNameLst>
                                      </p:cBhvr>
                                      <p:tavLst>
                                        <p:tav tm="0">
                                          <p:val>
                                            <p:fltVal val="90"/>
                                          </p:val>
                                        </p:tav>
                                        <p:tav tm="100000">
                                          <p:val>
                                            <p:fltVal val="0"/>
                                          </p:val>
                                        </p:tav>
                                      </p:tavLst>
                                    </p:anim>
                                    <p:animEffect transition="in" filter="fade">
                                      <p:cBhvr>
                                        <p:cTn id="39" dur="500"/>
                                        <p:tgtEl>
                                          <p:spTgt spid="27"/>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1+#ppt_w/2"/>
                                          </p:val>
                                        </p:tav>
                                        <p:tav tm="100000">
                                          <p:val>
                                            <p:strVal val="#ppt_x"/>
                                          </p:val>
                                        </p:tav>
                                      </p:tavLst>
                                    </p:anim>
                                    <p:anim calcmode="lin" valueType="num">
                                      <p:cBhvr additive="base">
                                        <p:cTn id="48" dur="500" fill="hold"/>
                                        <p:tgtEl>
                                          <p:spTgt spid="20"/>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500"/>
                                        <p:tgtEl>
                                          <p:spTgt spid="23"/>
                                        </p:tgtEl>
                                      </p:cBhvr>
                                    </p:animEffect>
                                  </p:childTnLst>
                                </p:cTn>
                              </p:par>
                            </p:childTnLst>
                          </p:cTn>
                        </p:par>
                        <p:par>
                          <p:cTn id="53" fill="hold">
                            <p:stCondLst>
                              <p:cond delay="5000"/>
                            </p:stCondLst>
                            <p:childTnLst>
                              <p:par>
                                <p:cTn id="54" presetID="31"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fltVal val="0"/>
                                          </p:val>
                                        </p:tav>
                                        <p:tav tm="100000">
                                          <p:val>
                                            <p:strVal val="#ppt_w"/>
                                          </p:val>
                                        </p:tav>
                                      </p:tavLst>
                                    </p:anim>
                                    <p:anim calcmode="lin" valueType="num">
                                      <p:cBhvr>
                                        <p:cTn id="57" dur="500" fill="hold"/>
                                        <p:tgtEl>
                                          <p:spTgt spid="25"/>
                                        </p:tgtEl>
                                        <p:attrNameLst>
                                          <p:attrName>ppt_h</p:attrName>
                                        </p:attrNameLst>
                                      </p:cBhvr>
                                      <p:tavLst>
                                        <p:tav tm="0">
                                          <p:val>
                                            <p:fltVal val="0"/>
                                          </p:val>
                                        </p:tav>
                                        <p:tav tm="100000">
                                          <p:val>
                                            <p:strVal val="#ppt_h"/>
                                          </p:val>
                                        </p:tav>
                                      </p:tavLst>
                                    </p:anim>
                                    <p:anim calcmode="lin" valueType="num">
                                      <p:cBhvr>
                                        <p:cTn id="58" dur="500" fill="hold"/>
                                        <p:tgtEl>
                                          <p:spTgt spid="25"/>
                                        </p:tgtEl>
                                        <p:attrNameLst>
                                          <p:attrName>style.rotation</p:attrName>
                                        </p:attrNameLst>
                                      </p:cBhvr>
                                      <p:tavLst>
                                        <p:tav tm="0">
                                          <p:val>
                                            <p:fltVal val="90"/>
                                          </p:val>
                                        </p:tav>
                                        <p:tav tm="100000">
                                          <p:val>
                                            <p:fltVal val="0"/>
                                          </p:val>
                                        </p:tav>
                                      </p:tavLst>
                                    </p:anim>
                                    <p:animEffect transition="in" filter="fade">
                                      <p:cBhvr>
                                        <p:cTn id="59" dur="500"/>
                                        <p:tgtEl>
                                          <p:spTgt spid="25"/>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616" y="3032385"/>
            <a:ext cx="794351" cy="685352"/>
          </a:xfrm>
          <a:prstGeom prst="hexagon">
            <a:avLst>
              <a:gd name="adj" fmla="val 30879"/>
              <a:gd name="vf" fmla="val 115470"/>
            </a:avLst>
          </a:prstGeom>
          <a:solidFill>
            <a:srgbClr val="FF0000"/>
          </a:solidFill>
          <a:ln w="38100" cap="flat" cmpd="sng" algn="ctr">
            <a:solidFill>
              <a:srgbClr val="FF0000"/>
            </a:solidFill>
            <a:prstDash val="solid"/>
          </a:ln>
          <a:effectLst>
            <a:outerShdw blurRad="393700" dist="38100" dir="5400000" algn="t" rotWithShape="0">
              <a:schemeClr val="tx1">
                <a:alpha val="37000"/>
              </a:schemeClr>
            </a:outerShdw>
          </a:effectLst>
        </p:spPr>
        <p:txBody>
          <a:bodyPr anchor="ctr"/>
          <a:lstStyle/>
          <a:p>
            <a:pPr algn="ctr" defTabSz="910314"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0" name="六边形 99"/>
          <p:cNvSpPr/>
          <p:nvPr/>
        </p:nvSpPr>
        <p:spPr>
          <a:xfrm rot="5400000">
            <a:off x="1423711" y="1279437"/>
            <a:ext cx="1113884" cy="960090"/>
          </a:xfrm>
          <a:prstGeom prst="hexagon">
            <a:avLst>
              <a:gd name="adj" fmla="val 30879"/>
              <a:gd name="vf" fmla="val 115470"/>
            </a:avLst>
          </a:prstGeom>
          <a:solidFill>
            <a:schemeClr val="accent2"/>
          </a:solidFill>
          <a:ln w="38100" cap="flat" cmpd="sng" algn="ctr">
            <a:solidFill>
              <a:schemeClr val="accent2">
                <a:lumMod val="60000"/>
                <a:lumOff val="40000"/>
              </a:schemeClr>
            </a:solidFill>
            <a:prstDash val="solid"/>
          </a:ln>
          <a:effectLst>
            <a:outerShdw blurRad="393700" dist="38100" dir="5400000" algn="t" rotWithShape="0">
              <a:schemeClr val="tx1">
                <a:alpha val="37000"/>
              </a:schemeClr>
            </a:outerShdw>
          </a:effectLst>
        </p:spPr>
        <p:txBody>
          <a:bodyPr anchor="ctr"/>
          <a:lstStyle/>
          <a:p>
            <a:pPr algn="ctr" defTabSz="910314"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1" name="六边形 100"/>
          <p:cNvSpPr/>
          <p:nvPr/>
        </p:nvSpPr>
        <p:spPr>
          <a:xfrm rot="5400000">
            <a:off x="482286" y="2467231"/>
            <a:ext cx="867515" cy="748064"/>
          </a:xfrm>
          <a:prstGeom prst="hexagon">
            <a:avLst>
              <a:gd name="adj" fmla="val 30879"/>
              <a:gd name="vf" fmla="val 115470"/>
            </a:avLst>
          </a:prstGeom>
          <a:solidFill>
            <a:srgbClr val="FF0000"/>
          </a:solidFill>
          <a:ln w="38100" cap="flat" cmpd="sng" algn="ctr">
            <a:solidFill>
              <a:schemeClr val="tx2">
                <a:lumMod val="60000"/>
                <a:lumOff val="40000"/>
              </a:schemeClr>
            </a:solidFill>
            <a:prstDash val="solid"/>
          </a:ln>
          <a:effectLst>
            <a:outerShdw blurRad="393700" dist="38100" dir="5400000" algn="t" rotWithShape="0">
              <a:schemeClr val="tx1">
                <a:alpha val="37000"/>
              </a:schemeClr>
            </a:outerShdw>
          </a:effectLst>
        </p:spPr>
        <p:txBody>
          <a:bodyPr anchor="ctr"/>
          <a:lstStyle/>
          <a:p>
            <a:pPr algn="ctr" defTabSz="910314" fontAlgn="auto">
              <a:spcBef>
                <a:spcPts val="0"/>
              </a:spcBef>
              <a:spcAft>
                <a:spcPts val="0"/>
              </a:spcAft>
              <a:defRPr/>
            </a:pPr>
            <a:endParaRPr lang="zh-CN" altLang="en-US" kern="0">
              <a:solidFill>
                <a:schemeClr val="accent5">
                  <a:lumMod val="50000"/>
                </a:schemeClr>
              </a:solidFill>
              <a:latin typeface="Calibri"/>
              <a:ea typeface="+mn-ea"/>
            </a:endParaRPr>
          </a:p>
        </p:txBody>
      </p:sp>
      <p:grpSp>
        <p:nvGrpSpPr>
          <p:cNvPr id="2" name="组合 101"/>
          <p:cNvGrpSpPr>
            <a:grpSpLocks/>
          </p:cNvGrpSpPr>
          <p:nvPr/>
        </p:nvGrpSpPr>
        <p:grpSpPr bwMode="auto">
          <a:xfrm>
            <a:off x="2636890" y="811337"/>
            <a:ext cx="1167637" cy="1354280"/>
            <a:chOff x="2803653"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fontAlgn="auto">
                <a:spcBef>
                  <a:spcPts val="0"/>
                </a:spcBef>
                <a:spcAft>
                  <a:spcPts val="0"/>
                </a:spcAft>
                <a:defRPr/>
              </a:pPr>
              <a:endParaRPr lang="zh-CN" altLang="en-US" kern="0">
                <a:solidFill>
                  <a:srgbClr val="005A9E"/>
                </a:solidFill>
                <a:latin typeface="Calibri"/>
                <a:ea typeface="+mn-ea"/>
              </a:endParaRPr>
            </a:p>
          </p:txBody>
        </p:sp>
        <p:sp>
          <p:nvSpPr>
            <p:cNvPr id="104" name="Title 3"/>
            <p:cNvSpPr txBox="1">
              <a:spLocks/>
            </p:cNvSpPr>
            <p:nvPr/>
          </p:nvSpPr>
          <p:spPr>
            <a:xfrm>
              <a:off x="3056114" y="1517664"/>
              <a:ext cx="796699" cy="827219"/>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386" b="1" dirty="0">
                  <a:solidFill>
                    <a:srgbClr val="D0006D"/>
                  </a:solidFill>
                  <a:effectLst>
                    <a:innerShdw blurRad="63500" dist="50800" dir="13500000">
                      <a:prstClr val="black">
                        <a:alpha val="50000"/>
                      </a:prstClr>
                    </a:innerShdw>
                  </a:effectLst>
                  <a:latin typeface="微软雅黑" pitchFamily="34" charset="-122"/>
                </a:rPr>
                <a:t>01</a:t>
              </a:r>
              <a:endParaRPr lang="en-US" sz="3386" b="1" dirty="0">
                <a:solidFill>
                  <a:srgbClr val="D0006D"/>
                </a:solidFill>
                <a:effectLst>
                  <a:innerShdw blurRad="63500" dist="50800" dir="13500000">
                    <a:prstClr val="black">
                      <a:alpha val="50000"/>
                    </a:prstClr>
                  </a:innerShdw>
                </a:effectLst>
                <a:latin typeface="微软雅黑" pitchFamily="34" charset="-122"/>
              </a:endParaRPr>
            </a:p>
          </p:txBody>
        </p:sp>
      </p:grpSp>
      <p:grpSp>
        <p:nvGrpSpPr>
          <p:cNvPr id="3" name="组合 104"/>
          <p:cNvGrpSpPr>
            <a:grpSpLocks/>
          </p:cNvGrpSpPr>
          <p:nvPr/>
        </p:nvGrpSpPr>
        <p:grpSpPr bwMode="auto">
          <a:xfrm>
            <a:off x="1979906" y="1967028"/>
            <a:ext cx="1167637" cy="1354280"/>
            <a:chOff x="2105727" y="2344987"/>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7" name="Title 3"/>
            <p:cNvSpPr txBox="1">
              <a:spLocks/>
            </p:cNvSpPr>
            <p:nvPr/>
          </p:nvSpPr>
          <p:spPr>
            <a:xfrm>
              <a:off x="2343729" y="2746341"/>
              <a:ext cx="796699" cy="555114"/>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386" b="1" dirty="0">
                  <a:solidFill>
                    <a:schemeClr val="bg2"/>
                  </a:solidFill>
                  <a:effectLst>
                    <a:innerShdw blurRad="63500" dist="50800" dir="13500000">
                      <a:prstClr val="black">
                        <a:alpha val="50000"/>
                      </a:prstClr>
                    </a:innerShdw>
                  </a:effectLst>
                  <a:latin typeface="微软雅黑" pitchFamily="34" charset="-122"/>
                </a:rPr>
                <a:t>02</a:t>
              </a:r>
              <a:endParaRPr lang="en-US" sz="3386" b="1" dirty="0">
                <a:solidFill>
                  <a:schemeClr val="bg2"/>
                </a:solidFill>
                <a:effectLst>
                  <a:innerShdw blurRad="63500" dist="50800" dir="13500000">
                    <a:prstClr val="black">
                      <a:alpha val="50000"/>
                    </a:prstClr>
                  </a:innerShdw>
                </a:effectLst>
                <a:latin typeface="微软雅黑" pitchFamily="34" charset="-122"/>
              </a:endParaRPr>
            </a:p>
          </p:txBody>
        </p:sp>
      </p:grpSp>
      <p:grpSp>
        <p:nvGrpSpPr>
          <p:cNvPr id="4" name="组合 107"/>
          <p:cNvGrpSpPr>
            <a:grpSpLocks/>
          </p:cNvGrpSpPr>
          <p:nvPr/>
        </p:nvGrpSpPr>
        <p:grpSpPr bwMode="auto">
          <a:xfrm>
            <a:off x="2636889" y="3095844"/>
            <a:ext cx="1167637" cy="1354280"/>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386" b="1" dirty="0">
                  <a:solidFill>
                    <a:schemeClr val="accent1"/>
                  </a:solidFill>
                  <a:effectLst>
                    <a:innerShdw blurRad="63500" dist="50800" dir="13500000">
                      <a:prstClr val="black">
                        <a:alpha val="50000"/>
                      </a:prstClr>
                    </a:innerShdw>
                  </a:effectLst>
                  <a:latin typeface="微软雅黑" pitchFamily="34" charset="-122"/>
                </a:rPr>
                <a:t>03</a:t>
              </a:r>
              <a:endParaRPr lang="en-US" sz="3386" b="1" dirty="0">
                <a:solidFill>
                  <a:schemeClr val="accent1"/>
                </a:solidFill>
                <a:effectLst>
                  <a:innerShdw blurRad="63500" dist="50800" dir="13500000">
                    <a:prstClr val="black">
                      <a:alpha val="50000"/>
                    </a:prstClr>
                  </a:innerShdw>
                </a:effectLst>
                <a:latin typeface="微软雅黑" pitchFamily="34" charset="-122"/>
              </a:endParaRPr>
            </a:p>
          </p:txBody>
        </p:sp>
      </p:grpSp>
      <p:grpSp>
        <p:nvGrpSpPr>
          <p:cNvPr id="5" name="组合 110"/>
          <p:cNvGrpSpPr>
            <a:grpSpLocks/>
          </p:cNvGrpSpPr>
          <p:nvPr/>
        </p:nvGrpSpPr>
        <p:grpSpPr bwMode="auto">
          <a:xfrm>
            <a:off x="4798958" y="1044267"/>
            <a:ext cx="2184467" cy="347902"/>
            <a:chOff x="1574602" y="3235045"/>
            <a:chExt cx="2322150" cy="370957"/>
          </a:xfrm>
          <a:solidFill>
            <a:srgbClr val="D0006D"/>
          </a:solidFill>
        </p:grpSpPr>
        <p:sp>
          <p:nvSpPr>
            <p:cNvPr id="112" name="五边形 111"/>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fontAlgn="auto">
                <a:spcBef>
                  <a:spcPts val="0"/>
                </a:spcBef>
                <a:spcAft>
                  <a:spcPts val="0"/>
                </a:spcAft>
                <a:defRPr/>
              </a:pPr>
              <a:endParaRPr lang="zh-CN" altLang="en-US"/>
            </a:p>
          </p:txBody>
        </p:sp>
        <p:sp>
          <p:nvSpPr>
            <p:cNvPr id="13331"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693" b="1">
                  <a:solidFill>
                    <a:schemeClr val="bg1"/>
                  </a:solidFill>
                  <a:latin typeface="微软雅黑" pitchFamily="34" charset="-122"/>
                </a:rPr>
                <a:t>01</a:t>
              </a:r>
              <a:r>
                <a:rPr lang="zh-CN" altLang="en-US" sz="1693" b="1">
                  <a:solidFill>
                    <a:schemeClr val="bg1"/>
                  </a:solidFill>
                  <a:latin typeface="微软雅黑" pitchFamily="34" charset="-122"/>
                </a:rPr>
                <a:t>单击填加标题</a:t>
              </a:r>
              <a:endParaRPr lang="en-US" sz="1693" b="1">
                <a:solidFill>
                  <a:schemeClr val="bg1"/>
                </a:solidFill>
                <a:latin typeface="微软雅黑" pitchFamily="34" charset="-122"/>
              </a:endParaRPr>
            </a:p>
          </p:txBody>
        </p:sp>
      </p:grpSp>
      <p:sp>
        <p:nvSpPr>
          <p:cNvPr id="114" name="TextBox 113"/>
          <p:cNvSpPr txBox="1"/>
          <p:nvPr/>
        </p:nvSpPr>
        <p:spPr>
          <a:xfrm>
            <a:off x="4775068" y="1450402"/>
            <a:ext cx="3319255" cy="590205"/>
          </a:xfrm>
          <a:prstGeom prst="rect">
            <a:avLst/>
          </a:prstGeom>
          <a:noFill/>
        </p:spPr>
        <p:txBody>
          <a:bodyPr lIns="68243" tIns="34121" rIns="68243" bIns="34121">
            <a:spAutoFit/>
          </a:bodyPr>
          <a:lstStyle/>
          <a:p>
            <a:pPr defTabSz="910314" fontAlgn="auto">
              <a:lnSpc>
                <a:spcPct val="150000"/>
              </a:lnSpc>
              <a:spcBef>
                <a:spcPts val="0"/>
              </a:spcBef>
              <a:spcAft>
                <a:spcPts val="0"/>
              </a:spcAft>
              <a:defRPr/>
            </a:pPr>
            <a:r>
              <a:rPr lang="zh-CN" altLang="en-US" sz="1129" dirty="0">
                <a:solidFill>
                  <a:schemeClr val="accent6"/>
                </a:solidFill>
                <a:latin typeface="+mn-ea"/>
                <a:ea typeface="+mn-ea"/>
              </a:rPr>
              <a:t>请输入您的文字  请输入您的文字 请输入您的文字</a:t>
            </a:r>
            <a:endParaRPr lang="en-US" altLang="zh-CN" sz="1129" dirty="0">
              <a:solidFill>
                <a:schemeClr val="accent6"/>
              </a:solidFill>
              <a:latin typeface="+mn-ea"/>
              <a:ea typeface="+mn-ea"/>
            </a:endParaRPr>
          </a:p>
          <a:p>
            <a:pPr defTabSz="910314" fontAlgn="auto">
              <a:lnSpc>
                <a:spcPct val="150000"/>
              </a:lnSpc>
              <a:spcBef>
                <a:spcPts val="0"/>
              </a:spcBef>
              <a:spcAft>
                <a:spcPts val="0"/>
              </a:spcAft>
              <a:defRPr/>
            </a:pPr>
            <a:r>
              <a:rPr lang="zh-CN" altLang="en-US" sz="1129" dirty="0">
                <a:solidFill>
                  <a:schemeClr val="accent6"/>
                </a:solidFill>
                <a:latin typeface="+mn-ea"/>
                <a:ea typeface="+mn-ea"/>
              </a:rPr>
              <a:t>请输入您的文字  请输入您的文字 请输入您的文字</a:t>
            </a:r>
            <a:endParaRPr lang="en-US" altLang="zh-CN" sz="1129" dirty="0">
              <a:solidFill>
                <a:schemeClr val="accent6"/>
              </a:solidFill>
              <a:latin typeface="+mn-ea"/>
              <a:ea typeface="+mn-ea"/>
            </a:endParaRPr>
          </a:p>
        </p:txBody>
      </p:sp>
      <p:grpSp>
        <p:nvGrpSpPr>
          <p:cNvPr id="6" name="组合 114"/>
          <p:cNvGrpSpPr>
            <a:grpSpLocks/>
          </p:cNvGrpSpPr>
          <p:nvPr/>
        </p:nvGrpSpPr>
        <p:grpSpPr bwMode="auto">
          <a:xfrm>
            <a:off x="4798958" y="2165617"/>
            <a:ext cx="2184467" cy="347902"/>
            <a:chOff x="1574602" y="3235045"/>
            <a:chExt cx="2322150" cy="370957"/>
          </a:xfrm>
          <a:solidFill>
            <a:schemeClr val="bg2"/>
          </a:solidFill>
        </p:grpSpPr>
        <p:sp>
          <p:nvSpPr>
            <p:cNvPr id="116" name="五边形 115"/>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fontAlgn="auto">
                <a:spcBef>
                  <a:spcPts val="0"/>
                </a:spcBef>
                <a:spcAft>
                  <a:spcPts val="0"/>
                </a:spcAft>
                <a:defRPr/>
              </a:pPr>
              <a:endParaRPr lang="zh-CN" altLang="en-US"/>
            </a:p>
          </p:txBody>
        </p:sp>
        <p:sp>
          <p:nvSpPr>
            <p:cNvPr id="13329"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693" b="1">
                  <a:solidFill>
                    <a:schemeClr val="bg1"/>
                  </a:solidFill>
                  <a:latin typeface="微软雅黑" pitchFamily="34" charset="-122"/>
                </a:rPr>
                <a:t>02</a:t>
              </a:r>
              <a:r>
                <a:rPr lang="zh-CN" altLang="en-US" sz="1693" b="1">
                  <a:solidFill>
                    <a:schemeClr val="bg1"/>
                  </a:solidFill>
                  <a:latin typeface="微软雅黑" pitchFamily="34" charset="-122"/>
                </a:rPr>
                <a:t>单击填加标题</a:t>
              </a:r>
              <a:endParaRPr lang="en-US" sz="1693" b="1">
                <a:solidFill>
                  <a:schemeClr val="bg1"/>
                </a:solidFill>
                <a:latin typeface="微软雅黑" pitchFamily="34" charset="-122"/>
              </a:endParaRPr>
            </a:p>
          </p:txBody>
        </p:sp>
      </p:grpSp>
      <p:sp>
        <p:nvSpPr>
          <p:cNvPr id="118" name="TextBox 117"/>
          <p:cNvSpPr txBox="1"/>
          <p:nvPr/>
        </p:nvSpPr>
        <p:spPr>
          <a:xfrm>
            <a:off x="4775068" y="2571752"/>
            <a:ext cx="3319255" cy="590205"/>
          </a:xfrm>
          <a:prstGeom prst="rect">
            <a:avLst/>
          </a:prstGeom>
          <a:noFill/>
        </p:spPr>
        <p:txBody>
          <a:bodyPr lIns="68243" tIns="34121" rIns="68243" bIns="34121">
            <a:spAutoFit/>
          </a:bodyPr>
          <a:lstStyle/>
          <a:p>
            <a:pPr defTabSz="910314" fontAlgn="auto">
              <a:lnSpc>
                <a:spcPct val="150000"/>
              </a:lnSpc>
              <a:spcBef>
                <a:spcPts val="0"/>
              </a:spcBef>
              <a:spcAft>
                <a:spcPts val="0"/>
              </a:spcAft>
              <a:defRPr/>
            </a:pPr>
            <a:r>
              <a:rPr lang="zh-CN" altLang="en-US" sz="1129" dirty="0">
                <a:solidFill>
                  <a:schemeClr val="accent6"/>
                </a:solidFill>
                <a:latin typeface="+mn-ea"/>
                <a:ea typeface="+mn-ea"/>
              </a:rPr>
              <a:t>请输入您的文字  请输入您的文字 请输入您的文字</a:t>
            </a:r>
            <a:endParaRPr lang="en-US" altLang="zh-CN" sz="1129" dirty="0">
              <a:solidFill>
                <a:schemeClr val="accent6"/>
              </a:solidFill>
              <a:latin typeface="+mn-ea"/>
              <a:ea typeface="+mn-ea"/>
            </a:endParaRPr>
          </a:p>
          <a:p>
            <a:pPr defTabSz="910314" fontAlgn="auto">
              <a:lnSpc>
                <a:spcPct val="150000"/>
              </a:lnSpc>
              <a:spcBef>
                <a:spcPts val="0"/>
              </a:spcBef>
              <a:spcAft>
                <a:spcPts val="0"/>
              </a:spcAft>
              <a:defRPr/>
            </a:pPr>
            <a:r>
              <a:rPr lang="zh-CN" altLang="en-US" sz="1129" dirty="0">
                <a:solidFill>
                  <a:schemeClr val="accent6"/>
                </a:solidFill>
                <a:latin typeface="+mn-ea"/>
                <a:ea typeface="+mn-ea"/>
              </a:rPr>
              <a:t>请输入您的文字  请输入您的文字 请输入您的文字</a:t>
            </a:r>
            <a:endParaRPr lang="en-US" altLang="zh-CN" sz="1129" dirty="0">
              <a:solidFill>
                <a:schemeClr val="accent6"/>
              </a:solidFill>
              <a:latin typeface="+mn-ea"/>
              <a:ea typeface="+mn-ea"/>
            </a:endParaRPr>
          </a:p>
        </p:txBody>
      </p:sp>
      <p:grpSp>
        <p:nvGrpSpPr>
          <p:cNvPr id="7" name="组合 118"/>
          <p:cNvGrpSpPr>
            <a:grpSpLocks/>
          </p:cNvGrpSpPr>
          <p:nvPr/>
        </p:nvGrpSpPr>
        <p:grpSpPr bwMode="auto">
          <a:xfrm>
            <a:off x="4798958" y="3336240"/>
            <a:ext cx="2184467" cy="349395"/>
            <a:chOff x="1574602" y="3235045"/>
            <a:chExt cx="2322150" cy="370957"/>
          </a:xfrm>
          <a:solidFill>
            <a:schemeClr val="accent1"/>
          </a:solidFill>
        </p:grpSpPr>
        <p:sp>
          <p:nvSpPr>
            <p:cNvPr id="120" name="五边形 119"/>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fontAlgn="auto">
                <a:spcBef>
                  <a:spcPts val="0"/>
                </a:spcBef>
                <a:spcAft>
                  <a:spcPts val="0"/>
                </a:spcAft>
                <a:defRPr/>
              </a:pPr>
              <a:endParaRPr lang="zh-CN" altLang="en-US"/>
            </a:p>
          </p:txBody>
        </p:sp>
        <p:sp>
          <p:nvSpPr>
            <p:cNvPr id="13327"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693" b="1">
                  <a:solidFill>
                    <a:schemeClr val="bg1"/>
                  </a:solidFill>
                  <a:latin typeface="微软雅黑" pitchFamily="34" charset="-122"/>
                </a:rPr>
                <a:t>03</a:t>
              </a:r>
              <a:r>
                <a:rPr lang="zh-CN" altLang="en-US" sz="1693" b="1">
                  <a:solidFill>
                    <a:schemeClr val="bg1"/>
                  </a:solidFill>
                  <a:latin typeface="微软雅黑" pitchFamily="34" charset="-122"/>
                </a:rPr>
                <a:t>单击填加标题</a:t>
              </a:r>
              <a:endParaRPr lang="en-US" sz="1693" b="1">
                <a:solidFill>
                  <a:schemeClr val="bg1"/>
                </a:solidFill>
                <a:latin typeface="微软雅黑" pitchFamily="34" charset="-122"/>
              </a:endParaRPr>
            </a:p>
          </p:txBody>
        </p:sp>
      </p:grpSp>
      <p:sp>
        <p:nvSpPr>
          <p:cNvPr id="122" name="TextBox 121"/>
          <p:cNvSpPr txBox="1"/>
          <p:nvPr/>
        </p:nvSpPr>
        <p:spPr>
          <a:xfrm>
            <a:off x="4775068" y="3742375"/>
            <a:ext cx="3319255" cy="590205"/>
          </a:xfrm>
          <a:prstGeom prst="rect">
            <a:avLst/>
          </a:prstGeom>
          <a:noFill/>
        </p:spPr>
        <p:txBody>
          <a:bodyPr lIns="68243" tIns="34121" rIns="68243" bIns="34121">
            <a:spAutoFit/>
          </a:bodyPr>
          <a:lstStyle/>
          <a:p>
            <a:pPr defTabSz="910314" fontAlgn="auto">
              <a:lnSpc>
                <a:spcPct val="150000"/>
              </a:lnSpc>
              <a:spcBef>
                <a:spcPts val="0"/>
              </a:spcBef>
              <a:spcAft>
                <a:spcPts val="0"/>
              </a:spcAft>
              <a:defRPr/>
            </a:pPr>
            <a:r>
              <a:rPr lang="zh-CN" altLang="en-US" sz="1129" dirty="0">
                <a:solidFill>
                  <a:schemeClr val="accent6"/>
                </a:solidFill>
                <a:latin typeface="+mn-ea"/>
                <a:ea typeface="+mn-ea"/>
              </a:rPr>
              <a:t>请输入您的文字  请输入您的文字 请输入您的文字</a:t>
            </a:r>
            <a:endParaRPr lang="en-US" altLang="zh-CN" sz="1129" dirty="0">
              <a:solidFill>
                <a:schemeClr val="accent6"/>
              </a:solidFill>
              <a:latin typeface="+mn-ea"/>
              <a:ea typeface="+mn-ea"/>
            </a:endParaRPr>
          </a:p>
          <a:p>
            <a:pPr defTabSz="910314" fontAlgn="auto">
              <a:lnSpc>
                <a:spcPct val="150000"/>
              </a:lnSpc>
              <a:spcBef>
                <a:spcPts val="0"/>
              </a:spcBef>
              <a:spcAft>
                <a:spcPts val="0"/>
              </a:spcAft>
              <a:defRPr/>
            </a:pPr>
            <a:r>
              <a:rPr lang="zh-CN" altLang="en-US" sz="1129" dirty="0">
                <a:solidFill>
                  <a:schemeClr val="accent6"/>
                </a:solidFill>
                <a:latin typeface="+mn-ea"/>
                <a:ea typeface="+mn-ea"/>
              </a:rPr>
              <a:t>请输入您的文字  请输入您的文字 请输入您的文字</a:t>
            </a:r>
            <a:endParaRPr lang="en-US" altLang="zh-CN" sz="1129" dirty="0">
              <a:solidFill>
                <a:schemeClr val="accent6"/>
              </a:solidFill>
              <a:latin typeface="+mn-ea"/>
              <a:ea typeface="+mn-ea"/>
            </a:endParaRPr>
          </a:p>
        </p:txBody>
      </p:sp>
    </p:spTree>
    <p:extLst>
      <p:ext uri="{BB962C8B-B14F-4D97-AF65-F5344CB8AC3E}">
        <p14:creationId xmlns:p14="http://schemas.microsoft.com/office/powerpoint/2010/main" val="701177404"/>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90"/>
                                          </p:val>
                                        </p:tav>
                                        <p:tav tm="100000">
                                          <p:val>
                                            <p:fltVal val="0"/>
                                          </p:val>
                                        </p:tav>
                                      </p:tavLst>
                                    </p:anim>
                                    <p:animEffect transition="in" filter="fade">
                                      <p:cBhvr>
                                        <p:cTn id="18" dur="500"/>
                                        <p:tgtEl>
                                          <p:spTgt spid="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 calcmode="lin" valueType="num">
                                      <p:cBhvr>
                                        <p:cTn id="25" dur="500" fill="hold"/>
                                        <p:tgtEl>
                                          <p:spTgt spid="4"/>
                                        </p:tgtEl>
                                        <p:attrNameLst>
                                          <p:attrName>style.rotation</p:attrName>
                                        </p:attrNameLst>
                                      </p:cBhvr>
                                      <p:tavLst>
                                        <p:tav tm="0">
                                          <p:val>
                                            <p:fltVal val="90"/>
                                          </p:val>
                                        </p:tav>
                                        <p:tav tm="100000">
                                          <p:val>
                                            <p:fltVal val="0"/>
                                          </p:val>
                                        </p:tav>
                                      </p:tavLst>
                                    </p:anim>
                                    <p:animEffect transition="in" filter="fade">
                                      <p:cBhvr>
                                        <p:cTn id="26" dur="500"/>
                                        <p:tgtEl>
                                          <p:spTgt spid="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nodeType="afterGroup">
                            <p:stCondLst>
                              <p:cond delay="500"/>
                            </p:stCondLst>
                            <p:childTnLst>
                              <p:par>
                                <p:cTn id="52" presetID="22" presetClass="entr" presetSubtype="8"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wipe(left)">
                                      <p:cBhvr>
                                        <p:cTn id="54" dur="500"/>
                                        <p:tgtEl>
                                          <p:spTgt spid="5"/>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nodeType="afterGroup">
                            <p:stCondLst>
                              <p:cond delay="1500"/>
                            </p:stCondLst>
                            <p:childTnLst>
                              <p:par>
                                <p:cTn id="60" presetID="22" presetClass="entr" presetSubtype="8"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left)">
                                      <p:cBhvr>
                                        <p:cTn id="62" dur="500"/>
                                        <p:tgtEl>
                                          <p:spTgt spid="6"/>
                                        </p:tgtEl>
                                      </p:cBhvr>
                                    </p:animEffect>
                                  </p:childTnLst>
                                </p:cTn>
                              </p:par>
                            </p:childTnLst>
                          </p:cTn>
                        </p:par>
                        <p:par>
                          <p:cTn id="63" fill="hold" nodeType="afterGroup">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nodeType="afterGroup">
                            <p:stCondLst>
                              <p:cond delay="2500"/>
                            </p:stCondLst>
                            <p:childTnLst>
                              <p:par>
                                <p:cTn id="68" presetID="22" presetClass="entr" presetSubtype="8"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wipe(left)">
                                      <p:cBhvr>
                                        <p:cTn id="70" dur="500"/>
                                        <p:tgtEl>
                                          <p:spTgt spid="7"/>
                                        </p:tgtEl>
                                      </p:cBhvr>
                                    </p:animEffect>
                                  </p:childTnLst>
                                </p:cTn>
                              </p:par>
                            </p:childTnLst>
                          </p:cTn>
                        </p:par>
                        <p:par>
                          <p:cTn id="71" fill="hold" nodeType="afterGroup">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20"/>
          <p:cNvSpPr>
            <a:spLocks noEditPoints="1"/>
          </p:cNvSpPr>
          <p:nvPr/>
        </p:nvSpPr>
        <p:spPr bwMode="auto">
          <a:xfrm>
            <a:off x="1087648" y="1075932"/>
            <a:ext cx="6699250" cy="3204581"/>
          </a:xfrm>
          <a:custGeom>
            <a:avLst/>
            <a:gdLst>
              <a:gd name="T0" fmla="*/ 2147483647 w 4126"/>
              <a:gd name="T1" fmla="*/ 2147483647 h 2044"/>
              <a:gd name="T2" fmla="*/ 1613316113 w 4126"/>
              <a:gd name="T3" fmla="*/ 2086689375 h 2044"/>
              <a:gd name="T4" fmla="*/ 2147483647 w 4126"/>
              <a:gd name="T5" fmla="*/ 2147483647 h 2044"/>
              <a:gd name="T6" fmla="*/ 2147483647 w 4126"/>
              <a:gd name="T7" fmla="*/ 1365924688 h 2044"/>
              <a:gd name="T8" fmla="*/ 2147483647 w 4126"/>
              <a:gd name="T9" fmla="*/ 1093747813 h 2044"/>
              <a:gd name="T10" fmla="*/ 2147483647 w 4126"/>
              <a:gd name="T11" fmla="*/ 635079375 h 2044"/>
              <a:gd name="T12" fmla="*/ 2147483647 w 4126"/>
              <a:gd name="T13" fmla="*/ 640119688 h 2044"/>
              <a:gd name="T14" fmla="*/ 2147483647 w 4126"/>
              <a:gd name="T15" fmla="*/ 594756875 h 2044"/>
              <a:gd name="T16" fmla="*/ 2147483647 w 4126"/>
              <a:gd name="T17" fmla="*/ 408265313 h 2044"/>
              <a:gd name="T18" fmla="*/ 2147483647 w 4126"/>
              <a:gd name="T19" fmla="*/ 347781563 h 2044"/>
              <a:gd name="T20" fmla="*/ 2114181658 w 4126"/>
              <a:gd name="T21" fmla="*/ 347781563 h 2044"/>
              <a:gd name="T22" fmla="*/ 590495211 w 4126"/>
              <a:gd name="T23" fmla="*/ 579635938 h 2044"/>
              <a:gd name="T24" fmla="*/ 769751294 w 4126"/>
              <a:gd name="T25" fmla="*/ 740925938 h 2044"/>
              <a:gd name="T26" fmla="*/ 1107176897 w 4126"/>
              <a:gd name="T27" fmla="*/ 1098788125 h 2044"/>
              <a:gd name="T28" fmla="*/ 1144082847 w 4126"/>
              <a:gd name="T29" fmla="*/ 1834673750 h 2044"/>
              <a:gd name="T30" fmla="*/ 2145815562 w 4126"/>
              <a:gd name="T31" fmla="*/ 2147483647 h 2044"/>
              <a:gd name="T32" fmla="*/ 2147483647 w 4126"/>
              <a:gd name="T33" fmla="*/ 2147483647 h 2044"/>
              <a:gd name="T34" fmla="*/ 2147483647 w 4126"/>
              <a:gd name="T35" fmla="*/ 2147483647 h 2044"/>
              <a:gd name="T36" fmla="*/ 2147483647 w 4126"/>
              <a:gd name="T37" fmla="*/ 2147483647 h 2044"/>
              <a:gd name="T38" fmla="*/ 2147483647 w 4126"/>
              <a:gd name="T39" fmla="*/ 141128750 h 2044"/>
              <a:gd name="T40" fmla="*/ 2147483647 w 4126"/>
              <a:gd name="T41" fmla="*/ 166330313 h 2044"/>
              <a:gd name="T42" fmla="*/ 2147483647 w 4126"/>
              <a:gd name="T43" fmla="*/ 151209375 h 2044"/>
              <a:gd name="T44" fmla="*/ 2147483647 w 4126"/>
              <a:gd name="T45" fmla="*/ 473789375 h 2044"/>
              <a:gd name="T46" fmla="*/ 2147483647 w 4126"/>
              <a:gd name="T47" fmla="*/ 176410938 h 2044"/>
              <a:gd name="T48" fmla="*/ 2147483647 w 4126"/>
              <a:gd name="T49" fmla="*/ 65524063 h 2044"/>
              <a:gd name="T50" fmla="*/ 2147483647 w 4126"/>
              <a:gd name="T51" fmla="*/ 2147483647 h 2044"/>
              <a:gd name="T52" fmla="*/ 2147483647 w 4126"/>
              <a:gd name="T53" fmla="*/ 2147483647 h 2044"/>
              <a:gd name="T54" fmla="*/ 2147483647 w 4126"/>
              <a:gd name="T55" fmla="*/ 1471771250 h 2044"/>
              <a:gd name="T56" fmla="*/ 2147483647 w 4126"/>
              <a:gd name="T57" fmla="*/ 1159271875 h 2044"/>
              <a:gd name="T58" fmla="*/ 2147483647 w 4126"/>
              <a:gd name="T59" fmla="*/ 1683464375 h 2044"/>
              <a:gd name="T60" fmla="*/ 2147483647 w 4126"/>
              <a:gd name="T61" fmla="*/ 932457813 h 2044"/>
              <a:gd name="T62" fmla="*/ 2147483647 w 4126"/>
              <a:gd name="T63" fmla="*/ 1043344688 h 2044"/>
              <a:gd name="T64" fmla="*/ 2147483647 w 4126"/>
              <a:gd name="T65" fmla="*/ 483870000 h 2044"/>
              <a:gd name="T66" fmla="*/ 2147483647 w 4126"/>
              <a:gd name="T67" fmla="*/ 201612500 h 2044"/>
              <a:gd name="T68" fmla="*/ 2147483647 w 4126"/>
              <a:gd name="T69" fmla="*/ 120967500 h 2044"/>
              <a:gd name="T70" fmla="*/ 2147483647 w 4126"/>
              <a:gd name="T71" fmla="*/ 428426563 h 2044"/>
              <a:gd name="T72" fmla="*/ 2147483647 w 4126"/>
              <a:gd name="T73" fmla="*/ 372983125 h 2044"/>
              <a:gd name="T74" fmla="*/ 2147483647 w 4126"/>
              <a:gd name="T75" fmla="*/ 680442188 h 2044"/>
              <a:gd name="T76" fmla="*/ 2147483647 w 4126"/>
              <a:gd name="T77" fmla="*/ 700603438 h 2044"/>
              <a:gd name="T78" fmla="*/ 2147483647 w 4126"/>
              <a:gd name="T79" fmla="*/ 1023183438 h 2044"/>
              <a:gd name="T80" fmla="*/ 2147483647 w 4126"/>
              <a:gd name="T81" fmla="*/ 1098788125 h 2044"/>
              <a:gd name="T82" fmla="*/ 2147483647 w 4126"/>
              <a:gd name="T83" fmla="*/ 1839714063 h 2044"/>
              <a:gd name="T84" fmla="*/ 2147483647 w 4126"/>
              <a:gd name="T85" fmla="*/ 2147483647 h 2044"/>
              <a:gd name="T86" fmla="*/ 2147483647 w 4126"/>
              <a:gd name="T87" fmla="*/ 2147483647 h 2044"/>
              <a:gd name="T88" fmla="*/ 2147483647 w 4126"/>
              <a:gd name="T89" fmla="*/ 2147483647 h 2044"/>
              <a:gd name="T90" fmla="*/ 2147483647 w 4126"/>
              <a:gd name="T91" fmla="*/ 2147483647 h 2044"/>
              <a:gd name="T92" fmla="*/ 2147483647 w 4126"/>
              <a:gd name="T93" fmla="*/ 2041326563 h 2044"/>
              <a:gd name="T94" fmla="*/ 2147483647 w 4126"/>
              <a:gd name="T95" fmla="*/ 2147483647 h 2044"/>
              <a:gd name="T96" fmla="*/ 2147483647 w 4126"/>
              <a:gd name="T97" fmla="*/ 2147483647 h 2044"/>
              <a:gd name="T98" fmla="*/ 2147483647 w 4126"/>
              <a:gd name="T99" fmla="*/ 1769149688 h 2044"/>
              <a:gd name="T100" fmla="*/ 2147483647 w 4126"/>
              <a:gd name="T101" fmla="*/ 1370965000 h 2044"/>
              <a:gd name="T102" fmla="*/ 2147483647 w 4126"/>
              <a:gd name="T103" fmla="*/ 1426408438 h 2044"/>
              <a:gd name="T104" fmla="*/ 2147483647 w 4126"/>
              <a:gd name="T105" fmla="*/ 1562496875 h 2044"/>
              <a:gd name="T106" fmla="*/ 2147483647 w 4126"/>
              <a:gd name="T107" fmla="*/ 1320561875 h 2044"/>
              <a:gd name="T108" fmla="*/ 2147483647 w 4126"/>
              <a:gd name="T109" fmla="*/ 2147483647 h 2044"/>
              <a:gd name="T110" fmla="*/ 2147483647 w 4126"/>
              <a:gd name="T111" fmla="*/ 2147483647 h 2044"/>
              <a:gd name="T112" fmla="*/ 2147483647 w 4126"/>
              <a:gd name="T113" fmla="*/ 2147483647 h 2044"/>
              <a:gd name="T114" fmla="*/ 2147483647 w 4126"/>
              <a:gd name="T115" fmla="*/ 2147483647 h 2044"/>
              <a:gd name="T116" fmla="*/ 2147483647 w 4126"/>
              <a:gd name="T117" fmla="*/ 2147483647 h 2044"/>
              <a:gd name="T118" fmla="*/ 2147483647 w 4126"/>
              <a:gd name="T119" fmla="*/ 2147483647 h 2044"/>
              <a:gd name="T120" fmla="*/ 2147483647 w 4126"/>
              <a:gd name="T121" fmla="*/ 2147483647 h 2044"/>
              <a:gd name="T122" fmla="*/ 2147483647 w 4126"/>
              <a:gd name="T123" fmla="*/ 2147483647 h 2044"/>
              <a:gd name="T124" fmla="*/ 2147483647 w 4126"/>
              <a:gd name="T125" fmla="*/ 2147483647 h 2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26" h="2044">
                <a:moveTo>
                  <a:pt x="1416" y="1262"/>
                </a:moveTo>
                <a:lnTo>
                  <a:pt x="1416" y="1262"/>
                </a:lnTo>
                <a:lnTo>
                  <a:pt x="1398" y="1258"/>
                </a:lnTo>
                <a:lnTo>
                  <a:pt x="1388" y="1258"/>
                </a:lnTo>
                <a:lnTo>
                  <a:pt x="1386" y="1256"/>
                </a:lnTo>
                <a:lnTo>
                  <a:pt x="1384" y="1254"/>
                </a:lnTo>
                <a:lnTo>
                  <a:pt x="1382" y="1246"/>
                </a:lnTo>
                <a:lnTo>
                  <a:pt x="1380" y="1240"/>
                </a:lnTo>
                <a:lnTo>
                  <a:pt x="1376" y="1236"/>
                </a:lnTo>
                <a:lnTo>
                  <a:pt x="1372" y="1234"/>
                </a:lnTo>
                <a:lnTo>
                  <a:pt x="1366" y="1232"/>
                </a:lnTo>
                <a:lnTo>
                  <a:pt x="1352" y="1230"/>
                </a:lnTo>
                <a:lnTo>
                  <a:pt x="1340" y="1230"/>
                </a:lnTo>
                <a:lnTo>
                  <a:pt x="1328" y="1230"/>
                </a:lnTo>
                <a:lnTo>
                  <a:pt x="1318" y="1228"/>
                </a:lnTo>
                <a:lnTo>
                  <a:pt x="1308" y="1222"/>
                </a:lnTo>
                <a:lnTo>
                  <a:pt x="1298" y="1214"/>
                </a:lnTo>
                <a:lnTo>
                  <a:pt x="1292" y="1210"/>
                </a:lnTo>
                <a:lnTo>
                  <a:pt x="1284" y="1206"/>
                </a:lnTo>
                <a:lnTo>
                  <a:pt x="1268" y="1202"/>
                </a:lnTo>
                <a:lnTo>
                  <a:pt x="1242" y="1196"/>
                </a:lnTo>
                <a:lnTo>
                  <a:pt x="1238" y="1194"/>
                </a:lnTo>
                <a:lnTo>
                  <a:pt x="1236" y="1190"/>
                </a:lnTo>
                <a:lnTo>
                  <a:pt x="1232" y="1176"/>
                </a:lnTo>
                <a:lnTo>
                  <a:pt x="1228" y="1158"/>
                </a:lnTo>
                <a:lnTo>
                  <a:pt x="1222" y="1148"/>
                </a:lnTo>
                <a:lnTo>
                  <a:pt x="1216" y="1138"/>
                </a:lnTo>
                <a:lnTo>
                  <a:pt x="1208" y="1128"/>
                </a:lnTo>
                <a:lnTo>
                  <a:pt x="1198" y="1120"/>
                </a:lnTo>
                <a:lnTo>
                  <a:pt x="1186" y="1114"/>
                </a:lnTo>
                <a:lnTo>
                  <a:pt x="1174" y="1110"/>
                </a:lnTo>
                <a:lnTo>
                  <a:pt x="1150" y="1100"/>
                </a:lnTo>
                <a:lnTo>
                  <a:pt x="1126" y="1090"/>
                </a:lnTo>
                <a:lnTo>
                  <a:pt x="1118" y="1082"/>
                </a:lnTo>
                <a:lnTo>
                  <a:pt x="1112" y="1072"/>
                </a:lnTo>
                <a:lnTo>
                  <a:pt x="1102" y="1048"/>
                </a:lnTo>
                <a:lnTo>
                  <a:pt x="1098" y="1036"/>
                </a:lnTo>
                <a:lnTo>
                  <a:pt x="1092" y="1028"/>
                </a:lnTo>
                <a:lnTo>
                  <a:pt x="1088" y="1024"/>
                </a:lnTo>
                <a:lnTo>
                  <a:pt x="1082" y="1022"/>
                </a:lnTo>
                <a:lnTo>
                  <a:pt x="1076" y="1020"/>
                </a:lnTo>
                <a:lnTo>
                  <a:pt x="1070" y="1020"/>
                </a:lnTo>
                <a:lnTo>
                  <a:pt x="1046" y="1026"/>
                </a:lnTo>
                <a:lnTo>
                  <a:pt x="1030" y="1030"/>
                </a:lnTo>
                <a:lnTo>
                  <a:pt x="1022" y="1032"/>
                </a:lnTo>
                <a:lnTo>
                  <a:pt x="1014" y="1030"/>
                </a:lnTo>
                <a:lnTo>
                  <a:pt x="1004" y="1028"/>
                </a:lnTo>
                <a:lnTo>
                  <a:pt x="992" y="1022"/>
                </a:lnTo>
                <a:lnTo>
                  <a:pt x="968" y="1010"/>
                </a:lnTo>
                <a:lnTo>
                  <a:pt x="948" y="1002"/>
                </a:lnTo>
                <a:lnTo>
                  <a:pt x="938" y="1000"/>
                </a:lnTo>
                <a:lnTo>
                  <a:pt x="930" y="1000"/>
                </a:lnTo>
                <a:lnTo>
                  <a:pt x="922" y="1002"/>
                </a:lnTo>
                <a:lnTo>
                  <a:pt x="914" y="1006"/>
                </a:lnTo>
                <a:lnTo>
                  <a:pt x="900" y="1018"/>
                </a:lnTo>
                <a:lnTo>
                  <a:pt x="886" y="1030"/>
                </a:lnTo>
                <a:lnTo>
                  <a:pt x="872" y="1044"/>
                </a:lnTo>
                <a:lnTo>
                  <a:pt x="860" y="1052"/>
                </a:lnTo>
                <a:lnTo>
                  <a:pt x="856" y="1052"/>
                </a:lnTo>
                <a:lnTo>
                  <a:pt x="850" y="1054"/>
                </a:lnTo>
                <a:lnTo>
                  <a:pt x="840" y="1052"/>
                </a:lnTo>
                <a:lnTo>
                  <a:pt x="828" y="1048"/>
                </a:lnTo>
                <a:lnTo>
                  <a:pt x="818" y="1048"/>
                </a:lnTo>
                <a:lnTo>
                  <a:pt x="812" y="1048"/>
                </a:lnTo>
                <a:lnTo>
                  <a:pt x="808" y="1046"/>
                </a:lnTo>
                <a:lnTo>
                  <a:pt x="800" y="1042"/>
                </a:lnTo>
                <a:lnTo>
                  <a:pt x="790" y="1034"/>
                </a:lnTo>
                <a:lnTo>
                  <a:pt x="784" y="1024"/>
                </a:lnTo>
                <a:lnTo>
                  <a:pt x="782" y="1018"/>
                </a:lnTo>
                <a:lnTo>
                  <a:pt x="782" y="1008"/>
                </a:lnTo>
                <a:lnTo>
                  <a:pt x="786" y="984"/>
                </a:lnTo>
                <a:lnTo>
                  <a:pt x="786" y="972"/>
                </a:lnTo>
                <a:lnTo>
                  <a:pt x="786" y="962"/>
                </a:lnTo>
                <a:lnTo>
                  <a:pt x="782" y="956"/>
                </a:lnTo>
                <a:lnTo>
                  <a:pt x="780" y="954"/>
                </a:lnTo>
                <a:lnTo>
                  <a:pt x="776" y="954"/>
                </a:lnTo>
                <a:lnTo>
                  <a:pt x="760" y="952"/>
                </a:lnTo>
                <a:lnTo>
                  <a:pt x="744" y="948"/>
                </a:lnTo>
                <a:lnTo>
                  <a:pt x="732" y="942"/>
                </a:lnTo>
                <a:lnTo>
                  <a:pt x="728" y="938"/>
                </a:lnTo>
                <a:lnTo>
                  <a:pt x="726" y="936"/>
                </a:lnTo>
                <a:lnTo>
                  <a:pt x="728" y="930"/>
                </a:lnTo>
                <a:lnTo>
                  <a:pt x="734" y="922"/>
                </a:lnTo>
                <a:lnTo>
                  <a:pt x="748" y="902"/>
                </a:lnTo>
                <a:lnTo>
                  <a:pt x="754" y="890"/>
                </a:lnTo>
                <a:lnTo>
                  <a:pt x="758" y="880"/>
                </a:lnTo>
                <a:lnTo>
                  <a:pt x="760" y="872"/>
                </a:lnTo>
                <a:lnTo>
                  <a:pt x="760" y="870"/>
                </a:lnTo>
                <a:lnTo>
                  <a:pt x="758" y="868"/>
                </a:lnTo>
                <a:lnTo>
                  <a:pt x="752" y="866"/>
                </a:lnTo>
                <a:lnTo>
                  <a:pt x="746" y="864"/>
                </a:lnTo>
                <a:lnTo>
                  <a:pt x="738" y="864"/>
                </a:lnTo>
                <a:lnTo>
                  <a:pt x="730" y="866"/>
                </a:lnTo>
                <a:lnTo>
                  <a:pt x="722" y="870"/>
                </a:lnTo>
                <a:lnTo>
                  <a:pt x="712" y="878"/>
                </a:lnTo>
                <a:lnTo>
                  <a:pt x="704" y="886"/>
                </a:lnTo>
                <a:lnTo>
                  <a:pt x="694" y="896"/>
                </a:lnTo>
                <a:lnTo>
                  <a:pt x="686" y="906"/>
                </a:lnTo>
                <a:lnTo>
                  <a:pt x="678" y="914"/>
                </a:lnTo>
                <a:lnTo>
                  <a:pt x="668" y="920"/>
                </a:lnTo>
                <a:lnTo>
                  <a:pt x="662" y="922"/>
                </a:lnTo>
                <a:lnTo>
                  <a:pt x="654" y="922"/>
                </a:lnTo>
                <a:lnTo>
                  <a:pt x="648" y="922"/>
                </a:lnTo>
                <a:lnTo>
                  <a:pt x="642" y="918"/>
                </a:lnTo>
                <a:lnTo>
                  <a:pt x="638" y="914"/>
                </a:lnTo>
                <a:lnTo>
                  <a:pt x="632" y="908"/>
                </a:lnTo>
                <a:lnTo>
                  <a:pt x="626" y="896"/>
                </a:lnTo>
                <a:lnTo>
                  <a:pt x="620" y="882"/>
                </a:lnTo>
                <a:lnTo>
                  <a:pt x="616" y="866"/>
                </a:lnTo>
                <a:lnTo>
                  <a:pt x="612" y="848"/>
                </a:lnTo>
                <a:lnTo>
                  <a:pt x="612" y="828"/>
                </a:lnTo>
                <a:lnTo>
                  <a:pt x="614" y="812"/>
                </a:lnTo>
                <a:lnTo>
                  <a:pt x="616" y="802"/>
                </a:lnTo>
                <a:lnTo>
                  <a:pt x="620" y="796"/>
                </a:lnTo>
                <a:lnTo>
                  <a:pt x="628" y="782"/>
                </a:lnTo>
                <a:lnTo>
                  <a:pt x="638" y="770"/>
                </a:lnTo>
                <a:lnTo>
                  <a:pt x="650" y="760"/>
                </a:lnTo>
                <a:lnTo>
                  <a:pt x="660" y="752"/>
                </a:lnTo>
                <a:lnTo>
                  <a:pt x="672" y="746"/>
                </a:lnTo>
                <a:lnTo>
                  <a:pt x="682" y="742"/>
                </a:lnTo>
                <a:lnTo>
                  <a:pt x="694" y="740"/>
                </a:lnTo>
                <a:lnTo>
                  <a:pt x="704" y="740"/>
                </a:lnTo>
                <a:lnTo>
                  <a:pt x="720" y="740"/>
                </a:lnTo>
                <a:lnTo>
                  <a:pt x="730" y="736"/>
                </a:lnTo>
                <a:lnTo>
                  <a:pt x="740" y="734"/>
                </a:lnTo>
                <a:lnTo>
                  <a:pt x="754" y="732"/>
                </a:lnTo>
                <a:lnTo>
                  <a:pt x="776" y="732"/>
                </a:lnTo>
                <a:lnTo>
                  <a:pt x="796" y="736"/>
                </a:lnTo>
                <a:lnTo>
                  <a:pt x="812" y="742"/>
                </a:lnTo>
                <a:lnTo>
                  <a:pt x="818" y="744"/>
                </a:lnTo>
                <a:lnTo>
                  <a:pt x="822" y="748"/>
                </a:lnTo>
                <a:lnTo>
                  <a:pt x="824" y="752"/>
                </a:lnTo>
                <a:lnTo>
                  <a:pt x="824" y="756"/>
                </a:lnTo>
                <a:lnTo>
                  <a:pt x="824" y="768"/>
                </a:lnTo>
                <a:lnTo>
                  <a:pt x="824" y="774"/>
                </a:lnTo>
                <a:lnTo>
                  <a:pt x="824" y="780"/>
                </a:lnTo>
                <a:lnTo>
                  <a:pt x="828" y="788"/>
                </a:lnTo>
                <a:lnTo>
                  <a:pt x="832" y="796"/>
                </a:lnTo>
                <a:lnTo>
                  <a:pt x="838" y="802"/>
                </a:lnTo>
                <a:lnTo>
                  <a:pt x="844" y="806"/>
                </a:lnTo>
                <a:lnTo>
                  <a:pt x="852" y="810"/>
                </a:lnTo>
                <a:lnTo>
                  <a:pt x="858" y="812"/>
                </a:lnTo>
                <a:lnTo>
                  <a:pt x="860" y="814"/>
                </a:lnTo>
                <a:lnTo>
                  <a:pt x="860" y="816"/>
                </a:lnTo>
                <a:lnTo>
                  <a:pt x="860" y="818"/>
                </a:lnTo>
                <a:lnTo>
                  <a:pt x="860" y="822"/>
                </a:lnTo>
                <a:lnTo>
                  <a:pt x="854" y="828"/>
                </a:lnTo>
                <a:lnTo>
                  <a:pt x="846" y="830"/>
                </a:lnTo>
                <a:lnTo>
                  <a:pt x="840" y="832"/>
                </a:lnTo>
                <a:lnTo>
                  <a:pt x="828" y="834"/>
                </a:lnTo>
                <a:lnTo>
                  <a:pt x="810" y="842"/>
                </a:lnTo>
                <a:lnTo>
                  <a:pt x="802" y="846"/>
                </a:lnTo>
                <a:lnTo>
                  <a:pt x="796" y="850"/>
                </a:lnTo>
                <a:lnTo>
                  <a:pt x="796" y="852"/>
                </a:lnTo>
                <a:lnTo>
                  <a:pt x="796" y="854"/>
                </a:lnTo>
                <a:lnTo>
                  <a:pt x="800" y="858"/>
                </a:lnTo>
                <a:lnTo>
                  <a:pt x="810" y="860"/>
                </a:lnTo>
                <a:lnTo>
                  <a:pt x="820" y="862"/>
                </a:lnTo>
                <a:lnTo>
                  <a:pt x="840" y="864"/>
                </a:lnTo>
                <a:lnTo>
                  <a:pt x="858" y="866"/>
                </a:lnTo>
                <a:lnTo>
                  <a:pt x="864" y="868"/>
                </a:lnTo>
                <a:lnTo>
                  <a:pt x="870" y="872"/>
                </a:lnTo>
                <a:lnTo>
                  <a:pt x="870" y="878"/>
                </a:lnTo>
                <a:lnTo>
                  <a:pt x="870" y="886"/>
                </a:lnTo>
                <a:lnTo>
                  <a:pt x="866" y="900"/>
                </a:lnTo>
                <a:lnTo>
                  <a:pt x="866" y="906"/>
                </a:lnTo>
                <a:lnTo>
                  <a:pt x="870" y="910"/>
                </a:lnTo>
                <a:lnTo>
                  <a:pt x="878" y="914"/>
                </a:lnTo>
                <a:lnTo>
                  <a:pt x="892" y="916"/>
                </a:lnTo>
                <a:lnTo>
                  <a:pt x="928" y="918"/>
                </a:lnTo>
                <a:lnTo>
                  <a:pt x="958" y="922"/>
                </a:lnTo>
                <a:lnTo>
                  <a:pt x="1006" y="926"/>
                </a:lnTo>
                <a:lnTo>
                  <a:pt x="1042" y="930"/>
                </a:lnTo>
                <a:lnTo>
                  <a:pt x="1052" y="932"/>
                </a:lnTo>
                <a:lnTo>
                  <a:pt x="1056" y="934"/>
                </a:lnTo>
                <a:lnTo>
                  <a:pt x="1058" y="936"/>
                </a:lnTo>
                <a:lnTo>
                  <a:pt x="1060" y="938"/>
                </a:lnTo>
                <a:lnTo>
                  <a:pt x="1062" y="936"/>
                </a:lnTo>
                <a:lnTo>
                  <a:pt x="1064" y="932"/>
                </a:lnTo>
                <a:lnTo>
                  <a:pt x="1066" y="926"/>
                </a:lnTo>
                <a:lnTo>
                  <a:pt x="1064" y="922"/>
                </a:lnTo>
                <a:lnTo>
                  <a:pt x="1058" y="916"/>
                </a:lnTo>
                <a:lnTo>
                  <a:pt x="1050" y="912"/>
                </a:lnTo>
                <a:lnTo>
                  <a:pt x="1034" y="912"/>
                </a:lnTo>
                <a:lnTo>
                  <a:pt x="1018" y="910"/>
                </a:lnTo>
                <a:lnTo>
                  <a:pt x="1000" y="908"/>
                </a:lnTo>
                <a:lnTo>
                  <a:pt x="986" y="902"/>
                </a:lnTo>
                <a:lnTo>
                  <a:pt x="972" y="898"/>
                </a:lnTo>
                <a:lnTo>
                  <a:pt x="946" y="886"/>
                </a:lnTo>
                <a:lnTo>
                  <a:pt x="934" y="882"/>
                </a:lnTo>
                <a:lnTo>
                  <a:pt x="924" y="880"/>
                </a:lnTo>
                <a:lnTo>
                  <a:pt x="916" y="878"/>
                </a:lnTo>
                <a:lnTo>
                  <a:pt x="908" y="874"/>
                </a:lnTo>
                <a:lnTo>
                  <a:pt x="900" y="870"/>
                </a:lnTo>
                <a:lnTo>
                  <a:pt x="894" y="864"/>
                </a:lnTo>
                <a:lnTo>
                  <a:pt x="890" y="858"/>
                </a:lnTo>
                <a:lnTo>
                  <a:pt x="886" y="852"/>
                </a:lnTo>
                <a:lnTo>
                  <a:pt x="882" y="844"/>
                </a:lnTo>
                <a:lnTo>
                  <a:pt x="882" y="838"/>
                </a:lnTo>
                <a:lnTo>
                  <a:pt x="880" y="810"/>
                </a:lnTo>
                <a:lnTo>
                  <a:pt x="878" y="798"/>
                </a:lnTo>
                <a:lnTo>
                  <a:pt x="872" y="786"/>
                </a:lnTo>
                <a:lnTo>
                  <a:pt x="864" y="768"/>
                </a:lnTo>
                <a:lnTo>
                  <a:pt x="854" y="748"/>
                </a:lnTo>
                <a:lnTo>
                  <a:pt x="852" y="738"/>
                </a:lnTo>
                <a:lnTo>
                  <a:pt x="852" y="728"/>
                </a:lnTo>
                <a:lnTo>
                  <a:pt x="854" y="718"/>
                </a:lnTo>
                <a:lnTo>
                  <a:pt x="860" y="712"/>
                </a:lnTo>
                <a:lnTo>
                  <a:pt x="906" y="678"/>
                </a:lnTo>
                <a:lnTo>
                  <a:pt x="928" y="658"/>
                </a:lnTo>
                <a:lnTo>
                  <a:pt x="938" y="650"/>
                </a:lnTo>
                <a:lnTo>
                  <a:pt x="944" y="640"/>
                </a:lnTo>
                <a:lnTo>
                  <a:pt x="950" y="626"/>
                </a:lnTo>
                <a:lnTo>
                  <a:pt x="958" y="616"/>
                </a:lnTo>
                <a:lnTo>
                  <a:pt x="966" y="608"/>
                </a:lnTo>
                <a:lnTo>
                  <a:pt x="982" y="596"/>
                </a:lnTo>
                <a:lnTo>
                  <a:pt x="1024" y="570"/>
                </a:lnTo>
                <a:lnTo>
                  <a:pt x="1042" y="556"/>
                </a:lnTo>
                <a:lnTo>
                  <a:pt x="1056" y="542"/>
                </a:lnTo>
                <a:lnTo>
                  <a:pt x="1070" y="530"/>
                </a:lnTo>
                <a:lnTo>
                  <a:pt x="1082" y="520"/>
                </a:lnTo>
                <a:lnTo>
                  <a:pt x="1090" y="516"/>
                </a:lnTo>
                <a:lnTo>
                  <a:pt x="1094" y="512"/>
                </a:lnTo>
                <a:lnTo>
                  <a:pt x="1098" y="512"/>
                </a:lnTo>
                <a:lnTo>
                  <a:pt x="1102" y="516"/>
                </a:lnTo>
                <a:lnTo>
                  <a:pt x="1104" y="520"/>
                </a:lnTo>
                <a:lnTo>
                  <a:pt x="1108" y="522"/>
                </a:lnTo>
                <a:lnTo>
                  <a:pt x="1114" y="526"/>
                </a:lnTo>
                <a:lnTo>
                  <a:pt x="1122" y="526"/>
                </a:lnTo>
                <a:lnTo>
                  <a:pt x="1138" y="526"/>
                </a:lnTo>
                <a:lnTo>
                  <a:pt x="1158" y="520"/>
                </a:lnTo>
                <a:lnTo>
                  <a:pt x="1180" y="512"/>
                </a:lnTo>
                <a:lnTo>
                  <a:pt x="1198" y="500"/>
                </a:lnTo>
                <a:lnTo>
                  <a:pt x="1202" y="494"/>
                </a:lnTo>
                <a:lnTo>
                  <a:pt x="1204" y="490"/>
                </a:lnTo>
                <a:lnTo>
                  <a:pt x="1202" y="486"/>
                </a:lnTo>
                <a:lnTo>
                  <a:pt x="1192" y="486"/>
                </a:lnTo>
                <a:lnTo>
                  <a:pt x="1172" y="484"/>
                </a:lnTo>
                <a:lnTo>
                  <a:pt x="1158" y="480"/>
                </a:lnTo>
                <a:lnTo>
                  <a:pt x="1154" y="476"/>
                </a:lnTo>
                <a:lnTo>
                  <a:pt x="1150" y="474"/>
                </a:lnTo>
                <a:lnTo>
                  <a:pt x="1150" y="470"/>
                </a:lnTo>
                <a:lnTo>
                  <a:pt x="1152" y="466"/>
                </a:lnTo>
                <a:lnTo>
                  <a:pt x="1154" y="462"/>
                </a:lnTo>
                <a:lnTo>
                  <a:pt x="1152" y="458"/>
                </a:lnTo>
                <a:lnTo>
                  <a:pt x="1150" y="454"/>
                </a:lnTo>
                <a:lnTo>
                  <a:pt x="1144" y="452"/>
                </a:lnTo>
                <a:lnTo>
                  <a:pt x="1132" y="450"/>
                </a:lnTo>
                <a:lnTo>
                  <a:pt x="1124" y="450"/>
                </a:lnTo>
                <a:lnTo>
                  <a:pt x="1120" y="450"/>
                </a:lnTo>
                <a:lnTo>
                  <a:pt x="1120" y="448"/>
                </a:lnTo>
                <a:lnTo>
                  <a:pt x="1118" y="446"/>
                </a:lnTo>
                <a:lnTo>
                  <a:pt x="1120" y="442"/>
                </a:lnTo>
                <a:lnTo>
                  <a:pt x="1122" y="438"/>
                </a:lnTo>
                <a:lnTo>
                  <a:pt x="1128" y="434"/>
                </a:lnTo>
                <a:lnTo>
                  <a:pt x="1134" y="430"/>
                </a:lnTo>
                <a:lnTo>
                  <a:pt x="1144" y="428"/>
                </a:lnTo>
                <a:lnTo>
                  <a:pt x="1152" y="428"/>
                </a:lnTo>
                <a:lnTo>
                  <a:pt x="1156" y="430"/>
                </a:lnTo>
                <a:lnTo>
                  <a:pt x="1160" y="432"/>
                </a:lnTo>
                <a:lnTo>
                  <a:pt x="1160" y="436"/>
                </a:lnTo>
                <a:lnTo>
                  <a:pt x="1160" y="440"/>
                </a:lnTo>
                <a:lnTo>
                  <a:pt x="1162" y="444"/>
                </a:lnTo>
                <a:lnTo>
                  <a:pt x="1166" y="446"/>
                </a:lnTo>
                <a:lnTo>
                  <a:pt x="1172" y="446"/>
                </a:lnTo>
                <a:lnTo>
                  <a:pt x="1180" y="446"/>
                </a:lnTo>
                <a:lnTo>
                  <a:pt x="1188" y="442"/>
                </a:lnTo>
                <a:lnTo>
                  <a:pt x="1202" y="436"/>
                </a:lnTo>
                <a:lnTo>
                  <a:pt x="1216" y="428"/>
                </a:lnTo>
                <a:lnTo>
                  <a:pt x="1228" y="424"/>
                </a:lnTo>
                <a:lnTo>
                  <a:pt x="1234" y="422"/>
                </a:lnTo>
                <a:lnTo>
                  <a:pt x="1238" y="424"/>
                </a:lnTo>
                <a:lnTo>
                  <a:pt x="1242" y="426"/>
                </a:lnTo>
                <a:lnTo>
                  <a:pt x="1244" y="430"/>
                </a:lnTo>
                <a:lnTo>
                  <a:pt x="1244" y="434"/>
                </a:lnTo>
                <a:lnTo>
                  <a:pt x="1240" y="440"/>
                </a:lnTo>
                <a:lnTo>
                  <a:pt x="1236" y="444"/>
                </a:lnTo>
                <a:lnTo>
                  <a:pt x="1230" y="450"/>
                </a:lnTo>
                <a:lnTo>
                  <a:pt x="1216" y="458"/>
                </a:lnTo>
                <a:lnTo>
                  <a:pt x="1210" y="462"/>
                </a:lnTo>
                <a:lnTo>
                  <a:pt x="1212" y="462"/>
                </a:lnTo>
                <a:lnTo>
                  <a:pt x="1214" y="464"/>
                </a:lnTo>
                <a:lnTo>
                  <a:pt x="1230" y="466"/>
                </a:lnTo>
                <a:lnTo>
                  <a:pt x="1248" y="474"/>
                </a:lnTo>
                <a:lnTo>
                  <a:pt x="1260" y="478"/>
                </a:lnTo>
                <a:lnTo>
                  <a:pt x="1266" y="480"/>
                </a:lnTo>
                <a:lnTo>
                  <a:pt x="1272" y="480"/>
                </a:lnTo>
                <a:lnTo>
                  <a:pt x="1278" y="478"/>
                </a:lnTo>
                <a:lnTo>
                  <a:pt x="1284" y="474"/>
                </a:lnTo>
                <a:lnTo>
                  <a:pt x="1288" y="468"/>
                </a:lnTo>
                <a:lnTo>
                  <a:pt x="1290" y="464"/>
                </a:lnTo>
                <a:lnTo>
                  <a:pt x="1290" y="460"/>
                </a:lnTo>
                <a:lnTo>
                  <a:pt x="1288" y="456"/>
                </a:lnTo>
                <a:lnTo>
                  <a:pt x="1282" y="446"/>
                </a:lnTo>
                <a:lnTo>
                  <a:pt x="1280" y="440"/>
                </a:lnTo>
                <a:lnTo>
                  <a:pt x="1278" y="434"/>
                </a:lnTo>
                <a:lnTo>
                  <a:pt x="1278" y="416"/>
                </a:lnTo>
                <a:lnTo>
                  <a:pt x="1278" y="396"/>
                </a:lnTo>
                <a:lnTo>
                  <a:pt x="1276" y="386"/>
                </a:lnTo>
                <a:lnTo>
                  <a:pt x="1274" y="376"/>
                </a:lnTo>
                <a:lnTo>
                  <a:pt x="1270" y="368"/>
                </a:lnTo>
                <a:lnTo>
                  <a:pt x="1264" y="362"/>
                </a:lnTo>
                <a:lnTo>
                  <a:pt x="1258" y="358"/>
                </a:lnTo>
                <a:lnTo>
                  <a:pt x="1252" y="352"/>
                </a:lnTo>
                <a:lnTo>
                  <a:pt x="1248" y="340"/>
                </a:lnTo>
                <a:lnTo>
                  <a:pt x="1246" y="330"/>
                </a:lnTo>
                <a:lnTo>
                  <a:pt x="1244" y="318"/>
                </a:lnTo>
                <a:lnTo>
                  <a:pt x="1246" y="306"/>
                </a:lnTo>
                <a:lnTo>
                  <a:pt x="1244" y="294"/>
                </a:lnTo>
                <a:lnTo>
                  <a:pt x="1242" y="290"/>
                </a:lnTo>
                <a:lnTo>
                  <a:pt x="1240" y="288"/>
                </a:lnTo>
                <a:lnTo>
                  <a:pt x="1236" y="288"/>
                </a:lnTo>
                <a:lnTo>
                  <a:pt x="1230" y="290"/>
                </a:lnTo>
                <a:lnTo>
                  <a:pt x="1216" y="300"/>
                </a:lnTo>
                <a:lnTo>
                  <a:pt x="1206" y="306"/>
                </a:lnTo>
                <a:lnTo>
                  <a:pt x="1196" y="308"/>
                </a:lnTo>
                <a:lnTo>
                  <a:pt x="1192" y="308"/>
                </a:lnTo>
                <a:lnTo>
                  <a:pt x="1190" y="306"/>
                </a:lnTo>
                <a:lnTo>
                  <a:pt x="1188" y="302"/>
                </a:lnTo>
                <a:lnTo>
                  <a:pt x="1186" y="300"/>
                </a:lnTo>
                <a:lnTo>
                  <a:pt x="1186" y="292"/>
                </a:lnTo>
                <a:lnTo>
                  <a:pt x="1184" y="284"/>
                </a:lnTo>
                <a:lnTo>
                  <a:pt x="1182" y="278"/>
                </a:lnTo>
                <a:lnTo>
                  <a:pt x="1178" y="276"/>
                </a:lnTo>
                <a:lnTo>
                  <a:pt x="1168" y="266"/>
                </a:lnTo>
                <a:lnTo>
                  <a:pt x="1162" y="258"/>
                </a:lnTo>
                <a:lnTo>
                  <a:pt x="1154" y="254"/>
                </a:lnTo>
                <a:lnTo>
                  <a:pt x="1148" y="252"/>
                </a:lnTo>
                <a:lnTo>
                  <a:pt x="1142" y="252"/>
                </a:lnTo>
                <a:lnTo>
                  <a:pt x="1128" y="250"/>
                </a:lnTo>
                <a:lnTo>
                  <a:pt x="1116" y="248"/>
                </a:lnTo>
                <a:lnTo>
                  <a:pt x="1110" y="248"/>
                </a:lnTo>
                <a:lnTo>
                  <a:pt x="1104" y="250"/>
                </a:lnTo>
                <a:lnTo>
                  <a:pt x="1100" y="254"/>
                </a:lnTo>
                <a:lnTo>
                  <a:pt x="1094" y="260"/>
                </a:lnTo>
                <a:lnTo>
                  <a:pt x="1072" y="308"/>
                </a:lnTo>
                <a:lnTo>
                  <a:pt x="1070" y="310"/>
                </a:lnTo>
                <a:lnTo>
                  <a:pt x="1072" y="314"/>
                </a:lnTo>
                <a:lnTo>
                  <a:pt x="1074" y="326"/>
                </a:lnTo>
                <a:lnTo>
                  <a:pt x="1076" y="338"/>
                </a:lnTo>
                <a:lnTo>
                  <a:pt x="1074" y="344"/>
                </a:lnTo>
                <a:lnTo>
                  <a:pt x="1070" y="350"/>
                </a:lnTo>
                <a:lnTo>
                  <a:pt x="1056" y="358"/>
                </a:lnTo>
                <a:lnTo>
                  <a:pt x="1038" y="370"/>
                </a:lnTo>
                <a:lnTo>
                  <a:pt x="1024" y="380"/>
                </a:lnTo>
                <a:lnTo>
                  <a:pt x="1018" y="384"/>
                </a:lnTo>
                <a:lnTo>
                  <a:pt x="1014" y="390"/>
                </a:lnTo>
                <a:lnTo>
                  <a:pt x="1008" y="400"/>
                </a:lnTo>
                <a:lnTo>
                  <a:pt x="998" y="412"/>
                </a:lnTo>
                <a:lnTo>
                  <a:pt x="994" y="416"/>
                </a:lnTo>
                <a:lnTo>
                  <a:pt x="990" y="418"/>
                </a:lnTo>
                <a:lnTo>
                  <a:pt x="986" y="416"/>
                </a:lnTo>
                <a:lnTo>
                  <a:pt x="984" y="412"/>
                </a:lnTo>
                <a:lnTo>
                  <a:pt x="984" y="404"/>
                </a:lnTo>
                <a:lnTo>
                  <a:pt x="984" y="394"/>
                </a:lnTo>
                <a:lnTo>
                  <a:pt x="986" y="378"/>
                </a:lnTo>
                <a:lnTo>
                  <a:pt x="986" y="370"/>
                </a:lnTo>
                <a:lnTo>
                  <a:pt x="984" y="362"/>
                </a:lnTo>
                <a:lnTo>
                  <a:pt x="980" y="356"/>
                </a:lnTo>
                <a:lnTo>
                  <a:pt x="970" y="352"/>
                </a:lnTo>
                <a:lnTo>
                  <a:pt x="950" y="348"/>
                </a:lnTo>
                <a:lnTo>
                  <a:pt x="932" y="346"/>
                </a:lnTo>
                <a:lnTo>
                  <a:pt x="924" y="344"/>
                </a:lnTo>
                <a:lnTo>
                  <a:pt x="918" y="342"/>
                </a:lnTo>
                <a:lnTo>
                  <a:pt x="914" y="338"/>
                </a:lnTo>
                <a:lnTo>
                  <a:pt x="912" y="332"/>
                </a:lnTo>
                <a:lnTo>
                  <a:pt x="906" y="318"/>
                </a:lnTo>
                <a:lnTo>
                  <a:pt x="904" y="306"/>
                </a:lnTo>
                <a:lnTo>
                  <a:pt x="904" y="300"/>
                </a:lnTo>
                <a:lnTo>
                  <a:pt x="908" y="294"/>
                </a:lnTo>
                <a:lnTo>
                  <a:pt x="914" y="288"/>
                </a:lnTo>
                <a:lnTo>
                  <a:pt x="924" y="282"/>
                </a:lnTo>
                <a:lnTo>
                  <a:pt x="946" y="268"/>
                </a:lnTo>
                <a:lnTo>
                  <a:pt x="968" y="254"/>
                </a:lnTo>
                <a:lnTo>
                  <a:pt x="990" y="242"/>
                </a:lnTo>
                <a:lnTo>
                  <a:pt x="1002" y="238"/>
                </a:lnTo>
                <a:lnTo>
                  <a:pt x="1012" y="236"/>
                </a:lnTo>
                <a:lnTo>
                  <a:pt x="1022" y="236"/>
                </a:lnTo>
                <a:lnTo>
                  <a:pt x="1026" y="238"/>
                </a:lnTo>
                <a:lnTo>
                  <a:pt x="1028" y="242"/>
                </a:lnTo>
                <a:lnTo>
                  <a:pt x="1030" y="244"/>
                </a:lnTo>
                <a:lnTo>
                  <a:pt x="1032" y="248"/>
                </a:lnTo>
                <a:lnTo>
                  <a:pt x="1034" y="252"/>
                </a:lnTo>
                <a:lnTo>
                  <a:pt x="1038" y="254"/>
                </a:lnTo>
                <a:lnTo>
                  <a:pt x="1044" y="254"/>
                </a:lnTo>
                <a:lnTo>
                  <a:pt x="1052" y="254"/>
                </a:lnTo>
                <a:lnTo>
                  <a:pt x="1054" y="252"/>
                </a:lnTo>
                <a:lnTo>
                  <a:pt x="1056" y="250"/>
                </a:lnTo>
                <a:lnTo>
                  <a:pt x="1056" y="246"/>
                </a:lnTo>
                <a:lnTo>
                  <a:pt x="1056" y="244"/>
                </a:lnTo>
                <a:lnTo>
                  <a:pt x="1056" y="242"/>
                </a:lnTo>
                <a:lnTo>
                  <a:pt x="1062" y="238"/>
                </a:lnTo>
                <a:lnTo>
                  <a:pt x="1070" y="236"/>
                </a:lnTo>
                <a:lnTo>
                  <a:pt x="1086" y="234"/>
                </a:lnTo>
                <a:lnTo>
                  <a:pt x="1092" y="230"/>
                </a:lnTo>
                <a:lnTo>
                  <a:pt x="1090" y="228"/>
                </a:lnTo>
                <a:lnTo>
                  <a:pt x="1084" y="222"/>
                </a:lnTo>
                <a:lnTo>
                  <a:pt x="1082" y="214"/>
                </a:lnTo>
                <a:lnTo>
                  <a:pt x="1082" y="212"/>
                </a:lnTo>
                <a:lnTo>
                  <a:pt x="1082" y="210"/>
                </a:lnTo>
                <a:lnTo>
                  <a:pt x="1090" y="206"/>
                </a:lnTo>
                <a:lnTo>
                  <a:pt x="1104" y="200"/>
                </a:lnTo>
                <a:lnTo>
                  <a:pt x="1110" y="196"/>
                </a:lnTo>
                <a:lnTo>
                  <a:pt x="1114" y="192"/>
                </a:lnTo>
                <a:lnTo>
                  <a:pt x="1116" y="186"/>
                </a:lnTo>
                <a:lnTo>
                  <a:pt x="1120" y="180"/>
                </a:lnTo>
                <a:lnTo>
                  <a:pt x="1124" y="178"/>
                </a:lnTo>
                <a:lnTo>
                  <a:pt x="1130" y="174"/>
                </a:lnTo>
                <a:lnTo>
                  <a:pt x="1144" y="168"/>
                </a:lnTo>
                <a:lnTo>
                  <a:pt x="1154" y="162"/>
                </a:lnTo>
                <a:lnTo>
                  <a:pt x="1162" y="158"/>
                </a:lnTo>
                <a:lnTo>
                  <a:pt x="1170" y="158"/>
                </a:lnTo>
                <a:lnTo>
                  <a:pt x="1176" y="158"/>
                </a:lnTo>
                <a:lnTo>
                  <a:pt x="1178" y="162"/>
                </a:lnTo>
                <a:lnTo>
                  <a:pt x="1176" y="168"/>
                </a:lnTo>
                <a:lnTo>
                  <a:pt x="1172" y="178"/>
                </a:lnTo>
                <a:lnTo>
                  <a:pt x="1168" y="188"/>
                </a:lnTo>
                <a:lnTo>
                  <a:pt x="1166" y="194"/>
                </a:lnTo>
                <a:lnTo>
                  <a:pt x="1168" y="196"/>
                </a:lnTo>
                <a:lnTo>
                  <a:pt x="1170" y="196"/>
                </a:lnTo>
                <a:lnTo>
                  <a:pt x="1180" y="192"/>
                </a:lnTo>
                <a:lnTo>
                  <a:pt x="1202" y="182"/>
                </a:lnTo>
                <a:lnTo>
                  <a:pt x="1204" y="182"/>
                </a:lnTo>
                <a:lnTo>
                  <a:pt x="1202" y="184"/>
                </a:lnTo>
                <a:lnTo>
                  <a:pt x="1196" y="190"/>
                </a:lnTo>
                <a:lnTo>
                  <a:pt x="1186" y="200"/>
                </a:lnTo>
                <a:lnTo>
                  <a:pt x="1174" y="204"/>
                </a:lnTo>
                <a:lnTo>
                  <a:pt x="1164" y="208"/>
                </a:lnTo>
                <a:lnTo>
                  <a:pt x="1148" y="210"/>
                </a:lnTo>
                <a:lnTo>
                  <a:pt x="1138" y="212"/>
                </a:lnTo>
                <a:lnTo>
                  <a:pt x="1134" y="214"/>
                </a:lnTo>
                <a:lnTo>
                  <a:pt x="1134" y="216"/>
                </a:lnTo>
                <a:lnTo>
                  <a:pt x="1138" y="220"/>
                </a:lnTo>
                <a:lnTo>
                  <a:pt x="1144" y="228"/>
                </a:lnTo>
                <a:lnTo>
                  <a:pt x="1148" y="232"/>
                </a:lnTo>
                <a:lnTo>
                  <a:pt x="1154" y="236"/>
                </a:lnTo>
                <a:lnTo>
                  <a:pt x="1166" y="240"/>
                </a:lnTo>
                <a:lnTo>
                  <a:pt x="1178" y="244"/>
                </a:lnTo>
                <a:lnTo>
                  <a:pt x="1188" y="248"/>
                </a:lnTo>
                <a:lnTo>
                  <a:pt x="1194" y="256"/>
                </a:lnTo>
                <a:lnTo>
                  <a:pt x="1202" y="264"/>
                </a:lnTo>
                <a:lnTo>
                  <a:pt x="1208" y="268"/>
                </a:lnTo>
                <a:lnTo>
                  <a:pt x="1212" y="270"/>
                </a:lnTo>
                <a:lnTo>
                  <a:pt x="1220" y="270"/>
                </a:lnTo>
                <a:lnTo>
                  <a:pt x="1226" y="266"/>
                </a:lnTo>
                <a:lnTo>
                  <a:pt x="1236" y="260"/>
                </a:lnTo>
                <a:lnTo>
                  <a:pt x="1240" y="254"/>
                </a:lnTo>
                <a:lnTo>
                  <a:pt x="1244" y="248"/>
                </a:lnTo>
                <a:lnTo>
                  <a:pt x="1258" y="242"/>
                </a:lnTo>
                <a:lnTo>
                  <a:pt x="1280" y="234"/>
                </a:lnTo>
                <a:lnTo>
                  <a:pt x="1300" y="226"/>
                </a:lnTo>
                <a:lnTo>
                  <a:pt x="1310" y="222"/>
                </a:lnTo>
                <a:lnTo>
                  <a:pt x="1316" y="218"/>
                </a:lnTo>
                <a:lnTo>
                  <a:pt x="1320" y="214"/>
                </a:lnTo>
                <a:lnTo>
                  <a:pt x="1320" y="208"/>
                </a:lnTo>
                <a:lnTo>
                  <a:pt x="1318" y="202"/>
                </a:lnTo>
                <a:lnTo>
                  <a:pt x="1314" y="198"/>
                </a:lnTo>
                <a:lnTo>
                  <a:pt x="1304" y="188"/>
                </a:lnTo>
                <a:lnTo>
                  <a:pt x="1294" y="178"/>
                </a:lnTo>
                <a:lnTo>
                  <a:pt x="1290" y="172"/>
                </a:lnTo>
                <a:lnTo>
                  <a:pt x="1286" y="166"/>
                </a:lnTo>
                <a:lnTo>
                  <a:pt x="1288" y="160"/>
                </a:lnTo>
                <a:lnTo>
                  <a:pt x="1290" y="154"/>
                </a:lnTo>
                <a:lnTo>
                  <a:pt x="1298" y="144"/>
                </a:lnTo>
                <a:lnTo>
                  <a:pt x="1298" y="140"/>
                </a:lnTo>
                <a:lnTo>
                  <a:pt x="1296" y="136"/>
                </a:lnTo>
                <a:lnTo>
                  <a:pt x="1288" y="132"/>
                </a:lnTo>
                <a:lnTo>
                  <a:pt x="1272" y="128"/>
                </a:lnTo>
                <a:lnTo>
                  <a:pt x="1256" y="126"/>
                </a:lnTo>
                <a:lnTo>
                  <a:pt x="1246" y="122"/>
                </a:lnTo>
                <a:lnTo>
                  <a:pt x="1240" y="120"/>
                </a:lnTo>
                <a:lnTo>
                  <a:pt x="1238" y="118"/>
                </a:lnTo>
                <a:lnTo>
                  <a:pt x="1236" y="114"/>
                </a:lnTo>
                <a:lnTo>
                  <a:pt x="1224" y="114"/>
                </a:lnTo>
                <a:lnTo>
                  <a:pt x="1176" y="114"/>
                </a:lnTo>
                <a:lnTo>
                  <a:pt x="1152" y="116"/>
                </a:lnTo>
                <a:lnTo>
                  <a:pt x="1142" y="120"/>
                </a:lnTo>
                <a:lnTo>
                  <a:pt x="1136" y="122"/>
                </a:lnTo>
                <a:lnTo>
                  <a:pt x="1130" y="124"/>
                </a:lnTo>
                <a:lnTo>
                  <a:pt x="1124" y="124"/>
                </a:lnTo>
                <a:lnTo>
                  <a:pt x="1114" y="124"/>
                </a:lnTo>
                <a:lnTo>
                  <a:pt x="1106" y="124"/>
                </a:lnTo>
                <a:lnTo>
                  <a:pt x="1104" y="126"/>
                </a:lnTo>
                <a:lnTo>
                  <a:pt x="1100" y="130"/>
                </a:lnTo>
                <a:lnTo>
                  <a:pt x="1098" y="136"/>
                </a:lnTo>
                <a:lnTo>
                  <a:pt x="1096" y="140"/>
                </a:lnTo>
                <a:lnTo>
                  <a:pt x="1096" y="152"/>
                </a:lnTo>
                <a:lnTo>
                  <a:pt x="1096" y="160"/>
                </a:lnTo>
                <a:lnTo>
                  <a:pt x="1096" y="162"/>
                </a:lnTo>
                <a:lnTo>
                  <a:pt x="1094" y="162"/>
                </a:lnTo>
                <a:lnTo>
                  <a:pt x="1086" y="164"/>
                </a:lnTo>
                <a:lnTo>
                  <a:pt x="1078" y="168"/>
                </a:lnTo>
                <a:lnTo>
                  <a:pt x="1074" y="168"/>
                </a:lnTo>
                <a:lnTo>
                  <a:pt x="1070" y="168"/>
                </a:lnTo>
                <a:lnTo>
                  <a:pt x="1066" y="166"/>
                </a:lnTo>
                <a:lnTo>
                  <a:pt x="1062" y="162"/>
                </a:lnTo>
                <a:lnTo>
                  <a:pt x="1058" y="152"/>
                </a:lnTo>
                <a:lnTo>
                  <a:pt x="1052" y="144"/>
                </a:lnTo>
                <a:lnTo>
                  <a:pt x="1052" y="140"/>
                </a:lnTo>
                <a:lnTo>
                  <a:pt x="1052" y="136"/>
                </a:lnTo>
                <a:lnTo>
                  <a:pt x="1056" y="132"/>
                </a:lnTo>
                <a:lnTo>
                  <a:pt x="1062" y="130"/>
                </a:lnTo>
                <a:lnTo>
                  <a:pt x="1082" y="126"/>
                </a:lnTo>
                <a:lnTo>
                  <a:pt x="1086" y="122"/>
                </a:lnTo>
                <a:lnTo>
                  <a:pt x="1088" y="114"/>
                </a:lnTo>
                <a:lnTo>
                  <a:pt x="1088" y="108"/>
                </a:lnTo>
                <a:lnTo>
                  <a:pt x="1086" y="104"/>
                </a:lnTo>
                <a:lnTo>
                  <a:pt x="1078" y="100"/>
                </a:lnTo>
                <a:lnTo>
                  <a:pt x="1072" y="98"/>
                </a:lnTo>
                <a:lnTo>
                  <a:pt x="1078" y="96"/>
                </a:lnTo>
                <a:lnTo>
                  <a:pt x="1090" y="96"/>
                </a:lnTo>
                <a:lnTo>
                  <a:pt x="1102" y="96"/>
                </a:lnTo>
                <a:lnTo>
                  <a:pt x="1114" y="98"/>
                </a:lnTo>
                <a:lnTo>
                  <a:pt x="1130" y="98"/>
                </a:lnTo>
                <a:lnTo>
                  <a:pt x="1182" y="102"/>
                </a:lnTo>
                <a:lnTo>
                  <a:pt x="1196" y="102"/>
                </a:lnTo>
                <a:lnTo>
                  <a:pt x="1208" y="100"/>
                </a:lnTo>
                <a:lnTo>
                  <a:pt x="1216" y="98"/>
                </a:lnTo>
                <a:lnTo>
                  <a:pt x="1222" y="94"/>
                </a:lnTo>
                <a:lnTo>
                  <a:pt x="1224" y="88"/>
                </a:lnTo>
                <a:lnTo>
                  <a:pt x="1222" y="84"/>
                </a:lnTo>
                <a:lnTo>
                  <a:pt x="1220" y="82"/>
                </a:lnTo>
                <a:lnTo>
                  <a:pt x="1214" y="80"/>
                </a:lnTo>
                <a:lnTo>
                  <a:pt x="1200" y="78"/>
                </a:lnTo>
                <a:lnTo>
                  <a:pt x="1182" y="76"/>
                </a:lnTo>
                <a:lnTo>
                  <a:pt x="1136" y="72"/>
                </a:lnTo>
                <a:lnTo>
                  <a:pt x="1112" y="72"/>
                </a:lnTo>
                <a:lnTo>
                  <a:pt x="1102" y="72"/>
                </a:lnTo>
                <a:lnTo>
                  <a:pt x="1094" y="74"/>
                </a:lnTo>
                <a:lnTo>
                  <a:pt x="1080" y="82"/>
                </a:lnTo>
                <a:lnTo>
                  <a:pt x="1066" y="90"/>
                </a:lnTo>
                <a:lnTo>
                  <a:pt x="1054" y="100"/>
                </a:lnTo>
                <a:lnTo>
                  <a:pt x="1044" y="110"/>
                </a:lnTo>
                <a:lnTo>
                  <a:pt x="1042" y="114"/>
                </a:lnTo>
                <a:lnTo>
                  <a:pt x="1040" y="116"/>
                </a:lnTo>
                <a:lnTo>
                  <a:pt x="1034" y="114"/>
                </a:lnTo>
                <a:lnTo>
                  <a:pt x="1030" y="110"/>
                </a:lnTo>
                <a:lnTo>
                  <a:pt x="1024" y="110"/>
                </a:lnTo>
                <a:lnTo>
                  <a:pt x="1020" y="110"/>
                </a:lnTo>
                <a:lnTo>
                  <a:pt x="1006" y="116"/>
                </a:lnTo>
                <a:lnTo>
                  <a:pt x="992" y="124"/>
                </a:lnTo>
                <a:lnTo>
                  <a:pt x="988" y="128"/>
                </a:lnTo>
                <a:lnTo>
                  <a:pt x="984" y="134"/>
                </a:lnTo>
                <a:lnTo>
                  <a:pt x="986" y="138"/>
                </a:lnTo>
                <a:lnTo>
                  <a:pt x="988" y="142"/>
                </a:lnTo>
                <a:lnTo>
                  <a:pt x="998" y="150"/>
                </a:lnTo>
                <a:lnTo>
                  <a:pt x="1000" y="154"/>
                </a:lnTo>
                <a:lnTo>
                  <a:pt x="1000" y="156"/>
                </a:lnTo>
                <a:lnTo>
                  <a:pt x="1000" y="160"/>
                </a:lnTo>
                <a:lnTo>
                  <a:pt x="996" y="162"/>
                </a:lnTo>
                <a:lnTo>
                  <a:pt x="992" y="164"/>
                </a:lnTo>
                <a:lnTo>
                  <a:pt x="988" y="164"/>
                </a:lnTo>
                <a:lnTo>
                  <a:pt x="982" y="164"/>
                </a:lnTo>
                <a:lnTo>
                  <a:pt x="976" y="166"/>
                </a:lnTo>
                <a:lnTo>
                  <a:pt x="968" y="172"/>
                </a:lnTo>
                <a:lnTo>
                  <a:pt x="962" y="178"/>
                </a:lnTo>
                <a:lnTo>
                  <a:pt x="958" y="180"/>
                </a:lnTo>
                <a:lnTo>
                  <a:pt x="954" y="180"/>
                </a:lnTo>
                <a:lnTo>
                  <a:pt x="942" y="180"/>
                </a:lnTo>
                <a:lnTo>
                  <a:pt x="930" y="178"/>
                </a:lnTo>
                <a:lnTo>
                  <a:pt x="924" y="178"/>
                </a:lnTo>
                <a:lnTo>
                  <a:pt x="922" y="176"/>
                </a:lnTo>
                <a:lnTo>
                  <a:pt x="922" y="174"/>
                </a:lnTo>
                <a:lnTo>
                  <a:pt x="924" y="170"/>
                </a:lnTo>
                <a:lnTo>
                  <a:pt x="946" y="160"/>
                </a:lnTo>
                <a:lnTo>
                  <a:pt x="950" y="158"/>
                </a:lnTo>
                <a:lnTo>
                  <a:pt x="954" y="154"/>
                </a:lnTo>
                <a:lnTo>
                  <a:pt x="956" y="148"/>
                </a:lnTo>
                <a:lnTo>
                  <a:pt x="956" y="142"/>
                </a:lnTo>
                <a:lnTo>
                  <a:pt x="956" y="136"/>
                </a:lnTo>
                <a:lnTo>
                  <a:pt x="958" y="130"/>
                </a:lnTo>
                <a:lnTo>
                  <a:pt x="962" y="120"/>
                </a:lnTo>
                <a:lnTo>
                  <a:pt x="970" y="114"/>
                </a:lnTo>
                <a:lnTo>
                  <a:pt x="972" y="110"/>
                </a:lnTo>
                <a:lnTo>
                  <a:pt x="972" y="108"/>
                </a:lnTo>
                <a:lnTo>
                  <a:pt x="970" y="108"/>
                </a:lnTo>
                <a:lnTo>
                  <a:pt x="966" y="108"/>
                </a:lnTo>
                <a:lnTo>
                  <a:pt x="948" y="112"/>
                </a:lnTo>
                <a:lnTo>
                  <a:pt x="936" y="114"/>
                </a:lnTo>
                <a:lnTo>
                  <a:pt x="924" y="116"/>
                </a:lnTo>
                <a:lnTo>
                  <a:pt x="912" y="116"/>
                </a:lnTo>
                <a:lnTo>
                  <a:pt x="900" y="114"/>
                </a:lnTo>
                <a:lnTo>
                  <a:pt x="878" y="106"/>
                </a:lnTo>
                <a:lnTo>
                  <a:pt x="860" y="98"/>
                </a:lnTo>
                <a:lnTo>
                  <a:pt x="844" y="92"/>
                </a:lnTo>
                <a:lnTo>
                  <a:pt x="834" y="90"/>
                </a:lnTo>
                <a:lnTo>
                  <a:pt x="822" y="90"/>
                </a:lnTo>
                <a:lnTo>
                  <a:pt x="810" y="92"/>
                </a:lnTo>
                <a:lnTo>
                  <a:pt x="798" y="98"/>
                </a:lnTo>
                <a:lnTo>
                  <a:pt x="786" y="104"/>
                </a:lnTo>
                <a:lnTo>
                  <a:pt x="776" y="112"/>
                </a:lnTo>
                <a:lnTo>
                  <a:pt x="768" y="122"/>
                </a:lnTo>
                <a:lnTo>
                  <a:pt x="764" y="128"/>
                </a:lnTo>
                <a:lnTo>
                  <a:pt x="764" y="134"/>
                </a:lnTo>
                <a:lnTo>
                  <a:pt x="766" y="136"/>
                </a:lnTo>
                <a:lnTo>
                  <a:pt x="768" y="138"/>
                </a:lnTo>
                <a:lnTo>
                  <a:pt x="782" y="138"/>
                </a:lnTo>
                <a:lnTo>
                  <a:pt x="794" y="138"/>
                </a:lnTo>
                <a:lnTo>
                  <a:pt x="802" y="138"/>
                </a:lnTo>
                <a:lnTo>
                  <a:pt x="806" y="140"/>
                </a:lnTo>
                <a:lnTo>
                  <a:pt x="808" y="144"/>
                </a:lnTo>
                <a:lnTo>
                  <a:pt x="808" y="150"/>
                </a:lnTo>
                <a:lnTo>
                  <a:pt x="808" y="158"/>
                </a:lnTo>
                <a:lnTo>
                  <a:pt x="810" y="162"/>
                </a:lnTo>
                <a:lnTo>
                  <a:pt x="816" y="168"/>
                </a:lnTo>
                <a:lnTo>
                  <a:pt x="826" y="172"/>
                </a:lnTo>
                <a:lnTo>
                  <a:pt x="834" y="178"/>
                </a:lnTo>
                <a:lnTo>
                  <a:pt x="834" y="180"/>
                </a:lnTo>
                <a:lnTo>
                  <a:pt x="820" y="180"/>
                </a:lnTo>
                <a:lnTo>
                  <a:pt x="812" y="176"/>
                </a:lnTo>
                <a:lnTo>
                  <a:pt x="806" y="174"/>
                </a:lnTo>
                <a:lnTo>
                  <a:pt x="796" y="168"/>
                </a:lnTo>
                <a:lnTo>
                  <a:pt x="792" y="164"/>
                </a:lnTo>
                <a:lnTo>
                  <a:pt x="786" y="162"/>
                </a:lnTo>
                <a:lnTo>
                  <a:pt x="776" y="160"/>
                </a:lnTo>
                <a:lnTo>
                  <a:pt x="762" y="158"/>
                </a:lnTo>
                <a:lnTo>
                  <a:pt x="732" y="156"/>
                </a:lnTo>
                <a:lnTo>
                  <a:pt x="704" y="152"/>
                </a:lnTo>
                <a:lnTo>
                  <a:pt x="690" y="150"/>
                </a:lnTo>
                <a:lnTo>
                  <a:pt x="676" y="150"/>
                </a:lnTo>
                <a:lnTo>
                  <a:pt x="662" y="152"/>
                </a:lnTo>
                <a:lnTo>
                  <a:pt x="646" y="156"/>
                </a:lnTo>
                <a:lnTo>
                  <a:pt x="620" y="164"/>
                </a:lnTo>
                <a:lnTo>
                  <a:pt x="606" y="170"/>
                </a:lnTo>
                <a:lnTo>
                  <a:pt x="600" y="172"/>
                </a:lnTo>
                <a:lnTo>
                  <a:pt x="594" y="172"/>
                </a:lnTo>
                <a:lnTo>
                  <a:pt x="576" y="168"/>
                </a:lnTo>
                <a:lnTo>
                  <a:pt x="548" y="158"/>
                </a:lnTo>
                <a:lnTo>
                  <a:pt x="512" y="148"/>
                </a:lnTo>
                <a:lnTo>
                  <a:pt x="492" y="144"/>
                </a:lnTo>
                <a:lnTo>
                  <a:pt x="472" y="142"/>
                </a:lnTo>
                <a:lnTo>
                  <a:pt x="452" y="142"/>
                </a:lnTo>
                <a:lnTo>
                  <a:pt x="432" y="144"/>
                </a:lnTo>
                <a:lnTo>
                  <a:pt x="392" y="152"/>
                </a:lnTo>
                <a:lnTo>
                  <a:pt x="354" y="162"/>
                </a:lnTo>
                <a:lnTo>
                  <a:pt x="322" y="172"/>
                </a:lnTo>
                <a:lnTo>
                  <a:pt x="304" y="180"/>
                </a:lnTo>
                <a:lnTo>
                  <a:pt x="300" y="184"/>
                </a:lnTo>
                <a:lnTo>
                  <a:pt x="300" y="188"/>
                </a:lnTo>
                <a:lnTo>
                  <a:pt x="302" y="194"/>
                </a:lnTo>
                <a:lnTo>
                  <a:pt x="304" y="198"/>
                </a:lnTo>
                <a:lnTo>
                  <a:pt x="302" y="200"/>
                </a:lnTo>
                <a:lnTo>
                  <a:pt x="300" y="202"/>
                </a:lnTo>
                <a:lnTo>
                  <a:pt x="292" y="202"/>
                </a:lnTo>
                <a:lnTo>
                  <a:pt x="266" y="204"/>
                </a:lnTo>
                <a:lnTo>
                  <a:pt x="238" y="206"/>
                </a:lnTo>
                <a:lnTo>
                  <a:pt x="226" y="208"/>
                </a:lnTo>
                <a:lnTo>
                  <a:pt x="218" y="210"/>
                </a:lnTo>
                <a:lnTo>
                  <a:pt x="212" y="214"/>
                </a:lnTo>
                <a:lnTo>
                  <a:pt x="212" y="216"/>
                </a:lnTo>
                <a:lnTo>
                  <a:pt x="214" y="220"/>
                </a:lnTo>
                <a:lnTo>
                  <a:pt x="224" y="230"/>
                </a:lnTo>
                <a:lnTo>
                  <a:pt x="232" y="236"/>
                </a:lnTo>
                <a:lnTo>
                  <a:pt x="234" y="238"/>
                </a:lnTo>
                <a:lnTo>
                  <a:pt x="224" y="242"/>
                </a:lnTo>
                <a:lnTo>
                  <a:pt x="208" y="244"/>
                </a:lnTo>
                <a:lnTo>
                  <a:pt x="192" y="248"/>
                </a:lnTo>
                <a:lnTo>
                  <a:pt x="178" y="252"/>
                </a:lnTo>
                <a:lnTo>
                  <a:pt x="172" y="256"/>
                </a:lnTo>
                <a:lnTo>
                  <a:pt x="168" y="262"/>
                </a:lnTo>
                <a:lnTo>
                  <a:pt x="162" y="266"/>
                </a:lnTo>
                <a:lnTo>
                  <a:pt x="156" y="272"/>
                </a:lnTo>
                <a:lnTo>
                  <a:pt x="142" y="280"/>
                </a:lnTo>
                <a:lnTo>
                  <a:pt x="138" y="284"/>
                </a:lnTo>
                <a:lnTo>
                  <a:pt x="136" y="286"/>
                </a:lnTo>
                <a:lnTo>
                  <a:pt x="138" y="290"/>
                </a:lnTo>
                <a:lnTo>
                  <a:pt x="144" y="292"/>
                </a:lnTo>
                <a:lnTo>
                  <a:pt x="164" y="298"/>
                </a:lnTo>
                <a:lnTo>
                  <a:pt x="182" y="306"/>
                </a:lnTo>
                <a:lnTo>
                  <a:pt x="192" y="312"/>
                </a:lnTo>
                <a:lnTo>
                  <a:pt x="194" y="314"/>
                </a:lnTo>
                <a:lnTo>
                  <a:pt x="190" y="316"/>
                </a:lnTo>
                <a:lnTo>
                  <a:pt x="166" y="322"/>
                </a:lnTo>
                <a:lnTo>
                  <a:pt x="126" y="334"/>
                </a:lnTo>
                <a:lnTo>
                  <a:pt x="84" y="350"/>
                </a:lnTo>
                <a:lnTo>
                  <a:pt x="50" y="360"/>
                </a:lnTo>
                <a:lnTo>
                  <a:pt x="36" y="364"/>
                </a:lnTo>
                <a:lnTo>
                  <a:pt x="24" y="370"/>
                </a:lnTo>
                <a:lnTo>
                  <a:pt x="14" y="378"/>
                </a:lnTo>
                <a:lnTo>
                  <a:pt x="6" y="386"/>
                </a:lnTo>
                <a:lnTo>
                  <a:pt x="2" y="392"/>
                </a:lnTo>
                <a:lnTo>
                  <a:pt x="0" y="396"/>
                </a:lnTo>
                <a:lnTo>
                  <a:pt x="2" y="398"/>
                </a:lnTo>
                <a:lnTo>
                  <a:pt x="4" y="398"/>
                </a:lnTo>
                <a:lnTo>
                  <a:pt x="14" y="396"/>
                </a:lnTo>
                <a:lnTo>
                  <a:pt x="106" y="366"/>
                </a:lnTo>
                <a:lnTo>
                  <a:pt x="184" y="340"/>
                </a:lnTo>
                <a:lnTo>
                  <a:pt x="198" y="336"/>
                </a:lnTo>
                <a:lnTo>
                  <a:pt x="202" y="336"/>
                </a:lnTo>
                <a:lnTo>
                  <a:pt x="206" y="336"/>
                </a:lnTo>
                <a:lnTo>
                  <a:pt x="208" y="338"/>
                </a:lnTo>
                <a:lnTo>
                  <a:pt x="210" y="342"/>
                </a:lnTo>
                <a:lnTo>
                  <a:pt x="212" y="350"/>
                </a:lnTo>
                <a:lnTo>
                  <a:pt x="212" y="352"/>
                </a:lnTo>
                <a:lnTo>
                  <a:pt x="214" y="354"/>
                </a:lnTo>
                <a:lnTo>
                  <a:pt x="224" y="350"/>
                </a:lnTo>
                <a:lnTo>
                  <a:pt x="240" y="340"/>
                </a:lnTo>
                <a:lnTo>
                  <a:pt x="254" y="328"/>
                </a:lnTo>
                <a:lnTo>
                  <a:pt x="262" y="322"/>
                </a:lnTo>
                <a:lnTo>
                  <a:pt x="266" y="316"/>
                </a:lnTo>
                <a:lnTo>
                  <a:pt x="274" y="302"/>
                </a:lnTo>
                <a:lnTo>
                  <a:pt x="278" y="296"/>
                </a:lnTo>
                <a:lnTo>
                  <a:pt x="282" y="292"/>
                </a:lnTo>
                <a:lnTo>
                  <a:pt x="286" y="292"/>
                </a:lnTo>
                <a:lnTo>
                  <a:pt x="292" y="294"/>
                </a:lnTo>
                <a:lnTo>
                  <a:pt x="298" y="296"/>
                </a:lnTo>
                <a:lnTo>
                  <a:pt x="304" y="298"/>
                </a:lnTo>
                <a:lnTo>
                  <a:pt x="314" y="296"/>
                </a:lnTo>
                <a:lnTo>
                  <a:pt x="332" y="290"/>
                </a:lnTo>
                <a:lnTo>
                  <a:pt x="352" y="284"/>
                </a:lnTo>
                <a:lnTo>
                  <a:pt x="362" y="282"/>
                </a:lnTo>
                <a:lnTo>
                  <a:pt x="366" y="284"/>
                </a:lnTo>
                <a:lnTo>
                  <a:pt x="372" y="286"/>
                </a:lnTo>
                <a:lnTo>
                  <a:pt x="382" y="290"/>
                </a:lnTo>
                <a:lnTo>
                  <a:pt x="398" y="296"/>
                </a:lnTo>
                <a:lnTo>
                  <a:pt x="412" y="300"/>
                </a:lnTo>
                <a:lnTo>
                  <a:pt x="422" y="306"/>
                </a:lnTo>
                <a:lnTo>
                  <a:pt x="426" y="312"/>
                </a:lnTo>
                <a:lnTo>
                  <a:pt x="430" y="320"/>
                </a:lnTo>
                <a:lnTo>
                  <a:pt x="430" y="326"/>
                </a:lnTo>
                <a:lnTo>
                  <a:pt x="428" y="328"/>
                </a:lnTo>
                <a:lnTo>
                  <a:pt x="424" y="328"/>
                </a:lnTo>
                <a:lnTo>
                  <a:pt x="420" y="332"/>
                </a:lnTo>
                <a:lnTo>
                  <a:pt x="416" y="336"/>
                </a:lnTo>
                <a:lnTo>
                  <a:pt x="416" y="344"/>
                </a:lnTo>
                <a:lnTo>
                  <a:pt x="416" y="352"/>
                </a:lnTo>
                <a:lnTo>
                  <a:pt x="418" y="362"/>
                </a:lnTo>
                <a:lnTo>
                  <a:pt x="420" y="370"/>
                </a:lnTo>
                <a:lnTo>
                  <a:pt x="418" y="374"/>
                </a:lnTo>
                <a:lnTo>
                  <a:pt x="416" y="378"/>
                </a:lnTo>
                <a:lnTo>
                  <a:pt x="414" y="380"/>
                </a:lnTo>
                <a:lnTo>
                  <a:pt x="408" y="382"/>
                </a:lnTo>
                <a:lnTo>
                  <a:pt x="402" y="384"/>
                </a:lnTo>
                <a:lnTo>
                  <a:pt x="398" y="386"/>
                </a:lnTo>
                <a:lnTo>
                  <a:pt x="396" y="390"/>
                </a:lnTo>
                <a:lnTo>
                  <a:pt x="396" y="394"/>
                </a:lnTo>
                <a:lnTo>
                  <a:pt x="396" y="398"/>
                </a:lnTo>
                <a:lnTo>
                  <a:pt x="398" y="400"/>
                </a:lnTo>
                <a:lnTo>
                  <a:pt x="402" y="402"/>
                </a:lnTo>
                <a:lnTo>
                  <a:pt x="404" y="404"/>
                </a:lnTo>
                <a:lnTo>
                  <a:pt x="412" y="402"/>
                </a:lnTo>
                <a:lnTo>
                  <a:pt x="418" y="398"/>
                </a:lnTo>
                <a:lnTo>
                  <a:pt x="422" y="392"/>
                </a:lnTo>
                <a:lnTo>
                  <a:pt x="424" y="386"/>
                </a:lnTo>
                <a:lnTo>
                  <a:pt x="428" y="378"/>
                </a:lnTo>
                <a:lnTo>
                  <a:pt x="436" y="370"/>
                </a:lnTo>
                <a:lnTo>
                  <a:pt x="442" y="366"/>
                </a:lnTo>
                <a:lnTo>
                  <a:pt x="444" y="368"/>
                </a:lnTo>
                <a:lnTo>
                  <a:pt x="444" y="372"/>
                </a:lnTo>
                <a:lnTo>
                  <a:pt x="436" y="390"/>
                </a:lnTo>
                <a:lnTo>
                  <a:pt x="432" y="400"/>
                </a:lnTo>
                <a:lnTo>
                  <a:pt x="432" y="408"/>
                </a:lnTo>
                <a:lnTo>
                  <a:pt x="430" y="414"/>
                </a:lnTo>
                <a:lnTo>
                  <a:pt x="426" y="418"/>
                </a:lnTo>
                <a:lnTo>
                  <a:pt x="420" y="420"/>
                </a:lnTo>
                <a:lnTo>
                  <a:pt x="418" y="426"/>
                </a:lnTo>
                <a:lnTo>
                  <a:pt x="418" y="432"/>
                </a:lnTo>
                <a:lnTo>
                  <a:pt x="420" y="436"/>
                </a:lnTo>
                <a:lnTo>
                  <a:pt x="428" y="446"/>
                </a:lnTo>
                <a:lnTo>
                  <a:pt x="432" y="452"/>
                </a:lnTo>
                <a:lnTo>
                  <a:pt x="432" y="458"/>
                </a:lnTo>
                <a:lnTo>
                  <a:pt x="430" y="478"/>
                </a:lnTo>
                <a:lnTo>
                  <a:pt x="428" y="486"/>
                </a:lnTo>
                <a:lnTo>
                  <a:pt x="420" y="496"/>
                </a:lnTo>
                <a:lnTo>
                  <a:pt x="402" y="520"/>
                </a:lnTo>
                <a:lnTo>
                  <a:pt x="382" y="546"/>
                </a:lnTo>
                <a:lnTo>
                  <a:pt x="376" y="556"/>
                </a:lnTo>
                <a:lnTo>
                  <a:pt x="372" y="562"/>
                </a:lnTo>
                <a:lnTo>
                  <a:pt x="368" y="576"/>
                </a:lnTo>
                <a:lnTo>
                  <a:pt x="366" y="592"/>
                </a:lnTo>
                <a:lnTo>
                  <a:pt x="368" y="622"/>
                </a:lnTo>
                <a:lnTo>
                  <a:pt x="366" y="636"/>
                </a:lnTo>
                <a:lnTo>
                  <a:pt x="366" y="650"/>
                </a:lnTo>
                <a:lnTo>
                  <a:pt x="368" y="658"/>
                </a:lnTo>
                <a:lnTo>
                  <a:pt x="370" y="662"/>
                </a:lnTo>
                <a:lnTo>
                  <a:pt x="374" y="668"/>
                </a:lnTo>
                <a:lnTo>
                  <a:pt x="380" y="670"/>
                </a:lnTo>
                <a:lnTo>
                  <a:pt x="390" y="676"/>
                </a:lnTo>
                <a:lnTo>
                  <a:pt x="396" y="680"/>
                </a:lnTo>
                <a:lnTo>
                  <a:pt x="400" y="688"/>
                </a:lnTo>
                <a:lnTo>
                  <a:pt x="400" y="698"/>
                </a:lnTo>
                <a:lnTo>
                  <a:pt x="400" y="710"/>
                </a:lnTo>
                <a:lnTo>
                  <a:pt x="400" y="724"/>
                </a:lnTo>
                <a:lnTo>
                  <a:pt x="404" y="736"/>
                </a:lnTo>
                <a:lnTo>
                  <a:pt x="410" y="746"/>
                </a:lnTo>
                <a:lnTo>
                  <a:pt x="414" y="754"/>
                </a:lnTo>
                <a:lnTo>
                  <a:pt x="416" y="758"/>
                </a:lnTo>
                <a:lnTo>
                  <a:pt x="414" y="776"/>
                </a:lnTo>
                <a:lnTo>
                  <a:pt x="416" y="780"/>
                </a:lnTo>
                <a:lnTo>
                  <a:pt x="416" y="784"/>
                </a:lnTo>
                <a:lnTo>
                  <a:pt x="420" y="788"/>
                </a:lnTo>
                <a:lnTo>
                  <a:pt x="426" y="792"/>
                </a:lnTo>
                <a:lnTo>
                  <a:pt x="428" y="794"/>
                </a:lnTo>
                <a:lnTo>
                  <a:pt x="428" y="798"/>
                </a:lnTo>
                <a:lnTo>
                  <a:pt x="428" y="808"/>
                </a:lnTo>
                <a:lnTo>
                  <a:pt x="426" y="816"/>
                </a:lnTo>
                <a:lnTo>
                  <a:pt x="428" y="820"/>
                </a:lnTo>
                <a:lnTo>
                  <a:pt x="428" y="824"/>
                </a:lnTo>
                <a:lnTo>
                  <a:pt x="432" y="828"/>
                </a:lnTo>
                <a:lnTo>
                  <a:pt x="436" y="832"/>
                </a:lnTo>
                <a:lnTo>
                  <a:pt x="450" y="840"/>
                </a:lnTo>
                <a:lnTo>
                  <a:pt x="460" y="844"/>
                </a:lnTo>
                <a:lnTo>
                  <a:pt x="464" y="844"/>
                </a:lnTo>
                <a:lnTo>
                  <a:pt x="466" y="844"/>
                </a:lnTo>
                <a:lnTo>
                  <a:pt x="466" y="840"/>
                </a:lnTo>
                <a:lnTo>
                  <a:pt x="464" y="834"/>
                </a:lnTo>
                <a:lnTo>
                  <a:pt x="452" y="806"/>
                </a:lnTo>
                <a:lnTo>
                  <a:pt x="442" y="774"/>
                </a:lnTo>
                <a:lnTo>
                  <a:pt x="436" y="750"/>
                </a:lnTo>
                <a:lnTo>
                  <a:pt x="434" y="728"/>
                </a:lnTo>
                <a:lnTo>
                  <a:pt x="434" y="712"/>
                </a:lnTo>
                <a:lnTo>
                  <a:pt x="436" y="710"/>
                </a:lnTo>
                <a:lnTo>
                  <a:pt x="438" y="712"/>
                </a:lnTo>
                <a:lnTo>
                  <a:pt x="446" y="730"/>
                </a:lnTo>
                <a:lnTo>
                  <a:pt x="456" y="752"/>
                </a:lnTo>
                <a:lnTo>
                  <a:pt x="466" y="780"/>
                </a:lnTo>
                <a:lnTo>
                  <a:pt x="478" y="806"/>
                </a:lnTo>
                <a:lnTo>
                  <a:pt x="482" y="816"/>
                </a:lnTo>
                <a:lnTo>
                  <a:pt x="488" y="824"/>
                </a:lnTo>
                <a:lnTo>
                  <a:pt x="500" y="834"/>
                </a:lnTo>
                <a:lnTo>
                  <a:pt x="508" y="844"/>
                </a:lnTo>
                <a:lnTo>
                  <a:pt x="510" y="850"/>
                </a:lnTo>
                <a:lnTo>
                  <a:pt x="510" y="858"/>
                </a:lnTo>
                <a:lnTo>
                  <a:pt x="508" y="874"/>
                </a:lnTo>
                <a:lnTo>
                  <a:pt x="506" y="892"/>
                </a:lnTo>
                <a:lnTo>
                  <a:pt x="508" y="898"/>
                </a:lnTo>
                <a:lnTo>
                  <a:pt x="510" y="906"/>
                </a:lnTo>
                <a:lnTo>
                  <a:pt x="518" y="912"/>
                </a:lnTo>
                <a:lnTo>
                  <a:pt x="530" y="918"/>
                </a:lnTo>
                <a:lnTo>
                  <a:pt x="542" y="924"/>
                </a:lnTo>
                <a:lnTo>
                  <a:pt x="556" y="932"/>
                </a:lnTo>
                <a:lnTo>
                  <a:pt x="578" y="948"/>
                </a:lnTo>
                <a:lnTo>
                  <a:pt x="598" y="958"/>
                </a:lnTo>
                <a:lnTo>
                  <a:pt x="606" y="962"/>
                </a:lnTo>
                <a:lnTo>
                  <a:pt x="616" y="962"/>
                </a:lnTo>
                <a:lnTo>
                  <a:pt x="630" y="958"/>
                </a:lnTo>
                <a:lnTo>
                  <a:pt x="642" y="954"/>
                </a:lnTo>
                <a:lnTo>
                  <a:pt x="648" y="954"/>
                </a:lnTo>
                <a:lnTo>
                  <a:pt x="652" y="954"/>
                </a:lnTo>
                <a:lnTo>
                  <a:pt x="656" y="956"/>
                </a:lnTo>
                <a:lnTo>
                  <a:pt x="658" y="960"/>
                </a:lnTo>
                <a:lnTo>
                  <a:pt x="666" y="972"/>
                </a:lnTo>
                <a:lnTo>
                  <a:pt x="678" y="984"/>
                </a:lnTo>
                <a:lnTo>
                  <a:pt x="692" y="992"/>
                </a:lnTo>
                <a:lnTo>
                  <a:pt x="698" y="994"/>
                </a:lnTo>
                <a:lnTo>
                  <a:pt x="706" y="996"/>
                </a:lnTo>
                <a:lnTo>
                  <a:pt x="714" y="996"/>
                </a:lnTo>
                <a:lnTo>
                  <a:pt x="718" y="998"/>
                </a:lnTo>
                <a:lnTo>
                  <a:pt x="724" y="1000"/>
                </a:lnTo>
                <a:lnTo>
                  <a:pt x="728" y="1004"/>
                </a:lnTo>
                <a:lnTo>
                  <a:pt x="734" y="1016"/>
                </a:lnTo>
                <a:lnTo>
                  <a:pt x="736" y="1030"/>
                </a:lnTo>
                <a:lnTo>
                  <a:pt x="738" y="1036"/>
                </a:lnTo>
                <a:lnTo>
                  <a:pt x="740" y="1042"/>
                </a:lnTo>
                <a:lnTo>
                  <a:pt x="744" y="1046"/>
                </a:lnTo>
                <a:lnTo>
                  <a:pt x="748" y="1050"/>
                </a:lnTo>
                <a:lnTo>
                  <a:pt x="760" y="1054"/>
                </a:lnTo>
                <a:lnTo>
                  <a:pt x="774" y="1060"/>
                </a:lnTo>
                <a:lnTo>
                  <a:pt x="780" y="1062"/>
                </a:lnTo>
                <a:lnTo>
                  <a:pt x="786" y="1066"/>
                </a:lnTo>
                <a:lnTo>
                  <a:pt x="796" y="1076"/>
                </a:lnTo>
                <a:lnTo>
                  <a:pt x="804" y="1084"/>
                </a:lnTo>
                <a:lnTo>
                  <a:pt x="808" y="1086"/>
                </a:lnTo>
                <a:lnTo>
                  <a:pt x="814" y="1086"/>
                </a:lnTo>
                <a:lnTo>
                  <a:pt x="826" y="1084"/>
                </a:lnTo>
                <a:lnTo>
                  <a:pt x="838" y="1084"/>
                </a:lnTo>
                <a:lnTo>
                  <a:pt x="842" y="1084"/>
                </a:lnTo>
                <a:lnTo>
                  <a:pt x="846" y="1086"/>
                </a:lnTo>
                <a:lnTo>
                  <a:pt x="848" y="1088"/>
                </a:lnTo>
                <a:lnTo>
                  <a:pt x="850" y="1094"/>
                </a:lnTo>
                <a:lnTo>
                  <a:pt x="850" y="1108"/>
                </a:lnTo>
                <a:lnTo>
                  <a:pt x="850" y="1128"/>
                </a:lnTo>
                <a:lnTo>
                  <a:pt x="848" y="1138"/>
                </a:lnTo>
                <a:lnTo>
                  <a:pt x="844" y="1150"/>
                </a:lnTo>
                <a:lnTo>
                  <a:pt x="838" y="1160"/>
                </a:lnTo>
                <a:lnTo>
                  <a:pt x="830" y="1170"/>
                </a:lnTo>
                <a:lnTo>
                  <a:pt x="814" y="1186"/>
                </a:lnTo>
                <a:lnTo>
                  <a:pt x="804" y="1200"/>
                </a:lnTo>
                <a:lnTo>
                  <a:pt x="802" y="1206"/>
                </a:lnTo>
                <a:lnTo>
                  <a:pt x="802" y="1212"/>
                </a:lnTo>
                <a:lnTo>
                  <a:pt x="804" y="1218"/>
                </a:lnTo>
                <a:lnTo>
                  <a:pt x="808" y="1224"/>
                </a:lnTo>
                <a:lnTo>
                  <a:pt x="810" y="1230"/>
                </a:lnTo>
                <a:lnTo>
                  <a:pt x="812" y="1236"/>
                </a:lnTo>
                <a:lnTo>
                  <a:pt x="814" y="1242"/>
                </a:lnTo>
                <a:lnTo>
                  <a:pt x="812" y="1246"/>
                </a:lnTo>
                <a:lnTo>
                  <a:pt x="808" y="1258"/>
                </a:lnTo>
                <a:lnTo>
                  <a:pt x="802" y="1266"/>
                </a:lnTo>
                <a:lnTo>
                  <a:pt x="800" y="1272"/>
                </a:lnTo>
                <a:lnTo>
                  <a:pt x="800" y="1276"/>
                </a:lnTo>
                <a:lnTo>
                  <a:pt x="804" y="1284"/>
                </a:lnTo>
                <a:lnTo>
                  <a:pt x="820" y="1308"/>
                </a:lnTo>
                <a:lnTo>
                  <a:pt x="832" y="1322"/>
                </a:lnTo>
                <a:lnTo>
                  <a:pt x="844" y="1338"/>
                </a:lnTo>
                <a:lnTo>
                  <a:pt x="854" y="1360"/>
                </a:lnTo>
                <a:lnTo>
                  <a:pt x="864" y="1384"/>
                </a:lnTo>
                <a:lnTo>
                  <a:pt x="868" y="1398"/>
                </a:lnTo>
                <a:lnTo>
                  <a:pt x="874" y="1408"/>
                </a:lnTo>
                <a:lnTo>
                  <a:pt x="880" y="1418"/>
                </a:lnTo>
                <a:lnTo>
                  <a:pt x="886" y="1426"/>
                </a:lnTo>
                <a:lnTo>
                  <a:pt x="894" y="1432"/>
                </a:lnTo>
                <a:lnTo>
                  <a:pt x="902" y="1438"/>
                </a:lnTo>
                <a:lnTo>
                  <a:pt x="922" y="1446"/>
                </a:lnTo>
                <a:lnTo>
                  <a:pt x="942" y="1458"/>
                </a:lnTo>
                <a:lnTo>
                  <a:pt x="950" y="1464"/>
                </a:lnTo>
                <a:lnTo>
                  <a:pt x="958" y="1470"/>
                </a:lnTo>
                <a:lnTo>
                  <a:pt x="964" y="1478"/>
                </a:lnTo>
                <a:lnTo>
                  <a:pt x="968" y="1488"/>
                </a:lnTo>
                <a:lnTo>
                  <a:pt x="972" y="1498"/>
                </a:lnTo>
                <a:lnTo>
                  <a:pt x="972" y="1508"/>
                </a:lnTo>
                <a:lnTo>
                  <a:pt x="970" y="1662"/>
                </a:lnTo>
                <a:lnTo>
                  <a:pt x="972" y="1684"/>
                </a:lnTo>
                <a:lnTo>
                  <a:pt x="978" y="1704"/>
                </a:lnTo>
                <a:lnTo>
                  <a:pt x="982" y="1724"/>
                </a:lnTo>
                <a:lnTo>
                  <a:pt x="982" y="1732"/>
                </a:lnTo>
                <a:lnTo>
                  <a:pt x="980" y="1742"/>
                </a:lnTo>
                <a:lnTo>
                  <a:pt x="978" y="1758"/>
                </a:lnTo>
                <a:lnTo>
                  <a:pt x="980" y="1770"/>
                </a:lnTo>
                <a:lnTo>
                  <a:pt x="982" y="1782"/>
                </a:lnTo>
                <a:lnTo>
                  <a:pt x="988" y="1790"/>
                </a:lnTo>
                <a:lnTo>
                  <a:pt x="990" y="1798"/>
                </a:lnTo>
                <a:lnTo>
                  <a:pt x="992" y="1810"/>
                </a:lnTo>
                <a:lnTo>
                  <a:pt x="994" y="1836"/>
                </a:lnTo>
                <a:lnTo>
                  <a:pt x="996" y="1842"/>
                </a:lnTo>
                <a:lnTo>
                  <a:pt x="998" y="1844"/>
                </a:lnTo>
                <a:lnTo>
                  <a:pt x="1006" y="1848"/>
                </a:lnTo>
                <a:lnTo>
                  <a:pt x="1012" y="1850"/>
                </a:lnTo>
                <a:lnTo>
                  <a:pt x="1014" y="1852"/>
                </a:lnTo>
                <a:lnTo>
                  <a:pt x="1016" y="1858"/>
                </a:lnTo>
                <a:lnTo>
                  <a:pt x="1014" y="1872"/>
                </a:lnTo>
                <a:lnTo>
                  <a:pt x="1012" y="1886"/>
                </a:lnTo>
                <a:lnTo>
                  <a:pt x="1012" y="1900"/>
                </a:lnTo>
                <a:lnTo>
                  <a:pt x="1014" y="1904"/>
                </a:lnTo>
                <a:lnTo>
                  <a:pt x="1018" y="1908"/>
                </a:lnTo>
                <a:lnTo>
                  <a:pt x="1020" y="1912"/>
                </a:lnTo>
                <a:lnTo>
                  <a:pt x="1020" y="1918"/>
                </a:lnTo>
                <a:lnTo>
                  <a:pt x="1022" y="1934"/>
                </a:lnTo>
                <a:lnTo>
                  <a:pt x="1024" y="1944"/>
                </a:lnTo>
                <a:lnTo>
                  <a:pt x="1028" y="1954"/>
                </a:lnTo>
                <a:lnTo>
                  <a:pt x="1038" y="1964"/>
                </a:lnTo>
                <a:lnTo>
                  <a:pt x="1052" y="1976"/>
                </a:lnTo>
                <a:lnTo>
                  <a:pt x="1094" y="2002"/>
                </a:lnTo>
                <a:lnTo>
                  <a:pt x="1100" y="2008"/>
                </a:lnTo>
                <a:lnTo>
                  <a:pt x="1104" y="2010"/>
                </a:lnTo>
                <a:lnTo>
                  <a:pt x="1106" y="2012"/>
                </a:lnTo>
                <a:lnTo>
                  <a:pt x="1108" y="2012"/>
                </a:lnTo>
                <a:lnTo>
                  <a:pt x="1114" y="2008"/>
                </a:lnTo>
                <a:lnTo>
                  <a:pt x="1120" y="2006"/>
                </a:lnTo>
                <a:lnTo>
                  <a:pt x="1122" y="2006"/>
                </a:lnTo>
                <a:lnTo>
                  <a:pt x="1122" y="2010"/>
                </a:lnTo>
                <a:lnTo>
                  <a:pt x="1118" y="2018"/>
                </a:lnTo>
                <a:lnTo>
                  <a:pt x="1116" y="2024"/>
                </a:lnTo>
                <a:lnTo>
                  <a:pt x="1116" y="2030"/>
                </a:lnTo>
                <a:lnTo>
                  <a:pt x="1116" y="2034"/>
                </a:lnTo>
                <a:lnTo>
                  <a:pt x="1120" y="2038"/>
                </a:lnTo>
                <a:lnTo>
                  <a:pt x="1130" y="2042"/>
                </a:lnTo>
                <a:lnTo>
                  <a:pt x="1144" y="2042"/>
                </a:lnTo>
                <a:lnTo>
                  <a:pt x="1176" y="2044"/>
                </a:lnTo>
                <a:lnTo>
                  <a:pt x="1196" y="2044"/>
                </a:lnTo>
                <a:lnTo>
                  <a:pt x="1202" y="2042"/>
                </a:lnTo>
                <a:lnTo>
                  <a:pt x="1202" y="2040"/>
                </a:lnTo>
                <a:lnTo>
                  <a:pt x="1200" y="2034"/>
                </a:lnTo>
                <a:lnTo>
                  <a:pt x="1190" y="2028"/>
                </a:lnTo>
                <a:lnTo>
                  <a:pt x="1180" y="2020"/>
                </a:lnTo>
                <a:lnTo>
                  <a:pt x="1172" y="2016"/>
                </a:lnTo>
                <a:lnTo>
                  <a:pt x="1156" y="2010"/>
                </a:lnTo>
                <a:lnTo>
                  <a:pt x="1152" y="2008"/>
                </a:lnTo>
                <a:lnTo>
                  <a:pt x="1146" y="2006"/>
                </a:lnTo>
                <a:lnTo>
                  <a:pt x="1142" y="2000"/>
                </a:lnTo>
                <a:lnTo>
                  <a:pt x="1140" y="1994"/>
                </a:lnTo>
                <a:lnTo>
                  <a:pt x="1136" y="1982"/>
                </a:lnTo>
                <a:lnTo>
                  <a:pt x="1132" y="1974"/>
                </a:lnTo>
                <a:lnTo>
                  <a:pt x="1128" y="1968"/>
                </a:lnTo>
                <a:lnTo>
                  <a:pt x="1126" y="1960"/>
                </a:lnTo>
                <a:lnTo>
                  <a:pt x="1124" y="1954"/>
                </a:lnTo>
                <a:lnTo>
                  <a:pt x="1126" y="1950"/>
                </a:lnTo>
                <a:lnTo>
                  <a:pt x="1130" y="1942"/>
                </a:lnTo>
                <a:lnTo>
                  <a:pt x="1132" y="1934"/>
                </a:lnTo>
                <a:lnTo>
                  <a:pt x="1134" y="1928"/>
                </a:lnTo>
                <a:lnTo>
                  <a:pt x="1132" y="1924"/>
                </a:lnTo>
                <a:lnTo>
                  <a:pt x="1130" y="1918"/>
                </a:lnTo>
                <a:lnTo>
                  <a:pt x="1126" y="1914"/>
                </a:lnTo>
                <a:lnTo>
                  <a:pt x="1118" y="1908"/>
                </a:lnTo>
                <a:lnTo>
                  <a:pt x="1110" y="1902"/>
                </a:lnTo>
                <a:lnTo>
                  <a:pt x="1108" y="1898"/>
                </a:lnTo>
                <a:lnTo>
                  <a:pt x="1108" y="1892"/>
                </a:lnTo>
                <a:lnTo>
                  <a:pt x="1112" y="1882"/>
                </a:lnTo>
                <a:lnTo>
                  <a:pt x="1116" y="1872"/>
                </a:lnTo>
                <a:lnTo>
                  <a:pt x="1126" y="1856"/>
                </a:lnTo>
                <a:lnTo>
                  <a:pt x="1128" y="1850"/>
                </a:lnTo>
                <a:lnTo>
                  <a:pt x="1128" y="1846"/>
                </a:lnTo>
                <a:lnTo>
                  <a:pt x="1126" y="1840"/>
                </a:lnTo>
                <a:lnTo>
                  <a:pt x="1120" y="1836"/>
                </a:lnTo>
                <a:lnTo>
                  <a:pt x="1116" y="1832"/>
                </a:lnTo>
                <a:lnTo>
                  <a:pt x="1116" y="1828"/>
                </a:lnTo>
                <a:lnTo>
                  <a:pt x="1118" y="1826"/>
                </a:lnTo>
                <a:lnTo>
                  <a:pt x="1126" y="1824"/>
                </a:lnTo>
                <a:lnTo>
                  <a:pt x="1138" y="1822"/>
                </a:lnTo>
                <a:lnTo>
                  <a:pt x="1140" y="1818"/>
                </a:lnTo>
                <a:lnTo>
                  <a:pt x="1144" y="1808"/>
                </a:lnTo>
                <a:lnTo>
                  <a:pt x="1146" y="1804"/>
                </a:lnTo>
                <a:lnTo>
                  <a:pt x="1150" y="1800"/>
                </a:lnTo>
                <a:lnTo>
                  <a:pt x="1156" y="1794"/>
                </a:lnTo>
                <a:lnTo>
                  <a:pt x="1164" y="1792"/>
                </a:lnTo>
                <a:lnTo>
                  <a:pt x="1170" y="1788"/>
                </a:lnTo>
                <a:lnTo>
                  <a:pt x="1178" y="1784"/>
                </a:lnTo>
                <a:lnTo>
                  <a:pt x="1188" y="1778"/>
                </a:lnTo>
                <a:lnTo>
                  <a:pt x="1192" y="1774"/>
                </a:lnTo>
                <a:lnTo>
                  <a:pt x="1194" y="1768"/>
                </a:lnTo>
                <a:lnTo>
                  <a:pt x="1194" y="1762"/>
                </a:lnTo>
                <a:lnTo>
                  <a:pt x="1192" y="1754"/>
                </a:lnTo>
                <a:lnTo>
                  <a:pt x="1186" y="1740"/>
                </a:lnTo>
                <a:lnTo>
                  <a:pt x="1180" y="1730"/>
                </a:lnTo>
                <a:lnTo>
                  <a:pt x="1178" y="1728"/>
                </a:lnTo>
                <a:lnTo>
                  <a:pt x="1178" y="1724"/>
                </a:lnTo>
                <a:lnTo>
                  <a:pt x="1180" y="1724"/>
                </a:lnTo>
                <a:lnTo>
                  <a:pt x="1186" y="1722"/>
                </a:lnTo>
                <a:lnTo>
                  <a:pt x="1200" y="1722"/>
                </a:lnTo>
                <a:lnTo>
                  <a:pt x="1212" y="1720"/>
                </a:lnTo>
                <a:lnTo>
                  <a:pt x="1218" y="1716"/>
                </a:lnTo>
                <a:lnTo>
                  <a:pt x="1224" y="1712"/>
                </a:lnTo>
                <a:lnTo>
                  <a:pt x="1230" y="1706"/>
                </a:lnTo>
                <a:lnTo>
                  <a:pt x="1234" y="1698"/>
                </a:lnTo>
                <a:lnTo>
                  <a:pt x="1240" y="1682"/>
                </a:lnTo>
                <a:lnTo>
                  <a:pt x="1244" y="1672"/>
                </a:lnTo>
                <a:lnTo>
                  <a:pt x="1248" y="1662"/>
                </a:lnTo>
                <a:lnTo>
                  <a:pt x="1254" y="1650"/>
                </a:lnTo>
                <a:lnTo>
                  <a:pt x="1262" y="1638"/>
                </a:lnTo>
                <a:lnTo>
                  <a:pt x="1268" y="1626"/>
                </a:lnTo>
                <a:lnTo>
                  <a:pt x="1270" y="1614"/>
                </a:lnTo>
                <a:lnTo>
                  <a:pt x="1270" y="1604"/>
                </a:lnTo>
                <a:lnTo>
                  <a:pt x="1270" y="1594"/>
                </a:lnTo>
                <a:lnTo>
                  <a:pt x="1268" y="1584"/>
                </a:lnTo>
                <a:lnTo>
                  <a:pt x="1270" y="1580"/>
                </a:lnTo>
                <a:lnTo>
                  <a:pt x="1272" y="1576"/>
                </a:lnTo>
                <a:lnTo>
                  <a:pt x="1276" y="1572"/>
                </a:lnTo>
                <a:lnTo>
                  <a:pt x="1282" y="1568"/>
                </a:lnTo>
                <a:lnTo>
                  <a:pt x="1302" y="1562"/>
                </a:lnTo>
                <a:lnTo>
                  <a:pt x="1330" y="1552"/>
                </a:lnTo>
                <a:lnTo>
                  <a:pt x="1342" y="1546"/>
                </a:lnTo>
                <a:lnTo>
                  <a:pt x="1354" y="1540"/>
                </a:lnTo>
                <a:lnTo>
                  <a:pt x="1364" y="1534"/>
                </a:lnTo>
                <a:lnTo>
                  <a:pt x="1370" y="1524"/>
                </a:lnTo>
                <a:lnTo>
                  <a:pt x="1376" y="1506"/>
                </a:lnTo>
                <a:lnTo>
                  <a:pt x="1380" y="1486"/>
                </a:lnTo>
                <a:lnTo>
                  <a:pt x="1384" y="1466"/>
                </a:lnTo>
                <a:lnTo>
                  <a:pt x="1382" y="1446"/>
                </a:lnTo>
                <a:lnTo>
                  <a:pt x="1380" y="1426"/>
                </a:lnTo>
                <a:lnTo>
                  <a:pt x="1382" y="1410"/>
                </a:lnTo>
                <a:lnTo>
                  <a:pt x="1384" y="1402"/>
                </a:lnTo>
                <a:lnTo>
                  <a:pt x="1386" y="1396"/>
                </a:lnTo>
                <a:lnTo>
                  <a:pt x="1390" y="1388"/>
                </a:lnTo>
                <a:lnTo>
                  <a:pt x="1396" y="1380"/>
                </a:lnTo>
                <a:lnTo>
                  <a:pt x="1424" y="1348"/>
                </a:lnTo>
                <a:lnTo>
                  <a:pt x="1434" y="1334"/>
                </a:lnTo>
                <a:lnTo>
                  <a:pt x="1438" y="1326"/>
                </a:lnTo>
                <a:lnTo>
                  <a:pt x="1438" y="1318"/>
                </a:lnTo>
                <a:lnTo>
                  <a:pt x="1440" y="1302"/>
                </a:lnTo>
                <a:lnTo>
                  <a:pt x="1438" y="1286"/>
                </a:lnTo>
                <a:lnTo>
                  <a:pt x="1436" y="1278"/>
                </a:lnTo>
                <a:lnTo>
                  <a:pt x="1432" y="1272"/>
                </a:lnTo>
                <a:lnTo>
                  <a:pt x="1426" y="1266"/>
                </a:lnTo>
                <a:lnTo>
                  <a:pt x="1416" y="1262"/>
                </a:lnTo>
                <a:close/>
                <a:moveTo>
                  <a:pt x="1728" y="156"/>
                </a:moveTo>
                <a:lnTo>
                  <a:pt x="1728" y="156"/>
                </a:lnTo>
                <a:lnTo>
                  <a:pt x="1738" y="142"/>
                </a:lnTo>
                <a:lnTo>
                  <a:pt x="1744" y="132"/>
                </a:lnTo>
                <a:lnTo>
                  <a:pt x="1752" y="122"/>
                </a:lnTo>
                <a:lnTo>
                  <a:pt x="1758" y="118"/>
                </a:lnTo>
                <a:lnTo>
                  <a:pt x="1766" y="116"/>
                </a:lnTo>
                <a:lnTo>
                  <a:pt x="1774" y="112"/>
                </a:lnTo>
                <a:lnTo>
                  <a:pt x="1780" y="106"/>
                </a:lnTo>
                <a:lnTo>
                  <a:pt x="1784" y="102"/>
                </a:lnTo>
                <a:lnTo>
                  <a:pt x="1786" y="98"/>
                </a:lnTo>
                <a:lnTo>
                  <a:pt x="1784" y="86"/>
                </a:lnTo>
                <a:lnTo>
                  <a:pt x="1782" y="72"/>
                </a:lnTo>
                <a:lnTo>
                  <a:pt x="1780" y="60"/>
                </a:lnTo>
                <a:lnTo>
                  <a:pt x="1782" y="58"/>
                </a:lnTo>
                <a:lnTo>
                  <a:pt x="1786" y="56"/>
                </a:lnTo>
                <a:lnTo>
                  <a:pt x="1792" y="52"/>
                </a:lnTo>
                <a:lnTo>
                  <a:pt x="1800" y="48"/>
                </a:lnTo>
                <a:lnTo>
                  <a:pt x="1812" y="44"/>
                </a:lnTo>
                <a:lnTo>
                  <a:pt x="1824" y="42"/>
                </a:lnTo>
                <a:lnTo>
                  <a:pt x="1840" y="40"/>
                </a:lnTo>
                <a:lnTo>
                  <a:pt x="1848" y="38"/>
                </a:lnTo>
                <a:lnTo>
                  <a:pt x="1850" y="36"/>
                </a:lnTo>
                <a:lnTo>
                  <a:pt x="1852" y="34"/>
                </a:lnTo>
                <a:lnTo>
                  <a:pt x="1850" y="32"/>
                </a:lnTo>
                <a:lnTo>
                  <a:pt x="1846" y="26"/>
                </a:lnTo>
                <a:lnTo>
                  <a:pt x="1844" y="22"/>
                </a:lnTo>
                <a:lnTo>
                  <a:pt x="1842" y="20"/>
                </a:lnTo>
                <a:lnTo>
                  <a:pt x="1842" y="16"/>
                </a:lnTo>
                <a:lnTo>
                  <a:pt x="1840" y="14"/>
                </a:lnTo>
                <a:lnTo>
                  <a:pt x="1832" y="12"/>
                </a:lnTo>
                <a:lnTo>
                  <a:pt x="1818" y="12"/>
                </a:lnTo>
                <a:lnTo>
                  <a:pt x="1802" y="14"/>
                </a:lnTo>
                <a:lnTo>
                  <a:pt x="1788" y="16"/>
                </a:lnTo>
                <a:lnTo>
                  <a:pt x="1782" y="14"/>
                </a:lnTo>
                <a:lnTo>
                  <a:pt x="1766" y="8"/>
                </a:lnTo>
                <a:lnTo>
                  <a:pt x="1756" y="6"/>
                </a:lnTo>
                <a:lnTo>
                  <a:pt x="1740" y="4"/>
                </a:lnTo>
                <a:lnTo>
                  <a:pt x="1698" y="2"/>
                </a:lnTo>
                <a:lnTo>
                  <a:pt x="1624" y="0"/>
                </a:lnTo>
                <a:lnTo>
                  <a:pt x="1576" y="4"/>
                </a:lnTo>
                <a:lnTo>
                  <a:pt x="1530" y="8"/>
                </a:lnTo>
                <a:lnTo>
                  <a:pt x="1516" y="8"/>
                </a:lnTo>
                <a:lnTo>
                  <a:pt x="1504" y="8"/>
                </a:lnTo>
                <a:lnTo>
                  <a:pt x="1462" y="2"/>
                </a:lnTo>
                <a:lnTo>
                  <a:pt x="1416" y="0"/>
                </a:lnTo>
                <a:lnTo>
                  <a:pt x="1356" y="0"/>
                </a:lnTo>
                <a:lnTo>
                  <a:pt x="1298" y="2"/>
                </a:lnTo>
                <a:lnTo>
                  <a:pt x="1254" y="6"/>
                </a:lnTo>
                <a:lnTo>
                  <a:pt x="1222" y="10"/>
                </a:lnTo>
                <a:lnTo>
                  <a:pt x="1196" y="14"/>
                </a:lnTo>
                <a:lnTo>
                  <a:pt x="1172" y="22"/>
                </a:lnTo>
                <a:lnTo>
                  <a:pt x="1160" y="28"/>
                </a:lnTo>
                <a:lnTo>
                  <a:pt x="1148" y="34"/>
                </a:lnTo>
                <a:lnTo>
                  <a:pt x="1138" y="40"/>
                </a:lnTo>
                <a:lnTo>
                  <a:pt x="1128" y="44"/>
                </a:lnTo>
                <a:lnTo>
                  <a:pt x="1110" y="48"/>
                </a:lnTo>
                <a:lnTo>
                  <a:pt x="1092" y="48"/>
                </a:lnTo>
                <a:lnTo>
                  <a:pt x="1070" y="50"/>
                </a:lnTo>
                <a:lnTo>
                  <a:pt x="1038" y="52"/>
                </a:lnTo>
                <a:lnTo>
                  <a:pt x="1020" y="52"/>
                </a:lnTo>
                <a:lnTo>
                  <a:pt x="1010" y="52"/>
                </a:lnTo>
                <a:lnTo>
                  <a:pt x="1004" y="50"/>
                </a:lnTo>
                <a:lnTo>
                  <a:pt x="994" y="50"/>
                </a:lnTo>
                <a:lnTo>
                  <a:pt x="978" y="54"/>
                </a:lnTo>
                <a:lnTo>
                  <a:pt x="964" y="62"/>
                </a:lnTo>
                <a:lnTo>
                  <a:pt x="958" y="66"/>
                </a:lnTo>
                <a:lnTo>
                  <a:pt x="956" y="66"/>
                </a:lnTo>
                <a:lnTo>
                  <a:pt x="956" y="64"/>
                </a:lnTo>
                <a:lnTo>
                  <a:pt x="950" y="58"/>
                </a:lnTo>
                <a:lnTo>
                  <a:pt x="946" y="54"/>
                </a:lnTo>
                <a:lnTo>
                  <a:pt x="942" y="52"/>
                </a:lnTo>
                <a:lnTo>
                  <a:pt x="936" y="52"/>
                </a:lnTo>
                <a:lnTo>
                  <a:pt x="928" y="54"/>
                </a:lnTo>
                <a:lnTo>
                  <a:pt x="908" y="60"/>
                </a:lnTo>
                <a:lnTo>
                  <a:pt x="880" y="70"/>
                </a:lnTo>
                <a:lnTo>
                  <a:pt x="866" y="74"/>
                </a:lnTo>
                <a:lnTo>
                  <a:pt x="864" y="76"/>
                </a:lnTo>
                <a:lnTo>
                  <a:pt x="862" y="78"/>
                </a:lnTo>
                <a:lnTo>
                  <a:pt x="862" y="80"/>
                </a:lnTo>
                <a:lnTo>
                  <a:pt x="864" y="84"/>
                </a:lnTo>
                <a:lnTo>
                  <a:pt x="872" y="88"/>
                </a:lnTo>
                <a:lnTo>
                  <a:pt x="894" y="94"/>
                </a:lnTo>
                <a:lnTo>
                  <a:pt x="912" y="100"/>
                </a:lnTo>
                <a:lnTo>
                  <a:pt x="930" y="98"/>
                </a:lnTo>
                <a:lnTo>
                  <a:pt x="946" y="96"/>
                </a:lnTo>
                <a:lnTo>
                  <a:pt x="962" y="94"/>
                </a:lnTo>
                <a:lnTo>
                  <a:pt x="968" y="92"/>
                </a:lnTo>
                <a:lnTo>
                  <a:pt x="974" y="92"/>
                </a:lnTo>
                <a:lnTo>
                  <a:pt x="984" y="94"/>
                </a:lnTo>
                <a:lnTo>
                  <a:pt x="992" y="96"/>
                </a:lnTo>
                <a:lnTo>
                  <a:pt x="1000" y="96"/>
                </a:lnTo>
                <a:lnTo>
                  <a:pt x="1010" y="92"/>
                </a:lnTo>
                <a:lnTo>
                  <a:pt x="1022" y="86"/>
                </a:lnTo>
                <a:lnTo>
                  <a:pt x="1044" y="76"/>
                </a:lnTo>
                <a:lnTo>
                  <a:pt x="1084" y="66"/>
                </a:lnTo>
                <a:lnTo>
                  <a:pt x="1108" y="62"/>
                </a:lnTo>
                <a:lnTo>
                  <a:pt x="1130" y="60"/>
                </a:lnTo>
                <a:lnTo>
                  <a:pt x="1150" y="60"/>
                </a:lnTo>
                <a:lnTo>
                  <a:pt x="1170" y="60"/>
                </a:lnTo>
                <a:lnTo>
                  <a:pt x="1186" y="62"/>
                </a:lnTo>
                <a:lnTo>
                  <a:pt x="1200" y="66"/>
                </a:lnTo>
                <a:lnTo>
                  <a:pt x="1224" y="74"/>
                </a:lnTo>
                <a:lnTo>
                  <a:pt x="1240" y="80"/>
                </a:lnTo>
                <a:lnTo>
                  <a:pt x="1246" y="80"/>
                </a:lnTo>
                <a:lnTo>
                  <a:pt x="1252" y="80"/>
                </a:lnTo>
                <a:lnTo>
                  <a:pt x="1262" y="74"/>
                </a:lnTo>
                <a:lnTo>
                  <a:pt x="1276" y="64"/>
                </a:lnTo>
                <a:lnTo>
                  <a:pt x="1296" y="54"/>
                </a:lnTo>
                <a:lnTo>
                  <a:pt x="1322" y="44"/>
                </a:lnTo>
                <a:lnTo>
                  <a:pt x="1350" y="36"/>
                </a:lnTo>
                <a:lnTo>
                  <a:pt x="1382" y="30"/>
                </a:lnTo>
                <a:lnTo>
                  <a:pt x="1394" y="30"/>
                </a:lnTo>
                <a:lnTo>
                  <a:pt x="1400" y="30"/>
                </a:lnTo>
                <a:lnTo>
                  <a:pt x="1404" y="32"/>
                </a:lnTo>
                <a:lnTo>
                  <a:pt x="1402" y="34"/>
                </a:lnTo>
                <a:lnTo>
                  <a:pt x="1388" y="42"/>
                </a:lnTo>
                <a:lnTo>
                  <a:pt x="1370" y="50"/>
                </a:lnTo>
                <a:lnTo>
                  <a:pt x="1350" y="56"/>
                </a:lnTo>
                <a:lnTo>
                  <a:pt x="1334" y="58"/>
                </a:lnTo>
                <a:lnTo>
                  <a:pt x="1328" y="60"/>
                </a:lnTo>
                <a:lnTo>
                  <a:pt x="1326" y="64"/>
                </a:lnTo>
                <a:lnTo>
                  <a:pt x="1324" y="68"/>
                </a:lnTo>
                <a:lnTo>
                  <a:pt x="1324" y="74"/>
                </a:lnTo>
                <a:lnTo>
                  <a:pt x="1328" y="78"/>
                </a:lnTo>
                <a:lnTo>
                  <a:pt x="1336" y="82"/>
                </a:lnTo>
                <a:lnTo>
                  <a:pt x="1346" y="84"/>
                </a:lnTo>
                <a:lnTo>
                  <a:pt x="1356" y="86"/>
                </a:lnTo>
                <a:lnTo>
                  <a:pt x="1380" y="86"/>
                </a:lnTo>
                <a:lnTo>
                  <a:pt x="1396" y="84"/>
                </a:lnTo>
                <a:lnTo>
                  <a:pt x="1402" y="86"/>
                </a:lnTo>
                <a:lnTo>
                  <a:pt x="1406" y="88"/>
                </a:lnTo>
                <a:lnTo>
                  <a:pt x="1408" y="92"/>
                </a:lnTo>
                <a:lnTo>
                  <a:pt x="1410" y="98"/>
                </a:lnTo>
                <a:lnTo>
                  <a:pt x="1414" y="110"/>
                </a:lnTo>
                <a:lnTo>
                  <a:pt x="1414" y="122"/>
                </a:lnTo>
                <a:lnTo>
                  <a:pt x="1416" y="138"/>
                </a:lnTo>
                <a:lnTo>
                  <a:pt x="1416" y="146"/>
                </a:lnTo>
                <a:lnTo>
                  <a:pt x="1416" y="156"/>
                </a:lnTo>
                <a:lnTo>
                  <a:pt x="1420" y="164"/>
                </a:lnTo>
                <a:lnTo>
                  <a:pt x="1422" y="168"/>
                </a:lnTo>
                <a:lnTo>
                  <a:pt x="1420" y="174"/>
                </a:lnTo>
                <a:lnTo>
                  <a:pt x="1414" y="180"/>
                </a:lnTo>
                <a:lnTo>
                  <a:pt x="1404" y="188"/>
                </a:lnTo>
                <a:lnTo>
                  <a:pt x="1396" y="194"/>
                </a:lnTo>
                <a:lnTo>
                  <a:pt x="1392" y="202"/>
                </a:lnTo>
                <a:lnTo>
                  <a:pt x="1390" y="216"/>
                </a:lnTo>
                <a:lnTo>
                  <a:pt x="1392" y="234"/>
                </a:lnTo>
                <a:lnTo>
                  <a:pt x="1398" y="252"/>
                </a:lnTo>
                <a:lnTo>
                  <a:pt x="1402" y="260"/>
                </a:lnTo>
                <a:lnTo>
                  <a:pt x="1408" y="268"/>
                </a:lnTo>
                <a:lnTo>
                  <a:pt x="1416" y="276"/>
                </a:lnTo>
                <a:lnTo>
                  <a:pt x="1424" y="282"/>
                </a:lnTo>
                <a:lnTo>
                  <a:pt x="1440" y="292"/>
                </a:lnTo>
                <a:lnTo>
                  <a:pt x="1446" y="294"/>
                </a:lnTo>
                <a:lnTo>
                  <a:pt x="1452" y="294"/>
                </a:lnTo>
                <a:lnTo>
                  <a:pt x="1458" y="292"/>
                </a:lnTo>
                <a:lnTo>
                  <a:pt x="1464" y="288"/>
                </a:lnTo>
                <a:lnTo>
                  <a:pt x="1468" y="282"/>
                </a:lnTo>
                <a:lnTo>
                  <a:pt x="1474" y="274"/>
                </a:lnTo>
                <a:lnTo>
                  <a:pt x="1480" y="264"/>
                </a:lnTo>
                <a:lnTo>
                  <a:pt x="1486" y="256"/>
                </a:lnTo>
                <a:lnTo>
                  <a:pt x="1504" y="240"/>
                </a:lnTo>
                <a:lnTo>
                  <a:pt x="1522" y="230"/>
                </a:lnTo>
                <a:lnTo>
                  <a:pt x="1536" y="222"/>
                </a:lnTo>
                <a:lnTo>
                  <a:pt x="1542" y="218"/>
                </a:lnTo>
                <a:lnTo>
                  <a:pt x="1550" y="218"/>
                </a:lnTo>
                <a:lnTo>
                  <a:pt x="1566" y="216"/>
                </a:lnTo>
                <a:lnTo>
                  <a:pt x="1574" y="214"/>
                </a:lnTo>
                <a:lnTo>
                  <a:pt x="1582" y="212"/>
                </a:lnTo>
                <a:lnTo>
                  <a:pt x="1590" y="208"/>
                </a:lnTo>
                <a:lnTo>
                  <a:pt x="1598" y="200"/>
                </a:lnTo>
                <a:lnTo>
                  <a:pt x="1606" y="194"/>
                </a:lnTo>
                <a:lnTo>
                  <a:pt x="1616" y="190"/>
                </a:lnTo>
                <a:lnTo>
                  <a:pt x="1626" y="188"/>
                </a:lnTo>
                <a:lnTo>
                  <a:pt x="1636" y="186"/>
                </a:lnTo>
                <a:lnTo>
                  <a:pt x="1658" y="184"/>
                </a:lnTo>
                <a:lnTo>
                  <a:pt x="1670" y="182"/>
                </a:lnTo>
                <a:lnTo>
                  <a:pt x="1680" y="180"/>
                </a:lnTo>
                <a:lnTo>
                  <a:pt x="1710" y="172"/>
                </a:lnTo>
                <a:lnTo>
                  <a:pt x="1718" y="166"/>
                </a:lnTo>
                <a:lnTo>
                  <a:pt x="1728" y="156"/>
                </a:lnTo>
                <a:close/>
                <a:moveTo>
                  <a:pt x="1762" y="194"/>
                </a:moveTo>
                <a:lnTo>
                  <a:pt x="1762" y="194"/>
                </a:lnTo>
                <a:lnTo>
                  <a:pt x="1742" y="196"/>
                </a:lnTo>
                <a:lnTo>
                  <a:pt x="1726" y="196"/>
                </a:lnTo>
                <a:lnTo>
                  <a:pt x="1694" y="196"/>
                </a:lnTo>
                <a:lnTo>
                  <a:pt x="1684" y="196"/>
                </a:lnTo>
                <a:lnTo>
                  <a:pt x="1676" y="198"/>
                </a:lnTo>
                <a:lnTo>
                  <a:pt x="1674" y="200"/>
                </a:lnTo>
                <a:lnTo>
                  <a:pt x="1672" y="202"/>
                </a:lnTo>
                <a:lnTo>
                  <a:pt x="1672" y="212"/>
                </a:lnTo>
                <a:lnTo>
                  <a:pt x="1678" y="232"/>
                </a:lnTo>
                <a:lnTo>
                  <a:pt x="1684" y="254"/>
                </a:lnTo>
                <a:lnTo>
                  <a:pt x="1688" y="262"/>
                </a:lnTo>
                <a:lnTo>
                  <a:pt x="1694" y="268"/>
                </a:lnTo>
                <a:lnTo>
                  <a:pt x="1700" y="270"/>
                </a:lnTo>
                <a:lnTo>
                  <a:pt x="1710" y="270"/>
                </a:lnTo>
                <a:lnTo>
                  <a:pt x="1744" y="260"/>
                </a:lnTo>
                <a:lnTo>
                  <a:pt x="1774" y="250"/>
                </a:lnTo>
                <a:lnTo>
                  <a:pt x="1786" y="246"/>
                </a:lnTo>
                <a:lnTo>
                  <a:pt x="1794" y="240"/>
                </a:lnTo>
                <a:lnTo>
                  <a:pt x="1796" y="234"/>
                </a:lnTo>
                <a:lnTo>
                  <a:pt x="1796" y="230"/>
                </a:lnTo>
                <a:lnTo>
                  <a:pt x="1796" y="226"/>
                </a:lnTo>
                <a:lnTo>
                  <a:pt x="1792" y="218"/>
                </a:lnTo>
                <a:lnTo>
                  <a:pt x="1792" y="212"/>
                </a:lnTo>
                <a:lnTo>
                  <a:pt x="1794" y="200"/>
                </a:lnTo>
                <a:lnTo>
                  <a:pt x="1792" y="196"/>
                </a:lnTo>
                <a:lnTo>
                  <a:pt x="1786" y="194"/>
                </a:lnTo>
                <a:lnTo>
                  <a:pt x="1778" y="192"/>
                </a:lnTo>
                <a:lnTo>
                  <a:pt x="1762" y="194"/>
                </a:lnTo>
                <a:close/>
                <a:moveTo>
                  <a:pt x="2084" y="80"/>
                </a:moveTo>
                <a:lnTo>
                  <a:pt x="2084" y="80"/>
                </a:lnTo>
                <a:lnTo>
                  <a:pt x="2088" y="82"/>
                </a:lnTo>
                <a:lnTo>
                  <a:pt x="2094" y="84"/>
                </a:lnTo>
                <a:lnTo>
                  <a:pt x="2100" y="84"/>
                </a:lnTo>
                <a:lnTo>
                  <a:pt x="2104" y="82"/>
                </a:lnTo>
                <a:lnTo>
                  <a:pt x="2110" y="80"/>
                </a:lnTo>
                <a:lnTo>
                  <a:pt x="2116" y="74"/>
                </a:lnTo>
                <a:lnTo>
                  <a:pt x="2118" y="64"/>
                </a:lnTo>
                <a:lnTo>
                  <a:pt x="2124" y="58"/>
                </a:lnTo>
                <a:lnTo>
                  <a:pt x="2128" y="56"/>
                </a:lnTo>
                <a:lnTo>
                  <a:pt x="2132" y="60"/>
                </a:lnTo>
                <a:lnTo>
                  <a:pt x="2134" y="64"/>
                </a:lnTo>
                <a:lnTo>
                  <a:pt x="2136" y="70"/>
                </a:lnTo>
                <a:lnTo>
                  <a:pt x="2140" y="76"/>
                </a:lnTo>
                <a:lnTo>
                  <a:pt x="2144" y="78"/>
                </a:lnTo>
                <a:lnTo>
                  <a:pt x="2150" y="78"/>
                </a:lnTo>
                <a:lnTo>
                  <a:pt x="2168" y="70"/>
                </a:lnTo>
                <a:lnTo>
                  <a:pt x="2186" y="60"/>
                </a:lnTo>
                <a:lnTo>
                  <a:pt x="2222" y="38"/>
                </a:lnTo>
                <a:lnTo>
                  <a:pt x="2228" y="34"/>
                </a:lnTo>
                <a:lnTo>
                  <a:pt x="2228" y="32"/>
                </a:lnTo>
                <a:lnTo>
                  <a:pt x="2222" y="30"/>
                </a:lnTo>
                <a:lnTo>
                  <a:pt x="2212" y="30"/>
                </a:lnTo>
                <a:lnTo>
                  <a:pt x="2184" y="28"/>
                </a:lnTo>
                <a:lnTo>
                  <a:pt x="2152" y="24"/>
                </a:lnTo>
                <a:lnTo>
                  <a:pt x="2136" y="22"/>
                </a:lnTo>
                <a:lnTo>
                  <a:pt x="2118" y="22"/>
                </a:lnTo>
                <a:lnTo>
                  <a:pt x="2084" y="26"/>
                </a:lnTo>
                <a:lnTo>
                  <a:pt x="2054" y="32"/>
                </a:lnTo>
                <a:lnTo>
                  <a:pt x="2042" y="36"/>
                </a:lnTo>
                <a:lnTo>
                  <a:pt x="2034" y="42"/>
                </a:lnTo>
                <a:lnTo>
                  <a:pt x="2030" y="46"/>
                </a:lnTo>
                <a:lnTo>
                  <a:pt x="2032" y="50"/>
                </a:lnTo>
                <a:lnTo>
                  <a:pt x="2036" y="56"/>
                </a:lnTo>
                <a:lnTo>
                  <a:pt x="2044" y="62"/>
                </a:lnTo>
                <a:lnTo>
                  <a:pt x="2062" y="72"/>
                </a:lnTo>
                <a:lnTo>
                  <a:pt x="2084" y="80"/>
                </a:lnTo>
                <a:close/>
                <a:moveTo>
                  <a:pt x="2356" y="44"/>
                </a:moveTo>
                <a:lnTo>
                  <a:pt x="2356" y="44"/>
                </a:lnTo>
                <a:lnTo>
                  <a:pt x="2354" y="46"/>
                </a:lnTo>
                <a:lnTo>
                  <a:pt x="2354" y="50"/>
                </a:lnTo>
                <a:lnTo>
                  <a:pt x="2356" y="52"/>
                </a:lnTo>
                <a:lnTo>
                  <a:pt x="2358" y="54"/>
                </a:lnTo>
                <a:lnTo>
                  <a:pt x="2362" y="56"/>
                </a:lnTo>
                <a:lnTo>
                  <a:pt x="2368" y="56"/>
                </a:lnTo>
                <a:lnTo>
                  <a:pt x="2386" y="54"/>
                </a:lnTo>
                <a:lnTo>
                  <a:pt x="2410" y="50"/>
                </a:lnTo>
                <a:lnTo>
                  <a:pt x="2438" y="44"/>
                </a:lnTo>
                <a:lnTo>
                  <a:pt x="2464" y="42"/>
                </a:lnTo>
                <a:lnTo>
                  <a:pt x="2474" y="42"/>
                </a:lnTo>
                <a:lnTo>
                  <a:pt x="2482" y="40"/>
                </a:lnTo>
                <a:lnTo>
                  <a:pt x="2486" y="38"/>
                </a:lnTo>
                <a:lnTo>
                  <a:pt x="2488" y="36"/>
                </a:lnTo>
                <a:lnTo>
                  <a:pt x="2488" y="34"/>
                </a:lnTo>
                <a:lnTo>
                  <a:pt x="2486" y="32"/>
                </a:lnTo>
                <a:lnTo>
                  <a:pt x="2480" y="30"/>
                </a:lnTo>
                <a:lnTo>
                  <a:pt x="2474" y="28"/>
                </a:lnTo>
                <a:lnTo>
                  <a:pt x="2462" y="22"/>
                </a:lnTo>
                <a:lnTo>
                  <a:pt x="2446" y="16"/>
                </a:lnTo>
                <a:lnTo>
                  <a:pt x="2438" y="14"/>
                </a:lnTo>
                <a:lnTo>
                  <a:pt x="2428" y="14"/>
                </a:lnTo>
                <a:lnTo>
                  <a:pt x="2412" y="16"/>
                </a:lnTo>
                <a:lnTo>
                  <a:pt x="2404" y="22"/>
                </a:lnTo>
                <a:lnTo>
                  <a:pt x="2396" y="26"/>
                </a:lnTo>
                <a:lnTo>
                  <a:pt x="2386" y="28"/>
                </a:lnTo>
                <a:lnTo>
                  <a:pt x="2376" y="26"/>
                </a:lnTo>
                <a:lnTo>
                  <a:pt x="2368" y="26"/>
                </a:lnTo>
                <a:lnTo>
                  <a:pt x="2358" y="24"/>
                </a:lnTo>
                <a:lnTo>
                  <a:pt x="2338" y="24"/>
                </a:lnTo>
                <a:lnTo>
                  <a:pt x="2328" y="26"/>
                </a:lnTo>
                <a:lnTo>
                  <a:pt x="2322" y="28"/>
                </a:lnTo>
                <a:lnTo>
                  <a:pt x="2322" y="30"/>
                </a:lnTo>
                <a:lnTo>
                  <a:pt x="2326" y="34"/>
                </a:lnTo>
                <a:lnTo>
                  <a:pt x="2340" y="40"/>
                </a:lnTo>
                <a:lnTo>
                  <a:pt x="2356" y="44"/>
                </a:lnTo>
                <a:close/>
                <a:moveTo>
                  <a:pt x="3520" y="1350"/>
                </a:moveTo>
                <a:lnTo>
                  <a:pt x="3520" y="1350"/>
                </a:lnTo>
                <a:lnTo>
                  <a:pt x="3538" y="1350"/>
                </a:lnTo>
                <a:lnTo>
                  <a:pt x="3556" y="1350"/>
                </a:lnTo>
                <a:lnTo>
                  <a:pt x="3570" y="1346"/>
                </a:lnTo>
                <a:lnTo>
                  <a:pt x="3584" y="1340"/>
                </a:lnTo>
                <a:lnTo>
                  <a:pt x="3590" y="1336"/>
                </a:lnTo>
                <a:lnTo>
                  <a:pt x="3594" y="1332"/>
                </a:lnTo>
                <a:lnTo>
                  <a:pt x="3596" y="1328"/>
                </a:lnTo>
                <a:lnTo>
                  <a:pt x="3596" y="1324"/>
                </a:lnTo>
                <a:lnTo>
                  <a:pt x="3596" y="1318"/>
                </a:lnTo>
                <a:lnTo>
                  <a:pt x="3594" y="1312"/>
                </a:lnTo>
                <a:lnTo>
                  <a:pt x="3592" y="1310"/>
                </a:lnTo>
                <a:lnTo>
                  <a:pt x="3590" y="1310"/>
                </a:lnTo>
                <a:lnTo>
                  <a:pt x="3582" y="1314"/>
                </a:lnTo>
                <a:lnTo>
                  <a:pt x="3572" y="1318"/>
                </a:lnTo>
                <a:lnTo>
                  <a:pt x="3560" y="1320"/>
                </a:lnTo>
                <a:lnTo>
                  <a:pt x="3538" y="1324"/>
                </a:lnTo>
                <a:lnTo>
                  <a:pt x="3512" y="1326"/>
                </a:lnTo>
                <a:lnTo>
                  <a:pt x="3500" y="1324"/>
                </a:lnTo>
                <a:lnTo>
                  <a:pt x="3496" y="1322"/>
                </a:lnTo>
                <a:lnTo>
                  <a:pt x="3492" y="1318"/>
                </a:lnTo>
                <a:lnTo>
                  <a:pt x="3486" y="1316"/>
                </a:lnTo>
                <a:lnTo>
                  <a:pt x="3478" y="1316"/>
                </a:lnTo>
                <a:lnTo>
                  <a:pt x="3460" y="1314"/>
                </a:lnTo>
                <a:lnTo>
                  <a:pt x="3440" y="1310"/>
                </a:lnTo>
                <a:lnTo>
                  <a:pt x="3420" y="1306"/>
                </a:lnTo>
                <a:lnTo>
                  <a:pt x="3400" y="1298"/>
                </a:lnTo>
                <a:lnTo>
                  <a:pt x="3364" y="1284"/>
                </a:lnTo>
                <a:lnTo>
                  <a:pt x="3336" y="1274"/>
                </a:lnTo>
                <a:lnTo>
                  <a:pt x="3330" y="1270"/>
                </a:lnTo>
                <a:lnTo>
                  <a:pt x="3326" y="1268"/>
                </a:lnTo>
                <a:lnTo>
                  <a:pt x="3326" y="1264"/>
                </a:lnTo>
                <a:lnTo>
                  <a:pt x="3328" y="1258"/>
                </a:lnTo>
                <a:lnTo>
                  <a:pt x="3330" y="1244"/>
                </a:lnTo>
                <a:lnTo>
                  <a:pt x="3332" y="1236"/>
                </a:lnTo>
                <a:lnTo>
                  <a:pt x="3332" y="1226"/>
                </a:lnTo>
                <a:lnTo>
                  <a:pt x="3332" y="1218"/>
                </a:lnTo>
                <a:lnTo>
                  <a:pt x="3328" y="1212"/>
                </a:lnTo>
                <a:lnTo>
                  <a:pt x="3324" y="1208"/>
                </a:lnTo>
                <a:lnTo>
                  <a:pt x="3320" y="1206"/>
                </a:lnTo>
                <a:lnTo>
                  <a:pt x="3308" y="1204"/>
                </a:lnTo>
                <a:lnTo>
                  <a:pt x="3302" y="1202"/>
                </a:lnTo>
                <a:lnTo>
                  <a:pt x="3298" y="1200"/>
                </a:lnTo>
                <a:lnTo>
                  <a:pt x="3292" y="1196"/>
                </a:lnTo>
                <a:lnTo>
                  <a:pt x="3290" y="1190"/>
                </a:lnTo>
                <a:lnTo>
                  <a:pt x="3288" y="1186"/>
                </a:lnTo>
                <a:lnTo>
                  <a:pt x="3288" y="1180"/>
                </a:lnTo>
                <a:lnTo>
                  <a:pt x="3290" y="1174"/>
                </a:lnTo>
                <a:lnTo>
                  <a:pt x="3292" y="1172"/>
                </a:lnTo>
                <a:lnTo>
                  <a:pt x="3294" y="1174"/>
                </a:lnTo>
                <a:lnTo>
                  <a:pt x="3298" y="1178"/>
                </a:lnTo>
                <a:lnTo>
                  <a:pt x="3300" y="1180"/>
                </a:lnTo>
                <a:lnTo>
                  <a:pt x="3302" y="1172"/>
                </a:lnTo>
                <a:lnTo>
                  <a:pt x="3302" y="1154"/>
                </a:lnTo>
                <a:lnTo>
                  <a:pt x="3300" y="1142"/>
                </a:lnTo>
                <a:lnTo>
                  <a:pt x="3296" y="1130"/>
                </a:lnTo>
                <a:lnTo>
                  <a:pt x="3290" y="1118"/>
                </a:lnTo>
                <a:lnTo>
                  <a:pt x="3284" y="1108"/>
                </a:lnTo>
                <a:lnTo>
                  <a:pt x="3266" y="1086"/>
                </a:lnTo>
                <a:lnTo>
                  <a:pt x="3250" y="1064"/>
                </a:lnTo>
                <a:lnTo>
                  <a:pt x="3244" y="1054"/>
                </a:lnTo>
                <a:lnTo>
                  <a:pt x="3238" y="1044"/>
                </a:lnTo>
                <a:lnTo>
                  <a:pt x="3234" y="1028"/>
                </a:lnTo>
                <a:lnTo>
                  <a:pt x="3234" y="1014"/>
                </a:lnTo>
                <a:lnTo>
                  <a:pt x="3234" y="1002"/>
                </a:lnTo>
                <a:lnTo>
                  <a:pt x="3236" y="998"/>
                </a:lnTo>
                <a:lnTo>
                  <a:pt x="3242" y="998"/>
                </a:lnTo>
                <a:lnTo>
                  <a:pt x="3248" y="1002"/>
                </a:lnTo>
                <a:lnTo>
                  <a:pt x="3256" y="1006"/>
                </a:lnTo>
                <a:lnTo>
                  <a:pt x="3274" y="1020"/>
                </a:lnTo>
                <a:lnTo>
                  <a:pt x="3290" y="1038"/>
                </a:lnTo>
                <a:lnTo>
                  <a:pt x="3302" y="1050"/>
                </a:lnTo>
                <a:lnTo>
                  <a:pt x="3308" y="1056"/>
                </a:lnTo>
                <a:lnTo>
                  <a:pt x="3312" y="1058"/>
                </a:lnTo>
                <a:lnTo>
                  <a:pt x="3318" y="1054"/>
                </a:lnTo>
                <a:lnTo>
                  <a:pt x="3330" y="1048"/>
                </a:lnTo>
                <a:lnTo>
                  <a:pt x="3344" y="1038"/>
                </a:lnTo>
                <a:lnTo>
                  <a:pt x="3350" y="1032"/>
                </a:lnTo>
                <a:lnTo>
                  <a:pt x="3358" y="1024"/>
                </a:lnTo>
                <a:lnTo>
                  <a:pt x="3362" y="1016"/>
                </a:lnTo>
                <a:lnTo>
                  <a:pt x="3366" y="1006"/>
                </a:lnTo>
                <a:lnTo>
                  <a:pt x="3366" y="1000"/>
                </a:lnTo>
                <a:lnTo>
                  <a:pt x="3366" y="994"/>
                </a:lnTo>
                <a:lnTo>
                  <a:pt x="3360" y="982"/>
                </a:lnTo>
                <a:lnTo>
                  <a:pt x="3352" y="966"/>
                </a:lnTo>
                <a:lnTo>
                  <a:pt x="3340" y="952"/>
                </a:lnTo>
                <a:lnTo>
                  <a:pt x="3318" y="924"/>
                </a:lnTo>
                <a:lnTo>
                  <a:pt x="3310" y="910"/>
                </a:lnTo>
                <a:lnTo>
                  <a:pt x="3304" y="900"/>
                </a:lnTo>
                <a:lnTo>
                  <a:pt x="3302" y="892"/>
                </a:lnTo>
                <a:lnTo>
                  <a:pt x="3302" y="888"/>
                </a:lnTo>
                <a:lnTo>
                  <a:pt x="3304" y="884"/>
                </a:lnTo>
                <a:lnTo>
                  <a:pt x="3308" y="884"/>
                </a:lnTo>
                <a:lnTo>
                  <a:pt x="3316" y="880"/>
                </a:lnTo>
                <a:lnTo>
                  <a:pt x="3322" y="878"/>
                </a:lnTo>
                <a:lnTo>
                  <a:pt x="3326" y="872"/>
                </a:lnTo>
                <a:lnTo>
                  <a:pt x="3330" y="868"/>
                </a:lnTo>
                <a:lnTo>
                  <a:pt x="3334" y="866"/>
                </a:lnTo>
                <a:lnTo>
                  <a:pt x="3336" y="868"/>
                </a:lnTo>
                <a:lnTo>
                  <a:pt x="3340" y="872"/>
                </a:lnTo>
                <a:lnTo>
                  <a:pt x="3342" y="876"/>
                </a:lnTo>
                <a:lnTo>
                  <a:pt x="3342" y="882"/>
                </a:lnTo>
                <a:lnTo>
                  <a:pt x="3342" y="886"/>
                </a:lnTo>
                <a:lnTo>
                  <a:pt x="3340" y="892"/>
                </a:lnTo>
                <a:lnTo>
                  <a:pt x="3338" y="900"/>
                </a:lnTo>
                <a:lnTo>
                  <a:pt x="3340" y="906"/>
                </a:lnTo>
                <a:lnTo>
                  <a:pt x="3350" y="922"/>
                </a:lnTo>
                <a:lnTo>
                  <a:pt x="3354" y="926"/>
                </a:lnTo>
                <a:lnTo>
                  <a:pt x="3356" y="924"/>
                </a:lnTo>
                <a:lnTo>
                  <a:pt x="3362" y="906"/>
                </a:lnTo>
                <a:lnTo>
                  <a:pt x="3366" y="896"/>
                </a:lnTo>
                <a:lnTo>
                  <a:pt x="3368" y="890"/>
                </a:lnTo>
                <a:lnTo>
                  <a:pt x="3370" y="882"/>
                </a:lnTo>
                <a:lnTo>
                  <a:pt x="3376" y="876"/>
                </a:lnTo>
                <a:lnTo>
                  <a:pt x="3390" y="868"/>
                </a:lnTo>
                <a:lnTo>
                  <a:pt x="3410" y="860"/>
                </a:lnTo>
                <a:lnTo>
                  <a:pt x="3432" y="850"/>
                </a:lnTo>
                <a:lnTo>
                  <a:pt x="3440" y="846"/>
                </a:lnTo>
                <a:lnTo>
                  <a:pt x="3446" y="840"/>
                </a:lnTo>
                <a:lnTo>
                  <a:pt x="3454" y="832"/>
                </a:lnTo>
                <a:lnTo>
                  <a:pt x="3462" y="818"/>
                </a:lnTo>
                <a:lnTo>
                  <a:pt x="3470" y="800"/>
                </a:lnTo>
                <a:lnTo>
                  <a:pt x="3480" y="774"/>
                </a:lnTo>
                <a:lnTo>
                  <a:pt x="3484" y="760"/>
                </a:lnTo>
                <a:lnTo>
                  <a:pt x="3486" y="750"/>
                </a:lnTo>
                <a:lnTo>
                  <a:pt x="3486" y="742"/>
                </a:lnTo>
                <a:lnTo>
                  <a:pt x="3484" y="736"/>
                </a:lnTo>
                <a:lnTo>
                  <a:pt x="3478" y="726"/>
                </a:lnTo>
                <a:lnTo>
                  <a:pt x="3472" y="718"/>
                </a:lnTo>
                <a:lnTo>
                  <a:pt x="3464" y="704"/>
                </a:lnTo>
                <a:lnTo>
                  <a:pt x="3454" y="690"/>
                </a:lnTo>
                <a:lnTo>
                  <a:pt x="3434" y="662"/>
                </a:lnTo>
                <a:lnTo>
                  <a:pt x="3428" y="654"/>
                </a:lnTo>
                <a:lnTo>
                  <a:pt x="3428" y="652"/>
                </a:lnTo>
                <a:lnTo>
                  <a:pt x="3430" y="650"/>
                </a:lnTo>
                <a:lnTo>
                  <a:pt x="3440" y="646"/>
                </a:lnTo>
                <a:lnTo>
                  <a:pt x="3442" y="644"/>
                </a:lnTo>
                <a:lnTo>
                  <a:pt x="3444" y="640"/>
                </a:lnTo>
                <a:lnTo>
                  <a:pt x="3444" y="638"/>
                </a:lnTo>
                <a:lnTo>
                  <a:pt x="3442" y="634"/>
                </a:lnTo>
                <a:lnTo>
                  <a:pt x="3434" y="628"/>
                </a:lnTo>
                <a:lnTo>
                  <a:pt x="3422" y="622"/>
                </a:lnTo>
                <a:lnTo>
                  <a:pt x="3416" y="620"/>
                </a:lnTo>
                <a:lnTo>
                  <a:pt x="3410" y="620"/>
                </a:lnTo>
                <a:lnTo>
                  <a:pt x="3404" y="622"/>
                </a:lnTo>
                <a:lnTo>
                  <a:pt x="3396" y="626"/>
                </a:lnTo>
                <a:lnTo>
                  <a:pt x="3392" y="626"/>
                </a:lnTo>
                <a:lnTo>
                  <a:pt x="3386" y="626"/>
                </a:lnTo>
                <a:lnTo>
                  <a:pt x="3380" y="624"/>
                </a:lnTo>
                <a:lnTo>
                  <a:pt x="3378" y="620"/>
                </a:lnTo>
                <a:lnTo>
                  <a:pt x="3376" y="618"/>
                </a:lnTo>
                <a:lnTo>
                  <a:pt x="3378" y="612"/>
                </a:lnTo>
                <a:lnTo>
                  <a:pt x="3386" y="600"/>
                </a:lnTo>
                <a:lnTo>
                  <a:pt x="3398" y="584"/>
                </a:lnTo>
                <a:lnTo>
                  <a:pt x="3404" y="578"/>
                </a:lnTo>
                <a:lnTo>
                  <a:pt x="3408" y="576"/>
                </a:lnTo>
                <a:lnTo>
                  <a:pt x="3410" y="576"/>
                </a:lnTo>
                <a:lnTo>
                  <a:pt x="3412" y="580"/>
                </a:lnTo>
                <a:lnTo>
                  <a:pt x="3416" y="590"/>
                </a:lnTo>
                <a:lnTo>
                  <a:pt x="3418" y="596"/>
                </a:lnTo>
                <a:lnTo>
                  <a:pt x="3422" y="600"/>
                </a:lnTo>
                <a:lnTo>
                  <a:pt x="3426" y="602"/>
                </a:lnTo>
                <a:lnTo>
                  <a:pt x="3430" y="604"/>
                </a:lnTo>
                <a:lnTo>
                  <a:pt x="3436" y="600"/>
                </a:lnTo>
                <a:lnTo>
                  <a:pt x="3442" y="596"/>
                </a:lnTo>
                <a:lnTo>
                  <a:pt x="3446" y="596"/>
                </a:lnTo>
                <a:lnTo>
                  <a:pt x="3448" y="596"/>
                </a:lnTo>
                <a:lnTo>
                  <a:pt x="3458" y="602"/>
                </a:lnTo>
                <a:lnTo>
                  <a:pt x="3470" y="608"/>
                </a:lnTo>
                <a:lnTo>
                  <a:pt x="3482" y="618"/>
                </a:lnTo>
                <a:lnTo>
                  <a:pt x="3494" y="632"/>
                </a:lnTo>
                <a:lnTo>
                  <a:pt x="3504" y="648"/>
                </a:lnTo>
                <a:lnTo>
                  <a:pt x="3510" y="662"/>
                </a:lnTo>
                <a:lnTo>
                  <a:pt x="3516" y="672"/>
                </a:lnTo>
                <a:lnTo>
                  <a:pt x="3520" y="674"/>
                </a:lnTo>
                <a:lnTo>
                  <a:pt x="3524" y="674"/>
                </a:lnTo>
                <a:lnTo>
                  <a:pt x="3534" y="672"/>
                </a:lnTo>
                <a:lnTo>
                  <a:pt x="3538" y="668"/>
                </a:lnTo>
                <a:lnTo>
                  <a:pt x="3542" y="660"/>
                </a:lnTo>
                <a:lnTo>
                  <a:pt x="3546" y="650"/>
                </a:lnTo>
                <a:lnTo>
                  <a:pt x="3548" y="644"/>
                </a:lnTo>
                <a:lnTo>
                  <a:pt x="3546" y="640"/>
                </a:lnTo>
                <a:lnTo>
                  <a:pt x="3542" y="634"/>
                </a:lnTo>
                <a:lnTo>
                  <a:pt x="3538" y="630"/>
                </a:lnTo>
                <a:lnTo>
                  <a:pt x="3516" y="610"/>
                </a:lnTo>
                <a:lnTo>
                  <a:pt x="3508" y="604"/>
                </a:lnTo>
                <a:lnTo>
                  <a:pt x="3500" y="598"/>
                </a:lnTo>
                <a:lnTo>
                  <a:pt x="3500" y="596"/>
                </a:lnTo>
                <a:lnTo>
                  <a:pt x="3498" y="594"/>
                </a:lnTo>
                <a:lnTo>
                  <a:pt x="3502" y="588"/>
                </a:lnTo>
                <a:lnTo>
                  <a:pt x="3506" y="584"/>
                </a:lnTo>
                <a:lnTo>
                  <a:pt x="3508" y="580"/>
                </a:lnTo>
                <a:lnTo>
                  <a:pt x="3508" y="570"/>
                </a:lnTo>
                <a:lnTo>
                  <a:pt x="3508" y="560"/>
                </a:lnTo>
                <a:lnTo>
                  <a:pt x="3510" y="552"/>
                </a:lnTo>
                <a:lnTo>
                  <a:pt x="3512" y="548"/>
                </a:lnTo>
                <a:lnTo>
                  <a:pt x="3516" y="546"/>
                </a:lnTo>
                <a:lnTo>
                  <a:pt x="3526" y="544"/>
                </a:lnTo>
                <a:lnTo>
                  <a:pt x="3538" y="542"/>
                </a:lnTo>
                <a:lnTo>
                  <a:pt x="3552" y="538"/>
                </a:lnTo>
                <a:lnTo>
                  <a:pt x="3558" y="534"/>
                </a:lnTo>
                <a:lnTo>
                  <a:pt x="3562" y="528"/>
                </a:lnTo>
                <a:lnTo>
                  <a:pt x="3566" y="520"/>
                </a:lnTo>
                <a:lnTo>
                  <a:pt x="3568" y="512"/>
                </a:lnTo>
                <a:lnTo>
                  <a:pt x="3570" y="492"/>
                </a:lnTo>
                <a:lnTo>
                  <a:pt x="3572" y="470"/>
                </a:lnTo>
                <a:lnTo>
                  <a:pt x="3570" y="460"/>
                </a:lnTo>
                <a:lnTo>
                  <a:pt x="3568" y="450"/>
                </a:lnTo>
                <a:lnTo>
                  <a:pt x="3562" y="436"/>
                </a:lnTo>
                <a:lnTo>
                  <a:pt x="3556" y="424"/>
                </a:lnTo>
                <a:lnTo>
                  <a:pt x="3548" y="416"/>
                </a:lnTo>
                <a:lnTo>
                  <a:pt x="3546" y="414"/>
                </a:lnTo>
                <a:lnTo>
                  <a:pt x="3546" y="412"/>
                </a:lnTo>
                <a:lnTo>
                  <a:pt x="3552" y="412"/>
                </a:lnTo>
                <a:lnTo>
                  <a:pt x="3562" y="416"/>
                </a:lnTo>
                <a:lnTo>
                  <a:pt x="3574" y="424"/>
                </a:lnTo>
                <a:lnTo>
                  <a:pt x="3580" y="430"/>
                </a:lnTo>
                <a:lnTo>
                  <a:pt x="3586" y="440"/>
                </a:lnTo>
                <a:lnTo>
                  <a:pt x="3598" y="468"/>
                </a:lnTo>
                <a:lnTo>
                  <a:pt x="3610" y="500"/>
                </a:lnTo>
                <a:lnTo>
                  <a:pt x="3616" y="524"/>
                </a:lnTo>
                <a:lnTo>
                  <a:pt x="3620" y="540"/>
                </a:lnTo>
                <a:lnTo>
                  <a:pt x="3622" y="550"/>
                </a:lnTo>
                <a:lnTo>
                  <a:pt x="3628" y="558"/>
                </a:lnTo>
                <a:lnTo>
                  <a:pt x="3638" y="572"/>
                </a:lnTo>
                <a:lnTo>
                  <a:pt x="3650" y="584"/>
                </a:lnTo>
                <a:lnTo>
                  <a:pt x="3652" y="588"/>
                </a:lnTo>
                <a:lnTo>
                  <a:pt x="3652" y="592"/>
                </a:lnTo>
                <a:lnTo>
                  <a:pt x="3650" y="600"/>
                </a:lnTo>
                <a:lnTo>
                  <a:pt x="3646" y="616"/>
                </a:lnTo>
                <a:lnTo>
                  <a:pt x="3642" y="624"/>
                </a:lnTo>
                <a:lnTo>
                  <a:pt x="3638" y="630"/>
                </a:lnTo>
                <a:lnTo>
                  <a:pt x="3634" y="636"/>
                </a:lnTo>
                <a:lnTo>
                  <a:pt x="3628" y="642"/>
                </a:lnTo>
                <a:lnTo>
                  <a:pt x="3614" y="648"/>
                </a:lnTo>
                <a:lnTo>
                  <a:pt x="3596" y="654"/>
                </a:lnTo>
                <a:lnTo>
                  <a:pt x="3584" y="658"/>
                </a:lnTo>
                <a:lnTo>
                  <a:pt x="3580" y="662"/>
                </a:lnTo>
                <a:lnTo>
                  <a:pt x="3576" y="666"/>
                </a:lnTo>
                <a:lnTo>
                  <a:pt x="3572" y="676"/>
                </a:lnTo>
                <a:lnTo>
                  <a:pt x="3564" y="690"/>
                </a:lnTo>
                <a:lnTo>
                  <a:pt x="3560" y="700"/>
                </a:lnTo>
                <a:lnTo>
                  <a:pt x="3560" y="706"/>
                </a:lnTo>
                <a:lnTo>
                  <a:pt x="3562" y="710"/>
                </a:lnTo>
                <a:lnTo>
                  <a:pt x="3564" y="714"/>
                </a:lnTo>
                <a:lnTo>
                  <a:pt x="3576" y="720"/>
                </a:lnTo>
                <a:lnTo>
                  <a:pt x="3586" y="724"/>
                </a:lnTo>
                <a:lnTo>
                  <a:pt x="3592" y="726"/>
                </a:lnTo>
                <a:lnTo>
                  <a:pt x="3596" y="724"/>
                </a:lnTo>
                <a:lnTo>
                  <a:pt x="3600" y="722"/>
                </a:lnTo>
                <a:lnTo>
                  <a:pt x="3604" y="716"/>
                </a:lnTo>
                <a:lnTo>
                  <a:pt x="3612" y="704"/>
                </a:lnTo>
                <a:lnTo>
                  <a:pt x="3618" y="700"/>
                </a:lnTo>
                <a:lnTo>
                  <a:pt x="3624" y="694"/>
                </a:lnTo>
                <a:lnTo>
                  <a:pt x="3636" y="686"/>
                </a:lnTo>
                <a:lnTo>
                  <a:pt x="3652" y="680"/>
                </a:lnTo>
                <a:lnTo>
                  <a:pt x="3668" y="676"/>
                </a:lnTo>
                <a:lnTo>
                  <a:pt x="3688" y="674"/>
                </a:lnTo>
                <a:lnTo>
                  <a:pt x="3696" y="672"/>
                </a:lnTo>
                <a:lnTo>
                  <a:pt x="3698" y="670"/>
                </a:lnTo>
                <a:lnTo>
                  <a:pt x="3698" y="668"/>
                </a:lnTo>
                <a:lnTo>
                  <a:pt x="3698" y="660"/>
                </a:lnTo>
                <a:lnTo>
                  <a:pt x="3694" y="652"/>
                </a:lnTo>
                <a:lnTo>
                  <a:pt x="3684" y="632"/>
                </a:lnTo>
                <a:lnTo>
                  <a:pt x="3680" y="624"/>
                </a:lnTo>
                <a:lnTo>
                  <a:pt x="3678" y="616"/>
                </a:lnTo>
                <a:lnTo>
                  <a:pt x="3674" y="588"/>
                </a:lnTo>
                <a:lnTo>
                  <a:pt x="3672" y="578"/>
                </a:lnTo>
                <a:lnTo>
                  <a:pt x="3668" y="566"/>
                </a:lnTo>
                <a:lnTo>
                  <a:pt x="3666" y="562"/>
                </a:lnTo>
                <a:lnTo>
                  <a:pt x="3666" y="558"/>
                </a:lnTo>
                <a:lnTo>
                  <a:pt x="3668" y="554"/>
                </a:lnTo>
                <a:lnTo>
                  <a:pt x="3670" y="552"/>
                </a:lnTo>
                <a:lnTo>
                  <a:pt x="3694" y="542"/>
                </a:lnTo>
                <a:lnTo>
                  <a:pt x="3700" y="536"/>
                </a:lnTo>
                <a:lnTo>
                  <a:pt x="3706" y="532"/>
                </a:lnTo>
                <a:lnTo>
                  <a:pt x="3708" y="528"/>
                </a:lnTo>
                <a:lnTo>
                  <a:pt x="3710" y="522"/>
                </a:lnTo>
                <a:lnTo>
                  <a:pt x="3710" y="518"/>
                </a:lnTo>
                <a:lnTo>
                  <a:pt x="3708" y="514"/>
                </a:lnTo>
                <a:lnTo>
                  <a:pt x="3706" y="512"/>
                </a:lnTo>
                <a:lnTo>
                  <a:pt x="3702" y="510"/>
                </a:lnTo>
                <a:lnTo>
                  <a:pt x="3692" y="512"/>
                </a:lnTo>
                <a:lnTo>
                  <a:pt x="3682" y="514"/>
                </a:lnTo>
                <a:lnTo>
                  <a:pt x="3670" y="518"/>
                </a:lnTo>
                <a:lnTo>
                  <a:pt x="3652" y="518"/>
                </a:lnTo>
                <a:lnTo>
                  <a:pt x="3644" y="516"/>
                </a:lnTo>
                <a:lnTo>
                  <a:pt x="3638" y="512"/>
                </a:lnTo>
                <a:lnTo>
                  <a:pt x="3634" y="508"/>
                </a:lnTo>
                <a:lnTo>
                  <a:pt x="3632" y="504"/>
                </a:lnTo>
                <a:lnTo>
                  <a:pt x="3628" y="494"/>
                </a:lnTo>
                <a:lnTo>
                  <a:pt x="3626" y="486"/>
                </a:lnTo>
                <a:lnTo>
                  <a:pt x="3620" y="478"/>
                </a:lnTo>
                <a:lnTo>
                  <a:pt x="3616" y="466"/>
                </a:lnTo>
                <a:lnTo>
                  <a:pt x="3610" y="456"/>
                </a:lnTo>
                <a:lnTo>
                  <a:pt x="3608" y="444"/>
                </a:lnTo>
                <a:lnTo>
                  <a:pt x="3606" y="438"/>
                </a:lnTo>
                <a:lnTo>
                  <a:pt x="3604" y="432"/>
                </a:lnTo>
                <a:lnTo>
                  <a:pt x="3594" y="418"/>
                </a:lnTo>
                <a:lnTo>
                  <a:pt x="3566" y="392"/>
                </a:lnTo>
                <a:lnTo>
                  <a:pt x="3546" y="376"/>
                </a:lnTo>
                <a:lnTo>
                  <a:pt x="3542" y="372"/>
                </a:lnTo>
                <a:lnTo>
                  <a:pt x="3540" y="372"/>
                </a:lnTo>
                <a:lnTo>
                  <a:pt x="3540" y="374"/>
                </a:lnTo>
                <a:lnTo>
                  <a:pt x="3540" y="376"/>
                </a:lnTo>
                <a:lnTo>
                  <a:pt x="3538" y="376"/>
                </a:lnTo>
                <a:lnTo>
                  <a:pt x="3532" y="376"/>
                </a:lnTo>
                <a:lnTo>
                  <a:pt x="3522" y="374"/>
                </a:lnTo>
                <a:lnTo>
                  <a:pt x="3506" y="372"/>
                </a:lnTo>
                <a:lnTo>
                  <a:pt x="3492" y="370"/>
                </a:lnTo>
                <a:lnTo>
                  <a:pt x="3480" y="372"/>
                </a:lnTo>
                <a:lnTo>
                  <a:pt x="3470" y="372"/>
                </a:lnTo>
                <a:lnTo>
                  <a:pt x="3458" y="372"/>
                </a:lnTo>
                <a:lnTo>
                  <a:pt x="3452" y="370"/>
                </a:lnTo>
                <a:lnTo>
                  <a:pt x="3448" y="366"/>
                </a:lnTo>
                <a:lnTo>
                  <a:pt x="3450" y="360"/>
                </a:lnTo>
                <a:lnTo>
                  <a:pt x="3452" y="352"/>
                </a:lnTo>
                <a:lnTo>
                  <a:pt x="3468" y="314"/>
                </a:lnTo>
                <a:lnTo>
                  <a:pt x="3470" y="306"/>
                </a:lnTo>
                <a:lnTo>
                  <a:pt x="3476" y="302"/>
                </a:lnTo>
                <a:lnTo>
                  <a:pt x="3482" y="300"/>
                </a:lnTo>
                <a:lnTo>
                  <a:pt x="3488" y="300"/>
                </a:lnTo>
                <a:lnTo>
                  <a:pt x="3504" y="302"/>
                </a:lnTo>
                <a:lnTo>
                  <a:pt x="3518" y="304"/>
                </a:lnTo>
                <a:lnTo>
                  <a:pt x="3542" y="306"/>
                </a:lnTo>
                <a:lnTo>
                  <a:pt x="3572" y="312"/>
                </a:lnTo>
                <a:lnTo>
                  <a:pt x="3580" y="314"/>
                </a:lnTo>
                <a:lnTo>
                  <a:pt x="3586" y="312"/>
                </a:lnTo>
                <a:lnTo>
                  <a:pt x="3588" y="308"/>
                </a:lnTo>
                <a:lnTo>
                  <a:pt x="3590" y="304"/>
                </a:lnTo>
                <a:lnTo>
                  <a:pt x="3590" y="292"/>
                </a:lnTo>
                <a:lnTo>
                  <a:pt x="3592" y="276"/>
                </a:lnTo>
                <a:lnTo>
                  <a:pt x="3594" y="272"/>
                </a:lnTo>
                <a:lnTo>
                  <a:pt x="3596" y="268"/>
                </a:lnTo>
                <a:lnTo>
                  <a:pt x="3600" y="266"/>
                </a:lnTo>
                <a:lnTo>
                  <a:pt x="3604" y="266"/>
                </a:lnTo>
                <a:lnTo>
                  <a:pt x="3614" y="270"/>
                </a:lnTo>
                <a:lnTo>
                  <a:pt x="3624" y="276"/>
                </a:lnTo>
                <a:lnTo>
                  <a:pt x="3634" y="278"/>
                </a:lnTo>
                <a:lnTo>
                  <a:pt x="3640" y="280"/>
                </a:lnTo>
                <a:lnTo>
                  <a:pt x="3642" y="278"/>
                </a:lnTo>
                <a:lnTo>
                  <a:pt x="3642" y="276"/>
                </a:lnTo>
                <a:lnTo>
                  <a:pt x="3644" y="268"/>
                </a:lnTo>
                <a:lnTo>
                  <a:pt x="3644" y="264"/>
                </a:lnTo>
                <a:lnTo>
                  <a:pt x="3646" y="260"/>
                </a:lnTo>
                <a:lnTo>
                  <a:pt x="3648" y="256"/>
                </a:lnTo>
                <a:lnTo>
                  <a:pt x="3652" y="256"/>
                </a:lnTo>
                <a:lnTo>
                  <a:pt x="3656" y="254"/>
                </a:lnTo>
                <a:lnTo>
                  <a:pt x="3660" y="256"/>
                </a:lnTo>
                <a:lnTo>
                  <a:pt x="3664" y="258"/>
                </a:lnTo>
                <a:lnTo>
                  <a:pt x="3670" y="264"/>
                </a:lnTo>
                <a:lnTo>
                  <a:pt x="3672" y="268"/>
                </a:lnTo>
                <a:lnTo>
                  <a:pt x="3670" y="276"/>
                </a:lnTo>
                <a:lnTo>
                  <a:pt x="3668" y="282"/>
                </a:lnTo>
                <a:lnTo>
                  <a:pt x="3664" y="290"/>
                </a:lnTo>
                <a:lnTo>
                  <a:pt x="3654" y="300"/>
                </a:lnTo>
                <a:lnTo>
                  <a:pt x="3648" y="306"/>
                </a:lnTo>
                <a:lnTo>
                  <a:pt x="3648" y="310"/>
                </a:lnTo>
                <a:lnTo>
                  <a:pt x="3646" y="322"/>
                </a:lnTo>
                <a:lnTo>
                  <a:pt x="3646" y="328"/>
                </a:lnTo>
                <a:lnTo>
                  <a:pt x="3648" y="336"/>
                </a:lnTo>
                <a:lnTo>
                  <a:pt x="3652" y="342"/>
                </a:lnTo>
                <a:lnTo>
                  <a:pt x="3658" y="346"/>
                </a:lnTo>
                <a:lnTo>
                  <a:pt x="3666" y="352"/>
                </a:lnTo>
                <a:lnTo>
                  <a:pt x="3674" y="358"/>
                </a:lnTo>
                <a:lnTo>
                  <a:pt x="3694" y="378"/>
                </a:lnTo>
                <a:lnTo>
                  <a:pt x="3716" y="400"/>
                </a:lnTo>
                <a:lnTo>
                  <a:pt x="3734" y="414"/>
                </a:lnTo>
                <a:lnTo>
                  <a:pt x="3742" y="418"/>
                </a:lnTo>
                <a:lnTo>
                  <a:pt x="3746" y="416"/>
                </a:lnTo>
                <a:lnTo>
                  <a:pt x="3746" y="412"/>
                </a:lnTo>
                <a:lnTo>
                  <a:pt x="3746" y="404"/>
                </a:lnTo>
                <a:lnTo>
                  <a:pt x="3744" y="384"/>
                </a:lnTo>
                <a:lnTo>
                  <a:pt x="3742" y="360"/>
                </a:lnTo>
                <a:lnTo>
                  <a:pt x="3740" y="352"/>
                </a:lnTo>
                <a:lnTo>
                  <a:pt x="3738" y="344"/>
                </a:lnTo>
                <a:lnTo>
                  <a:pt x="3734" y="338"/>
                </a:lnTo>
                <a:lnTo>
                  <a:pt x="3730" y="334"/>
                </a:lnTo>
                <a:lnTo>
                  <a:pt x="3718" y="324"/>
                </a:lnTo>
                <a:lnTo>
                  <a:pt x="3712" y="318"/>
                </a:lnTo>
                <a:lnTo>
                  <a:pt x="3706" y="308"/>
                </a:lnTo>
                <a:lnTo>
                  <a:pt x="3700" y="294"/>
                </a:lnTo>
                <a:lnTo>
                  <a:pt x="3700" y="292"/>
                </a:lnTo>
                <a:lnTo>
                  <a:pt x="3702" y="292"/>
                </a:lnTo>
                <a:lnTo>
                  <a:pt x="3712" y="292"/>
                </a:lnTo>
                <a:lnTo>
                  <a:pt x="3730" y="294"/>
                </a:lnTo>
                <a:lnTo>
                  <a:pt x="3746" y="292"/>
                </a:lnTo>
                <a:lnTo>
                  <a:pt x="3756" y="288"/>
                </a:lnTo>
                <a:lnTo>
                  <a:pt x="3762" y="282"/>
                </a:lnTo>
                <a:lnTo>
                  <a:pt x="3766" y="276"/>
                </a:lnTo>
                <a:lnTo>
                  <a:pt x="3772" y="270"/>
                </a:lnTo>
                <a:lnTo>
                  <a:pt x="3778" y="266"/>
                </a:lnTo>
                <a:lnTo>
                  <a:pt x="3788" y="266"/>
                </a:lnTo>
                <a:lnTo>
                  <a:pt x="3804" y="264"/>
                </a:lnTo>
                <a:lnTo>
                  <a:pt x="3812" y="264"/>
                </a:lnTo>
                <a:lnTo>
                  <a:pt x="3816" y="264"/>
                </a:lnTo>
                <a:lnTo>
                  <a:pt x="3818" y="262"/>
                </a:lnTo>
                <a:lnTo>
                  <a:pt x="3816" y="258"/>
                </a:lnTo>
                <a:lnTo>
                  <a:pt x="3810" y="250"/>
                </a:lnTo>
                <a:lnTo>
                  <a:pt x="3802" y="242"/>
                </a:lnTo>
                <a:lnTo>
                  <a:pt x="3798" y="238"/>
                </a:lnTo>
                <a:lnTo>
                  <a:pt x="3792" y="234"/>
                </a:lnTo>
                <a:lnTo>
                  <a:pt x="3782" y="230"/>
                </a:lnTo>
                <a:lnTo>
                  <a:pt x="3774" y="228"/>
                </a:lnTo>
                <a:lnTo>
                  <a:pt x="3774" y="226"/>
                </a:lnTo>
                <a:lnTo>
                  <a:pt x="3776" y="222"/>
                </a:lnTo>
                <a:lnTo>
                  <a:pt x="3780" y="220"/>
                </a:lnTo>
                <a:lnTo>
                  <a:pt x="3788" y="220"/>
                </a:lnTo>
                <a:lnTo>
                  <a:pt x="3808" y="224"/>
                </a:lnTo>
                <a:lnTo>
                  <a:pt x="3832" y="230"/>
                </a:lnTo>
                <a:lnTo>
                  <a:pt x="3850" y="236"/>
                </a:lnTo>
                <a:lnTo>
                  <a:pt x="3862" y="240"/>
                </a:lnTo>
                <a:lnTo>
                  <a:pt x="3866" y="240"/>
                </a:lnTo>
                <a:lnTo>
                  <a:pt x="3868" y="238"/>
                </a:lnTo>
                <a:lnTo>
                  <a:pt x="3866" y="230"/>
                </a:lnTo>
                <a:lnTo>
                  <a:pt x="3864" y="218"/>
                </a:lnTo>
                <a:lnTo>
                  <a:pt x="3862" y="212"/>
                </a:lnTo>
                <a:lnTo>
                  <a:pt x="3858" y="208"/>
                </a:lnTo>
                <a:lnTo>
                  <a:pt x="3854" y="206"/>
                </a:lnTo>
                <a:lnTo>
                  <a:pt x="3846" y="206"/>
                </a:lnTo>
                <a:lnTo>
                  <a:pt x="3822" y="202"/>
                </a:lnTo>
                <a:lnTo>
                  <a:pt x="3808" y="198"/>
                </a:lnTo>
                <a:lnTo>
                  <a:pt x="3788" y="192"/>
                </a:lnTo>
                <a:lnTo>
                  <a:pt x="3748" y="180"/>
                </a:lnTo>
                <a:lnTo>
                  <a:pt x="3710" y="168"/>
                </a:lnTo>
                <a:lnTo>
                  <a:pt x="3678" y="162"/>
                </a:lnTo>
                <a:lnTo>
                  <a:pt x="3658" y="160"/>
                </a:lnTo>
                <a:lnTo>
                  <a:pt x="3652" y="160"/>
                </a:lnTo>
                <a:lnTo>
                  <a:pt x="3648" y="158"/>
                </a:lnTo>
                <a:lnTo>
                  <a:pt x="3648" y="156"/>
                </a:lnTo>
                <a:lnTo>
                  <a:pt x="3650" y="154"/>
                </a:lnTo>
                <a:lnTo>
                  <a:pt x="3656" y="150"/>
                </a:lnTo>
                <a:lnTo>
                  <a:pt x="3666" y="148"/>
                </a:lnTo>
                <a:lnTo>
                  <a:pt x="3670" y="148"/>
                </a:lnTo>
                <a:lnTo>
                  <a:pt x="3672" y="146"/>
                </a:lnTo>
                <a:lnTo>
                  <a:pt x="3674" y="144"/>
                </a:lnTo>
                <a:lnTo>
                  <a:pt x="3674" y="142"/>
                </a:lnTo>
                <a:lnTo>
                  <a:pt x="3670" y="136"/>
                </a:lnTo>
                <a:lnTo>
                  <a:pt x="3662" y="130"/>
                </a:lnTo>
                <a:lnTo>
                  <a:pt x="3652" y="128"/>
                </a:lnTo>
                <a:lnTo>
                  <a:pt x="3644" y="128"/>
                </a:lnTo>
                <a:lnTo>
                  <a:pt x="3638" y="134"/>
                </a:lnTo>
                <a:lnTo>
                  <a:pt x="3632" y="144"/>
                </a:lnTo>
                <a:lnTo>
                  <a:pt x="3632" y="148"/>
                </a:lnTo>
                <a:lnTo>
                  <a:pt x="3632" y="152"/>
                </a:lnTo>
                <a:lnTo>
                  <a:pt x="3632" y="158"/>
                </a:lnTo>
                <a:lnTo>
                  <a:pt x="3632" y="160"/>
                </a:lnTo>
                <a:lnTo>
                  <a:pt x="3628" y="160"/>
                </a:lnTo>
                <a:lnTo>
                  <a:pt x="3608" y="160"/>
                </a:lnTo>
                <a:lnTo>
                  <a:pt x="3554" y="160"/>
                </a:lnTo>
                <a:lnTo>
                  <a:pt x="3528" y="158"/>
                </a:lnTo>
                <a:lnTo>
                  <a:pt x="3496" y="152"/>
                </a:lnTo>
                <a:lnTo>
                  <a:pt x="3466" y="148"/>
                </a:lnTo>
                <a:lnTo>
                  <a:pt x="3442" y="144"/>
                </a:lnTo>
                <a:lnTo>
                  <a:pt x="3394" y="142"/>
                </a:lnTo>
                <a:lnTo>
                  <a:pt x="3382" y="140"/>
                </a:lnTo>
                <a:lnTo>
                  <a:pt x="3372" y="138"/>
                </a:lnTo>
                <a:lnTo>
                  <a:pt x="3358" y="132"/>
                </a:lnTo>
                <a:lnTo>
                  <a:pt x="3342" y="126"/>
                </a:lnTo>
                <a:lnTo>
                  <a:pt x="3332" y="124"/>
                </a:lnTo>
                <a:lnTo>
                  <a:pt x="3318" y="124"/>
                </a:lnTo>
                <a:lnTo>
                  <a:pt x="3306" y="122"/>
                </a:lnTo>
                <a:lnTo>
                  <a:pt x="3298" y="120"/>
                </a:lnTo>
                <a:lnTo>
                  <a:pt x="3292" y="118"/>
                </a:lnTo>
                <a:lnTo>
                  <a:pt x="3288" y="114"/>
                </a:lnTo>
                <a:lnTo>
                  <a:pt x="3284" y="102"/>
                </a:lnTo>
                <a:lnTo>
                  <a:pt x="3280" y="96"/>
                </a:lnTo>
                <a:lnTo>
                  <a:pt x="3276" y="90"/>
                </a:lnTo>
                <a:lnTo>
                  <a:pt x="3270" y="84"/>
                </a:lnTo>
                <a:lnTo>
                  <a:pt x="3264" y="80"/>
                </a:lnTo>
                <a:lnTo>
                  <a:pt x="3258" y="78"/>
                </a:lnTo>
                <a:lnTo>
                  <a:pt x="3250" y="76"/>
                </a:lnTo>
                <a:lnTo>
                  <a:pt x="3230" y="76"/>
                </a:lnTo>
                <a:lnTo>
                  <a:pt x="3200" y="76"/>
                </a:lnTo>
                <a:lnTo>
                  <a:pt x="3184" y="78"/>
                </a:lnTo>
                <a:lnTo>
                  <a:pt x="3174" y="80"/>
                </a:lnTo>
                <a:lnTo>
                  <a:pt x="3170" y="82"/>
                </a:lnTo>
                <a:lnTo>
                  <a:pt x="3170" y="86"/>
                </a:lnTo>
                <a:lnTo>
                  <a:pt x="3172" y="92"/>
                </a:lnTo>
                <a:lnTo>
                  <a:pt x="3176" y="94"/>
                </a:lnTo>
                <a:lnTo>
                  <a:pt x="3186" y="100"/>
                </a:lnTo>
                <a:lnTo>
                  <a:pt x="3210" y="110"/>
                </a:lnTo>
                <a:lnTo>
                  <a:pt x="3226" y="118"/>
                </a:lnTo>
                <a:lnTo>
                  <a:pt x="3242" y="128"/>
                </a:lnTo>
                <a:lnTo>
                  <a:pt x="3246" y="134"/>
                </a:lnTo>
                <a:lnTo>
                  <a:pt x="3246" y="136"/>
                </a:lnTo>
                <a:lnTo>
                  <a:pt x="3244" y="138"/>
                </a:lnTo>
                <a:lnTo>
                  <a:pt x="3238" y="140"/>
                </a:lnTo>
                <a:lnTo>
                  <a:pt x="3228" y="140"/>
                </a:lnTo>
                <a:lnTo>
                  <a:pt x="3186" y="140"/>
                </a:lnTo>
                <a:lnTo>
                  <a:pt x="3178" y="140"/>
                </a:lnTo>
                <a:lnTo>
                  <a:pt x="3174" y="138"/>
                </a:lnTo>
                <a:lnTo>
                  <a:pt x="3164" y="134"/>
                </a:lnTo>
                <a:lnTo>
                  <a:pt x="3156" y="124"/>
                </a:lnTo>
                <a:lnTo>
                  <a:pt x="3140" y="114"/>
                </a:lnTo>
                <a:lnTo>
                  <a:pt x="3130" y="108"/>
                </a:lnTo>
                <a:lnTo>
                  <a:pt x="3116" y="106"/>
                </a:lnTo>
                <a:lnTo>
                  <a:pt x="3100" y="104"/>
                </a:lnTo>
                <a:lnTo>
                  <a:pt x="3082" y="104"/>
                </a:lnTo>
                <a:lnTo>
                  <a:pt x="3048" y="104"/>
                </a:lnTo>
                <a:lnTo>
                  <a:pt x="3018" y="106"/>
                </a:lnTo>
                <a:lnTo>
                  <a:pt x="2996" y="104"/>
                </a:lnTo>
                <a:lnTo>
                  <a:pt x="2984" y="102"/>
                </a:lnTo>
                <a:lnTo>
                  <a:pt x="2980" y="98"/>
                </a:lnTo>
                <a:lnTo>
                  <a:pt x="2976" y="94"/>
                </a:lnTo>
                <a:lnTo>
                  <a:pt x="2968" y="80"/>
                </a:lnTo>
                <a:lnTo>
                  <a:pt x="2962" y="72"/>
                </a:lnTo>
                <a:lnTo>
                  <a:pt x="2954" y="68"/>
                </a:lnTo>
                <a:lnTo>
                  <a:pt x="2946" y="64"/>
                </a:lnTo>
                <a:lnTo>
                  <a:pt x="2936" y="64"/>
                </a:lnTo>
                <a:lnTo>
                  <a:pt x="2914" y="66"/>
                </a:lnTo>
                <a:lnTo>
                  <a:pt x="2888" y="68"/>
                </a:lnTo>
                <a:lnTo>
                  <a:pt x="2874" y="68"/>
                </a:lnTo>
                <a:lnTo>
                  <a:pt x="2864" y="64"/>
                </a:lnTo>
                <a:lnTo>
                  <a:pt x="2852" y="62"/>
                </a:lnTo>
                <a:lnTo>
                  <a:pt x="2844" y="58"/>
                </a:lnTo>
                <a:lnTo>
                  <a:pt x="2826" y="48"/>
                </a:lnTo>
                <a:lnTo>
                  <a:pt x="2812" y="38"/>
                </a:lnTo>
                <a:lnTo>
                  <a:pt x="2796" y="30"/>
                </a:lnTo>
                <a:lnTo>
                  <a:pt x="2776" y="26"/>
                </a:lnTo>
                <a:lnTo>
                  <a:pt x="2724" y="18"/>
                </a:lnTo>
                <a:lnTo>
                  <a:pt x="2712" y="16"/>
                </a:lnTo>
                <a:lnTo>
                  <a:pt x="2704" y="18"/>
                </a:lnTo>
                <a:lnTo>
                  <a:pt x="2702" y="22"/>
                </a:lnTo>
                <a:lnTo>
                  <a:pt x="2702" y="28"/>
                </a:lnTo>
                <a:lnTo>
                  <a:pt x="2706" y="34"/>
                </a:lnTo>
                <a:lnTo>
                  <a:pt x="2710" y="38"/>
                </a:lnTo>
                <a:lnTo>
                  <a:pt x="2716" y="42"/>
                </a:lnTo>
                <a:lnTo>
                  <a:pt x="2722" y="44"/>
                </a:lnTo>
                <a:lnTo>
                  <a:pt x="2732" y="48"/>
                </a:lnTo>
                <a:lnTo>
                  <a:pt x="2742" y="50"/>
                </a:lnTo>
                <a:lnTo>
                  <a:pt x="2754" y="52"/>
                </a:lnTo>
                <a:lnTo>
                  <a:pt x="2770" y="54"/>
                </a:lnTo>
                <a:lnTo>
                  <a:pt x="2790" y="58"/>
                </a:lnTo>
                <a:lnTo>
                  <a:pt x="2800" y="60"/>
                </a:lnTo>
                <a:lnTo>
                  <a:pt x="2810" y="66"/>
                </a:lnTo>
                <a:lnTo>
                  <a:pt x="2818" y="70"/>
                </a:lnTo>
                <a:lnTo>
                  <a:pt x="2826" y="78"/>
                </a:lnTo>
                <a:lnTo>
                  <a:pt x="2828" y="82"/>
                </a:lnTo>
                <a:lnTo>
                  <a:pt x="2828" y="84"/>
                </a:lnTo>
                <a:lnTo>
                  <a:pt x="2828" y="88"/>
                </a:lnTo>
                <a:lnTo>
                  <a:pt x="2824" y="90"/>
                </a:lnTo>
                <a:lnTo>
                  <a:pt x="2814" y="92"/>
                </a:lnTo>
                <a:lnTo>
                  <a:pt x="2800" y="96"/>
                </a:lnTo>
                <a:lnTo>
                  <a:pt x="2766" y="100"/>
                </a:lnTo>
                <a:lnTo>
                  <a:pt x="2750" y="104"/>
                </a:lnTo>
                <a:lnTo>
                  <a:pt x="2734" y="110"/>
                </a:lnTo>
                <a:lnTo>
                  <a:pt x="2722" y="116"/>
                </a:lnTo>
                <a:lnTo>
                  <a:pt x="2710" y="120"/>
                </a:lnTo>
                <a:lnTo>
                  <a:pt x="2688" y="124"/>
                </a:lnTo>
                <a:lnTo>
                  <a:pt x="2668" y="126"/>
                </a:lnTo>
                <a:lnTo>
                  <a:pt x="2660" y="128"/>
                </a:lnTo>
                <a:lnTo>
                  <a:pt x="2650" y="130"/>
                </a:lnTo>
                <a:lnTo>
                  <a:pt x="2644" y="134"/>
                </a:lnTo>
                <a:lnTo>
                  <a:pt x="2642" y="140"/>
                </a:lnTo>
                <a:lnTo>
                  <a:pt x="2644" y="144"/>
                </a:lnTo>
                <a:lnTo>
                  <a:pt x="2648" y="150"/>
                </a:lnTo>
                <a:lnTo>
                  <a:pt x="2660" y="164"/>
                </a:lnTo>
                <a:lnTo>
                  <a:pt x="2666" y="172"/>
                </a:lnTo>
                <a:lnTo>
                  <a:pt x="2670" y="180"/>
                </a:lnTo>
                <a:lnTo>
                  <a:pt x="2674" y="192"/>
                </a:lnTo>
                <a:lnTo>
                  <a:pt x="2674" y="196"/>
                </a:lnTo>
                <a:lnTo>
                  <a:pt x="2672" y="198"/>
                </a:lnTo>
                <a:lnTo>
                  <a:pt x="2666" y="202"/>
                </a:lnTo>
                <a:lnTo>
                  <a:pt x="2656" y="206"/>
                </a:lnTo>
                <a:lnTo>
                  <a:pt x="2652" y="206"/>
                </a:lnTo>
                <a:lnTo>
                  <a:pt x="2650" y="204"/>
                </a:lnTo>
                <a:lnTo>
                  <a:pt x="2652" y="196"/>
                </a:lnTo>
                <a:lnTo>
                  <a:pt x="2654" y="184"/>
                </a:lnTo>
                <a:lnTo>
                  <a:pt x="2656" y="178"/>
                </a:lnTo>
                <a:lnTo>
                  <a:pt x="2654" y="174"/>
                </a:lnTo>
                <a:lnTo>
                  <a:pt x="2632" y="144"/>
                </a:lnTo>
                <a:lnTo>
                  <a:pt x="2618" y="124"/>
                </a:lnTo>
                <a:lnTo>
                  <a:pt x="2610" y="114"/>
                </a:lnTo>
                <a:lnTo>
                  <a:pt x="2602" y="108"/>
                </a:lnTo>
                <a:lnTo>
                  <a:pt x="2596" y="106"/>
                </a:lnTo>
                <a:lnTo>
                  <a:pt x="2590" y="104"/>
                </a:lnTo>
                <a:lnTo>
                  <a:pt x="2588" y="108"/>
                </a:lnTo>
                <a:lnTo>
                  <a:pt x="2586" y="112"/>
                </a:lnTo>
                <a:lnTo>
                  <a:pt x="2586" y="124"/>
                </a:lnTo>
                <a:lnTo>
                  <a:pt x="2588" y="138"/>
                </a:lnTo>
                <a:lnTo>
                  <a:pt x="2592" y="150"/>
                </a:lnTo>
                <a:lnTo>
                  <a:pt x="2594" y="156"/>
                </a:lnTo>
                <a:lnTo>
                  <a:pt x="2598" y="162"/>
                </a:lnTo>
                <a:lnTo>
                  <a:pt x="2602" y="170"/>
                </a:lnTo>
                <a:lnTo>
                  <a:pt x="2602" y="174"/>
                </a:lnTo>
                <a:lnTo>
                  <a:pt x="2600" y="176"/>
                </a:lnTo>
                <a:lnTo>
                  <a:pt x="2596" y="176"/>
                </a:lnTo>
                <a:lnTo>
                  <a:pt x="2592" y="174"/>
                </a:lnTo>
                <a:lnTo>
                  <a:pt x="2578" y="168"/>
                </a:lnTo>
                <a:lnTo>
                  <a:pt x="2566" y="160"/>
                </a:lnTo>
                <a:lnTo>
                  <a:pt x="2560" y="158"/>
                </a:lnTo>
                <a:lnTo>
                  <a:pt x="2552" y="158"/>
                </a:lnTo>
                <a:lnTo>
                  <a:pt x="2530" y="162"/>
                </a:lnTo>
                <a:lnTo>
                  <a:pt x="2508" y="166"/>
                </a:lnTo>
                <a:lnTo>
                  <a:pt x="2498" y="166"/>
                </a:lnTo>
                <a:lnTo>
                  <a:pt x="2488" y="164"/>
                </a:lnTo>
                <a:lnTo>
                  <a:pt x="2484" y="160"/>
                </a:lnTo>
                <a:lnTo>
                  <a:pt x="2482" y="158"/>
                </a:lnTo>
                <a:lnTo>
                  <a:pt x="2482" y="156"/>
                </a:lnTo>
                <a:lnTo>
                  <a:pt x="2484" y="156"/>
                </a:lnTo>
                <a:lnTo>
                  <a:pt x="2492" y="152"/>
                </a:lnTo>
                <a:lnTo>
                  <a:pt x="2494" y="150"/>
                </a:lnTo>
                <a:lnTo>
                  <a:pt x="2496" y="148"/>
                </a:lnTo>
                <a:lnTo>
                  <a:pt x="2494" y="144"/>
                </a:lnTo>
                <a:lnTo>
                  <a:pt x="2492" y="142"/>
                </a:lnTo>
                <a:lnTo>
                  <a:pt x="2484" y="140"/>
                </a:lnTo>
                <a:lnTo>
                  <a:pt x="2472" y="138"/>
                </a:lnTo>
                <a:lnTo>
                  <a:pt x="2468" y="134"/>
                </a:lnTo>
                <a:lnTo>
                  <a:pt x="2466" y="130"/>
                </a:lnTo>
                <a:lnTo>
                  <a:pt x="2464" y="128"/>
                </a:lnTo>
                <a:lnTo>
                  <a:pt x="2466" y="124"/>
                </a:lnTo>
                <a:lnTo>
                  <a:pt x="2470" y="118"/>
                </a:lnTo>
                <a:lnTo>
                  <a:pt x="2478" y="112"/>
                </a:lnTo>
                <a:lnTo>
                  <a:pt x="2488" y="108"/>
                </a:lnTo>
                <a:lnTo>
                  <a:pt x="2512" y="98"/>
                </a:lnTo>
                <a:lnTo>
                  <a:pt x="2538" y="92"/>
                </a:lnTo>
                <a:lnTo>
                  <a:pt x="2554" y="88"/>
                </a:lnTo>
                <a:lnTo>
                  <a:pt x="2562" y="86"/>
                </a:lnTo>
                <a:lnTo>
                  <a:pt x="2564" y="84"/>
                </a:lnTo>
                <a:lnTo>
                  <a:pt x="2564" y="80"/>
                </a:lnTo>
                <a:lnTo>
                  <a:pt x="2564" y="72"/>
                </a:lnTo>
                <a:lnTo>
                  <a:pt x="2564" y="68"/>
                </a:lnTo>
                <a:lnTo>
                  <a:pt x="2562" y="66"/>
                </a:lnTo>
                <a:lnTo>
                  <a:pt x="2556" y="64"/>
                </a:lnTo>
                <a:lnTo>
                  <a:pt x="2546" y="62"/>
                </a:lnTo>
                <a:lnTo>
                  <a:pt x="2532" y="64"/>
                </a:lnTo>
                <a:lnTo>
                  <a:pt x="2516" y="66"/>
                </a:lnTo>
                <a:lnTo>
                  <a:pt x="2500" y="70"/>
                </a:lnTo>
                <a:lnTo>
                  <a:pt x="2482" y="76"/>
                </a:lnTo>
                <a:lnTo>
                  <a:pt x="2466" y="84"/>
                </a:lnTo>
                <a:lnTo>
                  <a:pt x="2450" y="92"/>
                </a:lnTo>
                <a:lnTo>
                  <a:pt x="2440" y="98"/>
                </a:lnTo>
                <a:lnTo>
                  <a:pt x="2434" y="106"/>
                </a:lnTo>
                <a:lnTo>
                  <a:pt x="2430" y="112"/>
                </a:lnTo>
                <a:lnTo>
                  <a:pt x="2428" y="124"/>
                </a:lnTo>
                <a:lnTo>
                  <a:pt x="2424" y="136"/>
                </a:lnTo>
                <a:lnTo>
                  <a:pt x="2424" y="140"/>
                </a:lnTo>
                <a:lnTo>
                  <a:pt x="2424" y="144"/>
                </a:lnTo>
                <a:lnTo>
                  <a:pt x="2428" y="148"/>
                </a:lnTo>
                <a:lnTo>
                  <a:pt x="2432" y="150"/>
                </a:lnTo>
                <a:lnTo>
                  <a:pt x="2442" y="156"/>
                </a:lnTo>
                <a:lnTo>
                  <a:pt x="2450" y="160"/>
                </a:lnTo>
                <a:lnTo>
                  <a:pt x="2452" y="164"/>
                </a:lnTo>
                <a:lnTo>
                  <a:pt x="2452" y="166"/>
                </a:lnTo>
                <a:lnTo>
                  <a:pt x="2450" y="168"/>
                </a:lnTo>
                <a:lnTo>
                  <a:pt x="2446" y="170"/>
                </a:lnTo>
                <a:lnTo>
                  <a:pt x="2418" y="180"/>
                </a:lnTo>
                <a:lnTo>
                  <a:pt x="2406" y="182"/>
                </a:lnTo>
                <a:lnTo>
                  <a:pt x="2396" y="182"/>
                </a:lnTo>
                <a:lnTo>
                  <a:pt x="2384" y="184"/>
                </a:lnTo>
                <a:lnTo>
                  <a:pt x="2370" y="188"/>
                </a:lnTo>
                <a:lnTo>
                  <a:pt x="2362" y="190"/>
                </a:lnTo>
                <a:lnTo>
                  <a:pt x="2358" y="194"/>
                </a:lnTo>
                <a:lnTo>
                  <a:pt x="2354" y="200"/>
                </a:lnTo>
                <a:lnTo>
                  <a:pt x="2350" y="208"/>
                </a:lnTo>
                <a:lnTo>
                  <a:pt x="2346" y="212"/>
                </a:lnTo>
                <a:lnTo>
                  <a:pt x="2340" y="214"/>
                </a:lnTo>
                <a:lnTo>
                  <a:pt x="2304" y="230"/>
                </a:lnTo>
                <a:lnTo>
                  <a:pt x="2300" y="230"/>
                </a:lnTo>
                <a:lnTo>
                  <a:pt x="2298" y="228"/>
                </a:lnTo>
                <a:lnTo>
                  <a:pt x="2298" y="224"/>
                </a:lnTo>
                <a:lnTo>
                  <a:pt x="2302" y="220"/>
                </a:lnTo>
                <a:lnTo>
                  <a:pt x="2308" y="214"/>
                </a:lnTo>
                <a:lnTo>
                  <a:pt x="2314" y="208"/>
                </a:lnTo>
                <a:lnTo>
                  <a:pt x="2322" y="204"/>
                </a:lnTo>
                <a:lnTo>
                  <a:pt x="2330" y="200"/>
                </a:lnTo>
                <a:lnTo>
                  <a:pt x="2338" y="200"/>
                </a:lnTo>
                <a:lnTo>
                  <a:pt x="2344" y="196"/>
                </a:lnTo>
                <a:lnTo>
                  <a:pt x="2346" y="194"/>
                </a:lnTo>
                <a:lnTo>
                  <a:pt x="2348" y="190"/>
                </a:lnTo>
                <a:lnTo>
                  <a:pt x="2346" y="184"/>
                </a:lnTo>
                <a:lnTo>
                  <a:pt x="2340" y="180"/>
                </a:lnTo>
                <a:lnTo>
                  <a:pt x="2330" y="174"/>
                </a:lnTo>
                <a:lnTo>
                  <a:pt x="2308" y="166"/>
                </a:lnTo>
                <a:lnTo>
                  <a:pt x="2244" y="148"/>
                </a:lnTo>
                <a:lnTo>
                  <a:pt x="2224" y="144"/>
                </a:lnTo>
                <a:lnTo>
                  <a:pt x="2204" y="142"/>
                </a:lnTo>
                <a:lnTo>
                  <a:pt x="2182" y="144"/>
                </a:lnTo>
                <a:lnTo>
                  <a:pt x="2160" y="146"/>
                </a:lnTo>
                <a:lnTo>
                  <a:pt x="2140" y="150"/>
                </a:lnTo>
                <a:lnTo>
                  <a:pt x="2122" y="154"/>
                </a:lnTo>
                <a:lnTo>
                  <a:pt x="2094" y="164"/>
                </a:lnTo>
                <a:lnTo>
                  <a:pt x="2080" y="172"/>
                </a:lnTo>
                <a:lnTo>
                  <a:pt x="2074" y="180"/>
                </a:lnTo>
                <a:lnTo>
                  <a:pt x="2070" y="190"/>
                </a:lnTo>
                <a:lnTo>
                  <a:pt x="2068" y="200"/>
                </a:lnTo>
                <a:lnTo>
                  <a:pt x="2064" y="208"/>
                </a:lnTo>
                <a:lnTo>
                  <a:pt x="2056" y="214"/>
                </a:lnTo>
                <a:lnTo>
                  <a:pt x="2032" y="230"/>
                </a:lnTo>
                <a:lnTo>
                  <a:pt x="1978" y="258"/>
                </a:lnTo>
                <a:lnTo>
                  <a:pt x="1970" y="264"/>
                </a:lnTo>
                <a:lnTo>
                  <a:pt x="1966" y="270"/>
                </a:lnTo>
                <a:lnTo>
                  <a:pt x="1966" y="276"/>
                </a:lnTo>
                <a:lnTo>
                  <a:pt x="1968" y="284"/>
                </a:lnTo>
                <a:lnTo>
                  <a:pt x="1976" y="296"/>
                </a:lnTo>
                <a:lnTo>
                  <a:pt x="1984" y="308"/>
                </a:lnTo>
                <a:lnTo>
                  <a:pt x="1988" y="312"/>
                </a:lnTo>
                <a:lnTo>
                  <a:pt x="1992" y="314"/>
                </a:lnTo>
                <a:lnTo>
                  <a:pt x="1998" y="314"/>
                </a:lnTo>
                <a:lnTo>
                  <a:pt x="2004" y="314"/>
                </a:lnTo>
                <a:lnTo>
                  <a:pt x="2018" y="312"/>
                </a:lnTo>
                <a:lnTo>
                  <a:pt x="2034" y="308"/>
                </a:lnTo>
                <a:lnTo>
                  <a:pt x="2042" y="306"/>
                </a:lnTo>
                <a:lnTo>
                  <a:pt x="2048" y="308"/>
                </a:lnTo>
                <a:lnTo>
                  <a:pt x="2052" y="312"/>
                </a:lnTo>
                <a:lnTo>
                  <a:pt x="2054" y="316"/>
                </a:lnTo>
                <a:lnTo>
                  <a:pt x="2056" y="328"/>
                </a:lnTo>
                <a:lnTo>
                  <a:pt x="2058" y="340"/>
                </a:lnTo>
                <a:lnTo>
                  <a:pt x="2060" y="342"/>
                </a:lnTo>
                <a:lnTo>
                  <a:pt x="2062" y="344"/>
                </a:lnTo>
                <a:lnTo>
                  <a:pt x="2070" y="348"/>
                </a:lnTo>
                <a:lnTo>
                  <a:pt x="2082" y="346"/>
                </a:lnTo>
                <a:lnTo>
                  <a:pt x="2096" y="340"/>
                </a:lnTo>
                <a:lnTo>
                  <a:pt x="2104" y="336"/>
                </a:lnTo>
                <a:lnTo>
                  <a:pt x="2108" y="330"/>
                </a:lnTo>
                <a:lnTo>
                  <a:pt x="2112" y="324"/>
                </a:lnTo>
                <a:lnTo>
                  <a:pt x="2114" y="318"/>
                </a:lnTo>
                <a:lnTo>
                  <a:pt x="2114" y="306"/>
                </a:lnTo>
                <a:lnTo>
                  <a:pt x="2114" y="294"/>
                </a:lnTo>
                <a:lnTo>
                  <a:pt x="2112" y="284"/>
                </a:lnTo>
                <a:lnTo>
                  <a:pt x="2112" y="276"/>
                </a:lnTo>
                <a:lnTo>
                  <a:pt x="2116" y="266"/>
                </a:lnTo>
                <a:lnTo>
                  <a:pt x="2124" y="254"/>
                </a:lnTo>
                <a:lnTo>
                  <a:pt x="2146" y="232"/>
                </a:lnTo>
                <a:lnTo>
                  <a:pt x="2156" y="224"/>
                </a:lnTo>
                <a:lnTo>
                  <a:pt x="2166" y="216"/>
                </a:lnTo>
                <a:lnTo>
                  <a:pt x="2170" y="214"/>
                </a:lnTo>
                <a:lnTo>
                  <a:pt x="2172" y="214"/>
                </a:lnTo>
                <a:lnTo>
                  <a:pt x="2174" y="216"/>
                </a:lnTo>
                <a:lnTo>
                  <a:pt x="2174" y="218"/>
                </a:lnTo>
                <a:lnTo>
                  <a:pt x="2170" y="228"/>
                </a:lnTo>
                <a:lnTo>
                  <a:pt x="2158" y="240"/>
                </a:lnTo>
                <a:lnTo>
                  <a:pt x="2152" y="246"/>
                </a:lnTo>
                <a:lnTo>
                  <a:pt x="2148" y="250"/>
                </a:lnTo>
                <a:lnTo>
                  <a:pt x="2146" y="256"/>
                </a:lnTo>
                <a:lnTo>
                  <a:pt x="2148" y="260"/>
                </a:lnTo>
                <a:lnTo>
                  <a:pt x="2154" y="270"/>
                </a:lnTo>
                <a:lnTo>
                  <a:pt x="2160" y="282"/>
                </a:lnTo>
                <a:lnTo>
                  <a:pt x="2164" y="288"/>
                </a:lnTo>
                <a:lnTo>
                  <a:pt x="2170" y="290"/>
                </a:lnTo>
                <a:lnTo>
                  <a:pt x="2176" y="290"/>
                </a:lnTo>
                <a:lnTo>
                  <a:pt x="2182" y="288"/>
                </a:lnTo>
                <a:lnTo>
                  <a:pt x="2198" y="284"/>
                </a:lnTo>
                <a:lnTo>
                  <a:pt x="2206" y="280"/>
                </a:lnTo>
                <a:lnTo>
                  <a:pt x="2216" y="278"/>
                </a:lnTo>
                <a:lnTo>
                  <a:pt x="2222" y="278"/>
                </a:lnTo>
                <a:lnTo>
                  <a:pt x="2224" y="280"/>
                </a:lnTo>
                <a:lnTo>
                  <a:pt x="2220" y="284"/>
                </a:lnTo>
                <a:lnTo>
                  <a:pt x="2212" y="288"/>
                </a:lnTo>
                <a:lnTo>
                  <a:pt x="2194" y="296"/>
                </a:lnTo>
                <a:lnTo>
                  <a:pt x="2184" y="300"/>
                </a:lnTo>
                <a:lnTo>
                  <a:pt x="2176" y="300"/>
                </a:lnTo>
                <a:lnTo>
                  <a:pt x="2170" y="302"/>
                </a:lnTo>
                <a:lnTo>
                  <a:pt x="2168" y="304"/>
                </a:lnTo>
                <a:lnTo>
                  <a:pt x="2168" y="306"/>
                </a:lnTo>
                <a:lnTo>
                  <a:pt x="2168" y="310"/>
                </a:lnTo>
                <a:lnTo>
                  <a:pt x="2168" y="318"/>
                </a:lnTo>
                <a:lnTo>
                  <a:pt x="2168" y="320"/>
                </a:lnTo>
                <a:lnTo>
                  <a:pt x="2164" y="320"/>
                </a:lnTo>
                <a:lnTo>
                  <a:pt x="2156" y="322"/>
                </a:lnTo>
                <a:lnTo>
                  <a:pt x="2152" y="328"/>
                </a:lnTo>
                <a:lnTo>
                  <a:pt x="2150" y="336"/>
                </a:lnTo>
                <a:lnTo>
                  <a:pt x="2148" y="350"/>
                </a:lnTo>
                <a:lnTo>
                  <a:pt x="2146" y="360"/>
                </a:lnTo>
                <a:lnTo>
                  <a:pt x="2144" y="364"/>
                </a:lnTo>
                <a:lnTo>
                  <a:pt x="2142" y="364"/>
                </a:lnTo>
                <a:lnTo>
                  <a:pt x="2136" y="366"/>
                </a:lnTo>
                <a:lnTo>
                  <a:pt x="2126" y="370"/>
                </a:lnTo>
                <a:lnTo>
                  <a:pt x="2116" y="372"/>
                </a:lnTo>
                <a:lnTo>
                  <a:pt x="2102" y="374"/>
                </a:lnTo>
                <a:lnTo>
                  <a:pt x="2088" y="374"/>
                </a:lnTo>
                <a:lnTo>
                  <a:pt x="2072" y="372"/>
                </a:lnTo>
                <a:lnTo>
                  <a:pt x="2064" y="368"/>
                </a:lnTo>
                <a:lnTo>
                  <a:pt x="2058" y="364"/>
                </a:lnTo>
                <a:lnTo>
                  <a:pt x="2052" y="354"/>
                </a:lnTo>
                <a:lnTo>
                  <a:pt x="2044" y="344"/>
                </a:lnTo>
                <a:lnTo>
                  <a:pt x="2042" y="338"/>
                </a:lnTo>
                <a:lnTo>
                  <a:pt x="2036" y="332"/>
                </a:lnTo>
                <a:lnTo>
                  <a:pt x="2030" y="328"/>
                </a:lnTo>
                <a:lnTo>
                  <a:pt x="2026" y="328"/>
                </a:lnTo>
                <a:lnTo>
                  <a:pt x="2024" y="328"/>
                </a:lnTo>
                <a:lnTo>
                  <a:pt x="2022" y="332"/>
                </a:lnTo>
                <a:lnTo>
                  <a:pt x="2018" y="340"/>
                </a:lnTo>
                <a:lnTo>
                  <a:pt x="2018" y="348"/>
                </a:lnTo>
                <a:lnTo>
                  <a:pt x="2016" y="356"/>
                </a:lnTo>
                <a:lnTo>
                  <a:pt x="2010" y="364"/>
                </a:lnTo>
                <a:lnTo>
                  <a:pt x="2002" y="372"/>
                </a:lnTo>
                <a:lnTo>
                  <a:pt x="1996" y="374"/>
                </a:lnTo>
                <a:lnTo>
                  <a:pt x="1988" y="378"/>
                </a:lnTo>
                <a:lnTo>
                  <a:pt x="1978" y="386"/>
                </a:lnTo>
                <a:lnTo>
                  <a:pt x="1968" y="398"/>
                </a:lnTo>
                <a:lnTo>
                  <a:pt x="1956" y="412"/>
                </a:lnTo>
                <a:lnTo>
                  <a:pt x="1952" y="416"/>
                </a:lnTo>
                <a:lnTo>
                  <a:pt x="1948" y="420"/>
                </a:lnTo>
                <a:lnTo>
                  <a:pt x="1946" y="420"/>
                </a:lnTo>
                <a:lnTo>
                  <a:pt x="1942" y="420"/>
                </a:lnTo>
                <a:lnTo>
                  <a:pt x="1936" y="416"/>
                </a:lnTo>
                <a:lnTo>
                  <a:pt x="1934" y="412"/>
                </a:lnTo>
                <a:lnTo>
                  <a:pt x="1934" y="406"/>
                </a:lnTo>
                <a:lnTo>
                  <a:pt x="1936" y="398"/>
                </a:lnTo>
                <a:lnTo>
                  <a:pt x="1938" y="390"/>
                </a:lnTo>
                <a:lnTo>
                  <a:pt x="1936" y="384"/>
                </a:lnTo>
                <a:lnTo>
                  <a:pt x="1936" y="378"/>
                </a:lnTo>
                <a:lnTo>
                  <a:pt x="1932" y="372"/>
                </a:lnTo>
                <a:lnTo>
                  <a:pt x="1928" y="366"/>
                </a:lnTo>
                <a:lnTo>
                  <a:pt x="1916" y="352"/>
                </a:lnTo>
                <a:lnTo>
                  <a:pt x="1912" y="344"/>
                </a:lnTo>
                <a:lnTo>
                  <a:pt x="1910" y="334"/>
                </a:lnTo>
                <a:lnTo>
                  <a:pt x="1908" y="322"/>
                </a:lnTo>
                <a:lnTo>
                  <a:pt x="1910" y="308"/>
                </a:lnTo>
                <a:lnTo>
                  <a:pt x="1912" y="296"/>
                </a:lnTo>
                <a:lnTo>
                  <a:pt x="1912" y="290"/>
                </a:lnTo>
                <a:lnTo>
                  <a:pt x="1908" y="286"/>
                </a:lnTo>
                <a:lnTo>
                  <a:pt x="1904" y="286"/>
                </a:lnTo>
                <a:lnTo>
                  <a:pt x="1892" y="290"/>
                </a:lnTo>
                <a:lnTo>
                  <a:pt x="1872" y="294"/>
                </a:lnTo>
                <a:lnTo>
                  <a:pt x="1856" y="298"/>
                </a:lnTo>
                <a:lnTo>
                  <a:pt x="1844" y="304"/>
                </a:lnTo>
                <a:lnTo>
                  <a:pt x="1838" y="312"/>
                </a:lnTo>
                <a:lnTo>
                  <a:pt x="1836" y="318"/>
                </a:lnTo>
                <a:lnTo>
                  <a:pt x="1832" y="328"/>
                </a:lnTo>
                <a:lnTo>
                  <a:pt x="1824" y="340"/>
                </a:lnTo>
                <a:lnTo>
                  <a:pt x="1802" y="368"/>
                </a:lnTo>
                <a:lnTo>
                  <a:pt x="1798" y="374"/>
                </a:lnTo>
                <a:lnTo>
                  <a:pt x="1794" y="382"/>
                </a:lnTo>
                <a:lnTo>
                  <a:pt x="1794" y="388"/>
                </a:lnTo>
                <a:lnTo>
                  <a:pt x="1794" y="394"/>
                </a:lnTo>
                <a:lnTo>
                  <a:pt x="1798" y="408"/>
                </a:lnTo>
                <a:lnTo>
                  <a:pt x="1806" y="422"/>
                </a:lnTo>
                <a:lnTo>
                  <a:pt x="1810" y="428"/>
                </a:lnTo>
                <a:lnTo>
                  <a:pt x="1814" y="428"/>
                </a:lnTo>
                <a:lnTo>
                  <a:pt x="1820" y="428"/>
                </a:lnTo>
                <a:lnTo>
                  <a:pt x="1824" y="424"/>
                </a:lnTo>
                <a:lnTo>
                  <a:pt x="1836" y="412"/>
                </a:lnTo>
                <a:lnTo>
                  <a:pt x="1842" y="398"/>
                </a:lnTo>
                <a:lnTo>
                  <a:pt x="1848" y="388"/>
                </a:lnTo>
                <a:lnTo>
                  <a:pt x="1854" y="380"/>
                </a:lnTo>
                <a:lnTo>
                  <a:pt x="1858" y="378"/>
                </a:lnTo>
                <a:lnTo>
                  <a:pt x="1860" y="378"/>
                </a:lnTo>
                <a:lnTo>
                  <a:pt x="1864" y="378"/>
                </a:lnTo>
                <a:lnTo>
                  <a:pt x="1868" y="382"/>
                </a:lnTo>
                <a:lnTo>
                  <a:pt x="1870" y="384"/>
                </a:lnTo>
                <a:lnTo>
                  <a:pt x="1870" y="388"/>
                </a:lnTo>
                <a:lnTo>
                  <a:pt x="1864" y="398"/>
                </a:lnTo>
                <a:lnTo>
                  <a:pt x="1854" y="410"/>
                </a:lnTo>
                <a:lnTo>
                  <a:pt x="1852" y="418"/>
                </a:lnTo>
                <a:lnTo>
                  <a:pt x="1850" y="424"/>
                </a:lnTo>
                <a:lnTo>
                  <a:pt x="1848" y="432"/>
                </a:lnTo>
                <a:lnTo>
                  <a:pt x="1850" y="436"/>
                </a:lnTo>
                <a:lnTo>
                  <a:pt x="1852" y="440"/>
                </a:lnTo>
                <a:lnTo>
                  <a:pt x="1854" y="440"/>
                </a:lnTo>
                <a:lnTo>
                  <a:pt x="1864" y="440"/>
                </a:lnTo>
                <a:lnTo>
                  <a:pt x="1880" y="436"/>
                </a:lnTo>
                <a:lnTo>
                  <a:pt x="1892" y="432"/>
                </a:lnTo>
                <a:lnTo>
                  <a:pt x="1896" y="430"/>
                </a:lnTo>
                <a:lnTo>
                  <a:pt x="1900" y="430"/>
                </a:lnTo>
                <a:lnTo>
                  <a:pt x="1910" y="434"/>
                </a:lnTo>
                <a:lnTo>
                  <a:pt x="1914" y="436"/>
                </a:lnTo>
                <a:lnTo>
                  <a:pt x="1914" y="440"/>
                </a:lnTo>
                <a:lnTo>
                  <a:pt x="1912" y="442"/>
                </a:lnTo>
                <a:lnTo>
                  <a:pt x="1906" y="444"/>
                </a:lnTo>
                <a:lnTo>
                  <a:pt x="1888" y="448"/>
                </a:lnTo>
                <a:lnTo>
                  <a:pt x="1872" y="450"/>
                </a:lnTo>
                <a:lnTo>
                  <a:pt x="1864" y="452"/>
                </a:lnTo>
                <a:lnTo>
                  <a:pt x="1860" y="454"/>
                </a:lnTo>
                <a:lnTo>
                  <a:pt x="1858" y="456"/>
                </a:lnTo>
                <a:lnTo>
                  <a:pt x="1858" y="460"/>
                </a:lnTo>
                <a:lnTo>
                  <a:pt x="1860" y="466"/>
                </a:lnTo>
                <a:lnTo>
                  <a:pt x="1864" y="470"/>
                </a:lnTo>
                <a:lnTo>
                  <a:pt x="1876" y="480"/>
                </a:lnTo>
                <a:lnTo>
                  <a:pt x="1882" y="486"/>
                </a:lnTo>
                <a:lnTo>
                  <a:pt x="1886" y="492"/>
                </a:lnTo>
                <a:lnTo>
                  <a:pt x="1886" y="498"/>
                </a:lnTo>
                <a:lnTo>
                  <a:pt x="1886" y="502"/>
                </a:lnTo>
                <a:lnTo>
                  <a:pt x="1886" y="508"/>
                </a:lnTo>
                <a:lnTo>
                  <a:pt x="1882" y="512"/>
                </a:lnTo>
                <a:lnTo>
                  <a:pt x="1878" y="514"/>
                </a:lnTo>
                <a:lnTo>
                  <a:pt x="1874" y="516"/>
                </a:lnTo>
                <a:lnTo>
                  <a:pt x="1848" y="520"/>
                </a:lnTo>
                <a:lnTo>
                  <a:pt x="1808" y="528"/>
                </a:lnTo>
                <a:lnTo>
                  <a:pt x="1798" y="532"/>
                </a:lnTo>
                <a:lnTo>
                  <a:pt x="1792" y="536"/>
                </a:lnTo>
                <a:lnTo>
                  <a:pt x="1790" y="542"/>
                </a:lnTo>
                <a:lnTo>
                  <a:pt x="1792" y="548"/>
                </a:lnTo>
                <a:lnTo>
                  <a:pt x="1796" y="564"/>
                </a:lnTo>
                <a:lnTo>
                  <a:pt x="1798" y="570"/>
                </a:lnTo>
                <a:lnTo>
                  <a:pt x="1796" y="576"/>
                </a:lnTo>
                <a:lnTo>
                  <a:pt x="1794" y="590"/>
                </a:lnTo>
                <a:lnTo>
                  <a:pt x="1792" y="606"/>
                </a:lnTo>
                <a:lnTo>
                  <a:pt x="1794" y="614"/>
                </a:lnTo>
                <a:lnTo>
                  <a:pt x="1796" y="620"/>
                </a:lnTo>
                <a:lnTo>
                  <a:pt x="1798" y="624"/>
                </a:lnTo>
                <a:lnTo>
                  <a:pt x="1804" y="626"/>
                </a:lnTo>
                <a:lnTo>
                  <a:pt x="1808" y="628"/>
                </a:lnTo>
                <a:lnTo>
                  <a:pt x="1812" y="632"/>
                </a:lnTo>
                <a:lnTo>
                  <a:pt x="1814" y="636"/>
                </a:lnTo>
                <a:lnTo>
                  <a:pt x="1816" y="642"/>
                </a:lnTo>
                <a:lnTo>
                  <a:pt x="1816" y="654"/>
                </a:lnTo>
                <a:lnTo>
                  <a:pt x="1814" y="658"/>
                </a:lnTo>
                <a:lnTo>
                  <a:pt x="1810" y="662"/>
                </a:lnTo>
                <a:lnTo>
                  <a:pt x="1800" y="676"/>
                </a:lnTo>
                <a:lnTo>
                  <a:pt x="1792" y="684"/>
                </a:lnTo>
                <a:lnTo>
                  <a:pt x="1780" y="694"/>
                </a:lnTo>
                <a:lnTo>
                  <a:pt x="1774" y="700"/>
                </a:lnTo>
                <a:lnTo>
                  <a:pt x="1770" y="706"/>
                </a:lnTo>
                <a:lnTo>
                  <a:pt x="1770" y="712"/>
                </a:lnTo>
                <a:lnTo>
                  <a:pt x="1770" y="716"/>
                </a:lnTo>
                <a:lnTo>
                  <a:pt x="1770" y="730"/>
                </a:lnTo>
                <a:lnTo>
                  <a:pt x="1770" y="736"/>
                </a:lnTo>
                <a:lnTo>
                  <a:pt x="1768" y="744"/>
                </a:lnTo>
                <a:lnTo>
                  <a:pt x="1766" y="750"/>
                </a:lnTo>
                <a:lnTo>
                  <a:pt x="1762" y="754"/>
                </a:lnTo>
                <a:lnTo>
                  <a:pt x="1752" y="758"/>
                </a:lnTo>
                <a:lnTo>
                  <a:pt x="1740" y="762"/>
                </a:lnTo>
                <a:lnTo>
                  <a:pt x="1732" y="766"/>
                </a:lnTo>
                <a:lnTo>
                  <a:pt x="1724" y="774"/>
                </a:lnTo>
                <a:lnTo>
                  <a:pt x="1712" y="790"/>
                </a:lnTo>
                <a:lnTo>
                  <a:pt x="1700" y="804"/>
                </a:lnTo>
                <a:lnTo>
                  <a:pt x="1680" y="838"/>
                </a:lnTo>
                <a:lnTo>
                  <a:pt x="1672" y="852"/>
                </a:lnTo>
                <a:lnTo>
                  <a:pt x="1670" y="858"/>
                </a:lnTo>
                <a:lnTo>
                  <a:pt x="1670" y="864"/>
                </a:lnTo>
                <a:lnTo>
                  <a:pt x="1670" y="870"/>
                </a:lnTo>
                <a:lnTo>
                  <a:pt x="1672" y="876"/>
                </a:lnTo>
                <a:lnTo>
                  <a:pt x="1682" y="894"/>
                </a:lnTo>
                <a:lnTo>
                  <a:pt x="1688" y="906"/>
                </a:lnTo>
                <a:lnTo>
                  <a:pt x="1690" y="914"/>
                </a:lnTo>
                <a:lnTo>
                  <a:pt x="1690" y="922"/>
                </a:lnTo>
                <a:lnTo>
                  <a:pt x="1688" y="928"/>
                </a:lnTo>
                <a:lnTo>
                  <a:pt x="1678" y="942"/>
                </a:lnTo>
                <a:lnTo>
                  <a:pt x="1668" y="960"/>
                </a:lnTo>
                <a:lnTo>
                  <a:pt x="1664" y="970"/>
                </a:lnTo>
                <a:lnTo>
                  <a:pt x="1662" y="976"/>
                </a:lnTo>
                <a:lnTo>
                  <a:pt x="1662" y="982"/>
                </a:lnTo>
                <a:lnTo>
                  <a:pt x="1666" y="988"/>
                </a:lnTo>
                <a:lnTo>
                  <a:pt x="1672" y="998"/>
                </a:lnTo>
                <a:lnTo>
                  <a:pt x="1676" y="1004"/>
                </a:lnTo>
                <a:lnTo>
                  <a:pt x="1680" y="1012"/>
                </a:lnTo>
                <a:lnTo>
                  <a:pt x="1682" y="1020"/>
                </a:lnTo>
                <a:lnTo>
                  <a:pt x="1686" y="1026"/>
                </a:lnTo>
                <a:lnTo>
                  <a:pt x="1692" y="1034"/>
                </a:lnTo>
                <a:lnTo>
                  <a:pt x="1700" y="1042"/>
                </a:lnTo>
                <a:lnTo>
                  <a:pt x="1702" y="1046"/>
                </a:lnTo>
                <a:lnTo>
                  <a:pt x="1704" y="1054"/>
                </a:lnTo>
                <a:lnTo>
                  <a:pt x="1708" y="1070"/>
                </a:lnTo>
                <a:lnTo>
                  <a:pt x="1716" y="1080"/>
                </a:lnTo>
                <a:lnTo>
                  <a:pt x="1726" y="1090"/>
                </a:lnTo>
                <a:lnTo>
                  <a:pt x="1740" y="1102"/>
                </a:lnTo>
                <a:lnTo>
                  <a:pt x="1774" y="1128"/>
                </a:lnTo>
                <a:lnTo>
                  <a:pt x="1788" y="1136"/>
                </a:lnTo>
                <a:lnTo>
                  <a:pt x="1794" y="1138"/>
                </a:lnTo>
                <a:lnTo>
                  <a:pt x="1798" y="1138"/>
                </a:lnTo>
                <a:lnTo>
                  <a:pt x="1808" y="1132"/>
                </a:lnTo>
                <a:lnTo>
                  <a:pt x="1824" y="1126"/>
                </a:lnTo>
                <a:lnTo>
                  <a:pt x="1842" y="1122"/>
                </a:lnTo>
                <a:lnTo>
                  <a:pt x="1854" y="1120"/>
                </a:lnTo>
                <a:lnTo>
                  <a:pt x="1868" y="1120"/>
                </a:lnTo>
                <a:lnTo>
                  <a:pt x="1880" y="1120"/>
                </a:lnTo>
                <a:lnTo>
                  <a:pt x="1888" y="1118"/>
                </a:lnTo>
                <a:lnTo>
                  <a:pt x="1894" y="1116"/>
                </a:lnTo>
                <a:lnTo>
                  <a:pt x="1900" y="1112"/>
                </a:lnTo>
                <a:lnTo>
                  <a:pt x="1912" y="1104"/>
                </a:lnTo>
                <a:lnTo>
                  <a:pt x="1920" y="1100"/>
                </a:lnTo>
                <a:lnTo>
                  <a:pt x="1934" y="1096"/>
                </a:lnTo>
                <a:lnTo>
                  <a:pt x="1954" y="1094"/>
                </a:lnTo>
                <a:lnTo>
                  <a:pt x="1958" y="1096"/>
                </a:lnTo>
                <a:lnTo>
                  <a:pt x="1958" y="1098"/>
                </a:lnTo>
                <a:lnTo>
                  <a:pt x="1956" y="1104"/>
                </a:lnTo>
                <a:lnTo>
                  <a:pt x="1956" y="1110"/>
                </a:lnTo>
                <a:lnTo>
                  <a:pt x="1956" y="1114"/>
                </a:lnTo>
                <a:lnTo>
                  <a:pt x="1960" y="1118"/>
                </a:lnTo>
                <a:lnTo>
                  <a:pt x="1964" y="1122"/>
                </a:lnTo>
                <a:lnTo>
                  <a:pt x="1976" y="1130"/>
                </a:lnTo>
                <a:lnTo>
                  <a:pt x="1994" y="1136"/>
                </a:lnTo>
                <a:lnTo>
                  <a:pt x="2014" y="1138"/>
                </a:lnTo>
                <a:lnTo>
                  <a:pt x="2024" y="1140"/>
                </a:lnTo>
                <a:lnTo>
                  <a:pt x="2028" y="1146"/>
                </a:lnTo>
                <a:lnTo>
                  <a:pt x="2030" y="1152"/>
                </a:lnTo>
                <a:lnTo>
                  <a:pt x="2028" y="1162"/>
                </a:lnTo>
                <a:lnTo>
                  <a:pt x="2022" y="1182"/>
                </a:lnTo>
                <a:lnTo>
                  <a:pt x="2020" y="1192"/>
                </a:lnTo>
                <a:lnTo>
                  <a:pt x="2018" y="1202"/>
                </a:lnTo>
                <a:lnTo>
                  <a:pt x="2018" y="1214"/>
                </a:lnTo>
                <a:lnTo>
                  <a:pt x="2018" y="1224"/>
                </a:lnTo>
                <a:lnTo>
                  <a:pt x="2024" y="1232"/>
                </a:lnTo>
                <a:lnTo>
                  <a:pt x="2032" y="1244"/>
                </a:lnTo>
                <a:lnTo>
                  <a:pt x="2044" y="1264"/>
                </a:lnTo>
                <a:lnTo>
                  <a:pt x="2056" y="1288"/>
                </a:lnTo>
                <a:lnTo>
                  <a:pt x="2066" y="1312"/>
                </a:lnTo>
                <a:lnTo>
                  <a:pt x="2074" y="1334"/>
                </a:lnTo>
                <a:lnTo>
                  <a:pt x="2074" y="1342"/>
                </a:lnTo>
                <a:lnTo>
                  <a:pt x="2074" y="1352"/>
                </a:lnTo>
                <a:lnTo>
                  <a:pt x="2070" y="1370"/>
                </a:lnTo>
                <a:lnTo>
                  <a:pt x="2064" y="1390"/>
                </a:lnTo>
                <a:lnTo>
                  <a:pt x="2054" y="1406"/>
                </a:lnTo>
                <a:lnTo>
                  <a:pt x="2050" y="1416"/>
                </a:lnTo>
                <a:lnTo>
                  <a:pt x="2048" y="1428"/>
                </a:lnTo>
                <a:lnTo>
                  <a:pt x="2048" y="1440"/>
                </a:lnTo>
                <a:lnTo>
                  <a:pt x="2048" y="1456"/>
                </a:lnTo>
                <a:lnTo>
                  <a:pt x="2052" y="1470"/>
                </a:lnTo>
                <a:lnTo>
                  <a:pt x="2058" y="1486"/>
                </a:lnTo>
                <a:lnTo>
                  <a:pt x="2066" y="1502"/>
                </a:lnTo>
                <a:lnTo>
                  <a:pt x="2074" y="1516"/>
                </a:lnTo>
                <a:lnTo>
                  <a:pt x="2084" y="1528"/>
                </a:lnTo>
                <a:lnTo>
                  <a:pt x="2088" y="1538"/>
                </a:lnTo>
                <a:lnTo>
                  <a:pt x="2092" y="1546"/>
                </a:lnTo>
                <a:lnTo>
                  <a:pt x="2092" y="1552"/>
                </a:lnTo>
                <a:lnTo>
                  <a:pt x="2088" y="1568"/>
                </a:lnTo>
                <a:lnTo>
                  <a:pt x="2088" y="1578"/>
                </a:lnTo>
                <a:lnTo>
                  <a:pt x="2086" y="1590"/>
                </a:lnTo>
                <a:lnTo>
                  <a:pt x="2088" y="1602"/>
                </a:lnTo>
                <a:lnTo>
                  <a:pt x="2090" y="1612"/>
                </a:lnTo>
                <a:lnTo>
                  <a:pt x="2094" y="1618"/>
                </a:lnTo>
                <a:lnTo>
                  <a:pt x="2098" y="1624"/>
                </a:lnTo>
                <a:lnTo>
                  <a:pt x="2110" y="1632"/>
                </a:lnTo>
                <a:lnTo>
                  <a:pt x="2116" y="1636"/>
                </a:lnTo>
                <a:lnTo>
                  <a:pt x="2122" y="1644"/>
                </a:lnTo>
                <a:lnTo>
                  <a:pt x="2126" y="1652"/>
                </a:lnTo>
                <a:lnTo>
                  <a:pt x="2130" y="1664"/>
                </a:lnTo>
                <a:lnTo>
                  <a:pt x="2134" y="1686"/>
                </a:lnTo>
                <a:lnTo>
                  <a:pt x="2136" y="1708"/>
                </a:lnTo>
                <a:lnTo>
                  <a:pt x="2140" y="1718"/>
                </a:lnTo>
                <a:lnTo>
                  <a:pt x="2144" y="1728"/>
                </a:lnTo>
                <a:lnTo>
                  <a:pt x="2150" y="1734"/>
                </a:lnTo>
                <a:lnTo>
                  <a:pt x="2156" y="1738"/>
                </a:lnTo>
                <a:lnTo>
                  <a:pt x="2162" y="1738"/>
                </a:lnTo>
                <a:lnTo>
                  <a:pt x="2170" y="1736"/>
                </a:lnTo>
                <a:lnTo>
                  <a:pt x="2188" y="1728"/>
                </a:lnTo>
                <a:lnTo>
                  <a:pt x="2208" y="1720"/>
                </a:lnTo>
                <a:lnTo>
                  <a:pt x="2226" y="1714"/>
                </a:lnTo>
                <a:lnTo>
                  <a:pt x="2242" y="1710"/>
                </a:lnTo>
                <a:lnTo>
                  <a:pt x="2258" y="1702"/>
                </a:lnTo>
                <a:lnTo>
                  <a:pt x="2278" y="1690"/>
                </a:lnTo>
                <a:lnTo>
                  <a:pt x="2290" y="1680"/>
                </a:lnTo>
                <a:lnTo>
                  <a:pt x="2300" y="1668"/>
                </a:lnTo>
                <a:lnTo>
                  <a:pt x="2310" y="1656"/>
                </a:lnTo>
                <a:lnTo>
                  <a:pt x="2320" y="1644"/>
                </a:lnTo>
                <a:lnTo>
                  <a:pt x="2332" y="1620"/>
                </a:lnTo>
                <a:lnTo>
                  <a:pt x="2334" y="1612"/>
                </a:lnTo>
                <a:lnTo>
                  <a:pt x="2336" y="1606"/>
                </a:lnTo>
                <a:lnTo>
                  <a:pt x="2338" y="1596"/>
                </a:lnTo>
                <a:lnTo>
                  <a:pt x="2342" y="1590"/>
                </a:lnTo>
                <a:lnTo>
                  <a:pt x="2352" y="1584"/>
                </a:lnTo>
                <a:lnTo>
                  <a:pt x="2362" y="1580"/>
                </a:lnTo>
                <a:lnTo>
                  <a:pt x="2368" y="1576"/>
                </a:lnTo>
                <a:lnTo>
                  <a:pt x="2372" y="1568"/>
                </a:lnTo>
                <a:lnTo>
                  <a:pt x="2374" y="1560"/>
                </a:lnTo>
                <a:lnTo>
                  <a:pt x="2376" y="1550"/>
                </a:lnTo>
                <a:lnTo>
                  <a:pt x="2376" y="1532"/>
                </a:lnTo>
                <a:lnTo>
                  <a:pt x="2374" y="1518"/>
                </a:lnTo>
                <a:lnTo>
                  <a:pt x="2374" y="1510"/>
                </a:lnTo>
                <a:lnTo>
                  <a:pt x="2376" y="1502"/>
                </a:lnTo>
                <a:lnTo>
                  <a:pt x="2380" y="1494"/>
                </a:lnTo>
                <a:lnTo>
                  <a:pt x="2384" y="1488"/>
                </a:lnTo>
                <a:lnTo>
                  <a:pt x="2414" y="1460"/>
                </a:lnTo>
                <a:lnTo>
                  <a:pt x="2448" y="1424"/>
                </a:lnTo>
                <a:lnTo>
                  <a:pt x="2452" y="1418"/>
                </a:lnTo>
                <a:lnTo>
                  <a:pt x="2456" y="1412"/>
                </a:lnTo>
                <a:lnTo>
                  <a:pt x="2456" y="1404"/>
                </a:lnTo>
                <a:lnTo>
                  <a:pt x="2454" y="1396"/>
                </a:lnTo>
                <a:lnTo>
                  <a:pt x="2450" y="1378"/>
                </a:lnTo>
                <a:lnTo>
                  <a:pt x="2446" y="1358"/>
                </a:lnTo>
                <a:lnTo>
                  <a:pt x="2444" y="1340"/>
                </a:lnTo>
                <a:lnTo>
                  <a:pt x="2438" y="1324"/>
                </a:lnTo>
                <a:lnTo>
                  <a:pt x="2436" y="1310"/>
                </a:lnTo>
                <a:lnTo>
                  <a:pt x="2434" y="1288"/>
                </a:lnTo>
                <a:lnTo>
                  <a:pt x="2432" y="1270"/>
                </a:lnTo>
                <a:lnTo>
                  <a:pt x="2434" y="1262"/>
                </a:lnTo>
                <a:lnTo>
                  <a:pt x="2436" y="1256"/>
                </a:lnTo>
                <a:lnTo>
                  <a:pt x="2440" y="1248"/>
                </a:lnTo>
                <a:lnTo>
                  <a:pt x="2448" y="1238"/>
                </a:lnTo>
                <a:lnTo>
                  <a:pt x="2478" y="1208"/>
                </a:lnTo>
                <a:lnTo>
                  <a:pt x="2500" y="1186"/>
                </a:lnTo>
                <a:lnTo>
                  <a:pt x="2520" y="1164"/>
                </a:lnTo>
                <a:lnTo>
                  <a:pt x="2538" y="1142"/>
                </a:lnTo>
                <a:lnTo>
                  <a:pt x="2554" y="1118"/>
                </a:lnTo>
                <a:lnTo>
                  <a:pt x="2580" y="1078"/>
                </a:lnTo>
                <a:lnTo>
                  <a:pt x="2588" y="1064"/>
                </a:lnTo>
                <a:lnTo>
                  <a:pt x="2592" y="1054"/>
                </a:lnTo>
                <a:lnTo>
                  <a:pt x="2594" y="1042"/>
                </a:lnTo>
                <a:lnTo>
                  <a:pt x="2594" y="1030"/>
                </a:lnTo>
                <a:lnTo>
                  <a:pt x="2594" y="1018"/>
                </a:lnTo>
                <a:lnTo>
                  <a:pt x="2592" y="1008"/>
                </a:lnTo>
                <a:lnTo>
                  <a:pt x="2590" y="1006"/>
                </a:lnTo>
                <a:lnTo>
                  <a:pt x="2588" y="1004"/>
                </a:lnTo>
                <a:lnTo>
                  <a:pt x="2578" y="1004"/>
                </a:lnTo>
                <a:lnTo>
                  <a:pt x="2550" y="1010"/>
                </a:lnTo>
                <a:lnTo>
                  <a:pt x="2520" y="1016"/>
                </a:lnTo>
                <a:lnTo>
                  <a:pt x="2500" y="1020"/>
                </a:lnTo>
                <a:lnTo>
                  <a:pt x="2492" y="1020"/>
                </a:lnTo>
                <a:lnTo>
                  <a:pt x="2484" y="1014"/>
                </a:lnTo>
                <a:lnTo>
                  <a:pt x="2468" y="1000"/>
                </a:lnTo>
                <a:lnTo>
                  <a:pt x="2456" y="984"/>
                </a:lnTo>
                <a:lnTo>
                  <a:pt x="2448" y="970"/>
                </a:lnTo>
                <a:lnTo>
                  <a:pt x="2446" y="966"/>
                </a:lnTo>
                <a:lnTo>
                  <a:pt x="2442" y="960"/>
                </a:lnTo>
                <a:lnTo>
                  <a:pt x="2430" y="950"/>
                </a:lnTo>
                <a:lnTo>
                  <a:pt x="2414" y="938"/>
                </a:lnTo>
                <a:lnTo>
                  <a:pt x="2398" y="924"/>
                </a:lnTo>
                <a:lnTo>
                  <a:pt x="2392" y="916"/>
                </a:lnTo>
                <a:lnTo>
                  <a:pt x="2388" y="906"/>
                </a:lnTo>
                <a:lnTo>
                  <a:pt x="2386" y="898"/>
                </a:lnTo>
                <a:lnTo>
                  <a:pt x="2386" y="888"/>
                </a:lnTo>
                <a:lnTo>
                  <a:pt x="2384" y="870"/>
                </a:lnTo>
                <a:lnTo>
                  <a:pt x="2382" y="862"/>
                </a:lnTo>
                <a:lnTo>
                  <a:pt x="2376" y="852"/>
                </a:lnTo>
                <a:lnTo>
                  <a:pt x="2366" y="834"/>
                </a:lnTo>
                <a:lnTo>
                  <a:pt x="2356" y="816"/>
                </a:lnTo>
                <a:lnTo>
                  <a:pt x="2352" y="796"/>
                </a:lnTo>
                <a:lnTo>
                  <a:pt x="2348" y="780"/>
                </a:lnTo>
                <a:lnTo>
                  <a:pt x="2348" y="776"/>
                </a:lnTo>
                <a:lnTo>
                  <a:pt x="2350" y="774"/>
                </a:lnTo>
                <a:lnTo>
                  <a:pt x="2356" y="778"/>
                </a:lnTo>
                <a:lnTo>
                  <a:pt x="2362" y="784"/>
                </a:lnTo>
                <a:lnTo>
                  <a:pt x="2378" y="800"/>
                </a:lnTo>
                <a:lnTo>
                  <a:pt x="2394" y="818"/>
                </a:lnTo>
                <a:lnTo>
                  <a:pt x="2412" y="842"/>
                </a:lnTo>
                <a:lnTo>
                  <a:pt x="2430" y="866"/>
                </a:lnTo>
                <a:lnTo>
                  <a:pt x="2454" y="908"/>
                </a:lnTo>
                <a:lnTo>
                  <a:pt x="2460" y="922"/>
                </a:lnTo>
                <a:lnTo>
                  <a:pt x="2464" y="938"/>
                </a:lnTo>
                <a:lnTo>
                  <a:pt x="2468" y="954"/>
                </a:lnTo>
                <a:lnTo>
                  <a:pt x="2470" y="970"/>
                </a:lnTo>
                <a:lnTo>
                  <a:pt x="2472" y="978"/>
                </a:lnTo>
                <a:lnTo>
                  <a:pt x="2474" y="982"/>
                </a:lnTo>
                <a:lnTo>
                  <a:pt x="2478" y="986"/>
                </a:lnTo>
                <a:lnTo>
                  <a:pt x="2482" y="990"/>
                </a:lnTo>
                <a:lnTo>
                  <a:pt x="2492" y="992"/>
                </a:lnTo>
                <a:lnTo>
                  <a:pt x="2506" y="992"/>
                </a:lnTo>
                <a:lnTo>
                  <a:pt x="2516" y="990"/>
                </a:lnTo>
                <a:lnTo>
                  <a:pt x="2528" y="986"/>
                </a:lnTo>
                <a:lnTo>
                  <a:pt x="2562" y="970"/>
                </a:lnTo>
                <a:lnTo>
                  <a:pt x="2622" y="942"/>
                </a:lnTo>
                <a:lnTo>
                  <a:pt x="2632" y="936"/>
                </a:lnTo>
                <a:lnTo>
                  <a:pt x="2642" y="928"/>
                </a:lnTo>
                <a:lnTo>
                  <a:pt x="2660" y="910"/>
                </a:lnTo>
                <a:lnTo>
                  <a:pt x="2678" y="886"/>
                </a:lnTo>
                <a:lnTo>
                  <a:pt x="2684" y="874"/>
                </a:lnTo>
                <a:lnTo>
                  <a:pt x="2690" y="860"/>
                </a:lnTo>
                <a:lnTo>
                  <a:pt x="2692" y="850"/>
                </a:lnTo>
                <a:lnTo>
                  <a:pt x="2690" y="842"/>
                </a:lnTo>
                <a:lnTo>
                  <a:pt x="2686" y="836"/>
                </a:lnTo>
                <a:lnTo>
                  <a:pt x="2678" y="832"/>
                </a:lnTo>
                <a:lnTo>
                  <a:pt x="2662" y="824"/>
                </a:lnTo>
                <a:lnTo>
                  <a:pt x="2654" y="820"/>
                </a:lnTo>
                <a:lnTo>
                  <a:pt x="2648" y="816"/>
                </a:lnTo>
                <a:lnTo>
                  <a:pt x="2642" y="810"/>
                </a:lnTo>
                <a:lnTo>
                  <a:pt x="2638" y="808"/>
                </a:lnTo>
                <a:lnTo>
                  <a:pt x="2634" y="808"/>
                </a:lnTo>
                <a:lnTo>
                  <a:pt x="2630" y="810"/>
                </a:lnTo>
                <a:lnTo>
                  <a:pt x="2622" y="816"/>
                </a:lnTo>
                <a:lnTo>
                  <a:pt x="2616" y="818"/>
                </a:lnTo>
                <a:lnTo>
                  <a:pt x="2610" y="820"/>
                </a:lnTo>
                <a:lnTo>
                  <a:pt x="2602" y="820"/>
                </a:lnTo>
                <a:lnTo>
                  <a:pt x="2596" y="818"/>
                </a:lnTo>
                <a:lnTo>
                  <a:pt x="2588" y="814"/>
                </a:lnTo>
                <a:lnTo>
                  <a:pt x="2580" y="808"/>
                </a:lnTo>
                <a:lnTo>
                  <a:pt x="2542" y="768"/>
                </a:lnTo>
                <a:lnTo>
                  <a:pt x="2526" y="752"/>
                </a:lnTo>
                <a:lnTo>
                  <a:pt x="2524" y="748"/>
                </a:lnTo>
                <a:lnTo>
                  <a:pt x="2524" y="746"/>
                </a:lnTo>
                <a:lnTo>
                  <a:pt x="2530" y="744"/>
                </a:lnTo>
                <a:lnTo>
                  <a:pt x="2534" y="744"/>
                </a:lnTo>
                <a:lnTo>
                  <a:pt x="2536" y="742"/>
                </a:lnTo>
                <a:lnTo>
                  <a:pt x="2540" y="740"/>
                </a:lnTo>
                <a:lnTo>
                  <a:pt x="2546" y="742"/>
                </a:lnTo>
                <a:lnTo>
                  <a:pt x="2560" y="750"/>
                </a:lnTo>
                <a:lnTo>
                  <a:pt x="2578" y="762"/>
                </a:lnTo>
                <a:lnTo>
                  <a:pt x="2594" y="778"/>
                </a:lnTo>
                <a:lnTo>
                  <a:pt x="2604" y="790"/>
                </a:lnTo>
                <a:lnTo>
                  <a:pt x="2610" y="792"/>
                </a:lnTo>
                <a:lnTo>
                  <a:pt x="2614" y="794"/>
                </a:lnTo>
                <a:lnTo>
                  <a:pt x="2624" y="792"/>
                </a:lnTo>
                <a:lnTo>
                  <a:pt x="2638" y="792"/>
                </a:lnTo>
                <a:lnTo>
                  <a:pt x="2650" y="794"/>
                </a:lnTo>
                <a:lnTo>
                  <a:pt x="2662" y="798"/>
                </a:lnTo>
                <a:lnTo>
                  <a:pt x="2674" y="804"/>
                </a:lnTo>
                <a:lnTo>
                  <a:pt x="2692" y="810"/>
                </a:lnTo>
                <a:lnTo>
                  <a:pt x="2702" y="812"/>
                </a:lnTo>
                <a:lnTo>
                  <a:pt x="2712" y="814"/>
                </a:lnTo>
                <a:lnTo>
                  <a:pt x="2728" y="812"/>
                </a:lnTo>
                <a:lnTo>
                  <a:pt x="2744" y="810"/>
                </a:lnTo>
                <a:lnTo>
                  <a:pt x="2760" y="810"/>
                </a:lnTo>
                <a:lnTo>
                  <a:pt x="2768" y="812"/>
                </a:lnTo>
                <a:lnTo>
                  <a:pt x="2774" y="814"/>
                </a:lnTo>
                <a:lnTo>
                  <a:pt x="2780" y="816"/>
                </a:lnTo>
                <a:lnTo>
                  <a:pt x="2782" y="822"/>
                </a:lnTo>
                <a:lnTo>
                  <a:pt x="2790" y="834"/>
                </a:lnTo>
                <a:lnTo>
                  <a:pt x="2798" y="850"/>
                </a:lnTo>
                <a:lnTo>
                  <a:pt x="2808" y="866"/>
                </a:lnTo>
                <a:lnTo>
                  <a:pt x="2812" y="868"/>
                </a:lnTo>
                <a:lnTo>
                  <a:pt x="2814" y="870"/>
                </a:lnTo>
                <a:lnTo>
                  <a:pt x="2826" y="872"/>
                </a:lnTo>
                <a:lnTo>
                  <a:pt x="2846" y="872"/>
                </a:lnTo>
                <a:lnTo>
                  <a:pt x="2864" y="874"/>
                </a:lnTo>
                <a:lnTo>
                  <a:pt x="2866" y="876"/>
                </a:lnTo>
                <a:lnTo>
                  <a:pt x="2864" y="876"/>
                </a:lnTo>
                <a:lnTo>
                  <a:pt x="2860" y="884"/>
                </a:lnTo>
                <a:lnTo>
                  <a:pt x="2858" y="888"/>
                </a:lnTo>
                <a:lnTo>
                  <a:pt x="2856" y="896"/>
                </a:lnTo>
                <a:lnTo>
                  <a:pt x="2856" y="912"/>
                </a:lnTo>
                <a:lnTo>
                  <a:pt x="2860" y="924"/>
                </a:lnTo>
                <a:lnTo>
                  <a:pt x="2868" y="938"/>
                </a:lnTo>
                <a:lnTo>
                  <a:pt x="2882" y="956"/>
                </a:lnTo>
                <a:lnTo>
                  <a:pt x="2888" y="968"/>
                </a:lnTo>
                <a:lnTo>
                  <a:pt x="2896" y="982"/>
                </a:lnTo>
                <a:lnTo>
                  <a:pt x="2906" y="1012"/>
                </a:lnTo>
                <a:lnTo>
                  <a:pt x="2912" y="1042"/>
                </a:lnTo>
                <a:lnTo>
                  <a:pt x="2918" y="1066"/>
                </a:lnTo>
                <a:lnTo>
                  <a:pt x="2922" y="1074"/>
                </a:lnTo>
                <a:lnTo>
                  <a:pt x="2924" y="1078"/>
                </a:lnTo>
                <a:lnTo>
                  <a:pt x="2928" y="1078"/>
                </a:lnTo>
                <a:lnTo>
                  <a:pt x="2934" y="1076"/>
                </a:lnTo>
                <a:lnTo>
                  <a:pt x="2946" y="1070"/>
                </a:lnTo>
                <a:lnTo>
                  <a:pt x="2952" y="1068"/>
                </a:lnTo>
                <a:lnTo>
                  <a:pt x="2960" y="1066"/>
                </a:lnTo>
                <a:lnTo>
                  <a:pt x="2966" y="1068"/>
                </a:lnTo>
                <a:lnTo>
                  <a:pt x="2970" y="1070"/>
                </a:lnTo>
                <a:lnTo>
                  <a:pt x="2972" y="1074"/>
                </a:lnTo>
                <a:lnTo>
                  <a:pt x="2972" y="1078"/>
                </a:lnTo>
                <a:lnTo>
                  <a:pt x="2972" y="1094"/>
                </a:lnTo>
                <a:lnTo>
                  <a:pt x="2974" y="1102"/>
                </a:lnTo>
                <a:lnTo>
                  <a:pt x="2978" y="1112"/>
                </a:lnTo>
                <a:lnTo>
                  <a:pt x="2984" y="1120"/>
                </a:lnTo>
                <a:lnTo>
                  <a:pt x="2990" y="1122"/>
                </a:lnTo>
                <a:lnTo>
                  <a:pt x="2996" y="1120"/>
                </a:lnTo>
                <a:lnTo>
                  <a:pt x="3000" y="1116"/>
                </a:lnTo>
                <a:lnTo>
                  <a:pt x="3002" y="1110"/>
                </a:lnTo>
                <a:lnTo>
                  <a:pt x="3006" y="1104"/>
                </a:lnTo>
                <a:lnTo>
                  <a:pt x="3008" y="1094"/>
                </a:lnTo>
                <a:lnTo>
                  <a:pt x="3006" y="1084"/>
                </a:lnTo>
                <a:lnTo>
                  <a:pt x="3002" y="1070"/>
                </a:lnTo>
                <a:lnTo>
                  <a:pt x="2994" y="1058"/>
                </a:lnTo>
                <a:lnTo>
                  <a:pt x="2988" y="1050"/>
                </a:lnTo>
                <a:lnTo>
                  <a:pt x="2980" y="1044"/>
                </a:lnTo>
                <a:lnTo>
                  <a:pt x="2974" y="1042"/>
                </a:lnTo>
                <a:lnTo>
                  <a:pt x="2972" y="1040"/>
                </a:lnTo>
                <a:lnTo>
                  <a:pt x="2970" y="1036"/>
                </a:lnTo>
                <a:lnTo>
                  <a:pt x="2972" y="1034"/>
                </a:lnTo>
                <a:lnTo>
                  <a:pt x="2976" y="1030"/>
                </a:lnTo>
                <a:lnTo>
                  <a:pt x="2978" y="1024"/>
                </a:lnTo>
                <a:lnTo>
                  <a:pt x="2980" y="1020"/>
                </a:lnTo>
                <a:lnTo>
                  <a:pt x="2980" y="1008"/>
                </a:lnTo>
                <a:lnTo>
                  <a:pt x="2978" y="996"/>
                </a:lnTo>
                <a:lnTo>
                  <a:pt x="2978" y="984"/>
                </a:lnTo>
                <a:lnTo>
                  <a:pt x="2978" y="970"/>
                </a:lnTo>
                <a:lnTo>
                  <a:pt x="2980" y="960"/>
                </a:lnTo>
                <a:lnTo>
                  <a:pt x="2982" y="950"/>
                </a:lnTo>
                <a:lnTo>
                  <a:pt x="2988" y="944"/>
                </a:lnTo>
                <a:lnTo>
                  <a:pt x="3012" y="918"/>
                </a:lnTo>
                <a:lnTo>
                  <a:pt x="3044" y="882"/>
                </a:lnTo>
                <a:lnTo>
                  <a:pt x="3058" y="870"/>
                </a:lnTo>
                <a:lnTo>
                  <a:pt x="3064" y="866"/>
                </a:lnTo>
                <a:lnTo>
                  <a:pt x="3072" y="862"/>
                </a:lnTo>
                <a:lnTo>
                  <a:pt x="3086" y="860"/>
                </a:lnTo>
                <a:lnTo>
                  <a:pt x="3104" y="860"/>
                </a:lnTo>
                <a:lnTo>
                  <a:pt x="3116" y="862"/>
                </a:lnTo>
                <a:lnTo>
                  <a:pt x="3118" y="864"/>
                </a:lnTo>
                <a:lnTo>
                  <a:pt x="3118" y="872"/>
                </a:lnTo>
                <a:lnTo>
                  <a:pt x="3120" y="878"/>
                </a:lnTo>
                <a:lnTo>
                  <a:pt x="3124" y="884"/>
                </a:lnTo>
                <a:lnTo>
                  <a:pt x="3134" y="900"/>
                </a:lnTo>
                <a:lnTo>
                  <a:pt x="3140" y="920"/>
                </a:lnTo>
                <a:lnTo>
                  <a:pt x="3148" y="938"/>
                </a:lnTo>
                <a:lnTo>
                  <a:pt x="3154" y="946"/>
                </a:lnTo>
                <a:lnTo>
                  <a:pt x="3160" y="954"/>
                </a:lnTo>
                <a:lnTo>
                  <a:pt x="3164" y="960"/>
                </a:lnTo>
                <a:lnTo>
                  <a:pt x="3170" y="962"/>
                </a:lnTo>
                <a:lnTo>
                  <a:pt x="3172" y="960"/>
                </a:lnTo>
                <a:lnTo>
                  <a:pt x="3176" y="958"/>
                </a:lnTo>
                <a:lnTo>
                  <a:pt x="3182" y="950"/>
                </a:lnTo>
                <a:lnTo>
                  <a:pt x="3186" y="946"/>
                </a:lnTo>
                <a:lnTo>
                  <a:pt x="3192" y="944"/>
                </a:lnTo>
                <a:lnTo>
                  <a:pt x="3196" y="942"/>
                </a:lnTo>
                <a:lnTo>
                  <a:pt x="3198" y="944"/>
                </a:lnTo>
                <a:lnTo>
                  <a:pt x="3200" y="954"/>
                </a:lnTo>
                <a:lnTo>
                  <a:pt x="3202" y="968"/>
                </a:lnTo>
                <a:lnTo>
                  <a:pt x="3204" y="976"/>
                </a:lnTo>
                <a:lnTo>
                  <a:pt x="3206" y="984"/>
                </a:lnTo>
                <a:lnTo>
                  <a:pt x="3210" y="992"/>
                </a:lnTo>
                <a:lnTo>
                  <a:pt x="3210" y="1000"/>
                </a:lnTo>
                <a:lnTo>
                  <a:pt x="3212" y="1018"/>
                </a:lnTo>
                <a:lnTo>
                  <a:pt x="3210" y="1050"/>
                </a:lnTo>
                <a:lnTo>
                  <a:pt x="3210" y="1056"/>
                </a:lnTo>
                <a:lnTo>
                  <a:pt x="3214" y="1064"/>
                </a:lnTo>
                <a:lnTo>
                  <a:pt x="3222" y="1078"/>
                </a:lnTo>
                <a:lnTo>
                  <a:pt x="3244" y="1104"/>
                </a:lnTo>
                <a:lnTo>
                  <a:pt x="3252" y="1114"/>
                </a:lnTo>
                <a:lnTo>
                  <a:pt x="3254" y="1124"/>
                </a:lnTo>
                <a:lnTo>
                  <a:pt x="3250" y="1130"/>
                </a:lnTo>
                <a:lnTo>
                  <a:pt x="3244" y="1136"/>
                </a:lnTo>
                <a:lnTo>
                  <a:pt x="3242" y="1136"/>
                </a:lnTo>
                <a:lnTo>
                  <a:pt x="3238" y="1136"/>
                </a:lnTo>
                <a:lnTo>
                  <a:pt x="3228" y="1128"/>
                </a:lnTo>
                <a:lnTo>
                  <a:pt x="3206" y="1106"/>
                </a:lnTo>
                <a:lnTo>
                  <a:pt x="3200" y="1102"/>
                </a:lnTo>
                <a:lnTo>
                  <a:pt x="3196" y="1098"/>
                </a:lnTo>
                <a:lnTo>
                  <a:pt x="3190" y="1098"/>
                </a:lnTo>
                <a:lnTo>
                  <a:pt x="3186" y="1100"/>
                </a:lnTo>
                <a:lnTo>
                  <a:pt x="3182" y="1102"/>
                </a:lnTo>
                <a:lnTo>
                  <a:pt x="3182" y="1106"/>
                </a:lnTo>
                <a:lnTo>
                  <a:pt x="3182" y="1110"/>
                </a:lnTo>
                <a:lnTo>
                  <a:pt x="3186" y="1116"/>
                </a:lnTo>
                <a:lnTo>
                  <a:pt x="3196" y="1128"/>
                </a:lnTo>
                <a:lnTo>
                  <a:pt x="3204" y="1146"/>
                </a:lnTo>
                <a:lnTo>
                  <a:pt x="3222" y="1186"/>
                </a:lnTo>
                <a:lnTo>
                  <a:pt x="3238" y="1208"/>
                </a:lnTo>
                <a:lnTo>
                  <a:pt x="3254" y="1232"/>
                </a:lnTo>
                <a:lnTo>
                  <a:pt x="3292" y="1278"/>
                </a:lnTo>
                <a:lnTo>
                  <a:pt x="3302" y="1290"/>
                </a:lnTo>
                <a:lnTo>
                  <a:pt x="3316" y="1298"/>
                </a:lnTo>
                <a:lnTo>
                  <a:pt x="3332" y="1306"/>
                </a:lnTo>
                <a:lnTo>
                  <a:pt x="3350" y="1312"/>
                </a:lnTo>
                <a:lnTo>
                  <a:pt x="3368" y="1316"/>
                </a:lnTo>
                <a:lnTo>
                  <a:pt x="3384" y="1320"/>
                </a:lnTo>
                <a:lnTo>
                  <a:pt x="3412" y="1322"/>
                </a:lnTo>
                <a:lnTo>
                  <a:pt x="3422" y="1324"/>
                </a:lnTo>
                <a:lnTo>
                  <a:pt x="3436" y="1326"/>
                </a:lnTo>
                <a:lnTo>
                  <a:pt x="3466" y="1334"/>
                </a:lnTo>
                <a:lnTo>
                  <a:pt x="3494" y="1344"/>
                </a:lnTo>
                <a:lnTo>
                  <a:pt x="3520" y="1350"/>
                </a:lnTo>
                <a:close/>
                <a:moveTo>
                  <a:pt x="2350" y="696"/>
                </a:moveTo>
                <a:lnTo>
                  <a:pt x="2350" y="696"/>
                </a:lnTo>
                <a:lnTo>
                  <a:pt x="2344" y="710"/>
                </a:lnTo>
                <a:lnTo>
                  <a:pt x="2338" y="720"/>
                </a:lnTo>
                <a:lnTo>
                  <a:pt x="2334" y="724"/>
                </a:lnTo>
                <a:lnTo>
                  <a:pt x="2330" y="726"/>
                </a:lnTo>
                <a:lnTo>
                  <a:pt x="2326" y="726"/>
                </a:lnTo>
                <a:lnTo>
                  <a:pt x="2320" y="724"/>
                </a:lnTo>
                <a:lnTo>
                  <a:pt x="2304" y="722"/>
                </a:lnTo>
                <a:lnTo>
                  <a:pt x="2278" y="720"/>
                </a:lnTo>
                <a:lnTo>
                  <a:pt x="2252" y="718"/>
                </a:lnTo>
                <a:lnTo>
                  <a:pt x="2230" y="712"/>
                </a:lnTo>
                <a:lnTo>
                  <a:pt x="2210" y="706"/>
                </a:lnTo>
                <a:lnTo>
                  <a:pt x="2188" y="700"/>
                </a:lnTo>
                <a:lnTo>
                  <a:pt x="2178" y="698"/>
                </a:lnTo>
                <a:lnTo>
                  <a:pt x="2170" y="700"/>
                </a:lnTo>
                <a:lnTo>
                  <a:pt x="2164" y="702"/>
                </a:lnTo>
                <a:lnTo>
                  <a:pt x="2160" y="708"/>
                </a:lnTo>
                <a:lnTo>
                  <a:pt x="2160" y="714"/>
                </a:lnTo>
                <a:lnTo>
                  <a:pt x="2160" y="720"/>
                </a:lnTo>
                <a:lnTo>
                  <a:pt x="2162" y="730"/>
                </a:lnTo>
                <a:lnTo>
                  <a:pt x="2160" y="732"/>
                </a:lnTo>
                <a:lnTo>
                  <a:pt x="2156" y="732"/>
                </a:lnTo>
                <a:lnTo>
                  <a:pt x="2136" y="726"/>
                </a:lnTo>
                <a:lnTo>
                  <a:pt x="2104" y="714"/>
                </a:lnTo>
                <a:lnTo>
                  <a:pt x="2076" y="702"/>
                </a:lnTo>
                <a:lnTo>
                  <a:pt x="2054" y="690"/>
                </a:lnTo>
                <a:lnTo>
                  <a:pt x="2046" y="684"/>
                </a:lnTo>
                <a:lnTo>
                  <a:pt x="2042" y="680"/>
                </a:lnTo>
                <a:lnTo>
                  <a:pt x="2042" y="674"/>
                </a:lnTo>
                <a:lnTo>
                  <a:pt x="2042" y="666"/>
                </a:lnTo>
                <a:lnTo>
                  <a:pt x="2046" y="648"/>
                </a:lnTo>
                <a:lnTo>
                  <a:pt x="2046" y="642"/>
                </a:lnTo>
                <a:lnTo>
                  <a:pt x="2044" y="634"/>
                </a:lnTo>
                <a:lnTo>
                  <a:pt x="2038" y="630"/>
                </a:lnTo>
                <a:lnTo>
                  <a:pt x="2030" y="628"/>
                </a:lnTo>
                <a:lnTo>
                  <a:pt x="1980" y="630"/>
                </a:lnTo>
                <a:lnTo>
                  <a:pt x="1958" y="632"/>
                </a:lnTo>
                <a:lnTo>
                  <a:pt x="1950" y="634"/>
                </a:lnTo>
                <a:lnTo>
                  <a:pt x="1944" y="638"/>
                </a:lnTo>
                <a:lnTo>
                  <a:pt x="1928" y="646"/>
                </a:lnTo>
                <a:lnTo>
                  <a:pt x="1904" y="654"/>
                </a:lnTo>
                <a:lnTo>
                  <a:pt x="1880" y="660"/>
                </a:lnTo>
                <a:lnTo>
                  <a:pt x="1868" y="662"/>
                </a:lnTo>
                <a:lnTo>
                  <a:pt x="1860" y="660"/>
                </a:lnTo>
                <a:lnTo>
                  <a:pt x="1848" y="656"/>
                </a:lnTo>
                <a:lnTo>
                  <a:pt x="1840" y="652"/>
                </a:lnTo>
                <a:lnTo>
                  <a:pt x="1838" y="650"/>
                </a:lnTo>
                <a:lnTo>
                  <a:pt x="1838" y="646"/>
                </a:lnTo>
                <a:lnTo>
                  <a:pt x="1842" y="642"/>
                </a:lnTo>
                <a:lnTo>
                  <a:pt x="1850" y="638"/>
                </a:lnTo>
                <a:lnTo>
                  <a:pt x="1860" y="636"/>
                </a:lnTo>
                <a:lnTo>
                  <a:pt x="1870" y="632"/>
                </a:lnTo>
                <a:lnTo>
                  <a:pt x="1890" y="630"/>
                </a:lnTo>
                <a:lnTo>
                  <a:pt x="1898" y="628"/>
                </a:lnTo>
                <a:lnTo>
                  <a:pt x="1904" y="626"/>
                </a:lnTo>
                <a:lnTo>
                  <a:pt x="1908" y="622"/>
                </a:lnTo>
                <a:lnTo>
                  <a:pt x="1912" y="616"/>
                </a:lnTo>
                <a:lnTo>
                  <a:pt x="1912" y="612"/>
                </a:lnTo>
                <a:lnTo>
                  <a:pt x="1910" y="606"/>
                </a:lnTo>
                <a:lnTo>
                  <a:pt x="1904" y="598"/>
                </a:lnTo>
                <a:lnTo>
                  <a:pt x="1902" y="594"/>
                </a:lnTo>
                <a:lnTo>
                  <a:pt x="1904" y="592"/>
                </a:lnTo>
                <a:lnTo>
                  <a:pt x="1908" y="586"/>
                </a:lnTo>
                <a:lnTo>
                  <a:pt x="1914" y="582"/>
                </a:lnTo>
                <a:lnTo>
                  <a:pt x="1924" y="576"/>
                </a:lnTo>
                <a:lnTo>
                  <a:pt x="1930" y="570"/>
                </a:lnTo>
                <a:lnTo>
                  <a:pt x="1936" y="560"/>
                </a:lnTo>
                <a:lnTo>
                  <a:pt x="1940" y="552"/>
                </a:lnTo>
                <a:lnTo>
                  <a:pt x="1944" y="548"/>
                </a:lnTo>
                <a:lnTo>
                  <a:pt x="1950" y="544"/>
                </a:lnTo>
                <a:lnTo>
                  <a:pt x="1966" y="540"/>
                </a:lnTo>
                <a:lnTo>
                  <a:pt x="1980" y="538"/>
                </a:lnTo>
                <a:lnTo>
                  <a:pt x="1996" y="536"/>
                </a:lnTo>
                <a:lnTo>
                  <a:pt x="2008" y="532"/>
                </a:lnTo>
                <a:lnTo>
                  <a:pt x="2012" y="530"/>
                </a:lnTo>
                <a:lnTo>
                  <a:pt x="2014" y="528"/>
                </a:lnTo>
                <a:lnTo>
                  <a:pt x="2030" y="538"/>
                </a:lnTo>
                <a:lnTo>
                  <a:pt x="2038" y="544"/>
                </a:lnTo>
                <a:lnTo>
                  <a:pt x="2048" y="550"/>
                </a:lnTo>
                <a:lnTo>
                  <a:pt x="2064" y="566"/>
                </a:lnTo>
                <a:lnTo>
                  <a:pt x="2076" y="578"/>
                </a:lnTo>
                <a:lnTo>
                  <a:pt x="2082" y="582"/>
                </a:lnTo>
                <a:lnTo>
                  <a:pt x="2086" y="584"/>
                </a:lnTo>
                <a:lnTo>
                  <a:pt x="2096" y="586"/>
                </a:lnTo>
                <a:lnTo>
                  <a:pt x="2102" y="590"/>
                </a:lnTo>
                <a:lnTo>
                  <a:pt x="2104" y="596"/>
                </a:lnTo>
                <a:lnTo>
                  <a:pt x="2102" y="600"/>
                </a:lnTo>
                <a:lnTo>
                  <a:pt x="2100" y="602"/>
                </a:lnTo>
                <a:lnTo>
                  <a:pt x="2092" y="606"/>
                </a:lnTo>
                <a:lnTo>
                  <a:pt x="2086" y="610"/>
                </a:lnTo>
                <a:lnTo>
                  <a:pt x="2074" y="614"/>
                </a:lnTo>
                <a:lnTo>
                  <a:pt x="2070" y="616"/>
                </a:lnTo>
                <a:lnTo>
                  <a:pt x="2068" y="620"/>
                </a:lnTo>
                <a:lnTo>
                  <a:pt x="2068" y="626"/>
                </a:lnTo>
                <a:lnTo>
                  <a:pt x="2070" y="628"/>
                </a:lnTo>
                <a:lnTo>
                  <a:pt x="2074" y="632"/>
                </a:lnTo>
                <a:lnTo>
                  <a:pt x="2082" y="640"/>
                </a:lnTo>
                <a:lnTo>
                  <a:pt x="2088" y="646"/>
                </a:lnTo>
                <a:lnTo>
                  <a:pt x="2092" y="646"/>
                </a:lnTo>
                <a:lnTo>
                  <a:pt x="2094" y="646"/>
                </a:lnTo>
                <a:lnTo>
                  <a:pt x="2098" y="640"/>
                </a:lnTo>
                <a:lnTo>
                  <a:pt x="2100" y="634"/>
                </a:lnTo>
                <a:lnTo>
                  <a:pt x="2102" y="628"/>
                </a:lnTo>
                <a:lnTo>
                  <a:pt x="2106" y="626"/>
                </a:lnTo>
                <a:lnTo>
                  <a:pt x="2110" y="624"/>
                </a:lnTo>
                <a:lnTo>
                  <a:pt x="2122" y="620"/>
                </a:lnTo>
                <a:lnTo>
                  <a:pt x="2130" y="614"/>
                </a:lnTo>
                <a:lnTo>
                  <a:pt x="2134" y="612"/>
                </a:lnTo>
                <a:lnTo>
                  <a:pt x="2136" y="608"/>
                </a:lnTo>
                <a:lnTo>
                  <a:pt x="2136" y="606"/>
                </a:lnTo>
                <a:lnTo>
                  <a:pt x="2134" y="602"/>
                </a:lnTo>
                <a:lnTo>
                  <a:pt x="2128" y="594"/>
                </a:lnTo>
                <a:lnTo>
                  <a:pt x="2126" y="588"/>
                </a:lnTo>
                <a:lnTo>
                  <a:pt x="2126" y="586"/>
                </a:lnTo>
                <a:lnTo>
                  <a:pt x="2128" y="584"/>
                </a:lnTo>
                <a:lnTo>
                  <a:pt x="2134" y="586"/>
                </a:lnTo>
                <a:lnTo>
                  <a:pt x="2144" y="590"/>
                </a:lnTo>
                <a:lnTo>
                  <a:pt x="2150" y="588"/>
                </a:lnTo>
                <a:lnTo>
                  <a:pt x="2150" y="586"/>
                </a:lnTo>
                <a:lnTo>
                  <a:pt x="2150" y="584"/>
                </a:lnTo>
                <a:lnTo>
                  <a:pt x="2148" y="580"/>
                </a:lnTo>
                <a:lnTo>
                  <a:pt x="2144" y="574"/>
                </a:lnTo>
                <a:lnTo>
                  <a:pt x="2134" y="566"/>
                </a:lnTo>
                <a:lnTo>
                  <a:pt x="2126" y="560"/>
                </a:lnTo>
                <a:lnTo>
                  <a:pt x="2106" y="546"/>
                </a:lnTo>
                <a:lnTo>
                  <a:pt x="2092" y="538"/>
                </a:lnTo>
                <a:lnTo>
                  <a:pt x="2078" y="530"/>
                </a:lnTo>
                <a:lnTo>
                  <a:pt x="2070" y="522"/>
                </a:lnTo>
                <a:lnTo>
                  <a:pt x="2068" y="520"/>
                </a:lnTo>
                <a:lnTo>
                  <a:pt x="2066" y="516"/>
                </a:lnTo>
                <a:lnTo>
                  <a:pt x="2064" y="508"/>
                </a:lnTo>
                <a:lnTo>
                  <a:pt x="2062" y="498"/>
                </a:lnTo>
                <a:lnTo>
                  <a:pt x="2062" y="496"/>
                </a:lnTo>
                <a:lnTo>
                  <a:pt x="2064" y="494"/>
                </a:lnTo>
                <a:lnTo>
                  <a:pt x="2068" y="492"/>
                </a:lnTo>
                <a:lnTo>
                  <a:pt x="2074" y="494"/>
                </a:lnTo>
                <a:lnTo>
                  <a:pt x="2094" y="504"/>
                </a:lnTo>
                <a:lnTo>
                  <a:pt x="2122" y="520"/>
                </a:lnTo>
                <a:lnTo>
                  <a:pt x="2146" y="536"/>
                </a:lnTo>
                <a:lnTo>
                  <a:pt x="2152" y="544"/>
                </a:lnTo>
                <a:lnTo>
                  <a:pt x="2156" y="550"/>
                </a:lnTo>
                <a:lnTo>
                  <a:pt x="2158" y="562"/>
                </a:lnTo>
                <a:lnTo>
                  <a:pt x="2162" y="574"/>
                </a:lnTo>
                <a:lnTo>
                  <a:pt x="2164" y="582"/>
                </a:lnTo>
                <a:lnTo>
                  <a:pt x="2164" y="588"/>
                </a:lnTo>
                <a:lnTo>
                  <a:pt x="2162" y="594"/>
                </a:lnTo>
                <a:lnTo>
                  <a:pt x="2158" y="598"/>
                </a:lnTo>
                <a:lnTo>
                  <a:pt x="2154" y="602"/>
                </a:lnTo>
                <a:lnTo>
                  <a:pt x="2154" y="606"/>
                </a:lnTo>
                <a:lnTo>
                  <a:pt x="2156" y="608"/>
                </a:lnTo>
                <a:lnTo>
                  <a:pt x="2160" y="612"/>
                </a:lnTo>
                <a:lnTo>
                  <a:pt x="2170" y="616"/>
                </a:lnTo>
                <a:lnTo>
                  <a:pt x="2180" y="620"/>
                </a:lnTo>
                <a:lnTo>
                  <a:pt x="2182" y="626"/>
                </a:lnTo>
                <a:lnTo>
                  <a:pt x="2186" y="634"/>
                </a:lnTo>
                <a:lnTo>
                  <a:pt x="2188" y="638"/>
                </a:lnTo>
                <a:lnTo>
                  <a:pt x="2190" y="642"/>
                </a:lnTo>
                <a:lnTo>
                  <a:pt x="2196" y="642"/>
                </a:lnTo>
                <a:lnTo>
                  <a:pt x="2202" y="642"/>
                </a:lnTo>
                <a:lnTo>
                  <a:pt x="2214" y="640"/>
                </a:lnTo>
                <a:lnTo>
                  <a:pt x="2222" y="638"/>
                </a:lnTo>
                <a:lnTo>
                  <a:pt x="2226" y="636"/>
                </a:lnTo>
                <a:lnTo>
                  <a:pt x="2226" y="632"/>
                </a:lnTo>
                <a:lnTo>
                  <a:pt x="2226" y="628"/>
                </a:lnTo>
                <a:lnTo>
                  <a:pt x="2222" y="622"/>
                </a:lnTo>
                <a:lnTo>
                  <a:pt x="2214" y="610"/>
                </a:lnTo>
                <a:lnTo>
                  <a:pt x="2208" y="600"/>
                </a:lnTo>
                <a:lnTo>
                  <a:pt x="2206" y="596"/>
                </a:lnTo>
                <a:lnTo>
                  <a:pt x="2206" y="594"/>
                </a:lnTo>
                <a:lnTo>
                  <a:pt x="2208" y="590"/>
                </a:lnTo>
                <a:lnTo>
                  <a:pt x="2212" y="588"/>
                </a:lnTo>
                <a:lnTo>
                  <a:pt x="2224" y="584"/>
                </a:lnTo>
                <a:lnTo>
                  <a:pt x="2230" y="582"/>
                </a:lnTo>
                <a:lnTo>
                  <a:pt x="2232" y="584"/>
                </a:lnTo>
                <a:lnTo>
                  <a:pt x="2234" y="586"/>
                </a:lnTo>
                <a:lnTo>
                  <a:pt x="2238" y="602"/>
                </a:lnTo>
                <a:lnTo>
                  <a:pt x="2240" y="620"/>
                </a:lnTo>
                <a:lnTo>
                  <a:pt x="2242" y="626"/>
                </a:lnTo>
                <a:lnTo>
                  <a:pt x="2244" y="632"/>
                </a:lnTo>
                <a:lnTo>
                  <a:pt x="2248" y="636"/>
                </a:lnTo>
                <a:lnTo>
                  <a:pt x="2254" y="640"/>
                </a:lnTo>
                <a:lnTo>
                  <a:pt x="2264" y="642"/>
                </a:lnTo>
                <a:lnTo>
                  <a:pt x="2276" y="642"/>
                </a:lnTo>
                <a:lnTo>
                  <a:pt x="2304" y="642"/>
                </a:lnTo>
                <a:lnTo>
                  <a:pt x="2326" y="640"/>
                </a:lnTo>
                <a:lnTo>
                  <a:pt x="2342" y="638"/>
                </a:lnTo>
                <a:lnTo>
                  <a:pt x="2346" y="640"/>
                </a:lnTo>
                <a:lnTo>
                  <a:pt x="2350" y="644"/>
                </a:lnTo>
                <a:lnTo>
                  <a:pt x="2354" y="654"/>
                </a:lnTo>
                <a:lnTo>
                  <a:pt x="2356" y="666"/>
                </a:lnTo>
                <a:lnTo>
                  <a:pt x="2356" y="680"/>
                </a:lnTo>
                <a:lnTo>
                  <a:pt x="2354" y="688"/>
                </a:lnTo>
                <a:lnTo>
                  <a:pt x="2350" y="696"/>
                </a:lnTo>
                <a:close/>
                <a:moveTo>
                  <a:pt x="2416" y="570"/>
                </a:moveTo>
                <a:lnTo>
                  <a:pt x="2416" y="570"/>
                </a:lnTo>
                <a:lnTo>
                  <a:pt x="2368" y="564"/>
                </a:lnTo>
                <a:lnTo>
                  <a:pt x="2342" y="560"/>
                </a:lnTo>
                <a:lnTo>
                  <a:pt x="2322" y="560"/>
                </a:lnTo>
                <a:lnTo>
                  <a:pt x="2298" y="562"/>
                </a:lnTo>
                <a:lnTo>
                  <a:pt x="2292" y="562"/>
                </a:lnTo>
                <a:lnTo>
                  <a:pt x="2274" y="562"/>
                </a:lnTo>
                <a:lnTo>
                  <a:pt x="2256" y="562"/>
                </a:lnTo>
                <a:lnTo>
                  <a:pt x="2250" y="560"/>
                </a:lnTo>
                <a:lnTo>
                  <a:pt x="2246" y="558"/>
                </a:lnTo>
                <a:lnTo>
                  <a:pt x="2246" y="552"/>
                </a:lnTo>
                <a:lnTo>
                  <a:pt x="2252" y="542"/>
                </a:lnTo>
                <a:lnTo>
                  <a:pt x="2258" y="532"/>
                </a:lnTo>
                <a:lnTo>
                  <a:pt x="2262" y="520"/>
                </a:lnTo>
                <a:lnTo>
                  <a:pt x="2268" y="500"/>
                </a:lnTo>
                <a:lnTo>
                  <a:pt x="2270" y="492"/>
                </a:lnTo>
                <a:lnTo>
                  <a:pt x="2274" y="488"/>
                </a:lnTo>
                <a:lnTo>
                  <a:pt x="2278" y="486"/>
                </a:lnTo>
                <a:lnTo>
                  <a:pt x="2286" y="488"/>
                </a:lnTo>
                <a:lnTo>
                  <a:pt x="2296" y="492"/>
                </a:lnTo>
                <a:lnTo>
                  <a:pt x="2304" y="498"/>
                </a:lnTo>
                <a:lnTo>
                  <a:pt x="2314" y="512"/>
                </a:lnTo>
                <a:lnTo>
                  <a:pt x="2318" y="518"/>
                </a:lnTo>
                <a:lnTo>
                  <a:pt x="2322" y="520"/>
                </a:lnTo>
                <a:lnTo>
                  <a:pt x="2326" y="518"/>
                </a:lnTo>
                <a:lnTo>
                  <a:pt x="2332" y="512"/>
                </a:lnTo>
                <a:lnTo>
                  <a:pt x="2346" y="494"/>
                </a:lnTo>
                <a:lnTo>
                  <a:pt x="2358" y="480"/>
                </a:lnTo>
                <a:lnTo>
                  <a:pt x="2362" y="476"/>
                </a:lnTo>
                <a:lnTo>
                  <a:pt x="2366" y="474"/>
                </a:lnTo>
                <a:lnTo>
                  <a:pt x="2370" y="476"/>
                </a:lnTo>
                <a:lnTo>
                  <a:pt x="2372" y="480"/>
                </a:lnTo>
                <a:lnTo>
                  <a:pt x="2374" y="488"/>
                </a:lnTo>
                <a:lnTo>
                  <a:pt x="2372" y="494"/>
                </a:lnTo>
                <a:lnTo>
                  <a:pt x="2368" y="506"/>
                </a:lnTo>
                <a:lnTo>
                  <a:pt x="2366" y="512"/>
                </a:lnTo>
                <a:lnTo>
                  <a:pt x="2368" y="518"/>
                </a:lnTo>
                <a:lnTo>
                  <a:pt x="2374" y="524"/>
                </a:lnTo>
                <a:lnTo>
                  <a:pt x="2384" y="530"/>
                </a:lnTo>
                <a:lnTo>
                  <a:pt x="2398" y="536"/>
                </a:lnTo>
                <a:lnTo>
                  <a:pt x="2408" y="542"/>
                </a:lnTo>
                <a:lnTo>
                  <a:pt x="2418" y="550"/>
                </a:lnTo>
                <a:lnTo>
                  <a:pt x="2424" y="556"/>
                </a:lnTo>
                <a:lnTo>
                  <a:pt x="2428" y="562"/>
                </a:lnTo>
                <a:lnTo>
                  <a:pt x="2428" y="566"/>
                </a:lnTo>
                <a:lnTo>
                  <a:pt x="2424" y="570"/>
                </a:lnTo>
                <a:lnTo>
                  <a:pt x="2416" y="570"/>
                </a:lnTo>
                <a:close/>
                <a:moveTo>
                  <a:pt x="2578" y="632"/>
                </a:moveTo>
                <a:lnTo>
                  <a:pt x="2578" y="632"/>
                </a:lnTo>
                <a:lnTo>
                  <a:pt x="2558" y="630"/>
                </a:lnTo>
                <a:lnTo>
                  <a:pt x="2540" y="628"/>
                </a:lnTo>
                <a:lnTo>
                  <a:pt x="2534" y="626"/>
                </a:lnTo>
                <a:lnTo>
                  <a:pt x="2528" y="622"/>
                </a:lnTo>
                <a:lnTo>
                  <a:pt x="2524" y="618"/>
                </a:lnTo>
                <a:lnTo>
                  <a:pt x="2522" y="614"/>
                </a:lnTo>
                <a:lnTo>
                  <a:pt x="2522" y="582"/>
                </a:lnTo>
                <a:lnTo>
                  <a:pt x="2512" y="562"/>
                </a:lnTo>
                <a:lnTo>
                  <a:pt x="2502" y="548"/>
                </a:lnTo>
                <a:lnTo>
                  <a:pt x="2496" y="536"/>
                </a:lnTo>
                <a:lnTo>
                  <a:pt x="2494" y="528"/>
                </a:lnTo>
                <a:lnTo>
                  <a:pt x="2492" y="520"/>
                </a:lnTo>
                <a:lnTo>
                  <a:pt x="2492" y="512"/>
                </a:lnTo>
                <a:lnTo>
                  <a:pt x="2494" y="506"/>
                </a:lnTo>
                <a:lnTo>
                  <a:pt x="2498" y="498"/>
                </a:lnTo>
                <a:lnTo>
                  <a:pt x="2502" y="492"/>
                </a:lnTo>
                <a:lnTo>
                  <a:pt x="2508" y="488"/>
                </a:lnTo>
                <a:lnTo>
                  <a:pt x="2516" y="484"/>
                </a:lnTo>
                <a:lnTo>
                  <a:pt x="2524" y="482"/>
                </a:lnTo>
                <a:lnTo>
                  <a:pt x="2532" y="480"/>
                </a:lnTo>
                <a:lnTo>
                  <a:pt x="2550" y="480"/>
                </a:lnTo>
                <a:lnTo>
                  <a:pt x="2560" y="482"/>
                </a:lnTo>
                <a:lnTo>
                  <a:pt x="2562" y="484"/>
                </a:lnTo>
                <a:lnTo>
                  <a:pt x="2562" y="488"/>
                </a:lnTo>
                <a:lnTo>
                  <a:pt x="2552" y="500"/>
                </a:lnTo>
                <a:lnTo>
                  <a:pt x="2538" y="516"/>
                </a:lnTo>
                <a:lnTo>
                  <a:pt x="2534" y="520"/>
                </a:lnTo>
                <a:lnTo>
                  <a:pt x="2530" y="526"/>
                </a:lnTo>
                <a:lnTo>
                  <a:pt x="2528" y="534"/>
                </a:lnTo>
                <a:lnTo>
                  <a:pt x="2528" y="540"/>
                </a:lnTo>
                <a:lnTo>
                  <a:pt x="2534" y="550"/>
                </a:lnTo>
                <a:lnTo>
                  <a:pt x="2542" y="562"/>
                </a:lnTo>
                <a:lnTo>
                  <a:pt x="2562" y="590"/>
                </a:lnTo>
                <a:lnTo>
                  <a:pt x="2580" y="612"/>
                </a:lnTo>
                <a:lnTo>
                  <a:pt x="2584" y="620"/>
                </a:lnTo>
                <a:lnTo>
                  <a:pt x="2586" y="626"/>
                </a:lnTo>
                <a:lnTo>
                  <a:pt x="2586" y="628"/>
                </a:lnTo>
                <a:lnTo>
                  <a:pt x="2584" y="630"/>
                </a:lnTo>
                <a:lnTo>
                  <a:pt x="2578" y="632"/>
                </a:lnTo>
                <a:close/>
                <a:moveTo>
                  <a:pt x="3492" y="860"/>
                </a:moveTo>
                <a:lnTo>
                  <a:pt x="3492" y="860"/>
                </a:lnTo>
                <a:lnTo>
                  <a:pt x="3494" y="860"/>
                </a:lnTo>
                <a:lnTo>
                  <a:pt x="3496" y="858"/>
                </a:lnTo>
                <a:lnTo>
                  <a:pt x="3500" y="854"/>
                </a:lnTo>
                <a:lnTo>
                  <a:pt x="3502" y="846"/>
                </a:lnTo>
                <a:lnTo>
                  <a:pt x="3502" y="836"/>
                </a:lnTo>
                <a:lnTo>
                  <a:pt x="3502" y="828"/>
                </a:lnTo>
                <a:lnTo>
                  <a:pt x="3498" y="820"/>
                </a:lnTo>
                <a:lnTo>
                  <a:pt x="3492" y="816"/>
                </a:lnTo>
                <a:lnTo>
                  <a:pt x="3490" y="816"/>
                </a:lnTo>
                <a:lnTo>
                  <a:pt x="3484" y="816"/>
                </a:lnTo>
                <a:lnTo>
                  <a:pt x="3478" y="820"/>
                </a:lnTo>
                <a:lnTo>
                  <a:pt x="3474" y="826"/>
                </a:lnTo>
                <a:lnTo>
                  <a:pt x="3472" y="832"/>
                </a:lnTo>
                <a:lnTo>
                  <a:pt x="3474" y="838"/>
                </a:lnTo>
                <a:lnTo>
                  <a:pt x="3476" y="846"/>
                </a:lnTo>
                <a:lnTo>
                  <a:pt x="3482" y="852"/>
                </a:lnTo>
                <a:lnTo>
                  <a:pt x="3486" y="856"/>
                </a:lnTo>
                <a:lnTo>
                  <a:pt x="3492" y="860"/>
                </a:lnTo>
                <a:close/>
                <a:moveTo>
                  <a:pt x="3526" y="1020"/>
                </a:moveTo>
                <a:lnTo>
                  <a:pt x="3526" y="1020"/>
                </a:lnTo>
                <a:lnTo>
                  <a:pt x="3534" y="1026"/>
                </a:lnTo>
                <a:lnTo>
                  <a:pt x="3538" y="1036"/>
                </a:lnTo>
                <a:lnTo>
                  <a:pt x="3538" y="1048"/>
                </a:lnTo>
                <a:lnTo>
                  <a:pt x="3538" y="1062"/>
                </a:lnTo>
                <a:lnTo>
                  <a:pt x="3536" y="1068"/>
                </a:lnTo>
                <a:lnTo>
                  <a:pt x="3534" y="1074"/>
                </a:lnTo>
                <a:lnTo>
                  <a:pt x="3530" y="1080"/>
                </a:lnTo>
                <a:lnTo>
                  <a:pt x="3530" y="1084"/>
                </a:lnTo>
                <a:lnTo>
                  <a:pt x="3534" y="1086"/>
                </a:lnTo>
                <a:lnTo>
                  <a:pt x="3550" y="1094"/>
                </a:lnTo>
                <a:lnTo>
                  <a:pt x="3574" y="1104"/>
                </a:lnTo>
                <a:lnTo>
                  <a:pt x="3584" y="1108"/>
                </a:lnTo>
                <a:lnTo>
                  <a:pt x="3596" y="1112"/>
                </a:lnTo>
                <a:lnTo>
                  <a:pt x="3604" y="1112"/>
                </a:lnTo>
                <a:lnTo>
                  <a:pt x="3606" y="1110"/>
                </a:lnTo>
                <a:lnTo>
                  <a:pt x="3608" y="1108"/>
                </a:lnTo>
                <a:lnTo>
                  <a:pt x="3610" y="1106"/>
                </a:lnTo>
                <a:lnTo>
                  <a:pt x="3612" y="1102"/>
                </a:lnTo>
                <a:lnTo>
                  <a:pt x="3610" y="1088"/>
                </a:lnTo>
                <a:lnTo>
                  <a:pt x="3604" y="1062"/>
                </a:lnTo>
                <a:lnTo>
                  <a:pt x="3600" y="1044"/>
                </a:lnTo>
                <a:lnTo>
                  <a:pt x="3598" y="1038"/>
                </a:lnTo>
                <a:lnTo>
                  <a:pt x="3592" y="1028"/>
                </a:lnTo>
                <a:lnTo>
                  <a:pt x="3574" y="1008"/>
                </a:lnTo>
                <a:lnTo>
                  <a:pt x="3562" y="1000"/>
                </a:lnTo>
                <a:lnTo>
                  <a:pt x="3554" y="994"/>
                </a:lnTo>
                <a:lnTo>
                  <a:pt x="3542" y="988"/>
                </a:lnTo>
                <a:lnTo>
                  <a:pt x="3540" y="986"/>
                </a:lnTo>
                <a:lnTo>
                  <a:pt x="3538" y="984"/>
                </a:lnTo>
                <a:lnTo>
                  <a:pt x="3534" y="970"/>
                </a:lnTo>
                <a:lnTo>
                  <a:pt x="3530" y="948"/>
                </a:lnTo>
                <a:lnTo>
                  <a:pt x="3524" y="926"/>
                </a:lnTo>
                <a:lnTo>
                  <a:pt x="3520" y="916"/>
                </a:lnTo>
                <a:lnTo>
                  <a:pt x="3516" y="912"/>
                </a:lnTo>
                <a:lnTo>
                  <a:pt x="3514" y="910"/>
                </a:lnTo>
                <a:lnTo>
                  <a:pt x="3512" y="910"/>
                </a:lnTo>
                <a:lnTo>
                  <a:pt x="3508" y="914"/>
                </a:lnTo>
                <a:lnTo>
                  <a:pt x="3500" y="926"/>
                </a:lnTo>
                <a:lnTo>
                  <a:pt x="3494" y="936"/>
                </a:lnTo>
                <a:lnTo>
                  <a:pt x="3494" y="942"/>
                </a:lnTo>
                <a:lnTo>
                  <a:pt x="3494" y="948"/>
                </a:lnTo>
                <a:lnTo>
                  <a:pt x="3496" y="956"/>
                </a:lnTo>
                <a:lnTo>
                  <a:pt x="3500" y="966"/>
                </a:lnTo>
                <a:lnTo>
                  <a:pt x="3508" y="984"/>
                </a:lnTo>
                <a:lnTo>
                  <a:pt x="3514" y="1000"/>
                </a:lnTo>
                <a:lnTo>
                  <a:pt x="3520" y="1012"/>
                </a:lnTo>
                <a:lnTo>
                  <a:pt x="3522" y="1016"/>
                </a:lnTo>
                <a:lnTo>
                  <a:pt x="3526" y="1020"/>
                </a:lnTo>
                <a:close/>
                <a:moveTo>
                  <a:pt x="3454" y="1086"/>
                </a:moveTo>
                <a:lnTo>
                  <a:pt x="3454" y="1086"/>
                </a:lnTo>
                <a:lnTo>
                  <a:pt x="3432" y="1116"/>
                </a:lnTo>
                <a:lnTo>
                  <a:pt x="3418" y="1134"/>
                </a:lnTo>
                <a:lnTo>
                  <a:pt x="3406" y="1146"/>
                </a:lnTo>
                <a:lnTo>
                  <a:pt x="3400" y="1148"/>
                </a:lnTo>
                <a:lnTo>
                  <a:pt x="3392" y="1150"/>
                </a:lnTo>
                <a:lnTo>
                  <a:pt x="3380" y="1150"/>
                </a:lnTo>
                <a:lnTo>
                  <a:pt x="3374" y="1152"/>
                </a:lnTo>
                <a:lnTo>
                  <a:pt x="3368" y="1154"/>
                </a:lnTo>
                <a:lnTo>
                  <a:pt x="3366" y="1160"/>
                </a:lnTo>
                <a:lnTo>
                  <a:pt x="3366" y="1168"/>
                </a:lnTo>
                <a:lnTo>
                  <a:pt x="3372" y="1224"/>
                </a:lnTo>
                <a:lnTo>
                  <a:pt x="3374" y="1238"/>
                </a:lnTo>
                <a:lnTo>
                  <a:pt x="3376" y="1242"/>
                </a:lnTo>
                <a:lnTo>
                  <a:pt x="3378" y="1246"/>
                </a:lnTo>
                <a:lnTo>
                  <a:pt x="3382" y="1250"/>
                </a:lnTo>
                <a:lnTo>
                  <a:pt x="3388" y="1252"/>
                </a:lnTo>
                <a:lnTo>
                  <a:pt x="3396" y="1254"/>
                </a:lnTo>
                <a:lnTo>
                  <a:pt x="3406" y="1254"/>
                </a:lnTo>
                <a:lnTo>
                  <a:pt x="3424" y="1256"/>
                </a:lnTo>
                <a:lnTo>
                  <a:pt x="3438" y="1260"/>
                </a:lnTo>
                <a:lnTo>
                  <a:pt x="3448" y="1262"/>
                </a:lnTo>
                <a:lnTo>
                  <a:pt x="3456" y="1260"/>
                </a:lnTo>
                <a:lnTo>
                  <a:pt x="3460" y="1258"/>
                </a:lnTo>
                <a:lnTo>
                  <a:pt x="3462" y="1256"/>
                </a:lnTo>
                <a:lnTo>
                  <a:pt x="3466" y="1246"/>
                </a:lnTo>
                <a:lnTo>
                  <a:pt x="3470" y="1232"/>
                </a:lnTo>
                <a:lnTo>
                  <a:pt x="3476" y="1216"/>
                </a:lnTo>
                <a:lnTo>
                  <a:pt x="3480" y="1210"/>
                </a:lnTo>
                <a:lnTo>
                  <a:pt x="3484" y="1204"/>
                </a:lnTo>
                <a:lnTo>
                  <a:pt x="3494" y="1198"/>
                </a:lnTo>
                <a:lnTo>
                  <a:pt x="3498" y="1196"/>
                </a:lnTo>
                <a:lnTo>
                  <a:pt x="3500" y="1192"/>
                </a:lnTo>
                <a:lnTo>
                  <a:pt x="3500" y="1188"/>
                </a:lnTo>
                <a:lnTo>
                  <a:pt x="3498" y="1182"/>
                </a:lnTo>
                <a:lnTo>
                  <a:pt x="3492" y="1168"/>
                </a:lnTo>
                <a:lnTo>
                  <a:pt x="3490" y="1152"/>
                </a:lnTo>
                <a:lnTo>
                  <a:pt x="3492" y="1144"/>
                </a:lnTo>
                <a:lnTo>
                  <a:pt x="3494" y="1140"/>
                </a:lnTo>
                <a:lnTo>
                  <a:pt x="3496" y="1134"/>
                </a:lnTo>
                <a:lnTo>
                  <a:pt x="3494" y="1118"/>
                </a:lnTo>
                <a:lnTo>
                  <a:pt x="3492" y="1108"/>
                </a:lnTo>
                <a:lnTo>
                  <a:pt x="3488" y="1100"/>
                </a:lnTo>
                <a:lnTo>
                  <a:pt x="3482" y="1092"/>
                </a:lnTo>
                <a:lnTo>
                  <a:pt x="3478" y="1086"/>
                </a:lnTo>
                <a:lnTo>
                  <a:pt x="3472" y="1082"/>
                </a:lnTo>
                <a:lnTo>
                  <a:pt x="3466" y="1080"/>
                </a:lnTo>
                <a:lnTo>
                  <a:pt x="3460" y="1082"/>
                </a:lnTo>
                <a:lnTo>
                  <a:pt x="3454" y="1086"/>
                </a:lnTo>
                <a:close/>
                <a:moveTo>
                  <a:pt x="3854" y="1262"/>
                </a:moveTo>
                <a:lnTo>
                  <a:pt x="3854" y="1262"/>
                </a:lnTo>
                <a:lnTo>
                  <a:pt x="3844" y="1252"/>
                </a:lnTo>
                <a:lnTo>
                  <a:pt x="3832" y="1244"/>
                </a:lnTo>
                <a:lnTo>
                  <a:pt x="3810" y="1230"/>
                </a:lnTo>
                <a:lnTo>
                  <a:pt x="3788" y="1222"/>
                </a:lnTo>
                <a:lnTo>
                  <a:pt x="3778" y="1220"/>
                </a:lnTo>
                <a:lnTo>
                  <a:pt x="3770" y="1218"/>
                </a:lnTo>
                <a:lnTo>
                  <a:pt x="3764" y="1220"/>
                </a:lnTo>
                <a:lnTo>
                  <a:pt x="3758" y="1224"/>
                </a:lnTo>
                <a:lnTo>
                  <a:pt x="3746" y="1232"/>
                </a:lnTo>
                <a:lnTo>
                  <a:pt x="3738" y="1240"/>
                </a:lnTo>
                <a:lnTo>
                  <a:pt x="3732" y="1240"/>
                </a:lnTo>
                <a:lnTo>
                  <a:pt x="3728" y="1238"/>
                </a:lnTo>
                <a:lnTo>
                  <a:pt x="3718" y="1226"/>
                </a:lnTo>
                <a:lnTo>
                  <a:pt x="3704" y="1208"/>
                </a:lnTo>
                <a:lnTo>
                  <a:pt x="3696" y="1200"/>
                </a:lnTo>
                <a:lnTo>
                  <a:pt x="3690" y="1196"/>
                </a:lnTo>
                <a:lnTo>
                  <a:pt x="3682" y="1194"/>
                </a:lnTo>
                <a:lnTo>
                  <a:pt x="3678" y="1194"/>
                </a:lnTo>
                <a:lnTo>
                  <a:pt x="3676" y="1196"/>
                </a:lnTo>
                <a:lnTo>
                  <a:pt x="3672" y="1202"/>
                </a:lnTo>
                <a:lnTo>
                  <a:pt x="3670" y="1206"/>
                </a:lnTo>
                <a:lnTo>
                  <a:pt x="3668" y="1216"/>
                </a:lnTo>
                <a:lnTo>
                  <a:pt x="3668" y="1220"/>
                </a:lnTo>
                <a:lnTo>
                  <a:pt x="3668" y="1222"/>
                </a:lnTo>
                <a:lnTo>
                  <a:pt x="3664" y="1224"/>
                </a:lnTo>
                <a:lnTo>
                  <a:pt x="3658" y="1224"/>
                </a:lnTo>
                <a:lnTo>
                  <a:pt x="3652" y="1226"/>
                </a:lnTo>
                <a:lnTo>
                  <a:pt x="3648" y="1228"/>
                </a:lnTo>
                <a:lnTo>
                  <a:pt x="3640" y="1232"/>
                </a:lnTo>
                <a:lnTo>
                  <a:pt x="3636" y="1232"/>
                </a:lnTo>
                <a:lnTo>
                  <a:pt x="3634" y="1230"/>
                </a:lnTo>
                <a:lnTo>
                  <a:pt x="3632" y="1226"/>
                </a:lnTo>
                <a:lnTo>
                  <a:pt x="3630" y="1216"/>
                </a:lnTo>
                <a:lnTo>
                  <a:pt x="3628" y="1206"/>
                </a:lnTo>
                <a:lnTo>
                  <a:pt x="3626" y="1198"/>
                </a:lnTo>
                <a:lnTo>
                  <a:pt x="3622" y="1190"/>
                </a:lnTo>
                <a:lnTo>
                  <a:pt x="3620" y="1186"/>
                </a:lnTo>
                <a:lnTo>
                  <a:pt x="3616" y="1184"/>
                </a:lnTo>
                <a:lnTo>
                  <a:pt x="3612" y="1184"/>
                </a:lnTo>
                <a:lnTo>
                  <a:pt x="3610" y="1188"/>
                </a:lnTo>
                <a:lnTo>
                  <a:pt x="3608" y="1194"/>
                </a:lnTo>
                <a:lnTo>
                  <a:pt x="3606" y="1210"/>
                </a:lnTo>
                <a:lnTo>
                  <a:pt x="3602" y="1220"/>
                </a:lnTo>
                <a:lnTo>
                  <a:pt x="3600" y="1222"/>
                </a:lnTo>
                <a:lnTo>
                  <a:pt x="3598" y="1222"/>
                </a:lnTo>
                <a:lnTo>
                  <a:pt x="3596" y="1220"/>
                </a:lnTo>
                <a:lnTo>
                  <a:pt x="3592" y="1216"/>
                </a:lnTo>
                <a:lnTo>
                  <a:pt x="3586" y="1206"/>
                </a:lnTo>
                <a:lnTo>
                  <a:pt x="3582" y="1204"/>
                </a:lnTo>
                <a:lnTo>
                  <a:pt x="3578" y="1200"/>
                </a:lnTo>
                <a:lnTo>
                  <a:pt x="3578" y="1192"/>
                </a:lnTo>
                <a:lnTo>
                  <a:pt x="3576" y="1186"/>
                </a:lnTo>
                <a:lnTo>
                  <a:pt x="3572" y="1180"/>
                </a:lnTo>
                <a:lnTo>
                  <a:pt x="3564" y="1174"/>
                </a:lnTo>
                <a:lnTo>
                  <a:pt x="3556" y="1170"/>
                </a:lnTo>
                <a:lnTo>
                  <a:pt x="3548" y="1168"/>
                </a:lnTo>
                <a:lnTo>
                  <a:pt x="3540" y="1168"/>
                </a:lnTo>
                <a:lnTo>
                  <a:pt x="3532" y="1170"/>
                </a:lnTo>
                <a:lnTo>
                  <a:pt x="3524" y="1176"/>
                </a:lnTo>
                <a:lnTo>
                  <a:pt x="3518" y="1182"/>
                </a:lnTo>
                <a:lnTo>
                  <a:pt x="3514" y="1190"/>
                </a:lnTo>
                <a:lnTo>
                  <a:pt x="3510" y="1200"/>
                </a:lnTo>
                <a:lnTo>
                  <a:pt x="3508" y="1216"/>
                </a:lnTo>
                <a:lnTo>
                  <a:pt x="3504" y="1236"/>
                </a:lnTo>
                <a:lnTo>
                  <a:pt x="3502" y="1258"/>
                </a:lnTo>
                <a:lnTo>
                  <a:pt x="3502" y="1266"/>
                </a:lnTo>
                <a:lnTo>
                  <a:pt x="3504" y="1272"/>
                </a:lnTo>
                <a:lnTo>
                  <a:pt x="3508" y="1274"/>
                </a:lnTo>
                <a:lnTo>
                  <a:pt x="3516" y="1272"/>
                </a:lnTo>
                <a:lnTo>
                  <a:pt x="3528" y="1266"/>
                </a:lnTo>
                <a:lnTo>
                  <a:pt x="3536" y="1264"/>
                </a:lnTo>
                <a:lnTo>
                  <a:pt x="3542" y="1264"/>
                </a:lnTo>
                <a:lnTo>
                  <a:pt x="3550" y="1256"/>
                </a:lnTo>
                <a:lnTo>
                  <a:pt x="3556" y="1248"/>
                </a:lnTo>
                <a:lnTo>
                  <a:pt x="3566" y="1242"/>
                </a:lnTo>
                <a:lnTo>
                  <a:pt x="3576" y="1240"/>
                </a:lnTo>
                <a:lnTo>
                  <a:pt x="3588" y="1244"/>
                </a:lnTo>
                <a:lnTo>
                  <a:pt x="3596" y="1248"/>
                </a:lnTo>
                <a:lnTo>
                  <a:pt x="3602" y="1250"/>
                </a:lnTo>
                <a:lnTo>
                  <a:pt x="3610" y="1250"/>
                </a:lnTo>
                <a:lnTo>
                  <a:pt x="3626" y="1248"/>
                </a:lnTo>
                <a:lnTo>
                  <a:pt x="3646" y="1246"/>
                </a:lnTo>
                <a:lnTo>
                  <a:pt x="3664" y="1246"/>
                </a:lnTo>
                <a:lnTo>
                  <a:pt x="3678" y="1250"/>
                </a:lnTo>
                <a:lnTo>
                  <a:pt x="3692" y="1256"/>
                </a:lnTo>
                <a:lnTo>
                  <a:pt x="3702" y="1260"/>
                </a:lnTo>
                <a:lnTo>
                  <a:pt x="3712" y="1264"/>
                </a:lnTo>
                <a:lnTo>
                  <a:pt x="3732" y="1266"/>
                </a:lnTo>
                <a:lnTo>
                  <a:pt x="3748" y="1268"/>
                </a:lnTo>
                <a:lnTo>
                  <a:pt x="3754" y="1272"/>
                </a:lnTo>
                <a:lnTo>
                  <a:pt x="3756" y="1276"/>
                </a:lnTo>
                <a:lnTo>
                  <a:pt x="3754" y="1280"/>
                </a:lnTo>
                <a:lnTo>
                  <a:pt x="3750" y="1284"/>
                </a:lnTo>
                <a:lnTo>
                  <a:pt x="3740" y="1294"/>
                </a:lnTo>
                <a:lnTo>
                  <a:pt x="3736" y="1298"/>
                </a:lnTo>
                <a:lnTo>
                  <a:pt x="3738" y="1302"/>
                </a:lnTo>
                <a:lnTo>
                  <a:pt x="3742" y="1306"/>
                </a:lnTo>
                <a:lnTo>
                  <a:pt x="3756" y="1312"/>
                </a:lnTo>
                <a:lnTo>
                  <a:pt x="3770" y="1318"/>
                </a:lnTo>
                <a:lnTo>
                  <a:pt x="3782" y="1324"/>
                </a:lnTo>
                <a:lnTo>
                  <a:pt x="3800" y="1336"/>
                </a:lnTo>
                <a:lnTo>
                  <a:pt x="3806" y="1342"/>
                </a:lnTo>
                <a:lnTo>
                  <a:pt x="3812" y="1344"/>
                </a:lnTo>
                <a:lnTo>
                  <a:pt x="3816" y="1344"/>
                </a:lnTo>
                <a:lnTo>
                  <a:pt x="3822" y="1340"/>
                </a:lnTo>
                <a:lnTo>
                  <a:pt x="3832" y="1328"/>
                </a:lnTo>
                <a:lnTo>
                  <a:pt x="3844" y="1318"/>
                </a:lnTo>
                <a:lnTo>
                  <a:pt x="3850" y="1316"/>
                </a:lnTo>
                <a:lnTo>
                  <a:pt x="3856" y="1314"/>
                </a:lnTo>
                <a:lnTo>
                  <a:pt x="3862" y="1316"/>
                </a:lnTo>
                <a:lnTo>
                  <a:pt x="3868" y="1320"/>
                </a:lnTo>
                <a:lnTo>
                  <a:pt x="3882" y="1334"/>
                </a:lnTo>
                <a:lnTo>
                  <a:pt x="3902" y="1350"/>
                </a:lnTo>
                <a:lnTo>
                  <a:pt x="3912" y="1356"/>
                </a:lnTo>
                <a:lnTo>
                  <a:pt x="3920" y="1360"/>
                </a:lnTo>
                <a:lnTo>
                  <a:pt x="3922" y="1360"/>
                </a:lnTo>
                <a:lnTo>
                  <a:pt x="3922" y="1358"/>
                </a:lnTo>
                <a:lnTo>
                  <a:pt x="3922" y="1354"/>
                </a:lnTo>
                <a:lnTo>
                  <a:pt x="3918" y="1344"/>
                </a:lnTo>
                <a:lnTo>
                  <a:pt x="3918" y="1336"/>
                </a:lnTo>
                <a:lnTo>
                  <a:pt x="3916" y="1328"/>
                </a:lnTo>
                <a:lnTo>
                  <a:pt x="3918" y="1320"/>
                </a:lnTo>
                <a:lnTo>
                  <a:pt x="3922" y="1312"/>
                </a:lnTo>
                <a:lnTo>
                  <a:pt x="3926" y="1302"/>
                </a:lnTo>
                <a:lnTo>
                  <a:pt x="3934" y="1294"/>
                </a:lnTo>
                <a:lnTo>
                  <a:pt x="3944" y="1286"/>
                </a:lnTo>
                <a:lnTo>
                  <a:pt x="3954" y="1276"/>
                </a:lnTo>
                <a:lnTo>
                  <a:pt x="3960" y="1270"/>
                </a:lnTo>
                <a:lnTo>
                  <a:pt x="3964" y="1262"/>
                </a:lnTo>
                <a:lnTo>
                  <a:pt x="3966" y="1258"/>
                </a:lnTo>
                <a:lnTo>
                  <a:pt x="3964" y="1254"/>
                </a:lnTo>
                <a:lnTo>
                  <a:pt x="3962" y="1252"/>
                </a:lnTo>
                <a:lnTo>
                  <a:pt x="3958" y="1250"/>
                </a:lnTo>
                <a:lnTo>
                  <a:pt x="3954" y="1250"/>
                </a:lnTo>
                <a:lnTo>
                  <a:pt x="3950" y="1250"/>
                </a:lnTo>
                <a:lnTo>
                  <a:pt x="3946" y="1252"/>
                </a:lnTo>
                <a:lnTo>
                  <a:pt x="3938" y="1258"/>
                </a:lnTo>
                <a:lnTo>
                  <a:pt x="3928" y="1266"/>
                </a:lnTo>
                <a:lnTo>
                  <a:pt x="3920" y="1268"/>
                </a:lnTo>
                <a:lnTo>
                  <a:pt x="3910" y="1270"/>
                </a:lnTo>
                <a:lnTo>
                  <a:pt x="3892" y="1274"/>
                </a:lnTo>
                <a:lnTo>
                  <a:pt x="3880" y="1278"/>
                </a:lnTo>
                <a:lnTo>
                  <a:pt x="3874" y="1278"/>
                </a:lnTo>
                <a:lnTo>
                  <a:pt x="3868" y="1276"/>
                </a:lnTo>
                <a:lnTo>
                  <a:pt x="3862" y="1270"/>
                </a:lnTo>
                <a:lnTo>
                  <a:pt x="3854" y="1262"/>
                </a:lnTo>
                <a:close/>
                <a:moveTo>
                  <a:pt x="3868" y="1506"/>
                </a:moveTo>
                <a:lnTo>
                  <a:pt x="3868" y="1506"/>
                </a:lnTo>
                <a:lnTo>
                  <a:pt x="3858" y="1476"/>
                </a:lnTo>
                <a:lnTo>
                  <a:pt x="3850" y="1448"/>
                </a:lnTo>
                <a:lnTo>
                  <a:pt x="3846" y="1426"/>
                </a:lnTo>
                <a:lnTo>
                  <a:pt x="3840" y="1410"/>
                </a:lnTo>
                <a:lnTo>
                  <a:pt x="3836" y="1396"/>
                </a:lnTo>
                <a:lnTo>
                  <a:pt x="3832" y="1382"/>
                </a:lnTo>
                <a:lnTo>
                  <a:pt x="3830" y="1376"/>
                </a:lnTo>
                <a:lnTo>
                  <a:pt x="3826" y="1372"/>
                </a:lnTo>
                <a:lnTo>
                  <a:pt x="3820" y="1370"/>
                </a:lnTo>
                <a:lnTo>
                  <a:pt x="3810" y="1368"/>
                </a:lnTo>
                <a:lnTo>
                  <a:pt x="3804" y="1370"/>
                </a:lnTo>
                <a:lnTo>
                  <a:pt x="3800" y="1376"/>
                </a:lnTo>
                <a:lnTo>
                  <a:pt x="3790" y="1400"/>
                </a:lnTo>
                <a:lnTo>
                  <a:pt x="3786" y="1410"/>
                </a:lnTo>
                <a:lnTo>
                  <a:pt x="3786" y="1422"/>
                </a:lnTo>
                <a:lnTo>
                  <a:pt x="3784" y="1444"/>
                </a:lnTo>
                <a:lnTo>
                  <a:pt x="3782" y="1454"/>
                </a:lnTo>
                <a:lnTo>
                  <a:pt x="3780" y="1460"/>
                </a:lnTo>
                <a:lnTo>
                  <a:pt x="3774" y="1464"/>
                </a:lnTo>
                <a:lnTo>
                  <a:pt x="3766" y="1464"/>
                </a:lnTo>
                <a:lnTo>
                  <a:pt x="3750" y="1460"/>
                </a:lnTo>
                <a:lnTo>
                  <a:pt x="3744" y="1456"/>
                </a:lnTo>
                <a:lnTo>
                  <a:pt x="3738" y="1452"/>
                </a:lnTo>
                <a:lnTo>
                  <a:pt x="3734" y="1446"/>
                </a:lnTo>
                <a:lnTo>
                  <a:pt x="3730" y="1440"/>
                </a:lnTo>
                <a:lnTo>
                  <a:pt x="3726" y="1424"/>
                </a:lnTo>
                <a:lnTo>
                  <a:pt x="3724" y="1414"/>
                </a:lnTo>
                <a:lnTo>
                  <a:pt x="3724" y="1406"/>
                </a:lnTo>
                <a:lnTo>
                  <a:pt x="3724" y="1390"/>
                </a:lnTo>
                <a:lnTo>
                  <a:pt x="3724" y="1384"/>
                </a:lnTo>
                <a:lnTo>
                  <a:pt x="3722" y="1380"/>
                </a:lnTo>
                <a:lnTo>
                  <a:pt x="3720" y="1376"/>
                </a:lnTo>
                <a:lnTo>
                  <a:pt x="3714" y="1376"/>
                </a:lnTo>
                <a:lnTo>
                  <a:pt x="3694" y="1374"/>
                </a:lnTo>
                <a:lnTo>
                  <a:pt x="3670" y="1372"/>
                </a:lnTo>
                <a:lnTo>
                  <a:pt x="3656" y="1372"/>
                </a:lnTo>
                <a:lnTo>
                  <a:pt x="3644" y="1374"/>
                </a:lnTo>
                <a:lnTo>
                  <a:pt x="3636" y="1378"/>
                </a:lnTo>
                <a:lnTo>
                  <a:pt x="3628" y="1384"/>
                </a:lnTo>
                <a:lnTo>
                  <a:pt x="3624" y="1390"/>
                </a:lnTo>
                <a:lnTo>
                  <a:pt x="3624" y="1396"/>
                </a:lnTo>
                <a:lnTo>
                  <a:pt x="3622" y="1406"/>
                </a:lnTo>
                <a:lnTo>
                  <a:pt x="3620" y="1408"/>
                </a:lnTo>
                <a:lnTo>
                  <a:pt x="3618" y="1410"/>
                </a:lnTo>
                <a:lnTo>
                  <a:pt x="3604" y="1412"/>
                </a:lnTo>
                <a:lnTo>
                  <a:pt x="3586" y="1412"/>
                </a:lnTo>
                <a:lnTo>
                  <a:pt x="3572" y="1414"/>
                </a:lnTo>
                <a:lnTo>
                  <a:pt x="3560" y="1420"/>
                </a:lnTo>
                <a:lnTo>
                  <a:pt x="3550" y="1430"/>
                </a:lnTo>
                <a:lnTo>
                  <a:pt x="3536" y="1450"/>
                </a:lnTo>
                <a:lnTo>
                  <a:pt x="3526" y="1462"/>
                </a:lnTo>
                <a:lnTo>
                  <a:pt x="3516" y="1474"/>
                </a:lnTo>
                <a:lnTo>
                  <a:pt x="3500" y="1486"/>
                </a:lnTo>
                <a:lnTo>
                  <a:pt x="3482" y="1496"/>
                </a:lnTo>
                <a:lnTo>
                  <a:pt x="3460" y="1502"/>
                </a:lnTo>
                <a:lnTo>
                  <a:pt x="3446" y="1506"/>
                </a:lnTo>
                <a:lnTo>
                  <a:pt x="3432" y="1506"/>
                </a:lnTo>
                <a:lnTo>
                  <a:pt x="3418" y="1508"/>
                </a:lnTo>
                <a:lnTo>
                  <a:pt x="3406" y="1510"/>
                </a:lnTo>
                <a:lnTo>
                  <a:pt x="3398" y="1512"/>
                </a:lnTo>
                <a:lnTo>
                  <a:pt x="3392" y="1516"/>
                </a:lnTo>
                <a:lnTo>
                  <a:pt x="3386" y="1520"/>
                </a:lnTo>
                <a:lnTo>
                  <a:pt x="3384" y="1526"/>
                </a:lnTo>
                <a:lnTo>
                  <a:pt x="3382" y="1532"/>
                </a:lnTo>
                <a:lnTo>
                  <a:pt x="3382" y="1538"/>
                </a:lnTo>
                <a:lnTo>
                  <a:pt x="3384" y="1552"/>
                </a:lnTo>
                <a:lnTo>
                  <a:pt x="3386" y="1566"/>
                </a:lnTo>
                <a:lnTo>
                  <a:pt x="3390" y="1584"/>
                </a:lnTo>
                <a:lnTo>
                  <a:pt x="3392" y="1600"/>
                </a:lnTo>
                <a:lnTo>
                  <a:pt x="3390" y="1618"/>
                </a:lnTo>
                <a:lnTo>
                  <a:pt x="3386" y="1634"/>
                </a:lnTo>
                <a:lnTo>
                  <a:pt x="3380" y="1646"/>
                </a:lnTo>
                <a:lnTo>
                  <a:pt x="3372" y="1658"/>
                </a:lnTo>
                <a:lnTo>
                  <a:pt x="3368" y="1670"/>
                </a:lnTo>
                <a:lnTo>
                  <a:pt x="3364" y="1678"/>
                </a:lnTo>
                <a:lnTo>
                  <a:pt x="3364" y="1686"/>
                </a:lnTo>
                <a:lnTo>
                  <a:pt x="3364" y="1690"/>
                </a:lnTo>
                <a:lnTo>
                  <a:pt x="3368" y="1694"/>
                </a:lnTo>
                <a:lnTo>
                  <a:pt x="3372" y="1700"/>
                </a:lnTo>
                <a:lnTo>
                  <a:pt x="3376" y="1706"/>
                </a:lnTo>
                <a:lnTo>
                  <a:pt x="3376" y="1718"/>
                </a:lnTo>
                <a:lnTo>
                  <a:pt x="3378" y="1722"/>
                </a:lnTo>
                <a:lnTo>
                  <a:pt x="3382" y="1724"/>
                </a:lnTo>
                <a:lnTo>
                  <a:pt x="3390" y="1724"/>
                </a:lnTo>
                <a:lnTo>
                  <a:pt x="3402" y="1720"/>
                </a:lnTo>
                <a:lnTo>
                  <a:pt x="3432" y="1712"/>
                </a:lnTo>
                <a:lnTo>
                  <a:pt x="3462" y="1706"/>
                </a:lnTo>
                <a:lnTo>
                  <a:pt x="3540" y="1694"/>
                </a:lnTo>
                <a:lnTo>
                  <a:pt x="3580" y="1688"/>
                </a:lnTo>
                <a:lnTo>
                  <a:pt x="3596" y="1686"/>
                </a:lnTo>
                <a:lnTo>
                  <a:pt x="3608" y="1688"/>
                </a:lnTo>
                <a:lnTo>
                  <a:pt x="3618" y="1690"/>
                </a:lnTo>
                <a:lnTo>
                  <a:pt x="3626" y="1694"/>
                </a:lnTo>
                <a:lnTo>
                  <a:pt x="3630" y="1700"/>
                </a:lnTo>
                <a:lnTo>
                  <a:pt x="3632" y="1710"/>
                </a:lnTo>
                <a:lnTo>
                  <a:pt x="3632" y="1726"/>
                </a:lnTo>
                <a:lnTo>
                  <a:pt x="3632" y="1728"/>
                </a:lnTo>
                <a:lnTo>
                  <a:pt x="3636" y="1726"/>
                </a:lnTo>
                <a:lnTo>
                  <a:pt x="3642" y="1724"/>
                </a:lnTo>
                <a:lnTo>
                  <a:pt x="3650" y="1726"/>
                </a:lnTo>
                <a:lnTo>
                  <a:pt x="3656" y="1730"/>
                </a:lnTo>
                <a:lnTo>
                  <a:pt x="3660" y="1736"/>
                </a:lnTo>
                <a:lnTo>
                  <a:pt x="3662" y="1742"/>
                </a:lnTo>
                <a:lnTo>
                  <a:pt x="3662" y="1752"/>
                </a:lnTo>
                <a:lnTo>
                  <a:pt x="3662" y="1760"/>
                </a:lnTo>
                <a:lnTo>
                  <a:pt x="3664" y="1766"/>
                </a:lnTo>
                <a:lnTo>
                  <a:pt x="3668" y="1772"/>
                </a:lnTo>
                <a:lnTo>
                  <a:pt x="3676" y="1776"/>
                </a:lnTo>
                <a:lnTo>
                  <a:pt x="3684" y="1778"/>
                </a:lnTo>
                <a:lnTo>
                  <a:pt x="3690" y="1780"/>
                </a:lnTo>
                <a:lnTo>
                  <a:pt x="3694" y="1784"/>
                </a:lnTo>
                <a:lnTo>
                  <a:pt x="3696" y="1788"/>
                </a:lnTo>
                <a:lnTo>
                  <a:pt x="3698" y="1792"/>
                </a:lnTo>
                <a:lnTo>
                  <a:pt x="3700" y="1796"/>
                </a:lnTo>
                <a:lnTo>
                  <a:pt x="3704" y="1798"/>
                </a:lnTo>
                <a:lnTo>
                  <a:pt x="3712" y="1800"/>
                </a:lnTo>
                <a:lnTo>
                  <a:pt x="3720" y="1800"/>
                </a:lnTo>
                <a:lnTo>
                  <a:pt x="3728" y="1804"/>
                </a:lnTo>
                <a:lnTo>
                  <a:pt x="3732" y="1808"/>
                </a:lnTo>
                <a:lnTo>
                  <a:pt x="3736" y="1812"/>
                </a:lnTo>
                <a:lnTo>
                  <a:pt x="3736" y="1818"/>
                </a:lnTo>
                <a:lnTo>
                  <a:pt x="3736" y="1822"/>
                </a:lnTo>
                <a:lnTo>
                  <a:pt x="3732" y="1824"/>
                </a:lnTo>
                <a:lnTo>
                  <a:pt x="3726" y="1826"/>
                </a:lnTo>
                <a:lnTo>
                  <a:pt x="3718" y="1828"/>
                </a:lnTo>
                <a:lnTo>
                  <a:pt x="3708" y="1832"/>
                </a:lnTo>
                <a:lnTo>
                  <a:pt x="3702" y="1840"/>
                </a:lnTo>
                <a:lnTo>
                  <a:pt x="3696" y="1846"/>
                </a:lnTo>
                <a:lnTo>
                  <a:pt x="3692" y="1852"/>
                </a:lnTo>
                <a:lnTo>
                  <a:pt x="3692" y="1856"/>
                </a:lnTo>
                <a:lnTo>
                  <a:pt x="3694" y="1858"/>
                </a:lnTo>
                <a:lnTo>
                  <a:pt x="3696" y="1858"/>
                </a:lnTo>
                <a:lnTo>
                  <a:pt x="3704" y="1854"/>
                </a:lnTo>
                <a:lnTo>
                  <a:pt x="3726" y="1844"/>
                </a:lnTo>
                <a:lnTo>
                  <a:pt x="3746" y="1836"/>
                </a:lnTo>
                <a:lnTo>
                  <a:pt x="3754" y="1832"/>
                </a:lnTo>
                <a:lnTo>
                  <a:pt x="3760" y="1826"/>
                </a:lnTo>
                <a:lnTo>
                  <a:pt x="3764" y="1820"/>
                </a:lnTo>
                <a:lnTo>
                  <a:pt x="3764" y="1812"/>
                </a:lnTo>
                <a:lnTo>
                  <a:pt x="3764" y="1798"/>
                </a:lnTo>
                <a:lnTo>
                  <a:pt x="3766" y="1794"/>
                </a:lnTo>
                <a:lnTo>
                  <a:pt x="3768" y="1788"/>
                </a:lnTo>
                <a:lnTo>
                  <a:pt x="3772" y="1784"/>
                </a:lnTo>
                <a:lnTo>
                  <a:pt x="3776" y="1776"/>
                </a:lnTo>
                <a:lnTo>
                  <a:pt x="3798" y="1760"/>
                </a:lnTo>
                <a:lnTo>
                  <a:pt x="3830" y="1732"/>
                </a:lnTo>
                <a:lnTo>
                  <a:pt x="3850" y="1714"/>
                </a:lnTo>
                <a:lnTo>
                  <a:pt x="3870" y="1694"/>
                </a:lnTo>
                <a:lnTo>
                  <a:pt x="3886" y="1674"/>
                </a:lnTo>
                <a:lnTo>
                  <a:pt x="3900" y="1652"/>
                </a:lnTo>
                <a:lnTo>
                  <a:pt x="3906" y="1640"/>
                </a:lnTo>
                <a:lnTo>
                  <a:pt x="3908" y="1630"/>
                </a:lnTo>
                <a:lnTo>
                  <a:pt x="3910" y="1618"/>
                </a:lnTo>
                <a:lnTo>
                  <a:pt x="3910" y="1608"/>
                </a:lnTo>
                <a:lnTo>
                  <a:pt x="3908" y="1590"/>
                </a:lnTo>
                <a:lnTo>
                  <a:pt x="3904" y="1576"/>
                </a:lnTo>
                <a:lnTo>
                  <a:pt x="3898" y="1564"/>
                </a:lnTo>
                <a:lnTo>
                  <a:pt x="3894" y="1554"/>
                </a:lnTo>
                <a:lnTo>
                  <a:pt x="3880" y="1532"/>
                </a:lnTo>
                <a:lnTo>
                  <a:pt x="3874" y="1522"/>
                </a:lnTo>
                <a:lnTo>
                  <a:pt x="3868" y="1506"/>
                </a:lnTo>
                <a:close/>
                <a:moveTo>
                  <a:pt x="4114" y="1734"/>
                </a:moveTo>
                <a:lnTo>
                  <a:pt x="4114" y="1734"/>
                </a:lnTo>
                <a:lnTo>
                  <a:pt x="4110" y="1732"/>
                </a:lnTo>
                <a:lnTo>
                  <a:pt x="4106" y="1732"/>
                </a:lnTo>
                <a:lnTo>
                  <a:pt x="4102" y="1734"/>
                </a:lnTo>
                <a:lnTo>
                  <a:pt x="4100" y="1736"/>
                </a:lnTo>
                <a:lnTo>
                  <a:pt x="4096" y="1750"/>
                </a:lnTo>
                <a:lnTo>
                  <a:pt x="4090" y="1768"/>
                </a:lnTo>
                <a:lnTo>
                  <a:pt x="4086" y="1778"/>
                </a:lnTo>
                <a:lnTo>
                  <a:pt x="4078" y="1786"/>
                </a:lnTo>
                <a:lnTo>
                  <a:pt x="4068" y="1792"/>
                </a:lnTo>
                <a:lnTo>
                  <a:pt x="4058" y="1798"/>
                </a:lnTo>
                <a:lnTo>
                  <a:pt x="4038" y="1808"/>
                </a:lnTo>
                <a:lnTo>
                  <a:pt x="4026" y="1812"/>
                </a:lnTo>
                <a:lnTo>
                  <a:pt x="4012" y="1826"/>
                </a:lnTo>
                <a:lnTo>
                  <a:pt x="4004" y="1836"/>
                </a:lnTo>
                <a:lnTo>
                  <a:pt x="3972" y="1852"/>
                </a:lnTo>
                <a:lnTo>
                  <a:pt x="3938" y="1870"/>
                </a:lnTo>
                <a:lnTo>
                  <a:pt x="3926" y="1878"/>
                </a:lnTo>
                <a:lnTo>
                  <a:pt x="3916" y="1886"/>
                </a:lnTo>
                <a:lnTo>
                  <a:pt x="3914" y="1888"/>
                </a:lnTo>
                <a:lnTo>
                  <a:pt x="3912" y="1892"/>
                </a:lnTo>
                <a:lnTo>
                  <a:pt x="3912" y="1896"/>
                </a:lnTo>
                <a:lnTo>
                  <a:pt x="3914" y="1900"/>
                </a:lnTo>
                <a:lnTo>
                  <a:pt x="3920" y="1906"/>
                </a:lnTo>
                <a:lnTo>
                  <a:pt x="3926" y="1908"/>
                </a:lnTo>
                <a:lnTo>
                  <a:pt x="3932" y="1910"/>
                </a:lnTo>
                <a:lnTo>
                  <a:pt x="3940" y="1908"/>
                </a:lnTo>
                <a:lnTo>
                  <a:pt x="3958" y="1900"/>
                </a:lnTo>
                <a:lnTo>
                  <a:pt x="3984" y="1886"/>
                </a:lnTo>
                <a:lnTo>
                  <a:pt x="3998" y="1878"/>
                </a:lnTo>
                <a:lnTo>
                  <a:pt x="4010" y="1870"/>
                </a:lnTo>
                <a:lnTo>
                  <a:pt x="4030" y="1854"/>
                </a:lnTo>
                <a:lnTo>
                  <a:pt x="4044" y="1838"/>
                </a:lnTo>
                <a:lnTo>
                  <a:pt x="4060" y="1824"/>
                </a:lnTo>
                <a:lnTo>
                  <a:pt x="4076" y="1816"/>
                </a:lnTo>
                <a:lnTo>
                  <a:pt x="4088" y="1810"/>
                </a:lnTo>
                <a:lnTo>
                  <a:pt x="4100" y="1802"/>
                </a:lnTo>
                <a:lnTo>
                  <a:pt x="4112" y="1792"/>
                </a:lnTo>
                <a:lnTo>
                  <a:pt x="4118" y="1784"/>
                </a:lnTo>
                <a:lnTo>
                  <a:pt x="4122" y="1776"/>
                </a:lnTo>
                <a:lnTo>
                  <a:pt x="4126" y="1768"/>
                </a:lnTo>
                <a:lnTo>
                  <a:pt x="4126" y="1758"/>
                </a:lnTo>
                <a:lnTo>
                  <a:pt x="4126" y="1750"/>
                </a:lnTo>
                <a:lnTo>
                  <a:pt x="4124" y="1744"/>
                </a:lnTo>
                <a:lnTo>
                  <a:pt x="4120" y="1738"/>
                </a:lnTo>
                <a:lnTo>
                  <a:pt x="4114" y="1734"/>
                </a:lnTo>
                <a:close/>
              </a:path>
            </a:pathLst>
          </a:custGeom>
          <a:solidFill>
            <a:srgbClr val="FF0000">
              <a:alpha val="12941"/>
            </a:srgbClr>
          </a:solidFill>
          <a:ln>
            <a:noFill/>
          </a:ln>
          <a:extLst/>
        </p:spPr>
        <p:txBody>
          <a:bodyPr lIns="91023" tIns="45512" rIns="91023" bIns="45512"/>
          <a:lstStyle/>
          <a:p>
            <a:pPr defTabSz="910268"/>
            <a:endParaRPr lang="zh-CN" altLang="en-US" sz="1787" kern="0">
              <a:solidFill>
                <a:sysClr val="windowText" lastClr="000000"/>
              </a:solidFill>
            </a:endParaRPr>
          </a:p>
        </p:txBody>
      </p:sp>
      <p:sp>
        <p:nvSpPr>
          <p:cNvPr id="115" name="Freeform 105"/>
          <p:cNvSpPr>
            <a:spLocks/>
          </p:cNvSpPr>
          <p:nvPr/>
        </p:nvSpPr>
        <p:spPr bwMode="auto">
          <a:xfrm>
            <a:off x="4638888" y="3350824"/>
            <a:ext cx="863600" cy="926570"/>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a:endParaRPr lang="zh-CN" altLang="en-US" sz="1787" kern="0">
              <a:solidFill>
                <a:sysClr val="windowText" lastClr="000000"/>
              </a:solidFill>
            </a:endParaRPr>
          </a:p>
        </p:txBody>
      </p:sp>
      <p:sp>
        <p:nvSpPr>
          <p:cNvPr id="117" name="Freeform 107"/>
          <p:cNvSpPr>
            <a:spLocks/>
          </p:cNvSpPr>
          <p:nvPr/>
        </p:nvSpPr>
        <p:spPr bwMode="auto">
          <a:xfrm>
            <a:off x="3632413" y="3350824"/>
            <a:ext cx="866775" cy="926570"/>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91">
              <a:defRPr/>
            </a:pPr>
            <a:endParaRPr lang="zh-CN" altLang="en-US" sz="1787">
              <a:solidFill>
                <a:prstClr val="black"/>
              </a:solidFill>
              <a:effectLst>
                <a:outerShdw blurRad="60007" dist="310007" dir="7680000" sy="30000" kx="1300200" algn="ctr" rotWithShape="0">
                  <a:prstClr val="black">
                    <a:alpha val="32000"/>
                  </a:prstClr>
                </a:outerShdw>
              </a:effectLst>
            </a:endParaRPr>
          </a:p>
        </p:txBody>
      </p:sp>
      <p:grpSp>
        <p:nvGrpSpPr>
          <p:cNvPr id="8" name="组合 7"/>
          <p:cNvGrpSpPr/>
          <p:nvPr/>
        </p:nvGrpSpPr>
        <p:grpSpPr>
          <a:xfrm>
            <a:off x="2392577" y="1438109"/>
            <a:ext cx="4289423" cy="3141868"/>
            <a:chOff x="2543774" y="1495055"/>
            <a:chExt cx="4560491" cy="3340417"/>
          </a:xfrm>
        </p:grpSpPr>
        <p:grpSp>
          <p:nvGrpSpPr>
            <p:cNvPr id="7" name="组合 6"/>
            <p:cNvGrpSpPr/>
            <p:nvPr/>
          </p:nvGrpSpPr>
          <p:grpSpPr>
            <a:xfrm>
              <a:off x="2543774" y="4255399"/>
              <a:ext cx="4560491" cy="580073"/>
              <a:chOff x="2543774" y="4255399"/>
              <a:chExt cx="4560491" cy="580073"/>
            </a:xfrm>
          </p:grpSpPr>
          <p:pic>
            <p:nvPicPr>
              <p:cNvPr id="112" name="Picture 19"/>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445947" y="4255399"/>
                <a:ext cx="2658318" cy="58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9"/>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43774" y="4257069"/>
                <a:ext cx="2656630" cy="57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3249281" y="1495055"/>
              <a:ext cx="3213613" cy="3018713"/>
              <a:chOff x="3249281" y="1495055"/>
              <a:chExt cx="3213613" cy="3018713"/>
            </a:xfrm>
          </p:grpSpPr>
          <p:sp>
            <p:nvSpPr>
              <p:cNvPr id="114"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tx2"/>
              </a:solidFill>
              <a:ln>
                <a:noFill/>
              </a:ln>
              <a:extLst/>
            </p:spPr>
            <p:txBody>
              <a:bodyPr lIns="91023" tIns="45512" rIns="91023" bIns="45512"/>
              <a:lstStyle/>
              <a:p>
                <a:pPr defTabSz="910268"/>
                <a:endParaRPr lang="zh-CN" altLang="en-US" sz="1787" kern="0">
                  <a:solidFill>
                    <a:sysClr val="windowText" lastClr="000000"/>
                  </a:solidFill>
                </a:endParaRPr>
              </a:p>
            </p:txBody>
          </p:sp>
          <p:sp>
            <p:nvSpPr>
              <p:cNvPr id="116"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D0006D"/>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a:endParaRPr lang="zh-CN" altLang="en-US" sz="1787" kern="0">
                  <a:solidFill>
                    <a:sysClr val="windowText" lastClr="000000"/>
                  </a:solidFill>
                </a:endParaRPr>
              </a:p>
            </p:txBody>
          </p:sp>
          <p:sp>
            <p:nvSpPr>
              <p:cNvPr id="118"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FF0000"/>
              </a:solidFill>
              <a:ln>
                <a:noFill/>
              </a:ln>
              <a:extLst/>
            </p:spPr>
            <p:txBody>
              <a:bodyPr lIns="91023" tIns="45512" rIns="91023" bIns="45512"/>
              <a:lstStyle/>
              <a:p>
                <a:pPr defTabSz="910268"/>
                <a:endParaRPr lang="zh-CN" altLang="en-US" sz="1787" kern="0">
                  <a:solidFill>
                    <a:sysClr val="windowText" lastClr="000000"/>
                  </a:solidFill>
                </a:endParaRPr>
              </a:p>
            </p:txBody>
          </p:sp>
          <p:sp>
            <p:nvSpPr>
              <p:cNvPr id="119"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a:endParaRPr lang="zh-CN" altLang="en-US" sz="1787" kern="0">
                  <a:solidFill>
                    <a:sysClr val="windowText" lastClr="000000"/>
                  </a:solidFill>
                </a:endParaRPr>
              </a:p>
            </p:txBody>
          </p:sp>
          <p:sp>
            <p:nvSpPr>
              <p:cNvPr id="120"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1"/>
              </a:solidFill>
              <a:ln>
                <a:noFill/>
              </a:ln>
              <a:extLst/>
            </p:spPr>
            <p:txBody>
              <a:bodyPr lIns="91023" tIns="45512" rIns="91023" bIns="45512"/>
              <a:lstStyle/>
              <a:p>
                <a:pPr defTabSz="910268"/>
                <a:endParaRPr lang="zh-CN" altLang="en-US" sz="1787" kern="0">
                  <a:solidFill>
                    <a:sysClr val="windowText" lastClr="000000"/>
                  </a:solidFill>
                </a:endParaRPr>
              </a:p>
            </p:txBody>
          </p:sp>
          <p:sp>
            <p:nvSpPr>
              <p:cNvPr id="121"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tx2"/>
              </a:solidFill>
              <a:ln>
                <a:noFill/>
              </a:ln>
              <a:extLst/>
            </p:spPr>
            <p:txBody>
              <a:bodyPr lIns="91023" tIns="45512" rIns="91023" bIns="45512"/>
              <a:lstStyle/>
              <a:p>
                <a:pPr defTabSz="910268"/>
                <a:endParaRPr lang="zh-CN" altLang="en-US" sz="1787" kern="0">
                  <a:solidFill>
                    <a:sysClr val="windowText" lastClr="000000"/>
                  </a:solidFill>
                </a:endParaRPr>
              </a:p>
            </p:txBody>
          </p:sp>
          <p:sp>
            <p:nvSpPr>
              <p:cNvPr id="122"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FF0000"/>
              </a:solidFill>
              <a:ln>
                <a:noFill/>
              </a:ln>
              <a:extLst/>
            </p:spPr>
            <p:txBody>
              <a:bodyPr lIns="91023" tIns="45512" rIns="91023" bIns="45512"/>
              <a:lstStyle/>
              <a:p>
                <a:pPr defTabSz="910268"/>
                <a:endParaRPr lang="zh-CN" altLang="en-US" sz="1787" kern="0">
                  <a:solidFill>
                    <a:sysClr val="windowText" lastClr="000000"/>
                  </a:solidFill>
                </a:endParaRPr>
              </a:p>
            </p:txBody>
          </p:sp>
          <p:sp>
            <p:nvSpPr>
              <p:cNvPr id="123"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D0006D"/>
              </a:solidFill>
              <a:ln>
                <a:noFill/>
              </a:ln>
              <a:extLst/>
            </p:spPr>
            <p:txBody>
              <a:bodyPr lIns="91023" tIns="45512" rIns="91023" bIns="45512"/>
              <a:lstStyle/>
              <a:p>
                <a:pPr defTabSz="910268"/>
                <a:endParaRPr lang="zh-CN" altLang="en-US" sz="1787" kern="0">
                  <a:solidFill>
                    <a:sysClr val="windowText" lastClr="000000"/>
                  </a:solidFill>
                </a:endParaRPr>
              </a:p>
            </p:txBody>
          </p:sp>
        </p:grpSp>
      </p:grpSp>
      <p:grpSp>
        <p:nvGrpSpPr>
          <p:cNvPr id="15" name="组合 14"/>
          <p:cNvGrpSpPr/>
          <p:nvPr/>
        </p:nvGrpSpPr>
        <p:grpSpPr>
          <a:xfrm>
            <a:off x="6199400" y="1460058"/>
            <a:ext cx="1957388" cy="1481524"/>
            <a:chOff x="6591168" y="1518392"/>
            <a:chExt cx="2081084" cy="1575148"/>
          </a:xfrm>
        </p:grpSpPr>
        <p:sp>
          <p:nvSpPr>
            <p:cNvPr id="124" name="矩形 1"/>
            <p:cNvSpPr>
              <a:spLocks noChangeArrowheads="1"/>
            </p:cNvSpPr>
            <p:nvPr/>
          </p:nvSpPr>
          <p:spPr bwMode="auto">
            <a:xfrm>
              <a:off x="6839278"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91">
                <a:lnSpc>
                  <a:spcPct val="150000"/>
                </a:lnSpc>
              </a:pPr>
              <a:r>
                <a:rPr lang="zh-CN" altLang="en-US" sz="1505" b="1" dirty="0">
                  <a:solidFill>
                    <a:srgbClr val="595959"/>
                  </a:solidFill>
                  <a:latin typeface="微软雅黑" pitchFamily="34" charset="-122"/>
                  <a:ea typeface="微软雅黑" pitchFamily="34" charset="-122"/>
                </a:rPr>
                <a:t>此处添加标题内容</a:t>
              </a:r>
              <a:endParaRPr lang="en-US" altLang="zh-CN" sz="1505" b="1" dirty="0">
                <a:solidFill>
                  <a:srgbClr val="595959"/>
                </a:solidFill>
                <a:latin typeface="微软雅黑" pitchFamily="34" charset="-122"/>
                <a:ea typeface="微软雅黑" pitchFamily="34" charset="-122"/>
              </a:endParaRPr>
            </a:p>
            <a:p>
              <a:pPr algn="just" defTabSz="910291">
                <a:lnSpc>
                  <a:spcPct val="150000"/>
                </a:lnSpc>
              </a:pPr>
              <a:r>
                <a:rPr lang="zh-CN" altLang="en-US" sz="1505" dirty="0">
                  <a:solidFill>
                    <a:srgbClr val="595959"/>
                  </a:solidFill>
                  <a:latin typeface="微软雅黑" pitchFamily="34" charset="-122"/>
                  <a:ea typeface="微软雅黑" pitchFamily="34" charset="-122"/>
                </a:rPr>
                <a:t>点击此处添加内容</a:t>
              </a:r>
              <a:endParaRPr lang="en-US" altLang="zh-CN" sz="1505" dirty="0">
                <a:solidFill>
                  <a:srgbClr val="595959"/>
                </a:solidFill>
                <a:latin typeface="微软雅黑" pitchFamily="34" charset="-122"/>
                <a:ea typeface="微软雅黑" pitchFamily="34" charset="-122"/>
              </a:endParaRPr>
            </a:p>
            <a:p>
              <a:pPr algn="just" defTabSz="910291">
                <a:lnSpc>
                  <a:spcPct val="150000"/>
                </a:lnSpc>
              </a:pPr>
              <a:r>
                <a:rPr lang="zh-CN" altLang="en-US" sz="1505" dirty="0">
                  <a:solidFill>
                    <a:srgbClr val="595959"/>
                  </a:solidFill>
                  <a:latin typeface="微软雅黑" pitchFamily="34" charset="-122"/>
                  <a:ea typeface="微软雅黑" pitchFamily="34" charset="-122"/>
                </a:rPr>
                <a:t>点击此处添加内容</a:t>
              </a:r>
              <a:endParaRPr lang="zh-CN" altLang="zh-CN" sz="1505" dirty="0">
                <a:solidFill>
                  <a:srgbClr val="595959"/>
                </a:solidFill>
                <a:latin typeface="微软雅黑" pitchFamily="34" charset="-122"/>
                <a:ea typeface="微软雅黑" pitchFamily="34" charset="-122"/>
              </a:endParaRPr>
            </a:p>
            <a:p>
              <a:pPr algn="just" defTabSz="910291">
                <a:lnSpc>
                  <a:spcPct val="150000"/>
                </a:lnSpc>
              </a:pPr>
              <a:endParaRPr lang="zh-CN" altLang="zh-CN" sz="1505" b="1" dirty="0">
                <a:solidFill>
                  <a:srgbClr val="595959"/>
                </a:solidFill>
                <a:latin typeface="微软雅黑" pitchFamily="34" charset="-122"/>
                <a:ea typeface="微软雅黑" pitchFamily="34" charset="-122"/>
              </a:endParaRPr>
            </a:p>
          </p:txBody>
        </p:sp>
        <p:sp>
          <p:nvSpPr>
            <p:cNvPr id="130"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a:endParaRPr lang="zh-CN" altLang="en-US" sz="1787" kern="0">
                <a:solidFill>
                  <a:sysClr val="windowText" lastClr="000000"/>
                </a:solidFill>
              </a:endParaRPr>
            </a:p>
          </p:txBody>
        </p:sp>
      </p:grpSp>
      <p:grpSp>
        <p:nvGrpSpPr>
          <p:cNvPr id="11" name="组合 10"/>
          <p:cNvGrpSpPr/>
          <p:nvPr/>
        </p:nvGrpSpPr>
        <p:grpSpPr>
          <a:xfrm>
            <a:off x="1422614" y="1460058"/>
            <a:ext cx="1987549" cy="1481524"/>
            <a:chOff x="1512515" y="1518392"/>
            <a:chExt cx="2113151" cy="1575148"/>
          </a:xfrm>
        </p:grpSpPr>
        <p:sp>
          <p:nvSpPr>
            <p:cNvPr id="126" name="矩形 1"/>
            <p:cNvSpPr>
              <a:spLocks noChangeArrowheads="1"/>
            </p:cNvSpPr>
            <p:nvPr/>
          </p:nvSpPr>
          <p:spPr bwMode="auto">
            <a:xfrm>
              <a:off x="1792692"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91">
                <a:lnSpc>
                  <a:spcPct val="150000"/>
                </a:lnSpc>
              </a:pPr>
              <a:r>
                <a:rPr lang="zh-CN" altLang="en-US" sz="1505" b="1" dirty="0">
                  <a:solidFill>
                    <a:srgbClr val="595959"/>
                  </a:solidFill>
                  <a:latin typeface="微软雅黑" pitchFamily="34" charset="-122"/>
                  <a:ea typeface="微软雅黑" pitchFamily="34" charset="-122"/>
                </a:rPr>
                <a:t>此处添加标题内容</a:t>
              </a:r>
              <a:endParaRPr lang="en-US" altLang="zh-CN" sz="1505" b="1" dirty="0">
                <a:solidFill>
                  <a:srgbClr val="595959"/>
                </a:solidFill>
                <a:latin typeface="微软雅黑" pitchFamily="34" charset="-122"/>
                <a:ea typeface="微软雅黑" pitchFamily="34" charset="-122"/>
              </a:endParaRPr>
            </a:p>
            <a:p>
              <a:pPr algn="just" defTabSz="910291">
                <a:lnSpc>
                  <a:spcPct val="150000"/>
                </a:lnSpc>
              </a:pPr>
              <a:r>
                <a:rPr lang="zh-CN" altLang="en-US" sz="1505" dirty="0">
                  <a:solidFill>
                    <a:srgbClr val="595959"/>
                  </a:solidFill>
                  <a:latin typeface="微软雅黑" pitchFamily="34" charset="-122"/>
                  <a:ea typeface="微软雅黑" pitchFamily="34" charset="-122"/>
                </a:rPr>
                <a:t>点击此处添加内容</a:t>
              </a:r>
              <a:endParaRPr lang="en-US" altLang="zh-CN" sz="1505" dirty="0">
                <a:solidFill>
                  <a:srgbClr val="595959"/>
                </a:solidFill>
                <a:latin typeface="微软雅黑" pitchFamily="34" charset="-122"/>
                <a:ea typeface="微软雅黑" pitchFamily="34" charset="-122"/>
              </a:endParaRPr>
            </a:p>
            <a:p>
              <a:pPr algn="just" defTabSz="910291">
                <a:lnSpc>
                  <a:spcPct val="150000"/>
                </a:lnSpc>
              </a:pPr>
              <a:r>
                <a:rPr lang="zh-CN" altLang="en-US" sz="1505" dirty="0">
                  <a:solidFill>
                    <a:srgbClr val="595959"/>
                  </a:solidFill>
                  <a:latin typeface="微软雅黑" pitchFamily="34" charset="-122"/>
                  <a:ea typeface="微软雅黑" pitchFamily="34" charset="-122"/>
                </a:rPr>
                <a:t>点击此处添加内容</a:t>
              </a:r>
              <a:endParaRPr lang="zh-CN" altLang="zh-CN" sz="1505" dirty="0">
                <a:solidFill>
                  <a:srgbClr val="595959"/>
                </a:solidFill>
                <a:latin typeface="微软雅黑" pitchFamily="34" charset="-122"/>
                <a:ea typeface="微软雅黑" pitchFamily="34" charset="-122"/>
              </a:endParaRPr>
            </a:p>
            <a:p>
              <a:pPr algn="just" defTabSz="910291">
                <a:lnSpc>
                  <a:spcPct val="150000"/>
                </a:lnSpc>
              </a:pPr>
              <a:endParaRPr lang="zh-CN" altLang="zh-CN" sz="1505" b="1" dirty="0">
                <a:solidFill>
                  <a:srgbClr val="595959"/>
                </a:solidFill>
                <a:latin typeface="微软雅黑" pitchFamily="34" charset="-122"/>
                <a:ea typeface="微软雅黑" pitchFamily="34" charset="-122"/>
              </a:endParaRPr>
            </a:p>
          </p:txBody>
        </p:sp>
        <p:grpSp>
          <p:nvGrpSpPr>
            <p:cNvPr id="131" name="组合 122"/>
            <p:cNvGrpSpPr>
              <a:grpSpLocks/>
            </p:cNvGrpSpPr>
            <p:nvPr/>
          </p:nvGrpSpPr>
          <p:grpSpPr bwMode="auto">
            <a:xfrm>
              <a:off x="1512515" y="1635075"/>
              <a:ext cx="204226" cy="203358"/>
              <a:chOff x="3889445" y="2973091"/>
              <a:chExt cx="319708" cy="324921"/>
            </a:xfrm>
          </p:grpSpPr>
          <p:sp>
            <p:nvSpPr>
              <p:cNvPr id="132"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a:endParaRPr lang="zh-CN" altLang="en-US" sz="1787" kern="0">
                  <a:solidFill>
                    <a:sysClr val="windowText" lastClr="000000"/>
                  </a:solidFill>
                </a:endParaRPr>
              </a:p>
            </p:txBody>
          </p:sp>
          <p:sp>
            <p:nvSpPr>
              <p:cNvPr id="133"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a:endParaRPr lang="zh-CN" altLang="en-US" sz="1787" kern="0">
                  <a:solidFill>
                    <a:sysClr val="windowText" lastClr="000000"/>
                  </a:solidFill>
                </a:endParaRPr>
              </a:p>
            </p:txBody>
          </p:sp>
          <p:sp>
            <p:nvSpPr>
              <p:cNvPr id="134"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a:endParaRPr lang="zh-CN" altLang="en-US" sz="1787" kern="0">
                  <a:solidFill>
                    <a:sysClr val="windowText" lastClr="000000"/>
                  </a:solidFill>
                </a:endParaRPr>
              </a:p>
            </p:txBody>
          </p:sp>
          <p:sp>
            <p:nvSpPr>
              <p:cNvPr id="135"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a:endParaRPr lang="zh-CN" altLang="en-US" sz="1787" kern="0">
                  <a:solidFill>
                    <a:sysClr val="windowText" lastClr="000000"/>
                  </a:solidFill>
                </a:endParaRPr>
              </a:p>
            </p:txBody>
          </p:sp>
        </p:grpSp>
      </p:grpSp>
      <p:grpSp>
        <p:nvGrpSpPr>
          <p:cNvPr id="16" name="组合 15"/>
          <p:cNvGrpSpPr/>
          <p:nvPr/>
        </p:nvGrpSpPr>
        <p:grpSpPr>
          <a:xfrm>
            <a:off x="6227976" y="2960440"/>
            <a:ext cx="1928813" cy="1481524"/>
            <a:chOff x="6621549" y="3113591"/>
            <a:chExt cx="2050703" cy="1575148"/>
          </a:xfrm>
        </p:grpSpPr>
        <p:sp>
          <p:nvSpPr>
            <p:cNvPr id="129" name="矩形 1"/>
            <p:cNvSpPr>
              <a:spLocks noChangeArrowheads="1"/>
            </p:cNvSpPr>
            <p:nvPr/>
          </p:nvSpPr>
          <p:spPr bwMode="auto">
            <a:xfrm>
              <a:off x="6839278" y="3113591"/>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68">
                <a:lnSpc>
                  <a:spcPct val="150000"/>
                </a:lnSpc>
              </a:pPr>
              <a:r>
                <a:rPr lang="zh-CN" altLang="en-US" sz="1505" b="1" kern="0" dirty="0">
                  <a:solidFill>
                    <a:srgbClr val="595959"/>
                  </a:solidFill>
                  <a:latin typeface="微软雅黑" pitchFamily="34" charset="-122"/>
                  <a:ea typeface="微软雅黑" pitchFamily="34" charset="-122"/>
                </a:rPr>
                <a:t>此处添加标题内容</a:t>
              </a:r>
              <a:endParaRPr lang="en-US" altLang="zh-CN" sz="1505" b="1" kern="0" dirty="0">
                <a:solidFill>
                  <a:srgbClr val="595959"/>
                </a:solidFill>
                <a:latin typeface="微软雅黑" pitchFamily="34" charset="-122"/>
                <a:ea typeface="微软雅黑" pitchFamily="34" charset="-122"/>
              </a:endParaRPr>
            </a:p>
            <a:p>
              <a:pPr algn="just" defTabSz="910268">
                <a:lnSpc>
                  <a:spcPct val="150000"/>
                </a:lnSpc>
              </a:pPr>
              <a:r>
                <a:rPr lang="zh-CN" altLang="en-US" sz="1505" kern="0" dirty="0">
                  <a:solidFill>
                    <a:srgbClr val="595959"/>
                  </a:solidFill>
                  <a:latin typeface="微软雅黑" pitchFamily="34" charset="-122"/>
                  <a:ea typeface="微软雅黑" pitchFamily="34" charset="-122"/>
                </a:rPr>
                <a:t>点击此处添加内容</a:t>
              </a:r>
              <a:endParaRPr lang="en-US" altLang="zh-CN" sz="1505" kern="0" dirty="0">
                <a:solidFill>
                  <a:srgbClr val="595959"/>
                </a:solidFill>
                <a:latin typeface="微软雅黑" pitchFamily="34" charset="-122"/>
                <a:ea typeface="微软雅黑" pitchFamily="34" charset="-122"/>
              </a:endParaRPr>
            </a:p>
            <a:p>
              <a:pPr algn="just" defTabSz="910268">
                <a:lnSpc>
                  <a:spcPct val="150000"/>
                </a:lnSpc>
              </a:pPr>
              <a:r>
                <a:rPr lang="zh-CN" altLang="en-US" sz="1505" kern="0" dirty="0">
                  <a:solidFill>
                    <a:srgbClr val="595959"/>
                  </a:solidFill>
                  <a:latin typeface="微软雅黑" pitchFamily="34" charset="-122"/>
                  <a:ea typeface="微软雅黑" pitchFamily="34" charset="-122"/>
                </a:rPr>
                <a:t>点击此处添加内容</a:t>
              </a:r>
              <a:endParaRPr lang="zh-CN" altLang="zh-CN" sz="1505" kern="0" dirty="0">
                <a:solidFill>
                  <a:srgbClr val="595959"/>
                </a:solidFill>
                <a:latin typeface="微软雅黑" pitchFamily="34" charset="-122"/>
                <a:ea typeface="微软雅黑" pitchFamily="34" charset="-122"/>
              </a:endParaRPr>
            </a:p>
            <a:p>
              <a:pPr algn="just" defTabSz="910268">
                <a:lnSpc>
                  <a:spcPct val="150000"/>
                </a:lnSpc>
              </a:pPr>
              <a:endParaRPr lang="zh-CN" altLang="zh-CN" sz="1505" kern="0" dirty="0">
                <a:solidFill>
                  <a:sysClr val="windowText" lastClr="000000"/>
                </a:solidFill>
              </a:endParaRPr>
            </a:p>
          </p:txBody>
        </p:sp>
        <p:grpSp>
          <p:nvGrpSpPr>
            <p:cNvPr id="136" name="组合 13321"/>
            <p:cNvGrpSpPr>
              <a:grpSpLocks/>
            </p:cNvGrpSpPr>
            <p:nvPr/>
          </p:nvGrpSpPr>
          <p:grpSpPr bwMode="auto">
            <a:xfrm>
              <a:off x="6621549" y="3253608"/>
              <a:ext cx="224480" cy="220028"/>
              <a:chOff x="1057275" y="3008313"/>
              <a:chExt cx="368300" cy="368300"/>
            </a:xfrm>
          </p:grpSpPr>
          <p:sp>
            <p:nvSpPr>
              <p:cNvPr id="137"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a:endParaRPr lang="zh-CN" altLang="en-US" sz="1787" kern="0">
                  <a:solidFill>
                    <a:sysClr val="windowText" lastClr="000000"/>
                  </a:solidFill>
                </a:endParaRPr>
              </a:p>
            </p:txBody>
          </p:sp>
          <p:sp>
            <p:nvSpPr>
              <p:cNvPr id="138"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a:endParaRPr lang="zh-CN" altLang="en-US" sz="1787" kern="0">
                  <a:solidFill>
                    <a:sysClr val="windowText" lastClr="000000"/>
                  </a:solidFill>
                </a:endParaRPr>
              </a:p>
            </p:txBody>
          </p:sp>
        </p:grpSp>
      </p:grpSp>
      <p:grpSp>
        <p:nvGrpSpPr>
          <p:cNvPr id="14" name="组合 13"/>
          <p:cNvGrpSpPr/>
          <p:nvPr/>
        </p:nvGrpSpPr>
        <p:grpSpPr>
          <a:xfrm>
            <a:off x="1457538" y="2962009"/>
            <a:ext cx="1952625" cy="1134121"/>
            <a:chOff x="1549646" y="3115259"/>
            <a:chExt cx="2076020" cy="1205791"/>
          </a:xfrm>
        </p:grpSpPr>
        <p:sp>
          <p:nvSpPr>
            <p:cNvPr id="128" name="矩形 1"/>
            <p:cNvSpPr>
              <a:spLocks noChangeArrowheads="1"/>
            </p:cNvSpPr>
            <p:nvPr/>
          </p:nvSpPr>
          <p:spPr bwMode="auto">
            <a:xfrm>
              <a:off x="1792692" y="3115259"/>
              <a:ext cx="1832974" cy="1205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91">
                <a:lnSpc>
                  <a:spcPct val="150000"/>
                </a:lnSpc>
              </a:pPr>
              <a:r>
                <a:rPr lang="zh-CN" altLang="en-US" sz="1505" b="1" dirty="0">
                  <a:solidFill>
                    <a:srgbClr val="595959"/>
                  </a:solidFill>
                  <a:latin typeface="微软雅黑" pitchFamily="34" charset="-122"/>
                  <a:ea typeface="微软雅黑" pitchFamily="34" charset="-122"/>
                </a:rPr>
                <a:t>此处添加标题内容</a:t>
              </a:r>
              <a:endParaRPr lang="en-US" altLang="zh-CN" sz="1505" b="1" dirty="0">
                <a:solidFill>
                  <a:srgbClr val="595959"/>
                </a:solidFill>
                <a:latin typeface="微软雅黑" pitchFamily="34" charset="-122"/>
                <a:ea typeface="微软雅黑" pitchFamily="34" charset="-122"/>
              </a:endParaRPr>
            </a:p>
            <a:p>
              <a:pPr algn="just" defTabSz="910291">
                <a:lnSpc>
                  <a:spcPct val="150000"/>
                </a:lnSpc>
              </a:pPr>
              <a:r>
                <a:rPr lang="zh-CN" altLang="en-US" sz="1505" dirty="0">
                  <a:solidFill>
                    <a:srgbClr val="595959"/>
                  </a:solidFill>
                  <a:latin typeface="微软雅黑" pitchFamily="34" charset="-122"/>
                  <a:ea typeface="微软雅黑" pitchFamily="34" charset="-122"/>
                </a:rPr>
                <a:t>点击此处添加内容</a:t>
              </a:r>
              <a:endParaRPr lang="en-US" altLang="zh-CN" sz="1505" dirty="0">
                <a:solidFill>
                  <a:srgbClr val="595959"/>
                </a:solidFill>
                <a:latin typeface="微软雅黑" pitchFamily="34" charset="-122"/>
                <a:ea typeface="微软雅黑" pitchFamily="34" charset="-122"/>
              </a:endParaRPr>
            </a:p>
            <a:p>
              <a:pPr algn="just" defTabSz="910291">
                <a:lnSpc>
                  <a:spcPct val="150000"/>
                </a:lnSpc>
              </a:pPr>
              <a:r>
                <a:rPr lang="zh-CN" altLang="en-US" sz="1505" dirty="0">
                  <a:solidFill>
                    <a:srgbClr val="595959"/>
                  </a:solidFill>
                  <a:latin typeface="微软雅黑" pitchFamily="34" charset="-122"/>
                  <a:ea typeface="微软雅黑" pitchFamily="34" charset="-122"/>
                </a:rPr>
                <a:t>点击此处添加内容</a:t>
              </a:r>
              <a:endParaRPr lang="zh-CN" altLang="zh-CN" sz="1505" dirty="0">
                <a:solidFill>
                  <a:srgbClr val="595959"/>
                </a:solidFill>
                <a:latin typeface="微软雅黑" pitchFamily="34" charset="-122"/>
                <a:ea typeface="微软雅黑" pitchFamily="34" charset="-122"/>
              </a:endParaRPr>
            </a:p>
          </p:txBody>
        </p:sp>
        <p:grpSp>
          <p:nvGrpSpPr>
            <p:cNvPr id="139" name="组合 13322"/>
            <p:cNvGrpSpPr>
              <a:grpSpLocks/>
            </p:cNvGrpSpPr>
            <p:nvPr/>
          </p:nvGrpSpPr>
          <p:grpSpPr bwMode="auto">
            <a:xfrm>
              <a:off x="1549646" y="3215270"/>
              <a:ext cx="222792" cy="235030"/>
              <a:chOff x="1946500" y="2659080"/>
              <a:chExt cx="249236" cy="264850"/>
            </a:xfrm>
          </p:grpSpPr>
          <p:sp>
            <p:nvSpPr>
              <p:cNvPr id="140"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a:endParaRPr lang="zh-CN" altLang="en-US" sz="1787" kern="0">
                  <a:solidFill>
                    <a:sysClr val="windowText" lastClr="000000"/>
                  </a:solidFill>
                </a:endParaRPr>
              </a:p>
            </p:txBody>
          </p:sp>
          <p:sp>
            <p:nvSpPr>
              <p:cNvPr id="141"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a:endParaRPr lang="zh-CN" altLang="en-US" sz="1787" kern="0">
                  <a:solidFill>
                    <a:sysClr val="windowText" lastClr="000000"/>
                  </a:solidFill>
                </a:endParaRPr>
              </a:p>
            </p:txBody>
          </p:sp>
          <p:sp>
            <p:nvSpPr>
              <p:cNvPr id="142"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a:endParaRPr lang="zh-CN" altLang="en-US" sz="1787" kern="0">
                  <a:solidFill>
                    <a:sysClr val="windowText" lastClr="000000"/>
                  </a:solidFill>
                </a:endParaRPr>
              </a:p>
            </p:txBody>
          </p:sp>
          <p:sp>
            <p:nvSpPr>
              <p:cNvPr id="143"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a:endParaRPr lang="zh-CN" altLang="en-US" sz="1787" kern="0">
                  <a:solidFill>
                    <a:sysClr val="windowText" lastClr="000000"/>
                  </a:solidFill>
                </a:endParaRPr>
              </a:p>
            </p:txBody>
          </p:sp>
        </p:grpSp>
      </p:grpSp>
      <p:grpSp>
        <p:nvGrpSpPr>
          <p:cNvPr id="10" name="组合 9"/>
          <p:cNvGrpSpPr/>
          <p:nvPr/>
        </p:nvGrpSpPr>
        <p:grpSpPr>
          <a:xfrm>
            <a:off x="1365462" y="1837898"/>
            <a:ext cx="6607175" cy="2160428"/>
            <a:chOff x="1451752" y="1920109"/>
            <a:chExt cx="7024712" cy="2296955"/>
          </a:xfrm>
        </p:grpSpPr>
        <p:sp>
          <p:nvSpPr>
            <p:cNvPr id="125" name="任意多边形 124"/>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a:defRPr/>
              </a:pPr>
              <a:endParaRPr lang="zh-CN" altLang="en-US" sz="1787" kern="0">
                <a:solidFill>
                  <a:sysClr val="window" lastClr="FFFFFF"/>
                </a:solidFill>
              </a:endParaRPr>
            </a:p>
          </p:txBody>
        </p:sp>
        <p:sp>
          <p:nvSpPr>
            <p:cNvPr id="127" name="任意多边形 126"/>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a:defRPr/>
              </a:pPr>
              <a:endParaRPr lang="zh-CN" altLang="en-US" sz="1787" kern="0">
                <a:solidFill>
                  <a:sysClr val="window" lastClr="FFFFFF"/>
                </a:solidFill>
              </a:endParaRPr>
            </a:p>
          </p:txBody>
        </p:sp>
        <p:sp>
          <p:nvSpPr>
            <p:cNvPr id="144" name="任意多边形 143"/>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a:defRPr/>
              </a:pPr>
              <a:endParaRPr lang="zh-CN" altLang="en-US" sz="1787" kern="0">
                <a:solidFill>
                  <a:sysClr val="window" lastClr="FFFFFF"/>
                </a:solidFill>
              </a:endParaRPr>
            </a:p>
          </p:txBody>
        </p:sp>
        <p:sp>
          <p:nvSpPr>
            <p:cNvPr id="145" name="任意多边形 144"/>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a:defRPr/>
              </a:pPr>
              <a:endParaRPr lang="zh-CN" altLang="en-US" sz="1787" kern="0">
                <a:solidFill>
                  <a:sysClr val="window" lastClr="FFFFFF"/>
                </a:solidFill>
              </a:endParaRPr>
            </a:p>
          </p:txBody>
        </p:sp>
        <p:sp>
          <p:nvSpPr>
            <p:cNvPr id="146"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a:defRPr/>
              </a:pPr>
              <a:endParaRPr lang="zh-CN" altLang="en-US" sz="1787" kern="0">
                <a:solidFill>
                  <a:sysClr val="windowText" lastClr="000000"/>
                </a:solidFill>
              </a:endParaRPr>
            </a:p>
          </p:txBody>
        </p:sp>
        <p:sp>
          <p:nvSpPr>
            <p:cNvPr id="147"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a:defRPr/>
              </a:pPr>
              <a:endParaRPr lang="zh-CN" altLang="en-US" sz="1787" kern="0">
                <a:solidFill>
                  <a:sysClr val="windowText" lastClr="000000"/>
                </a:solidFill>
              </a:endParaRPr>
            </a:p>
          </p:txBody>
        </p:sp>
        <p:sp>
          <p:nvSpPr>
            <p:cNvPr id="148"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a:defRPr/>
              </a:pPr>
              <a:endParaRPr lang="zh-CN" altLang="en-US" sz="1787" kern="0">
                <a:solidFill>
                  <a:sysClr val="windowText" lastClr="000000"/>
                </a:solidFill>
              </a:endParaRPr>
            </a:p>
          </p:txBody>
        </p:sp>
        <p:sp>
          <p:nvSpPr>
            <p:cNvPr id="149"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a:defRPr/>
              </a:pPr>
              <a:endParaRPr lang="zh-CN" altLang="en-US" sz="1787" kern="0">
                <a:solidFill>
                  <a:sysClr val="windowText" lastClr="000000"/>
                </a:solidFill>
              </a:endParaRPr>
            </a:p>
          </p:txBody>
        </p:sp>
      </p:grpSp>
    </p:spTree>
    <p:extLst>
      <p:ext uri="{BB962C8B-B14F-4D97-AF65-F5344CB8AC3E}">
        <p14:creationId xmlns:p14="http://schemas.microsoft.com/office/powerpoint/2010/main" val="2543936581"/>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500"/>
                                        <p:tgtEl>
                                          <p:spTgt spid="11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8"/>
                                        </p:tgtEl>
                                      </p:cBhvr>
                                    </p:animEffect>
                                    <p:animScale>
                                      <p:cBhvr>
                                        <p:cTn id="17" dur="250" autoRev="1" fill="hold"/>
                                        <p:tgtEl>
                                          <p:spTgt spid="8"/>
                                        </p:tgtEl>
                                      </p:cBhvr>
                                      <p:by x="105000" y="105000"/>
                                    </p:animScale>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a:grpSpLocks/>
          </p:cNvGrpSpPr>
          <p:nvPr/>
        </p:nvGrpSpPr>
        <p:grpSpPr bwMode="auto">
          <a:xfrm>
            <a:off x="4062414" y="1204914"/>
            <a:ext cx="4683125" cy="1747837"/>
            <a:chOff x="4212010" y="1305485"/>
            <a:chExt cx="4248150" cy="1585912"/>
          </a:xfrm>
        </p:grpSpPr>
        <p:grpSp>
          <p:nvGrpSpPr>
            <p:cNvPr id="25" name="Group 2"/>
            <p:cNvGrpSpPr>
              <a:grpSpLocks/>
            </p:cNvGrpSpPr>
            <p:nvPr/>
          </p:nvGrpSpPr>
          <p:grpSpPr bwMode="auto">
            <a:xfrm>
              <a:off x="4212010" y="1305485"/>
              <a:ext cx="4248150" cy="1585912"/>
              <a:chOff x="612" y="1253"/>
              <a:chExt cx="3203" cy="1196"/>
            </a:xfrm>
          </p:grpSpPr>
          <p:sp>
            <p:nvSpPr>
              <p:cNvPr id="29" name="Oval 3"/>
              <p:cNvSpPr>
                <a:spLocks noChangeArrowheads="1"/>
              </p:cNvSpPr>
              <p:nvPr/>
            </p:nvSpPr>
            <p:spPr bwMode="auto">
              <a:xfrm>
                <a:off x="1696" y="2016"/>
                <a:ext cx="1048"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30" name="Oval 4"/>
              <p:cNvSpPr>
                <a:spLocks noChangeArrowheads="1"/>
              </p:cNvSpPr>
              <p:nvPr/>
            </p:nvSpPr>
            <p:spPr bwMode="auto">
              <a:xfrm>
                <a:off x="1705" y="1253"/>
                <a:ext cx="1009" cy="1005"/>
              </a:xfrm>
              <a:prstGeom prst="ellipse">
                <a:avLst/>
              </a:prstGeom>
              <a:gradFill rotWithShape="1">
                <a:gsLst>
                  <a:gs pos="0">
                    <a:srgbClr val="8E8E8E"/>
                  </a:gs>
                  <a:gs pos="100000">
                    <a:srgbClr val="4D4D4D"/>
                  </a:gs>
                </a:gsLst>
                <a:lin ang="5400000" scaled="1"/>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31" name="Oval 5"/>
              <p:cNvSpPr>
                <a:spLocks noChangeArrowheads="1"/>
              </p:cNvSpPr>
              <p:nvPr/>
            </p:nvSpPr>
            <p:spPr bwMode="auto">
              <a:xfrm>
                <a:off x="1905" y="1379"/>
                <a:ext cx="169"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32" name="Freeform 6"/>
              <p:cNvSpPr>
                <a:spLocks/>
              </p:cNvSpPr>
              <p:nvPr/>
            </p:nvSpPr>
            <p:spPr bwMode="auto">
              <a:xfrm>
                <a:off x="1774"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33" name="Oval 7"/>
              <p:cNvSpPr>
                <a:spLocks noChangeArrowheads="1"/>
              </p:cNvSpPr>
              <p:nvPr/>
            </p:nvSpPr>
            <p:spPr bwMode="auto">
              <a:xfrm>
                <a:off x="612" y="2016"/>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34" name="Oval 8"/>
              <p:cNvSpPr>
                <a:spLocks noChangeArrowheads="1"/>
              </p:cNvSpPr>
              <p:nvPr/>
            </p:nvSpPr>
            <p:spPr bwMode="auto">
              <a:xfrm>
                <a:off x="621" y="1253"/>
                <a:ext cx="1011" cy="1005"/>
              </a:xfrm>
              <a:prstGeom prst="ellipse">
                <a:avLst/>
              </a:prstGeom>
              <a:gradFill rotWithShape="1">
                <a:gsLst>
                  <a:gs pos="0">
                    <a:srgbClr val="8E8E8E"/>
                  </a:gs>
                  <a:gs pos="100000">
                    <a:srgbClr val="4D4D4D"/>
                  </a:gs>
                </a:gsLst>
                <a:lin ang="5400000" scaled="1"/>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35" name="Oval 9"/>
              <p:cNvSpPr>
                <a:spLocks noChangeArrowheads="1"/>
              </p:cNvSpPr>
              <p:nvPr/>
            </p:nvSpPr>
            <p:spPr bwMode="auto">
              <a:xfrm>
                <a:off x="820" y="1379"/>
                <a:ext cx="168"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noFill/>
                <a:round/>
                <a:headEnd/>
                <a:tailEnd/>
              </a:ln>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36" name="Freeform 10"/>
              <p:cNvSpPr>
                <a:spLocks/>
              </p:cNvSpPr>
              <p:nvPr/>
            </p:nvSpPr>
            <p:spPr bwMode="auto">
              <a:xfrm>
                <a:off x="690"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37" name="Oval 11"/>
              <p:cNvSpPr>
                <a:spLocks noChangeArrowheads="1"/>
              </p:cNvSpPr>
              <p:nvPr/>
            </p:nvSpPr>
            <p:spPr bwMode="auto">
              <a:xfrm>
                <a:off x="2769" y="2016"/>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38" name="Oval 12"/>
              <p:cNvSpPr>
                <a:spLocks noChangeArrowheads="1"/>
              </p:cNvSpPr>
              <p:nvPr/>
            </p:nvSpPr>
            <p:spPr bwMode="auto">
              <a:xfrm>
                <a:off x="2778" y="1253"/>
                <a:ext cx="1009" cy="1005"/>
              </a:xfrm>
              <a:prstGeom prst="ellipse">
                <a:avLst/>
              </a:prstGeom>
              <a:gradFill rotWithShape="1">
                <a:gsLst>
                  <a:gs pos="0">
                    <a:srgbClr val="8E8E8E"/>
                  </a:gs>
                  <a:gs pos="100000">
                    <a:srgbClr val="4D4D4D"/>
                  </a:gs>
                </a:gsLst>
                <a:lin ang="5400000" scaled="1"/>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39" name="Oval 13"/>
              <p:cNvSpPr>
                <a:spLocks noChangeArrowheads="1"/>
              </p:cNvSpPr>
              <p:nvPr/>
            </p:nvSpPr>
            <p:spPr bwMode="auto">
              <a:xfrm>
                <a:off x="2978" y="1379"/>
                <a:ext cx="169"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lgn="ctr">
                <a:noFill/>
                <a:round/>
                <a:headEnd/>
                <a:tailEnd/>
              </a:ln>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40" name="Freeform 14"/>
              <p:cNvSpPr>
                <a:spLocks/>
              </p:cNvSpPr>
              <p:nvPr/>
            </p:nvSpPr>
            <p:spPr bwMode="auto">
              <a:xfrm>
                <a:off x="2846"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grpSp>
        <p:sp>
          <p:nvSpPr>
            <p:cNvPr id="26" name="Text Box 36"/>
            <p:cNvSpPr txBox="1">
              <a:spLocks noChangeArrowheads="1"/>
            </p:cNvSpPr>
            <p:nvPr/>
          </p:nvSpPr>
          <p:spPr bwMode="auto">
            <a:xfrm>
              <a:off x="4284013" y="1661271"/>
              <a:ext cx="1224043" cy="275122"/>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fontAlgn="auto" hangingPunct="1">
                <a:spcBef>
                  <a:spcPts val="0"/>
                </a:spcBef>
                <a:spcAft>
                  <a:spcPts val="0"/>
                </a:spcAft>
                <a:defRPr/>
              </a:pPr>
              <a:r>
                <a:rPr kumimoji="1" lang="zh-CN" altLang="en-US" sz="1300" kern="0" dirty="0">
                  <a:solidFill>
                    <a:srgbClr val="FFFFFF"/>
                  </a:solidFill>
                  <a:latin typeface="微软雅黑" pitchFamily="34" charset="-122"/>
                </a:rPr>
                <a:t>单击添加文字</a:t>
              </a:r>
              <a:endParaRPr kumimoji="1" lang="en-US" altLang="ko-KR" sz="1100" b="0" kern="0" dirty="0">
                <a:solidFill>
                  <a:srgbClr val="FFFFFF"/>
                </a:solidFill>
                <a:latin typeface="微软雅黑" pitchFamily="34" charset="-122"/>
              </a:endParaRPr>
            </a:p>
          </p:txBody>
        </p:sp>
        <p:sp>
          <p:nvSpPr>
            <p:cNvPr id="27" name="Text Box 37"/>
            <p:cNvSpPr txBox="1">
              <a:spLocks noChangeArrowheads="1"/>
            </p:cNvSpPr>
            <p:nvPr/>
          </p:nvSpPr>
          <p:spPr bwMode="auto">
            <a:xfrm>
              <a:off x="5722623" y="1661271"/>
              <a:ext cx="1224043" cy="275122"/>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fontAlgn="auto" hangingPunct="1">
                <a:spcBef>
                  <a:spcPts val="0"/>
                </a:spcBef>
                <a:spcAft>
                  <a:spcPts val="0"/>
                </a:spcAft>
                <a:defRPr/>
              </a:pPr>
              <a:r>
                <a:rPr kumimoji="1" lang="zh-CN" altLang="en-US" sz="1300" kern="0">
                  <a:solidFill>
                    <a:srgbClr val="FFFFFF"/>
                  </a:solidFill>
                  <a:latin typeface="微软雅黑" pitchFamily="34" charset="-122"/>
                </a:rPr>
                <a:t>单击添加文字</a:t>
              </a:r>
              <a:endParaRPr kumimoji="1" lang="en-US" altLang="ko-KR" sz="1300" kern="0">
                <a:solidFill>
                  <a:srgbClr val="FFFFFF"/>
                </a:solidFill>
                <a:latin typeface="微软雅黑" pitchFamily="34" charset="-122"/>
              </a:endParaRPr>
            </a:p>
          </p:txBody>
        </p:sp>
        <p:sp>
          <p:nvSpPr>
            <p:cNvPr id="28" name="Text Box 38"/>
            <p:cNvSpPr txBox="1">
              <a:spLocks noChangeArrowheads="1"/>
            </p:cNvSpPr>
            <p:nvPr/>
          </p:nvSpPr>
          <p:spPr bwMode="auto">
            <a:xfrm>
              <a:off x="7128113" y="1661271"/>
              <a:ext cx="1224043" cy="275122"/>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fontAlgn="auto" hangingPunct="1">
                <a:spcBef>
                  <a:spcPts val="0"/>
                </a:spcBef>
                <a:spcAft>
                  <a:spcPts val="0"/>
                </a:spcAft>
                <a:defRPr/>
              </a:pPr>
              <a:r>
                <a:rPr kumimoji="1" lang="zh-CN" altLang="en-US" sz="1300" kern="0">
                  <a:solidFill>
                    <a:srgbClr val="FFFFFF"/>
                  </a:solidFill>
                  <a:latin typeface="微软雅黑" pitchFamily="34" charset="-122"/>
                </a:rPr>
                <a:t>单击添加文字</a:t>
              </a:r>
              <a:endParaRPr kumimoji="1" lang="en-US" altLang="ko-KR" sz="1100" b="0" kern="0">
                <a:solidFill>
                  <a:srgbClr val="FFFFFF"/>
                </a:solidFill>
                <a:latin typeface="微软雅黑" pitchFamily="34" charset="-122"/>
              </a:endParaRPr>
            </a:p>
          </p:txBody>
        </p:sp>
      </p:grpSp>
      <p:grpSp>
        <p:nvGrpSpPr>
          <p:cNvPr id="41" name="组合 40"/>
          <p:cNvGrpSpPr>
            <a:grpSpLocks/>
          </p:cNvGrpSpPr>
          <p:nvPr/>
        </p:nvGrpSpPr>
        <p:grpSpPr bwMode="auto">
          <a:xfrm>
            <a:off x="4595814" y="1927226"/>
            <a:ext cx="3595687" cy="2028825"/>
            <a:chOff x="4696198" y="1961122"/>
            <a:chExt cx="3262312" cy="1839913"/>
          </a:xfrm>
        </p:grpSpPr>
        <p:grpSp>
          <p:nvGrpSpPr>
            <p:cNvPr id="64" name="Group 15"/>
            <p:cNvGrpSpPr>
              <a:grpSpLocks/>
            </p:cNvGrpSpPr>
            <p:nvPr/>
          </p:nvGrpSpPr>
          <p:grpSpPr bwMode="auto">
            <a:xfrm>
              <a:off x="6351960" y="1961122"/>
              <a:ext cx="1606550" cy="1839913"/>
              <a:chOff x="2449" y="2701"/>
              <a:chExt cx="1212" cy="1387"/>
            </a:xfrm>
          </p:grpSpPr>
          <p:sp>
            <p:nvSpPr>
              <p:cNvPr id="73" name="Oval 16"/>
              <p:cNvSpPr>
                <a:spLocks noChangeArrowheads="1"/>
              </p:cNvSpPr>
              <p:nvPr/>
            </p:nvSpPr>
            <p:spPr bwMode="auto">
              <a:xfrm>
                <a:off x="2449" y="3586"/>
                <a:ext cx="1212"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grpSp>
            <p:nvGrpSpPr>
              <p:cNvPr id="74" name="Group 17"/>
              <p:cNvGrpSpPr>
                <a:grpSpLocks/>
              </p:cNvGrpSpPr>
              <p:nvPr/>
            </p:nvGrpSpPr>
            <p:grpSpPr bwMode="auto">
              <a:xfrm>
                <a:off x="2459" y="2701"/>
                <a:ext cx="1170" cy="1166"/>
                <a:chOff x="549" y="2205"/>
                <a:chExt cx="1406" cy="1402"/>
              </a:xfrm>
            </p:grpSpPr>
            <p:sp>
              <p:nvSpPr>
                <p:cNvPr id="76" name="Oval 18"/>
                <p:cNvSpPr>
                  <a:spLocks noChangeArrowheads="1"/>
                </p:cNvSpPr>
                <p:nvPr/>
              </p:nvSpPr>
              <p:spPr bwMode="auto">
                <a:xfrm>
                  <a:off x="547" y="2205"/>
                  <a:ext cx="1406" cy="1402"/>
                </a:xfrm>
                <a:prstGeom prst="ellipse">
                  <a:avLst/>
                </a:prstGeom>
                <a:gradFill rotWithShape="1">
                  <a:gsLst>
                    <a:gs pos="0">
                      <a:srgbClr val="B2B2B2">
                        <a:gamma/>
                        <a:tint val="39216"/>
                        <a:invGamma/>
                      </a:srgbClr>
                    </a:gs>
                    <a:gs pos="100000">
                      <a:srgbClr val="B2B2B2"/>
                    </a:gs>
                  </a:gsLst>
                  <a:lin ang="5400000" scaled="1"/>
                </a:gradFill>
                <a:ln w="9525" algn="ctr">
                  <a:noFill/>
                  <a:round/>
                  <a:headEnd/>
                  <a:tailEnd/>
                </a:ln>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77" name="Oval 19"/>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grpSp>
          <p:sp>
            <p:nvSpPr>
              <p:cNvPr id="75" name="Freeform 20"/>
              <p:cNvSpPr>
                <a:spLocks/>
              </p:cNvSpPr>
              <p:nvPr/>
            </p:nvSpPr>
            <p:spPr bwMode="auto">
              <a:xfrm>
                <a:off x="2541" y="2721"/>
                <a:ext cx="996"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grpSp>
        <p:grpSp>
          <p:nvGrpSpPr>
            <p:cNvPr id="65" name="Group 21"/>
            <p:cNvGrpSpPr>
              <a:grpSpLocks/>
            </p:cNvGrpSpPr>
            <p:nvPr/>
          </p:nvGrpSpPr>
          <p:grpSpPr bwMode="auto">
            <a:xfrm>
              <a:off x="4696198" y="1961122"/>
              <a:ext cx="1608137" cy="1839913"/>
              <a:chOff x="2449" y="2701"/>
              <a:chExt cx="1212" cy="1387"/>
            </a:xfrm>
          </p:grpSpPr>
          <p:sp>
            <p:nvSpPr>
              <p:cNvPr id="68" name="Oval 22"/>
              <p:cNvSpPr>
                <a:spLocks noChangeArrowheads="1"/>
              </p:cNvSpPr>
              <p:nvPr/>
            </p:nvSpPr>
            <p:spPr bwMode="auto">
              <a:xfrm>
                <a:off x="2449" y="3586"/>
                <a:ext cx="1214"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grpSp>
            <p:nvGrpSpPr>
              <p:cNvPr id="69" name="Group 23"/>
              <p:cNvGrpSpPr>
                <a:grpSpLocks/>
              </p:cNvGrpSpPr>
              <p:nvPr/>
            </p:nvGrpSpPr>
            <p:grpSpPr bwMode="auto">
              <a:xfrm>
                <a:off x="2459" y="2701"/>
                <a:ext cx="1170" cy="1166"/>
                <a:chOff x="549" y="2205"/>
                <a:chExt cx="1406" cy="1402"/>
              </a:xfrm>
            </p:grpSpPr>
            <p:sp>
              <p:nvSpPr>
                <p:cNvPr id="71" name="Oval 24"/>
                <p:cNvSpPr>
                  <a:spLocks noChangeArrowheads="1"/>
                </p:cNvSpPr>
                <p:nvPr/>
              </p:nvSpPr>
              <p:spPr bwMode="auto">
                <a:xfrm>
                  <a:off x="546" y="2205"/>
                  <a:ext cx="1409" cy="1402"/>
                </a:xfrm>
                <a:prstGeom prst="ellipse">
                  <a:avLst/>
                </a:prstGeom>
                <a:gradFill rotWithShape="1">
                  <a:gsLst>
                    <a:gs pos="0">
                      <a:srgbClr val="B2B2B2">
                        <a:gamma/>
                        <a:tint val="39216"/>
                        <a:invGamma/>
                      </a:srgbClr>
                    </a:gs>
                    <a:gs pos="100000">
                      <a:srgbClr val="B2B2B2"/>
                    </a:gs>
                  </a:gsLst>
                  <a:lin ang="5400000" scaled="1"/>
                </a:gradFill>
                <a:ln w="9525" algn="ctr">
                  <a:noFill/>
                  <a:round/>
                  <a:headEnd/>
                  <a:tailEnd/>
                </a:ln>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72" name="Oval 25"/>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grpSp>
          <p:sp>
            <p:nvSpPr>
              <p:cNvPr id="70" name="Freeform 26"/>
              <p:cNvSpPr>
                <a:spLocks/>
              </p:cNvSpPr>
              <p:nvPr/>
            </p:nvSpPr>
            <p:spPr bwMode="auto">
              <a:xfrm>
                <a:off x="2539" y="2721"/>
                <a:ext cx="1000"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grpSp>
        <p:sp>
          <p:nvSpPr>
            <p:cNvPr id="66" name="Text Box 34"/>
            <p:cNvSpPr txBox="1">
              <a:spLocks noChangeArrowheads="1"/>
            </p:cNvSpPr>
            <p:nvPr/>
          </p:nvSpPr>
          <p:spPr bwMode="auto">
            <a:xfrm>
              <a:off x="4822946" y="2302327"/>
              <a:ext cx="1297723" cy="274979"/>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fontAlgn="auto" hangingPunct="1">
                <a:spcBef>
                  <a:spcPts val="0"/>
                </a:spcBef>
                <a:spcAft>
                  <a:spcPts val="0"/>
                </a:spcAft>
                <a:defRPr/>
              </a:pPr>
              <a:r>
                <a:rPr kumimoji="1" lang="zh-CN" altLang="en-US" sz="1300" kern="0">
                  <a:solidFill>
                    <a:srgbClr val="000000"/>
                  </a:solidFill>
                  <a:latin typeface="微软雅黑" pitchFamily="34" charset="-122"/>
                </a:rPr>
                <a:t>单击添加文字</a:t>
              </a:r>
              <a:endParaRPr kumimoji="1" lang="en-US" altLang="ko-KR" sz="1300" kern="0">
                <a:solidFill>
                  <a:srgbClr val="000000"/>
                </a:solidFill>
                <a:latin typeface="微软雅黑" pitchFamily="34" charset="-122"/>
              </a:endParaRPr>
            </a:p>
          </p:txBody>
        </p:sp>
        <p:sp>
          <p:nvSpPr>
            <p:cNvPr id="67" name="Text Box 35"/>
            <p:cNvSpPr txBox="1">
              <a:spLocks noChangeArrowheads="1"/>
            </p:cNvSpPr>
            <p:nvPr/>
          </p:nvSpPr>
          <p:spPr bwMode="auto">
            <a:xfrm>
              <a:off x="6405851" y="2302327"/>
              <a:ext cx="1441755" cy="274979"/>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fontAlgn="auto" latinLnBrk="1" hangingPunct="1">
                <a:spcBef>
                  <a:spcPts val="0"/>
                </a:spcBef>
                <a:spcAft>
                  <a:spcPts val="0"/>
                </a:spcAft>
                <a:defRPr/>
              </a:pPr>
              <a:r>
                <a:rPr kumimoji="1" lang="zh-CN" altLang="en-US" sz="1300" kern="0">
                  <a:solidFill>
                    <a:srgbClr val="000000"/>
                  </a:solidFill>
                  <a:latin typeface="微软雅黑" pitchFamily="34" charset="-122"/>
                </a:rPr>
                <a:t>单击添加文字</a:t>
              </a:r>
              <a:endParaRPr kumimoji="1" lang="en-US" altLang="ko-KR" sz="1300" kern="0">
                <a:solidFill>
                  <a:srgbClr val="000000"/>
                </a:solidFill>
                <a:latin typeface="微软雅黑" pitchFamily="34" charset="-122"/>
              </a:endParaRPr>
            </a:p>
          </p:txBody>
        </p:sp>
      </p:grpSp>
      <p:grpSp>
        <p:nvGrpSpPr>
          <p:cNvPr id="78" name="组合 77"/>
          <p:cNvGrpSpPr>
            <a:grpSpLocks/>
          </p:cNvGrpSpPr>
          <p:nvPr/>
        </p:nvGrpSpPr>
        <p:grpSpPr bwMode="auto">
          <a:xfrm>
            <a:off x="611189" y="1376364"/>
            <a:ext cx="3811587" cy="2924175"/>
            <a:chOff x="611560" y="1280085"/>
            <a:chExt cx="3024188" cy="2651797"/>
          </a:xfrm>
        </p:grpSpPr>
        <p:sp>
          <p:nvSpPr>
            <p:cNvPr id="79" name="Rectangle 39"/>
            <p:cNvSpPr>
              <a:spLocks noChangeArrowheads="1"/>
            </p:cNvSpPr>
            <p:nvPr/>
          </p:nvSpPr>
          <p:spPr bwMode="auto">
            <a:xfrm>
              <a:off x="611560" y="1280085"/>
              <a:ext cx="3024188" cy="336873"/>
            </a:xfrm>
            <a:prstGeom prst="rect">
              <a:avLst/>
            </a:prstGeom>
            <a:noFill/>
            <a:ln>
              <a:noFill/>
            </a:ln>
            <a:extLst/>
          </p:spPr>
          <p:txBody>
            <a:bodyPr>
              <a:spAutoFit/>
            </a:bodyPr>
            <a:lstStyle/>
            <a:p>
              <a:pPr fontAlgn="auto">
                <a:spcBef>
                  <a:spcPts val="0"/>
                </a:spcBef>
                <a:spcAft>
                  <a:spcPts val="0"/>
                </a:spcAft>
                <a:defRPr/>
              </a:pPr>
              <a:r>
                <a:rPr lang="zh-CN" altLang="en-US" b="1" kern="0" dirty="0">
                  <a:solidFill>
                    <a:srgbClr val="FF0000"/>
                  </a:solidFill>
                  <a:latin typeface="微软雅黑" pitchFamily="34" charset="-122"/>
                  <a:ea typeface="微软雅黑" pitchFamily="34" charset="-122"/>
                </a:rPr>
                <a:t>单击此处添加标题文字</a:t>
              </a:r>
            </a:p>
          </p:txBody>
        </p:sp>
        <p:sp>
          <p:nvSpPr>
            <p:cNvPr id="80" name="Rectangle 40"/>
            <p:cNvSpPr>
              <a:spLocks noChangeArrowheads="1"/>
            </p:cNvSpPr>
            <p:nvPr/>
          </p:nvSpPr>
          <p:spPr bwMode="auto">
            <a:xfrm>
              <a:off x="611560" y="1639992"/>
              <a:ext cx="3024188" cy="918483"/>
            </a:xfrm>
            <a:prstGeom prst="rect">
              <a:avLst/>
            </a:prstGeom>
            <a:noFill/>
            <a:ln>
              <a:noFill/>
            </a:ln>
            <a:extLst/>
          </p:spPr>
          <p:txBody>
            <a:bodyPr>
              <a:spAutoFit/>
            </a:bodyPr>
            <a:lstStyle/>
            <a:p>
              <a:pPr fontAlgn="auto">
                <a:lnSpc>
                  <a:spcPct val="120000"/>
                </a:lnSpc>
                <a:spcBef>
                  <a:spcPct val="50000"/>
                </a:spcBef>
                <a:spcAft>
                  <a:spcPts val="0"/>
                </a:spcAft>
                <a:defRPr/>
              </a:pPr>
              <a:r>
                <a:rPr lang="zh-CN" altLang="en-US" sz="1300" kern="0" dirty="0">
                  <a:solidFill>
                    <a:srgbClr val="000000"/>
                  </a:solidFill>
                  <a:latin typeface="微软雅黑" pitchFamily="34" charset="-122"/>
                  <a:ea typeface="微软雅黑" pitchFamily="34" charset="-122"/>
                </a:rPr>
                <a:t>单击此处添加文字内容   单击此处文字内容</a:t>
              </a:r>
            </a:p>
            <a:p>
              <a:pPr fontAlgn="auto">
                <a:lnSpc>
                  <a:spcPct val="120000"/>
                </a:lnSpc>
                <a:spcBef>
                  <a:spcPct val="50000"/>
                </a:spcBef>
                <a:spcAft>
                  <a:spcPts val="0"/>
                </a:spcAft>
                <a:defRPr/>
              </a:pPr>
              <a:r>
                <a:rPr lang="zh-CN" altLang="en-US" sz="1300" kern="0" dirty="0">
                  <a:solidFill>
                    <a:srgbClr val="000000"/>
                  </a:solidFill>
                  <a:latin typeface="微软雅黑" pitchFamily="34" charset="-122"/>
                  <a:ea typeface="微软雅黑" pitchFamily="34" charset="-122"/>
                </a:rPr>
                <a:t>单击此处添加文字内容   单击此处文字内容</a:t>
              </a:r>
            </a:p>
            <a:p>
              <a:pPr fontAlgn="auto">
                <a:lnSpc>
                  <a:spcPct val="120000"/>
                </a:lnSpc>
                <a:spcBef>
                  <a:spcPct val="50000"/>
                </a:spcBef>
                <a:spcAft>
                  <a:spcPts val="0"/>
                </a:spcAft>
                <a:defRPr/>
              </a:pPr>
              <a:r>
                <a:rPr lang="zh-CN" altLang="en-US" sz="1300" kern="0" dirty="0">
                  <a:solidFill>
                    <a:srgbClr val="000000"/>
                  </a:solidFill>
                  <a:latin typeface="微软雅黑" pitchFamily="34" charset="-122"/>
                  <a:ea typeface="微软雅黑" pitchFamily="34" charset="-122"/>
                </a:rPr>
                <a:t>单击此处添加文字内容   </a:t>
              </a:r>
            </a:p>
          </p:txBody>
        </p:sp>
        <p:sp>
          <p:nvSpPr>
            <p:cNvPr id="81" name="Rectangle 41"/>
            <p:cNvSpPr>
              <a:spLocks noChangeArrowheads="1"/>
            </p:cNvSpPr>
            <p:nvPr/>
          </p:nvSpPr>
          <p:spPr bwMode="auto">
            <a:xfrm>
              <a:off x="611560" y="2649172"/>
              <a:ext cx="3024188" cy="335434"/>
            </a:xfrm>
            <a:prstGeom prst="rect">
              <a:avLst/>
            </a:prstGeom>
            <a:noFill/>
            <a:ln>
              <a:noFill/>
            </a:ln>
            <a:extLst/>
          </p:spPr>
          <p:txBody>
            <a:bodyPr>
              <a:spAutoFit/>
            </a:bodyPr>
            <a:lstStyle/>
            <a:p>
              <a:pPr fontAlgn="auto">
                <a:spcBef>
                  <a:spcPts val="0"/>
                </a:spcBef>
                <a:spcAft>
                  <a:spcPts val="0"/>
                </a:spcAft>
                <a:defRPr/>
              </a:pPr>
              <a:r>
                <a:rPr lang="zh-CN" altLang="en-US" b="1" kern="0" dirty="0">
                  <a:solidFill>
                    <a:srgbClr val="FF0000"/>
                  </a:solidFill>
                  <a:latin typeface="微软雅黑" pitchFamily="34" charset="-122"/>
                  <a:ea typeface="微软雅黑" pitchFamily="34" charset="-122"/>
                </a:rPr>
                <a:t>单击此处添加标题文字</a:t>
              </a:r>
            </a:p>
          </p:txBody>
        </p:sp>
        <p:sp>
          <p:nvSpPr>
            <p:cNvPr id="82" name="Rectangle 42"/>
            <p:cNvSpPr>
              <a:spLocks noChangeArrowheads="1"/>
            </p:cNvSpPr>
            <p:nvPr/>
          </p:nvSpPr>
          <p:spPr bwMode="auto">
            <a:xfrm>
              <a:off x="611560" y="3009079"/>
              <a:ext cx="3024188" cy="922803"/>
            </a:xfrm>
            <a:prstGeom prst="rect">
              <a:avLst/>
            </a:prstGeom>
            <a:noFill/>
            <a:ln>
              <a:noFill/>
            </a:ln>
            <a:extLst/>
          </p:spPr>
          <p:txBody>
            <a:bodyPr>
              <a:spAutoFit/>
            </a:bodyPr>
            <a:lstStyle/>
            <a:p>
              <a:pPr fontAlgn="auto">
                <a:lnSpc>
                  <a:spcPct val="120000"/>
                </a:lnSpc>
                <a:spcBef>
                  <a:spcPct val="50000"/>
                </a:spcBef>
                <a:spcAft>
                  <a:spcPts val="0"/>
                </a:spcAft>
                <a:defRPr/>
              </a:pPr>
              <a:r>
                <a:rPr lang="zh-CN" altLang="en-US" sz="1300" kern="0" dirty="0">
                  <a:solidFill>
                    <a:srgbClr val="000000"/>
                  </a:solidFill>
                  <a:latin typeface="微软雅黑" pitchFamily="34" charset="-122"/>
                  <a:ea typeface="微软雅黑" pitchFamily="34" charset="-122"/>
                </a:rPr>
                <a:t>单击此处添加文字内容   单击此处文字内容</a:t>
              </a:r>
            </a:p>
            <a:p>
              <a:pPr fontAlgn="auto">
                <a:lnSpc>
                  <a:spcPct val="120000"/>
                </a:lnSpc>
                <a:spcBef>
                  <a:spcPct val="50000"/>
                </a:spcBef>
                <a:spcAft>
                  <a:spcPts val="0"/>
                </a:spcAft>
                <a:defRPr/>
              </a:pPr>
              <a:r>
                <a:rPr lang="zh-CN" altLang="en-US" sz="1300" kern="0" dirty="0">
                  <a:solidFill>
                    <a:srgbClr val="000000"/>
                  </a:solidFill>
                  <a:latin typeface="微软雅黑" pitchFamily="34" charset="-122"/>
                  <a:ea typeface="微软雅黑" pitchFamily="34" charset="-122"/>
                </a:rPr>
                <a:t>单击此处添加文字内容   单击此处文字内容</a:t>
              </a:r>
            </a:p>
            <a:p>
              <a:pPr fontAlgn="auto">
                <a:lnSpc>
                  <a:spcPct val="120000"/>
                </a:lnSpc>
                <a:spcBef>
                  <a:spcPct val="50000"/>
                </a:spcBef>
                <a:spcAft>
                  <a:spcPts val="0"/>
                </a:spcAft>
                <a:defRPr/>
              </a:pPr>
              <a:r>
                <a:rPr lang="zh-CN" altLang="en-US" sz="1300" kern="0" dirty="0">
                  <a:solidFill>
                    <a:srgbClr val="000000"/>
                  </a:solidFill>
                  <a:latin typeface="微软雅黑" pitchFamily="34" charset="-122"/>
                  <a:ea typeface="微软雅黑" pitchFamily="34" charset="-122"/>
                </a:rPr>
                <a:t>单击此处添加文字内容   </a:t>
              </a:r>
            </a:p>
          </p:txBody>
        </p:sp>
      </p:grpSp>
      <p:grpSp>
        <p:nvGrpSpPr>
          <p:cNvPr id="83" name="组合 82"/>
          <p:cNvGrpSpPr>
            <a:grpSpLocks/>
          </p:cNvGrpSpPr>
          <p:nvPr/>
        </p:nvGrpSpPr>
        <p:grpSpPr bwMode="auto">
          <a:xfrm>
            <a:off x="5292725" y="2620964"/>
            <a:ext cx="2160588" cy="2471737"/>
            <a:chOff x="5328023" y="2589772"/>
            <a:chExt cx="1960562" cy="2241550"/>
          </a:xfrm>
        </p:grpSpPr>
        <p:sp>
          <p:nvSpPr>
            <p:cNvPr id="84" name="Oval 27"/>
            <p:cNvSpPr>
              <a:spLocks noChangeArrowheads="1"/>
            </p:cNvSpPr>
            <p:nvPr/>
          </p:nvSpPr>
          <p:spPr bwMode="auto">
            <a:xfrm>
              <a:off x="5328023" y="4020794"/>
              <a:ext cx="1960562" cy="810528"/>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grpSp>
          <p:nvGrpSpPr>
            <p:cNvPr id="85" name="Group 28"/>
            <p:cNvGrpSpPr>
              <a:grpSpLocks/>
            </p:cNvGrpSpPr>
            <p:nvPr/>
          </p:nvGrpSpPr>
          <p:grpSpPr bwMode="auto">
            <a:xfrm>
              <a:off x="5343898" y="2589772"/>
              <a:ext cx="1892300" cy="1884363"/>
              <a:chOff x="3275" y="2470"/>
              <a:chExt cx="1192" cy="1187"/>
            </a:xfrm>
          </p:grpSpPr>
          <p:grpSp>
            <p:nvGrpSpPr>
              <p:cNvPr id="86" name="Group 29"/>
              <p:cNvGrpSpPr>
                <a:grpSpLocks/>
              </p:cNvGrpSpPr>
              <p:nvPr/>
            </p:nvGrpSpPr>
            <p:grpSpPr bwMode="auto">
              <a:xfrm>
                <a:off x="3275" y="2470"/>
                <a:ext cx="1192" cy="1187"/>
                <a:chOff x="549" y="2205"/>
                <a:chExt cx="1406" cy="1402"/>
              </a:xfrm>
            </p:grpSpPr>
            <p:sp>
              <p:nvSpPr>
                <p:cNvPr id="89" name="Oval 30"/>
                <p:cNvSpPr>
                  <a:spLocks noChangeArrowheads="1"/>
                </p:cNvSpPr>
                <p:nvPr/>
              </p:nvSpPr>
              <p:spPr bwMode="auto">
                <a:xfrm>
                  <a:off x="549" y="2205"/>
                  <a:ext cx="1406" cy="1402"/>
                </a:xfrm>
                <a:prstGeom prst="ellipse">
                  <a:avLst/>
                </a:prstGeom>
                <a:gradFill rotWithShape="1">
                  <a:gsLst>
                    <a:gs pos="0">
                      <a:srgbClr val="FF0000"/>
                    </a:gs>
                    <a:gs pos="100000">
                      <a:srgbClr val="BC1310"/>
                    </a:gs>
                  </a:gsLst>
                  <a:lin ang="2700000" scaled="1"/>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90" name="Oval 31"/>
                <p:cNvSpPr>
                  <a:spLocks noChangeArrowheads="1"/>
                </p:cNvSpPr>
                <p:nvPr/>
              </p:nvSpPr>
              <p:spPr bwMode="auto">
                <a:xfrm>
                  <a:off x="827" y="2381"/>
                  <a:ext cx="234" cy="237"/>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grpSp>
          <p:sp>
            <p:nvSpPr>
              <p:cNvPr id="87" name="Text Box 32"/>
              <p:cNvSpPr txBox="1">
                <a:spLocks noChangeArrowheads="1"/>
              </p:cNvSpPr>
              <p:nvPr/>
            </p:nvSpPr>
            <p:spPr bwMode="auto">
              <a:xfrm>
                <a:off x="3491" y="2840"/>
                <a:ext cx="756" cy="442"/>
              </a:xfrm>
              <a:prstGeom prst="rect">
                <a:avLst/>
              </a:prstGeom>
              <a:noFill/>
              <a:ln>
                <a:noFill/>
              </a:ln>
              <a:extLst/>
            </p:spPr>
            <p:txBody>
              <a:bodyPr wrap="none">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fontAlgn="auto" hangingPunct="1">
                  <a:spcBef>
                    <a:spcPts val="0"/>
                  </a:spcBef>
                  <a:spcAft>
                    <a:spcPts val="0"/>
                  </a:spcAft>
                  <a:defRPr/>
                </a:pPr>
                <a:r>
                  <a:rPr kumimoji="1" lang="zh-CN" altLang="en-US" sz="2200" kern="0" dirty="0">
                    <a:solidFill>
                      <a:srgbClr val="F8F8F8"/>
                    </a:solidFill>
                    <a:latin typeface="微软雅黑" pitchFamily="34" charset="-122"/>
                  </a:rPr>
                  <a:t>单击此处</a:t>
                </a:r>
              </a:p>
              <a:p>
                <a:pPr algn="ctr" eaLnBrk="1" fontAlgn="auto" hangingPunct="1">
                  <a:spcBef>
                    <a:spcPts val="0"/>
                  </a:spcBef>
                  <a:spcAft>
                    <a:spcPts val="0"/>
                  </a:spcAft>
                  <a:defRPr/>
                </a:pPr>
                <a:r>
                  <a:rPr kumimoji="1" lang="zh-CN" altLang="en-US" sz="2200" kern="0" dirty="0">
                    <a:solidFill>
                      <a:srgbClr val="F8F8F8"/>
                    </a:solidFill>
                    <a:latin typeface="微软雅黑" pitchFamily="34" charset="-122"/>
                  </a:rPr>
                  <a:t>添加文字</a:t>
                </a:r>
                <a:endParaRPr kumimoji="1" lang="en-US" altLang="ko-KR" sz="2200" kern="0" dirty="0">
                  <a:solidFill>
                    <a:srgbClr val="F8F8F8"/>
                  </a:solidFill>
                  <a:latin typeface="微软雅黑" pitchFamily="34" charset="-122"/>
                </a:endParaRPr>
              </a:p>
            </p:txBody>
          </p:sp>
          <p:sp>
            <p:nvSpPr>
              <p:cNvPr id="88" name="Freeform 33"/>
              <p:cNvSpPr>
                <a:spLocks/>
              </p:cNvSpPr>
              <p:nvPr/>
            </p:nvSpPr>
            <p:spPr bwMode="auto">
              <a:xfrm>
                <a:off x="3357" y="2490"/>
                <a:ext cx="1017" cy="337"/>
              </a:xfrm>
              <a:custGeom>
                <a:avLst/>
                <a:gdLst>
                  <a:gd name="T0" fmla="*/ 0 w 4756"/>
                  <a:gd name="T1" fmla="*/ 337 h 1576"/>
                  <a:gd name="T2" fmla="*/ 11 w 4756"/>
                  <a:gd name="T3" fmla="*/ 313 h 1576"/>
                  <a:gd name="T4" fmla="*/ 23 w 4756"/>
                  <a:gd name="T5" fmla="*/ 289 h 1576"/>
                  <a:gd name="T6" fmla="*/ 36 w 4756"/>
                  <a:gd name="T7" fmla="*/ 266 h 1576"/>
                  <a:gd name="T8" fmla="*/ 51 w 4756"/>
                  <a:gd name="T9" fmla="*/ 243 h 1576"/>
                  <a:gd name="T10" fmla="*/ 66 w 4756"/>
                  <a:gd name="T11" fmla="*/ 222 h 1576"/>
                  <a:gd name="T12" fmla="*/ 83 w 4756"/>
                  <a:gd name="T13" fmla="*/ 201 h 1576"/>
                  <a:gd name="T14" fmla="*/ 100 w 4756"/>
                  <a:gd name="T15" fmla="*/ 181 h 1576"/>
                  <a:gd name="T16" fmla="*/ 118 w 4756"/>
                  <a:gd name="T17" fmla="*/ 162 h 1576"/>
                  <a:gd name="T18" fmla="*/ 127 w 4756"/>
                  <a:gd name="T19" fmla="*/ 152 h 1576"/>
                  <a:gd name="T20" fmla="*/ 147 w 4756"/>
                  <a:gd name="T21" fmla="*/ 135 h 1576"/>
                  <a:gd name="T22" fmla="*/ 168 w 4756"/>
                  <a:gd name="T23" fmla="*/ 118 h 1576"/>
                  <a:gd name="T24" fmla="*/ 189 w 4756"/>
                  <a:gd name="T25" fmla="*/ 102 h 1576"/>
                  <a:gd name="T26" fmla="*/ 211 w 4756"/>
                  <a:gd name="T27" fmla="*/ 87 h 1576"/>
                  <a:gd name="T28" fmla="*/ 234 w 4756"/>
                  <a:gd name="T29" fmla="*/ 73 h 1576"/>
                  <a:gd name="T30" fmla="*/ 257 w 4756"/>
                  <a:gd name="T31" fmla="*/ 60 h 1576"/>
                  <a:gd name="T32" fmla="*/ 281 w 4756"/>
                  <a:gd name="T33" fmla="*/ 49 h 1576"/>
                  <a:gd name="T34" fmla="*/ 294 w 4756"/>
                  <a:gd name="T35" fmla="*/ 43 h 1576"/>
                  <a:gd name="T36" fmla="*/ 319 w 4756"/>
                  <a:gd name="T37" fmla="*/ 33 h 1576"/>
                  <a:gd name="T38" fmla="*/ 344 w 4756"/>
                  <a:gd name="T39" fmla="*/ 25 h 1576"/>
                  <a:gd name="T40" fmla="*/ 370 w 4756"/>
                  <a:gd name="T41" fmla="*/ 17 h 1576"/>
                  <a:gd name="T42" fmla="*/ 397 w 4756"/>
                  <a:gd name="T43" fmla="*/ 11 h 1576"/>
                  <a:gd name="T44" fmla="*/ 424 w 4756"/>
                  <a:gd name="T45" fmla="*/ 6 h 1576"/>
                  <a:gd name="T46" fmla="*/ 452 w 4756"/>
                  <a:gd name="T47" fmla="*/ 3 h 1576"/>
                  <a:gd name="T48" fmla="*/ 480 w 4756"/>
                  <a:gd name="T49" fmla="*/ 0 h 1576"/>
                  <a:gd name="T50" fmla="*/ 508 w 4756"/>
                  <a:gd name="T51" fmla="*/ 0 h 1576"/>
                  <a:gd name="T52" fmla="*/ 523 w 4756"/>
                  <a:gd name="T53" fmla="*/ 0 h 1576"/>
                  <a:gd name="T54" fmla="*/ 551 w 4756"/>
                  <a:gd name="T55" fmla="*/ 2 h 1576"/>
                  <a:gd name="T56" fmla="*/ 579 w 4756"/>
                  <a:gd name="T57" fmla="*/ 4 h 1576"/>
                  <a:gd name="T58" fmla="*/ 606 w 4756"/>
                  <a:gd name="T59" fmla="*/ 9 h 1576"/>
                  <a:gd name="T60" fmla="*/ 633 w 4756"/>
                  <a:gd name="T61" fmla="*/ 14 h 1576"/>
                  <a:gd name="T62" fmla="*/ 659 w 4756"/>
                  <a:gd name="T63" fmla="*/ 21 h 1576"/>
                  <a:gd name="T64" fmla="*/ 686 w 4756"/>
                  <a:gd name="T65" fmla="*/ 29 h 1576"/>
                  <a:gd name="T66" fmla="*/ 711 w 4756"/>
                  <a:gd name="T67" fmla="*/ 38 h 1576"/>
                  <a:gd name="T68" fmla="*/ 723 w 4756"/>
                  <a:gd name="T69" fmla="*/ 43 h 1576"/>
                  <a:gd name="T70" fmla="*/ 748 w 4756"/>
                  <a:gd name="T71" fmla="*/ 54 h 1576"/>
                  <a:gd name="T72" fmla="*/ 772 w 4756"/>
                  <a:gd name="T73" fmla="*/ 67 h 1576"/>
                  <a:gd name="T74" fmla="*/ 795 w 4756"/>
                  <a:gd name="T75" fmla="*/ 80 h 1576"/>
                  <a:gd name="T76" fmla="*/ 817 w 4756"/>
                  <a:gd name="T77" fmla="*/ 94 h 1576"/>
                  <a:gd name="T78" fmla="*/ 839 w 4756"/>
                  <a:gd name="T79" fmla="*/ 109 h 1576"/>
                  <a:gd name="T80" fmla="*/ 860 w 4756"/>
                  <a:gd name="T81" fmla="*/ 126 h 1576"/>
                  <a:gd name="T82" fmla="*/ 880 w 4756"/>
                  <a:gd name="T83" fmla="*/ 143 h 1576"/>
                  <a:gd name="T84" fmla="*/ 899 w 4756"/>
                  <a:gd name="T85" fmla="*/ 162 h 1576"/>
                  <a:gd name="T86" fmla="*/ 908 w 4756"/>
                  <a:gd name="T87" fmla="*/ 171 h 1576"/>
                  <a:gd name="T88" fmla="*/ 926 w 4756"/>
                  <a:gd name="T89" fmla="*/ 191 h 1576"/>
                  <a:gd name="T90" fmla="*/ 943 w 4756"/>
                  <a:gd name="T91" fmla="*/ 211 h 1576"/>
                  <a:gd name="T92" fmla="*/ 959 w 4756"/>
                  <a:gd name="T93" fmla="*/ 232 h 1576"/>
                  <a:gd name="T94" fmla="*/ 973 w 4756"/>
                  <a:gd name="T95" fmla="*/ 254 h 1576"/>
                  <a:gd name="T96" fmla="*/ 987 w 4756"/>
                  <a:gd name="T97" fmla="*/ 277 h 1576"/>
                  <a:gd name="T98" fmla="*/ 1000 w 4756"/>
                  <a:gd name="T99" fmla="*/ 301 h 1576"/>
                  <a:gd name="T100" fmla="*/ 1012 w 4756"/>
                  <a:gd name="T101" fmla="*/ 325 h 1576"/>
                  <a:gd name="T102" fmla="*/ 0 w 4756"/>
                  <a:gd name="T103" fmla="*/ 337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fontAlgn="auto">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grpSp>
      </p:gr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fade">
                                      <p:cBhvr>
                                        <p:cTn id="19" dur="500"/>
                                        <p:tgtEl>
                                          <p:spTgt spid="78"/>
                                        </p:tgtEl>
                                      </p:cBhvr>
                                    </p:animEffect>
                                    <p:anim calcmode="lin" valueType="num">
                                      <p:cBhvr>
                                        <p:cTn id="20" dur="500" fill="hold"/>
                                        <p:tgtEl>
                                          <p:spTgt spid="78"/>
                                        </p:tgtEl>
                                        <p:attrNameLst>
                                          <p:attrName>ppt_x</p:attrName>
                                        </p:attrNameLst>
                                      </p:cBhvr>
                                      <p:tavLst>
                                        <p:tav tm="0">
                                          <p:val>
                                            <p:strVal val="#ppt_x"/>
                                          </p:val>
                                        </p:tav>
                                        <p:tav tm="100000">
                                          <p:val>
                                            <p:strVal val="#ppt_x"/>
                                          </p:val>
                                        </p:tav>
                                      </p:tavLst>
                                    </p:anim>
                                    <p:anim calcmode="lin" valueType="num">
                                      <p:cBhvr>
                                        <p:cTn id="21" dur="5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9144000" cy="5146548"/>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55" y="4472995"/>
            <a:ext cx="9064003" cy="670505"/>
          </a:xfrm>
          <a:prstGeom prst="rect">
            <a:avLst/>
          </a:prstGeom>
        </p:spPr>
      </p:pic>
      <p:sp>
        <p:nvSpPr>
          <p:cNvPr id="2" name="矩形 1"/>
          <p:cNvSpPr/>
          <p:nvPr/>
        </p:nvSpPr>
        <p:spPr bwMode="auto">
          <a:xfrm>
            <a:off x="-1" y="1123988"/>
            <a:ext cx="9144001" cy="36842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pic>
        <p:nvPicPr>
          <p:cNvPr id="11" name="图片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902" y="438206"/>
            <a:ext cx="2133544" cy="1069137"/>
          </a:xfrm>
          <a:prstGeom prst="rect">
            <a:avLst/>
          </a:prstGeom>
        </p:spPr>
      </p:pic>
      <p:grpSp>
        <p:nvGrpSpPr>
          <p:cNvPr id="5" name="组合 4"/>
          <p:cNvGrpSpPr/>
          <p:nvPr/>
        </p:nvGrpSpPr>
        <p:grpSpPr>
          <a:xfrm>
            <a:off x="2514654" y="1809770"/>
            <a:ext cx="609584" cy="533386"/>
            <a:chOff x="2514654" y="1809770"/>
            <a:chExt cx="609584" cy="533386"/>
          </a:xfrm>
        </p:grpSpPr>
        <p:sp>
          <p:nvSpPr>
            <p:cNvPr id="3" name="圆角矩形 2"/>
            <p:cNvSpPr/>
            <p:nvPr/>
          </p:nvSpPr>
          <p:spPr bwMode="auto">
            <a:xfrm>
              <a:off x="2514654" y="1809770"/>
              <a:ext cx="60958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 name="文本框 3"/>
            <p:cNvSpPr txBox="1"/>
            <p:nvPr/>
          </p:nvSpPr>
          <p:spPr>
            <a:xfrm>
              <a:off x="2524226" y="1845630"/>
              <a:ext cx="562975" cy="461665"/>
            </a:xfrm>
            <a:prstGeom prst="rect">
              <a:avLst/>
            </a:prstGeom>
            <a:noFill/>
          </p:spPr>
          <p:txBody>
            <a:bodyPr wrap="none" rtlCol="0">
              <a:spAutoFit/>
            </a:bodyPr>
            <a:lstStyle/>
            <a:p>
              <a:r>
                <a:rPr lang="en-US" altLang="zh-CN" sz="2400" b="1" dirty="0" smtClean="0">
                  <a:solidFill>
                    <a:srgbClr val="C00000"/>
                  </a:solidFill>
                  <a:latin typeface="微软雅黑" panose="020B0503020204020204" pitchFamily="34" charset="-122"/>
                  <a:ea typeface="微软雅黑" panose="020B0503020204020204" pitchFamily="34" charset="-122"/>
                </a:rPr>
                <a:t>01</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3352832" y="1809770"/>
            <a:ext cx="3657504" cy="533386"/>
            <a:chOff x="3352832" y="1809770"/>
            <a:chExt cx="3657504" cy="533386"/>
          </a:xfrm>
        </p:grpSpPr>
        <p:sp>
          <p:nvSpPr>
            <p:cNvPr id="17" name="圆角矩形 16"/>
            <p:cNvSpPr/>
            <p:nvPr/>
          </p:nvSpPr>
          <p:spPr bwMode="auto">
            <a:xfrm>
              <a:off x="3352832" y="1809770"/>
              <a:ext cx="365750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0" name="文本框 19"/>
            <p:cNvSpPr txBox="1"/>
            <p:nvPr/>
          </p:nvSpPr>
          <p:spPr>
            <a:xfrm>
              <a:off x="3429030" y="1845630"/>
              <a:ext cx="326243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2514654" y="2514007"/>
            <a:ext cx="609584" cy="533386"/>
            <a:chOff x="2514654" y="1809770"/>
            <a:chExt cx="609584" cy="533386"/>
          </a:xfrm>
        </p:grpSpPr>
        <p:sp>
          <p:nvSpPr>
            <p:cNvPr id="22" name="圆角矩形 21"/>
            <p:cNvSpPr/>
            <p:nvPr/>
          </p:nvSpPr>
          <p:spPr bwMode="auto">
            <a:xfrm>
              <a:off x="2514654" y="1809770"/>
              <a:ext cx="60958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3" name="文本框 22"/>
            <p:cNvSpPr txBox="1"/>
            <p:nvPr/>
          </p:nvSpPr>
          <p:spPr>
            <a:xfrm>
              <a:off x="2524226" y="1845630"/>
              <a:ext cx="562975" cy="461665"/>
            </a:xfrm>
            <a:prstGeom prst="rect">
              <a:avLst/>
            </a:prstGeom>
            <a:noFill/>
          </p:spPr>
          <p:txBody>
            <a:bodyPr wrap="none" rtlCol="0">
              <a:spAutoFit/>
            </a:bodyPr>
            <a:lstStyle/>
            <a:p>
              <a:r>
                <a:rPr lang="en-US" altLang="zh-CN" sz="2400" b="1" dirty="0" smtClean="0">
                  <a:solidFill>
                    <a:srgbClr val="C00000"/>
                  </a:solidFill>
                  <a:latin typeface="微软雅黑" panose="020B0503020204020204" pitchFamily="34" charset="-122"/>
                  <a:ea typeface="微软雅黑" panose="020B0503020204020204" pitchFamily="34" charset="-122"/>
                </a:rPr>
                <a:t>02</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3352832" y="2514007"/>
            <a:ext cx="3657504" cy="533386"/>
            <a:chOff x="3352832" y="1809770"/>
            <a:chExt cx="3657504" cy="533386"/>
          </a:xfrm>
        </p:grpSpPr>
        <p:sp>
          <p:nvSpPr>
            <p:cNvPr id="25" name="圆角矩形 24"/>
            <p:cNvSpPr/>
            <p:nvPr/>
          </p:nvSpPr>
          <p:spPr bwMode="auto">
            <a:xfrm>
              <a:off x="3352832" y="1809770"/>
              <a:ext cx="365750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6" name="文本框 25"/>
            <p:cNvSpPr txBox="1"/>
            <p:nvPr/>
          </p:nvSpPr>
          <p:spPr>
            <a:xfrm>
              <a:off x="3429030" y="1845630"/>
              <a:ext cx="326243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2514654" y="3218244"/>
            <a:ext cx="609584" cy="533386"/>
            <a:chOff x="2514654" y="1809770"/>
            <a:chExt cx="609584" cy="533386"/>
          </a:xfrm>
        </p:grpSpPr>
        <p:sp>
          <p:nvSpPr>
            <p:cNvPr id="28" name="圆角矩形 27"/>
            <p:cNvSpPr/>
            <p:nvPr/>
          </p:nvSpPr>
          <p:spPr bwMode="auto">
            <a:xfrm>
              <a:off x="2514654" y="1809770"/>
              <a:ext cx="60958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9" name="文本框 28"/>
            <p:cNvSpPr txBox="1"/>
            <p:nvPr/>
          </p:nvSpPr>
          <p:spPr>
            <a:xfrm>
              <a:off x="2524226" y="1845630"/>
              <a:ext cx="562975" cy="461665"/>
            </a:xfrm>
            <a:prstGeom prst="rect">
              <a:avLst/>
            </a:prstGeom>
            <a:noFill/>
          </p:spPr>
          <p:txBody>
            <a:bodyPr wrap="none" rtlCol="0">
              <a:spAutoFit/>
            </a:bodyPr>
            <a:lstStyle/>
            <a:p>
              <a:r>
                <a:rPr lang="en-US" altLang="zh-CN" sz="2400" b="1" dirty="0" smtClean="0">
                  <a:solidFill>
                    <a:srgbClr val="C00000"/>
                  </a:solidFill>
                  <a:latin typeface="微软雅黑" panose="020B0503020204020204" pitchFamily="34" charset="-122"/>
                  <a:ea typeface="微软雅黑" panose="020B0503020204020204" pitchFamily="34" charset="-122"/>
                </a:rPr>
                <a:t>03</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352832" y="3218244"/>
            <a:ext cx="3657504" cy="533386"/>
            <a:chOff x="3352832" y="1809770"/>
            <a:chExt cx="3657504" cy="533386"/>
          </a:xfrm>
        </p:grpSpPr>
        <p:sp>
          <p:nvSpPr>
            <p:cNvPr id="31" name="圆角矩形 30"/>
            <p:cNvSpPr/>
            <p:nvPr/>
          </p:nvSpPr>
          <p:spPr bwMode="auto">
            <a:xfrm>
              <a:off x="3352832" y="1809770"/>
              <a:ext cx="365750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2" name="文本框 31"/>
            <p:cNvSpPr txBox="1"/>
            <p:nvPr/>
          </p:nvSpPr>
          <p:spPr>
            <a:xfrm>
              <a:off x="3429030" y="1845630"/>
              <a:ext cx="326243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2514654" y="3922480"/>
            <a:ext cx="609584" cy="533386"/>
            <a:chOff x="2514654" y="1809770"/>
            <a:chExt cx="609584" cy="533386"/>
          </a:xfrm>
        </p:grpSpPr>
        <p:sp>
          <p:nvSpPr>
            <p:cNvPr id="34" name="圆角矩形 33"/>
            <p:cNvSpPr/>
            <p:nvPr/>
          </p:nvSpPr>
          <p:spPr bwMode="auto">
            <a:xfrm>
              <a:off x="2514654" y="1809770"/>
              <a:ext cx="60958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5" name="文本框 34"/>
            <p:cNvSpPr txBox="1"/>
            <p:nvPr/>
          </p:nvSpPr>
          <p:spPr>
            <a:xfrm>
              <a:off x="2524226" y="1845630"/>
              <a:ext cx="562975" cy="461665"/>
            </a:xfrm>
            <a:prstGeom prst="rect">
              <a:avLst/>
            </a:prstGeom>
            <a:noFill/>
          </p:spPr>
          <p:txBody>
            <a:bodyPr wrap="none" rtlCol="0">
              <a:spAutoFit/>
            </a:bodyPr>
            <a:lstStyle/>
            <a:p>
              <a:r>
                <a:rPr lang="en-US" altLang="zh-CN" sz="2400" b="1" dirty="0" smtClean="0">
                  <a:solidFill>
                    <a:srgbClr val="C00000"/>
                  </a:solidFill>
                  <a:latin typeface="微软雅黑" panose="020B0503020204020204" pitchFamily="34" charset="-122"/>
                  <a:ea typeface="微软雅黑" panose="020B0503020204020204" pitchFamily="34" charset="-122"/>
                </a:rPr>
                <a:t>04</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3352832" y="3922480"/>
            <a:ext cx="3657504" cy="533386"/>
            <a:chOff x="3352832" y="1809770"/>
            <a:chExt cx="3657504" cy="533386"/>
          </a:xfrm>
        </p:grpSpPr>
        <p:sp>
          <p:nvSpPr>
            <p:cNvPr id="37" name="圆角矩形 36"/>
            <p:cNvSpPr/>
            <p:nvPr/>
          </p:nvSpPr>
          <p:spPr bwMode="auto">
            <a:xfrm>
              <a:off x="3352832" y="1809770"/>
              <a:ext cx="365750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8" name="文本框 37"/>
            <p:cNvSpPr txBox="1"/>
            <p:nvPr/>
          </p:nvSpPr>
          <p:spPr>
            <a:xfrm>
              <a:off x="3429030" y="1845630"/>
              <a:ext cx="326243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740600439"/>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36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par>
                          <p:cTn id="15" fill="hold">
                            <p:stCondLst>
                              <p:cond delay="1500"/>
                            </p:stCondLst>
                            <p:childTnLst>
                              <p:par>
                                <p:cTn id="16" presetID="49" presetClass="entr" presetSubtype="0" decel="10000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1000" fill="hold"/>
                                        <p:tgtEl>
                                          <p:spTgt spid="21"/>
                                        </p:tgtEl>
                                        <p:attrNameLst>
                                          <p:attrName>ppt_w</p:attrName>
                                        </p:attrNameLst>
                                      </p:cBhvr>
                                      <p:tavLst>
                                        <p:tav tm="0">
                                          <p:val>
                                            <p:fltVal val="0"/>
                                          </p:val>
                                        </p:tav>
                                        <p:tav tm="100000">
                                          <p:val>
                                            <p:strVal val="#ppt_w"/>
                                          </p:val>
                                        </p:tav>
                                      </p:tavLst>
                                    </p:anim>
                                    <p:anim calcmode="lin" valueType="num">
                                      <p:cBhvr>
                                        <p:cTn id="19" dur="1000" fill="hold"/>
                                        <p:tgtEl>
                                          <p:spTgt spid="21"/>
                                        </p:tgtEl>
                                        <p:attrNameLst>
                                          <p:attrName>ppt_h</p:attrName>
                                        </p:attrNameLst>
                                      </p:cBhvr>
                                      <p:tavLst>
                                        <p:tav tm="0">
                                          <p:val>
                                            <p:fltVal val="0"/>
                                          </p:val>
                                        </p:tav>
                                        <p:tav tm="100000">
                                          <p:val>
                                            <p:strVal val="#ppt_h"/>
                                          </p:val>
                                        </p:tav>
                                      </p:tavLst>
                                    </p:anim>
                                    <p:anim calcmode="lin" valueType="num">
                                      <p:cBhvr>
                                        <p:cTn id="20" dur="1000" fill="hold"/>
                                        <p:tgtEl>
                                          <p:spTgt spid="21"/>
                                        </p:tgtEl>
                                        <p:attrNameLst>
                                          <p:attrName>style.rotation</p:attrName>
                                        </p:attrNameLst>
                                      </p:cBhvr>
                                      <p:tavLst>
                                        <p:tav tm="0">
                                          <p:val>
                                            <p:fltVal val="360"/>
                                          </p:val>
                                        </p:tav>
                                        <p:tav tm="100000">
                                          <p:val>
                                            <p:fltVal val="0"/>
                                          </p:val>
                                        </p:tav>
                                      </p:tavLst>
                                    </p:anim>
                                    <p:animEffect transition="in" filter="fade">
                                      <p:cBhvr>
                                        <p:cTn id="21" dur="1000"/>
                                        <p:tgtEl>
                                          <p:spTgt spid="21"/>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p:stCondLst>
                              <p:cond delay="3000"/>
                            </p:stCondLst>
                            <p:childTnLst>
                              <p:par>
                                <p:cTn id="27" presetID="49" presetClass="entr" presetSubtype="0" decel="100000"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p:cTn id="29" dur="1000" fill="hold"/>
                                        <p:tgtEl>
                                          <p:spTgt spid="27"/>
                                        </p:tgtEl>
                                        <p:attrNameLst>
                                          <p:attrName>ppt_w</p:attrName>
                                        </p:attrNameLst>
                                      </p:cBhvr>
                                      <p:tavLst>
                                        <p:tav tm="0">
                                          <p:val>
                                            <p:fltVal val="0"/>
                                          </p:val>
                                        </p:tav>
                                        <p:tav tm="100000">
                                          <p:val>
                                            <p:strVal val="#ppt_w"/>
                                          </p:val>
                                        </p:tav>
                                      </p:tavLst>
                                    </p:anim>
                                    <p:anim calcmode="lin" valueType="num">
                                      <p:cBhvr>
                                        <p:cTn id="30" dur="1000" fill="hold"/>
                                        <p:tgtEl>
                                          <p:spTgt spid="27"/>
                                        </p:tgtEl>
                                        <p:attrNameLst>
                                          <p:attrName>ppt_h</p:attrName>
                                        </p:attrNameLst>
                                      </p:cBhvr>
                                      <p:tavLst>
                                        <p:tav tm="0">
                                          <p:val>
                                            <p:fltVal val="0"/>
                                          </p:val>
                                        </p:tav>
                                        <p:tav tm="100000">
                                          <p:val>
                                            <p:strVal val="#ppt_h"/>
                                          </p:val>
                                        </p:tav>
                                      </p:tavLst>
                                    </p:anim>
                                    <p:anim calcmode="lin" valueType="num">
                                      <p:cBhvr>
                                        <p:cTn id="31" dur="1000" fill="hold"/>
                                        <p:tgtEl>
                                          <p:spTgt spid="27"/>
                                        </p:tgtEl>
                                        <p:attrNameLst>
                                          <p:attrName>style.rotation</p:attrName>
                                        </p:attrNameLst>
                                      </p:cBhvr>
                                      <p:tavLst>
                                        <p:tav tm="0">
                                          <p:val>
                                            <p:fltVal val="360"/>
                                          </p:val>
                                        </p:tav>
                                        <p:tav tm="100000">
                                          <p:val>
                                            <p:fltVal val="0"/>
                                          </p:val>
                                        </p:tav>
                                      </p:tavLst>
                                    </p:anim>
                                    <p:animEffect transition="in" filter="fade">
                                      <p:cBhvr>
                                        <p:cTn id="32" dur="1000"/>
                                        <p:tgtEl>
                                          <p:spTgt spid="27"/>
                                        </p:tgtEl>
                                      </p:cBhvr>
                                    </p:animEffect>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par>
                          <p:cTn id="37" fill="hold">
                            <p:stCondLst>
                              <p:cond delay="4500"/>
                            </p:stCondLst>
                            <p:childTnLst>
                              <p:par>
                                <p:cTn id="38" presetID="49" presetClass="entr" presetSubtype="0" decel="100000"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p:cTn id="40" dur="1000" fill="hold"/>
                                        <p:tgtEl>
                                          <p:spTgt spid="33"/>
                                        </p:tgtEl>
                                        <p:attrNameLst>
                                          <p:attrName>ppt_w</p:attrName>
                                        </p:attrNameLst>
                                      </p:cBhvr>
                                      <p:tavLst>
                                        <p:tav tm="0">
                                          <p:val>
                                            <p:fltVal val="0"/>
                                          </p:val>
                                        </p:tav>
                                        <p:tav tm="100000">
                                          <p:val>
                                            <p:strVal val="#ppt_w"/>
                                          </p:val>
                                        </p:tav>
                                      </p:tavLst>
                                    </p:anim>
                                    <p:anim calcmode="lin" valueType="num">
                                      <p:cBhvr>
                                        <p:cTn id="41" dur="1000" fill="hold"/>
                                        <p:tgtEl>
                                          <p:spTgt spid="33"/>
                                        </p:tgtEl>
                                        <p:attrNameLst>
                                          <p:attrName>ppt_h</p:attrName>
                                        </p:attrNameLst>
                                      </p:cBhvr>
                                      <p:tavLst>
                                        <p:tav tm="0">
                                          <p:val>
                                            <p:fltVal val="0"/>
                                          </p:val>
                                        </p:tav>
                                        <p:tav tm="100000">
                                          <p:val>
                                            <p:strVal val="#ppt_h"/>
                                          </p:val>
                                        </p:tav>
                                      </p:tavLst>
                                    </p:anim>
                                    <p:anim calcmode="lin" valueType="num">
                                      <p:cBhvr>
                                        <p:cTn id="42" dur="1000" fill="hold"/>
                                        <p:tgtEl>
                                          <p:spTgt spid="33"/>
                                        </p:tgtEl>
                                        <p:attrNameLst>
                                          <p:attrName>style.rotation</p:attrName>
                                        </p:attrNameLst>
                                      </p:cBhvr>
                                      <p:tavLst>
                                        <p:tav tm="0">
                                          <p:val>
                                            <p:fltVal val="360"/>
                                          </p:val>
                                        </p:tav>
                                        <p:tav tm="100000">
                                          <p:val>
                                            <p:fltVal val="0"/>
                                          </p:val>
                                        </p:tav>
                                      </p:tavLst>
                                    </p:anim>
                                    <p:animEffect transition="in" filter="fade">
                                      <p:cBhvr>
                                        <p:cTn id="43" dur="1000"/>
                                        <p:tgtEl>
                                          <p:spTgt spid="33"/>
                                        </p:tgtEl>
                                      </p:cBhvr>
                                    </p:animEffect>
                                  </p:childTnLst>
                                </p:cTn>
                              </p:par>
                            </p:childTnLst>
                          </p:cTn>
                        </p:par>
                        <p:par>
                          <p:cTn id="44" fill="hold">
                            <p:stCondLst>
                              <p:cond delay="5500"/>
                            </p:stCondLst>
                            <p:childTnLst>
                              <p:par>
                                <p:cTn id="45" presetID="22" presetClass="entr" presetSubtype="8"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wipe(left)">
                                      <p:cBhvr>
                                        <p:cTn id="4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987887" y="2025848"/>
            <a:ext cx="2262856" cy="2762485"/>
            <a:chOff x="957524" y="1596571"/>
            <a:chExt cx="2468570" cy="3013620"/>
          </a:xfrm>
        </p:grpSpPr>
        <p:sp>
          <p:nvSpPr>
            <p:cNvPr id="19" name="任意多边形 18"/>
            <p:cNvSpPr/>
            <p:nvPr/>
          </p:nvSpPr>
          <p:spPr>
            <a:xfrm rot="2526481" flipH="1">
              <a:off x="957524" y="1596571"/>
              <a:ext cx="2358286" cy="3013620"/>
            </a:xfrm>
            <a:custGeom>
              <a:avLst/>
              <a:gdLst>
                <a:gd name="connsiteX0" fmla="*/ 2806420 w 3359925"/>
                <a:gd name="connsiteY0" fmla="*/ 433639 h 4294428"/>
                <a:gd name="connsiteX1" fmla="*/ 2926287 w 3359925"/>
                <a:gd name="connsiteY1" fmla="*/ 2806421 h 4294428"/>
                <a:gd name="connsiteX2" fmla="*/ 2238926 w 3359925"/>
                <a:gd name="connsiteY2" fmla="*/ 3264536 h 4294428"/>
                <a:gd name="connsiteX3" fmla="*/ 2110490 w 3359925"/>
                <a:gd name="connsiteY3" fmla="*/ 3302855 h 4294428"/>
                <a:gd name="connsiteX4" fmla="*/ 2110489 w 3359925"/>
                <a:gd name="connsiteY4" fmla="*/ 3957010 h 4294428"/>
                <a:gd name="connsiteX5" fmla="*/ 1773071 w 3359925"/>
                <a:gd name="connsiteY5" fmla="*/ 4294428 h 4294428"/>
                <a:gd name="connsiteX6" fmla="*/ 1773072 w 3359925"/>
                <a:gd name="connsiteY6" fmla="*/ 4294427 h 4294428"/>
                <a:gd name="connsiteX7" fmla="*/ 1435654 w 3359925"/>
                <a:gd name="connsiteY7" fmla="*/ 3957009 h 4294428"/>
                <a:gd name="connsiteX8" fmla="*/ 1435654 w 3359925"/>
                <a:gd name="connsiteY8" fmla="*/ 3341898 h 4294428"/>
                <a:gd name="connsiteX9" fmla="*/ 1283535 w 3359925"/>
                <a:gd name="connsiteY9" fmla="*/ 3312800 h 4294428"/>
                <a:gd name="connsiteX10" fmla="*/ 553505 w 3359925"/>
                <a:gd name="connsiteY10" fmla="*/ 2926288 h 4294428"/>
                <a:gd name="connsiteX11" fmla="*/ 433638 w 3359925"/>
                <a:gd name="connsiteY11" fmla="*/ 553506 h 4294428"/>
                <a:gd name="connsiteX12" fmla="*/ 2806420 w 3359925"/>
                <a:gd name="connsiteY12" fmla="*/ 433639 h 4294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59925" h="4294428">
                  <a:moveTo>
                    <a:pt x="2806420" y="433639"/>
                  </a:moveTo>
                  <a:cubicBezTo>
                    <a:pt x="3494746" y="1055764"/>
                    <a:pt x="3548413" y="2118095"/>
                    <a:pt x="2926287" y="2806421"/>
                  </a:cubicBezTo>
                  <a:cubicBezTo>
                    <a:pt x="2731873" y="3021523"/>
                    <a:pt x="2494470" y="3174647"/>
                    <a:pt x="2238926" y="3264536"/>
                  </a:cubicBezTo>
                  <a:lnTo>
                    <a:pt x="2110490" y="3302855"/>
                  </a:lnTo>
                  <a:lnTo>
                    <a:pt x="2110489" y="3957010"/>
                  </a:lnTo>
                  <a:cubicBezTo>
                    <a:pt x="2110489" y="4143361"/>
                    <a:pt x="1959422" y="4294428"/>
                    <a:pt x="1773071" y="4294428"/>
                  </a:cubicBezTo>
                  <a:lnTo>
                    <a:pt x="1773072" y="4294427"/>
                  </a:lnTo>
                  <a:cubicBezTo>
                    <a:pt x="1586721" y="4294427"/>
                    <a:pt x="1435654" y="4143360"/>
                    <a:pt x="1435654" y="3957009"/>
                  </a:cubicBezTo>
                  <a:lnTo>
                    <a:pt x="1435654" y="3341898"/>
                  </a:lnTo>
                  <a:lnTo>
                    <a:pt x="1283535" y="3312800"/>
                  </a:lnTo>
                  <a:cubicBezTo>
                    <a:pt x="1020233" y="3249121"/>
                    <a:pt x="768607" y="3120702"/>
                    <a:pt x="553505" y="2926288"/>
                  </a:cubicBezTo>
                  <a:cubicBezTo>
                    <a:pt x="-134821" y="2304163"/>
                    <a:pt x="-188488" y="1241832"/>
                    <a:pt x="433638" y="553506"/>
                  </a:cubicBezTo>
                  <a:cubicBezTo>
                    <a:pt x="1055763" y="-134821"/>
                    <a:pt x="2118094" y="-188487"/>
                    <a:pt x="2806420" y="433639"/>
                  </a:cubicBezTo>
                  <a:close/>
                </a:path>
              </a:pathLst>
            </a:cu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2402" tIns="46202" rIns="92402" bIns="46202" anchor="ctr"/>
            <a:lstStyle/>
            <a:p>
              <a:pPr algn="ctr" defTabSz="685800" fontAlgn="auto">
                <a:spcBef>
                  <a:spcPts val="0"/>
                </a:spcBef>
                <a:spcAft>
                  <a:spcPts val="0"/>
                </a:spcAft>
                <a:defRPr/>
              </a:pPr>
              <a:endParaRPr lang="zh-CN" altLang="en-US" sz="1815">
                <a:solidFill>
                  <a:prstClr val="white"/>
                </a:solidFill>
                <a:latin typeface="等线"/>
                <a:ea typeface="等线" panose="02010600030101010101" pitchFamily="2" charset="-122"/>
              </a:endParaRPr>
            </a:p>
          </p:txBody>
        </p:sp>
        <p:sp>
          <p:nvSpPr>
            <p:cNvPr id="20" name="椭圆 19"/>
            <p:cNvSpPr/>
            <p:nvPr/>
          </p:nvSpPr>
          <p:spPr>
            <a:xfrm flipH="1">
              <a:off x="1293945" y="1774825"/>
              <a:ext cx="2132149" cy="213125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402" tIns="46202" rIns="92402" bIns="46202" anchor="ctr"/>
            <a:lstStyle/>
            <a:p>
              <a:pPr algn="ctr" defTabSz="685800" fontAlgn="auto">
                <a:spcBef>
                  <a:spcPts val="0"/>
                </a:spcBef>
                <a:spcAft>
                  <a:spcPts val="0"/>
                </a:spcAft>
                <a:defRPr/>
              </a:pPr>
              <a:endParaRPr lang="zh-CN" altLang="en-US" sz="1815">
                <a:solidFill>
                  <a:prstClr val="white"/>
                </a:solidFill>
                <a:latin typeface="等线"/>
                <a:ea typeface="等线" panose="02010600030101010101" pitchFamily="2" charset="-122"/>
              </a:endParaRPr>
            </a:p>
          </p:txBody>
        </p:sp>
      </p:grpSp>
      <p:sp>
        <p:nvSpPr>
          <p:cNvPr id="21" name="文本框 10"/>
          <p:cNvSpPr txBox="1"/>
          <p:nvPr/>
        </p:nvSpPr>
        <p:spPr>
          <a:xfrm flipH="1">
            <a:off x="1604255" y="2808357"/>
            <a:ext cx="1241294" cy="770415"/>
          </a:xfrm>
          <a:prstGeom prst="rect">
            <a:avLst/>
          </a:prstGeom>
          <a:noFill/>
        </p:spPr>
        <p:txBody>
          <a:bodyPr wrap="square" lIns="92402" tIns="46202" rIns="92402" bIns="46202">
            <a:spAutoFit/>
          </a:bodyPr>
          <a:lstStyle/>
          <a:p>
            <a:pPr algn="ctr" defTabSz="685800" fontAlgn="auto">
              <a:spcBef>
                <a:spcPts val="0"/>
              </a:spcBef>
              <a:spcAft>
                <a:spcPts val="0"/>
              </a:spcAft>
              <a:defRPr/>
            </a:pPr>
            <a:r>
              <a:rPr lang="zh-CN" altLang="en-US" sz="2200" b="1" dirty="0">
                <a:solidFill>
                  <a:srgbClr val="C00000"/>
                </a:solidFill>
                <a:latin typeface="微软雅黑" pitchFamily="34" charset="-122"/>
                <a:ea typeface="微软雅黑" pitchFamily="34" charset="-122"/>
                <a:cs typeface="Aharoni" panose="02010803020104030203" pitchFamily="2" charset="-79"/>
              </a:rPr>
              <a:t>添加文本</a:t>
            </a:r>
          </a:p>
        </p:txBody>
      </p:sp>
      <p:sp>
        <p:nvSpPr>
          <p:cNvPr id="22" name="椭圆 21"/>
          <p:cNvSpPr/>
          <p:nvPr/>
        </p:nvSpPr>
        <p:spPr>
          <a:xfrm>
            <a:off x="3812206" y="1431302"/>
            <a:ext cx="647365" cy="64736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fontAlgn="auto">
              <a:spcBef>
                <a:spcPts val="0"/>
              </a:spcBef>
              <a:spcAft>
                <a:spcPts val="0"/>
              </a:spcAft>
              <a:defRPr/>
            </a:pPr>
            <a:r>
              <a:rPr lang="zh-CN" altLang="en-US" sz="1100" dirty="0">
                <a:solidFill>
                  <a:prstClr val="white"/>
                </a:solidFill>
                <a:latin typeface="微软雅黑" pitchFamily="34" charset="-122"/>
                <a:ea typeface="微软雅黑" pitchFamily="34" charset="-122"/>
              </a:rPr>
              <a:t>添加</a:t>
            </a:r>
            <a:endParaRPr lang="en-US" altLang="zh-CN" sz="1100" dirty="0">
              <a:solidFill>
                <a:prstClr val="white"/>
              </a:solidFill>
              <a:latin typeface="微软雅黑" pitchFamily="34" charset="-122"/>
              <a:ea typeface="微软雅黑" pitchFamily="34" charset="-122"/>
            </a:endParaRPr>
          </a:p>
          <a:p>
            <a:pPr algn="ctr" defTabSz="685800" fontAlgn="auto">
              <a:spcBef>
                <a:spcPts val="0"/>
              </a:spcBef>
              <a:spcAft>
                <a:spcPts val="0"/>
              </a:spcAft>
              <a:defRPr/>
            </a:pPr>
            <a:r>
              <a:rPr lang="zh-CN" altLang="en-US" sz="1100" dirty="0">
                <a:solidFill>
                  <a:prstClr val="white"/>
                </a:solidFill>
                <a:latin typeface="微软雅黑" pitchFamily="34" charset="-122"/>
                <a:ea typeface="微软雅黑" pitchFamily="34" charset="-122"/>
              </a:rPr>
              <a:t>标题</a:t>
            </a:r>
          </a:p>
        </p:txBody>
      </p:sp>
      <p:sp>
        <p:nvSpPr>
          <p:cNvPr id="23" name="椭圆 22"/>
          <p:cNvSpPr/>
          <p:nvPr/>
        </p:nvSpPr>
        <p:spPr>
          <a:xfrm>
            <a:off x="3812206" y="2330716"/>
            <a:ext cx="647365" cy="64736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fontAlgn="auto">
              <a:spcBef>
                <a:spcPts val="0"/>
              </a:spcBef>
              <a:spcAft>
                <a:spcPts val="0"/>
              </a:spcAft>
              <a:defRPr/>
            </a:pPr>
            <a:r>
              <a:rPr lang="zh-CN" altLang="en-US" sz="1100" dirty="0">
                <a:solidFill>
                  <a:prstClr val="white"/>
                </a:solidFill>
                <a:latin typeface="微软雅黑" pitchFamily="34" charset="-122"/>
                <a:ea typeface="微软雅黑" pitchFamily="34" charset="-122"/>
              </a:rPr>
              <a:t>添加</a:t>
            </a:r>
            <a:endParaRPr lang="en-US" altLang="zh-CN" sz="1100" dirty="0">
              <a:solidFill>
                <a:prstClr val="white"/>
              </a:solidFill>
              <a:latin typeface="微软雅黑" pitchFamily="34" charset="-122"/>
              <a:ea typeface="微软雅黑" pitchFamily="34" charset="-122"/>
            </a:endParaRPr>
          </a:p>
          <a:p>
            <a:pPr algn="ctr" defTabSz="685800" fontAlgn="auto">
              <a:spcBef>
                <a:spcPts val="0"/>
              </a:spcBef>
              <a:spcAft>
                <a:spcPts val="0"/>
              </a:spcAft>
              <a:defRPr/>
            </a:pPr>
            <a:r>
              <a:rPr lang="zh-CN" altLang="en-US" sz="1100" dirty="0">
                <a:solidFill>
                  <a:prstClr val="white"/>
                </a:solidFill>
                <a:latin typeface="微软雅黑" pitchFamily="34" charset="-122"/>
                <a:ea typeface="微软雅黑" pitchFamily="34" charset="-122"/>
              </a:rPr>
              <a:t>标题</a:t>
            </a:r>
          </a:p>
        </p:txBody>
      </p:sp>
      <p:sp>
        <p:nvSpPr>
          <p:cNvPr id="24" name="椭圆 23"/>
          <p:cNvSpPr/>
          <p:nvPr/>
        </p:nvSpPr>
        <p:spPr>
          <a:xfrm>
            <a:off x="3812206" y="3230130"/>
            <a:ext cx="647365" cy="64736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fontAlgn="auto">
              <a:spcBef>
                <a:spcPts val="0"/>
              </a:spcBef>
              <a:spcAft>
                <a:spcPts val="0"/>
              </a:spcAft>
              <a:defRPr/>
            </a:pPr>
            <a:r>
              <a:rPr lang="zh-CN" altLang="en-US" sz="1100" dirty="0">
                <a:solidFill>
                  <a:prstClr val="white"/>
                </a:solidFill>
                <a:latin typeface="微软雅黑" pitchFamily="34" charset="-122"/>
                <a:ea typeface="微软雅黑" pitchFamily="34" charset="-122"/>
              </a:rPr>
              <a:t>添加</a:t>
            </a:r>
            <a:endParaRPr lang="en-US" altLang="zh-CN" sz="1100" dirty="0">
              <a:solidFill>
                <a:prstClr val="white"/>
              </a:solidFill>
              <a:latin typeface="微软雅黑" pitchFamily="34" charset="-122"/>
              <a:ea typeface="微软雅黑" pitchFamily="34" charset="-122"/>
            </a:endParaRPr>
          </a:p>
          <a:p>
            <a:pPr algn="ctr" defTabSz="685800" fontAlgn="auto">
              <a:spcBef>
                <a:spcPts val="0"/>
              </a:spcBef>
              <a:spcAft>
                <a:spcPts val="0"/>
              </a:spcAft>
              <a:defRPr/>
            </a:pPr>
            <a:r>
              <a:rPr lang="zh-CN" altLang="en-US" sz="1100" dirty="0">
                <a:solidFill>
                  <a:prstClr val="white"/>
                </a:solidFill>
                <a:latin typeface="微软雅黑" pitchFamily="34" charset="-122"/>
                <a:ea typeface="微软雅黑" pitchFamily="34" charset="-122"/>
              </a:rPr>
              <a:t>标题</a:t>
            </a:r>
          </a:p>
        </p:txBody>
      </p:sp>
      <p:sp>
        <p:nvSpPr>
          <p:cNvPr id="25" name="椭圆 24"/>
          <p:cNvSpPr/>
          <p:nvPr/>
        </p:nvSpPr>
        <p:spPr>
          <a:xfrm>
            <a:off x="3812206" y="4129545"/>
            <a:ext cx="647365" cy="64736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fontAlgn="auto">
              <a:spcBef>
                <a:spcPts val="0"/>
              </a:spcBef>
              <a:spcAft>
                <a:spcPts val="0"/>
              </a:spcAft>
              <a:defRPr/>
            </a:pPr>
            <a:r>
              <a:rPr lang="zh-CN" altLang="en-US" sz="1100" dirty="0">
                <a:solidFill>
                  <a:prstClr val="white"/>
                </a:solidFill>
                <a:latin typeface="微软雅黑" pitchFamily="34" charset="-122"/>
                <a:ea typeface="微软雅黑" pitchFamily="34" charset="-122"/>
              </a:rPr>
              <a:t>添加</a:t>
            </a:r>
            <a:endParaRPr lang="en-US" altLang="zh-CN" sz="1100" dirty="0">
              <a:solidFill>
                <a:prstClr val="white"/>
              </a:solidFill>
              <a:latin typeface="微软雅黑" pitchFamily="34" charset="-122"/>
              <a:ea typeface="微软雅黑" pitchFamily="34" charset="-122"/>
            </a:endParaRPr>
          </a:p>
          <a:p>
            <a:pPr algn="ctr" defTabSz="685800" fontAlgn="auto">
              <a:spcBef>
                <a:spcPts val="0"/>
              </a:spcBef>
              <a:spcAft>
                <a:spcPts val="0"/>
              </a:spcAft>
              <a:defRPr/>
            </a:pPr>
            <a:r>
              <a:rPr lang="zh-CN" altLang="en-US" sz="1100" dirty="0">
                <a:solidFill>
                  <a:prstClr val="white"/>
                </a:solidFill>
                <a:latin typeface="微软雅黑" pitchFamily="34" charset="-122"/>
                <a:ea typeface="微软雅黑" pitchFamily="34" charset="-122"/>
              </a:rPr>
              <a:t>标题</a:t>
            </a:r>
          </a:p>
        </p:txBody>
      </p:sp>
      <p:sp>
        <p:nvSpPr>
          <p:cNvPr id="26" name="Rectangle 5">
            <a:hlinkClick r:id="rId3"/>
          </p:cNvPr>
          <p:cNvSpPr>
            <a:spLocks noChangeArrowheads="1"/>
          </p:cNvSpPr>
          <p:nvPr/>
        </p:nvSpPr>
        <p:spPr bwMode="gray">
          <a:xfrm>
            <a:off x="4631193" y="1339599"/>
            <a:ext cx="3300367" cy="78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99000" rIns="132000" bIns="66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defTabSz="685800" eaLnBrk="1" fontAlgn="auto" hangingPunct="1">
              <a:lnSpc>
                <a:spcPct val="150000"/>
              </a:lnSpc>
              <a:spcBef>
                <a:spcPct val="0"/>
              </a:spcBef>
              <a:spcAft>
                <a:spcPct val="40000"/>
              </a:spcAft>
              <a:buClr>
                <a:prstClr val="black"/>
              </a:buClr>
              <a:buNone/>
            </a:pPr>
            <a:r>
              <a:rPr lang="zh-CN" altLang="en-US" sz="1283"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283" dirty="0">
                <a:solidFill>
                  <a:prstClr val="black">
                    <a:lumMod val="75000"/>
                    <a:lumOff val="25000"/>
                  </a:prstClr>
                </a:solidFill>
                <a:latin typeface="微软雅黑" pitchFamily="34" charset="-122"/>
                <a:ea typeface="微软雅黑" pitchFamily="34" charset="-122"/>
              </a:rPr>
              <a:t>200</a:t>
            </a:r>
            <a:r>
              <a:rPr lang="zh-CN" altLang="en-US" sz="1283" dirty="0">
                <a:solidFill>
                  <a:prstClr val="black">
                    <a:lumMod val="75000"/>
                    <a:lumOff val="25000"/>
                  </a:prstClr>
                </a:solidFill>
                <a:latin typeface="微软雅黑" pitchFamily="34" charset="-122"/>
                <a:ea typeface="微软雅黑" pitchFamily="34" charset="-122"/>
              </a:rPr>
              <a:t>字根据需要添加适当的文字</a:t>
            </a:r>
            <a:endParaRPr lang="en-US" altLang="zh-CN" sz="1283" noProof="1">
              <a:solidFill>
                <a:srgbClr val="333333"/>
              </a:solidFill>
              <a:cs typeface="Arial" charset="0"/>
            </a:endParaRPr>
          </a:p>
        </p:txBody>
      </p:sp>
      <p:sp>
        <p:nvSpPr>
          <p:cNvPr id="27" name="Rectangle 5">
            <a:hlinkClick r:id="rId3"/>
          </p:cNvPr>
          <p:cNvSpPr>
            <a:spLocks noChangeArrowheads="1"/>
          </p:cNvSpPr>
          <p:nvPr/>
        </p:nvSpPr>
        <p:spPr bwMode="gray">
          <a:xfrm>
            <a:off x="4631193" y="2260361"/>
            <a:ext cx="3300367" cy="78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99000" rIns="132000" bIns="66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defTabSz="685800" eaLnBrk="1" fontAlgn="auto" hangingPunct="1">
              <a:lnSpc>
                <a:spcPct val="150000"/>
              </a:lnSpc>
              <a:spcBef>
                <a:spcPct val="0"/>
              </a:spcBef>
              <a:spcAft>
                <a:spcPct val="40000"/>
              </a:spcAft>
              <a:buClr>
                <a:prstClr val="black"/>
              </a:buClr>
              <a:buNone/>
            </a:pPr>
            <a:r>
              <a:rPr lang="zh-CN" altLang="en-US" sz="1283"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283" dirty="0">
                <a:solidFill>
                  <a:prstClr val="black">
                    <a:lumMod val="75000"/>
                    <a:lumOff val="25000"/>
                  </a:prstClr>
                </a:solidFill>
                <a:latin typeface="微软雅黑" pitchFamily="34" charset="-122"/>
                <a:ea typeface="微软雅黑" pitchFamily="34" charset="-122"/>
              </a:rPr>
              <a:t>200</a:t>
            </a:r>
            <a:r>
              <a:rPr lang="zh-CN" altLang="en-US" sz="1283" dirty="0">
                <a:solidFill>
                  <a:prstClr val="black">
                    <a:lumMod val="75000"/>
                    <a:lumOff val="25000"/>
                  </a:prstClr>
                </a:solidFill>
                <a:latin typeface="微软雅黑" pitchFamily="34" charset="-122"/>
                <a:ea typeface="微软雅黑" pitchFamily="34" charset="-122"/>
              </a:rPr>
              <a:t>字根据需要添加适当的文字</a:t>
            </a:r>
            <a:endParaRPr lang="en-US" altLang="zh-CN" sz="1283" noProof="1">
              <a:solidFill>
                <a:srgbClr val="333333"/>
              </a:solidFill>
              <a:cs typeface="Arial" charset="0"/>
            </a:endParaRPr>
          </a:p>
        </p:txBody>
      </p:sp>
      <p:sp>
        <p:nvSpPr>
          <p:cNvPr id="28" name="Rectangle 5">
            <a:hlinkClick r:id="rId3"/>
          </p:cNvPr>
          <p:cNvSpPr>
            <a:spLocks noChangeArrowheads="1"/>
          </p:cNvSpPr>
          <p:nvPr/>
        </p:nvSpPr>
        <p:spPr bwMode="gray">
          <a:xfrm>
            <a:off x="4631193" y="3121797"/>
            <a:ext cx="3300367" cy="78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99000" rIns="132000" bIns="66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defTabSz="685800" eaLnBrk="1" fontAlgn="auto" hangingPunct="1">
              <a:lnSpc>
                <a:spcPct val="150000"/>
              </a:lnSpc>
              <a:spcBef>
                <a:spcPct val="0"/>
              </a:spcBef>
              <a:spcAft>
                <a:spcPct val="40000"/>
              </a:spcAft>
              <a:buClr>
                <a:prstClr val="black"/>
              </a:buClr>
              <a:buNone/>
            </a:pPr>
            <a:r>
              <a:rPr lang="zh-CN" altLang="en-US" sz="1283"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283" dirty="0">
                <a:solidFill>
                  <a:prstClr val="black">
                    <a:lumMod val="75000"/>
                    <a:lumOff val="25000"/>
                  </a:prstClr>
                </a:solidFill>
                <a:latin typeface="微软雅黑" pitchFamily="34" charset="-122"/>
                <a:ea typeface="微软雅黑" pitchFamily="34" charset="-122"/>
              </a:rPr>
              <a:t>200</a:t>
            </a:r>
            <a:r>
              <a:rPr lang="zh-CN" altLang="en-US" sz="1283" dirty="0">
                <a:solidFill>
                  <a:prstClr val="black">
                    <a:lumMod val="75000"/>
                    <a:lumOff val="25000"/>
                  </a:prstClr>
                </a:solidFill>
                <a:latin typeface="微软雅黑" pitchFamily="34" charset="-122"/>
                <a:ea typeface="微软雅黑" pitchFamily="34" charset="-122"/>
              </a:rPr>
              <a:t>字根据需要添加适当的文字</a:t>
            </a:r>
            <a:endParaRPr lang="en-US" altLang="zh-CN" sz="1283" noProof="1">
              <a:solidFill>
                <a:srgbClr val="333333"/>
              </a:solidFill>
              <a:cs typeface="Arial" charset="0"/>
            </a:endParaRPr>
          </a:p>
        </p:txBody>
      </p:sp>
      <p:sp>
        <p:nvSpPr>
          <p:cNvPr id="29" name="Rectangle 5">
            <a:hlinkClick r:id="rId3"/>
          </p:cNvPr>
          <p:cNvSpPr>
            <a:spLocks noChangeArrowheads="1"/>
          </p:cNvSpPr>
          <p:nvPr/>
        </p:nvSpPr>
        <p:spPr bwMode="gray">
          <a:xfrm>
            <a:off x="4631193" y="4059190"/>
            <a:ext cx="3300367" cy="78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99000" rIns="132000" bIns="66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defTabSz="685800" eaLnBrk="1" fontAlgn="auto" hangingPunct="1">
              <a:lnSpc>
                <a:spcPct val="150000"/>
              </a:lnSpc>
              <a:spcBef>
                <a:spcPct val="0"/>
              </a:spcBef>
              <a:spcAft>
                <a:spcPct val="40000"/>
              </a:spcAft>
              <a:buClr>
                <a:prstClr val="black"/>
              </a:buClr>
              <a:buNone/>
            </a:pPr>
            <a:r>
              <a:rPr lang="zh-CN" altLang="en-US" sz="1283"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283" dirty="0">
                <a:solidFill>
                  <a:prstClr val="black">
                    <a:lumMod val="75000"/>
                    <a:lumOff val="25000"/>
                  </a:prstClr>
                </a:solidFill>
                <a:latin typeface="微软雅黑" pitchFamily="34" charset="-122"/>
                <a:ea typeface="微软雅黑" pitchFamily="34" charset="-122"/>
              </a:rPr>
              <a:t>200</a:t>
            </a:r>
            <a:r>
              <a:rPr lang="zh-CN" altLang="en-US" sz="1283" dirty="0">
                <a:solidFill>
                  <a:prstClr val="black">
                    <a:lumMod val="75000"/>
                    <a:lumOff val="25000"/>
                  </a:prstClr>
                </a:solidFill>
                <a:latin typeface="微软雅黑" pitchFamily="34" charset="-122"/>
                <a:ea typeface="微软雅黑" pitchFamily="34" charset="-122"/>
              </a:rPr>
              <a:t>字根据需要添加适当的文字</a:t>
            </a:r>
            <a:endParaRPr lang="en-US" altLang="zh-CN" sz="1283" noProof="1">
              <a:solidFill>
                <a:srgbClr val="333333"/>
              </a:solidFill>
              <a:cs typeface="Arial" charset="0"/>
            </a:endParaRPr>
          </a:p>
        </p:txBody>
      </p:sp>
    </p:spTree>
    <p:extLst>
      <p:ext uri="{BB962C8B-B14F-4D97-AF65-F5344CB8AC3E}">
        <p14:creationId xmlns:p14="http://schemas.microsoft.com/office/powerpoint/2010/main" val="131424194"/>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Scale>
                                      <p:cBhvr>
                                        <p:cTn id="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8"/>
                                        </p:tgtEl>
                                        <p:attrNameLst>
                                          <p:attrName>ppt_x</p:attrName>
                                          <p:attrName>ppt_y</p:attrName>
                                        </p:attrNameLst>
                                      </p:cBhvr>
                                    </p:animMotion>
                                    <p:animEffect transition="in" filter="fade">
                                      <p:cBhvr>
                                        <p:cTn id="9" dur="1000"/>
                                        <p:tgtEl>
                                          <p:spTgt spid="18"/>
                                        </p:tgtEl>
                                      </p:cBhvr>
                                    </p:animEffect>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 calcmode="lin" valueType="num">
                                      <p:cBhvr>
                                        <p:cTn id="15" dur="500" fill="hold"/>
                                        <p:tgtEl>
                                          <p:spTgt spid="21"/>
                                        </p:tgtEl>
                                        <p:attrNameLst>
                                          <p:attrName>style.rotation</p:attrName>
                                        </p:attrNameLst>
                                      </p:cBhvr>
                                      <p:tavLst>
                                        <p:tav tm="0">
                                          <p:val>
                                            <p:fltVal val="90"/>
                                          </p:val>
                                        </p:tav>
                                        <p:tav tm="100000">
                                          <p:val>
                                            <p:fltVal val="0"/>
                                          </p:val>
                                        </p:tav>
                                      </p:tavLst>
                                    </p:anim>
                                    <p:animEffect transition="in" filter="fade">
                                      <p:cBhvr>
                                        <p:cTn id="16" dur="500"/>
                                        <p:tgtEl>
                                          <p:spTgt spid="21"/>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left)">
                                      <p:cBhvr>
                                        <p:cTn id="36" dur="500"/>
                                        <p:tgtEl>
                                          <p:spTgt spid="27"/>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23" grpId="0" animBg="1"/>
      <p:bldP spid="24" grpId="0" animBg="1"/>
      <p:bldP spid="25" grpId="0" animBg="1"/>
      <p:bldP spid="26" grpId="0"/>
      <p:bldP spid="27"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9144000" cy="5146548"/>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55" y="4472995"/>
            <a:ext cx="9064003" cy="670505"/>
          </a:xfrm>
          <a:prstGeom prst="rect">
            <a:avLst/>
          </a:prstGeom>
        </p:spPr>
      </p:pic>
      <p:sp>
        <p:nvSpPr>
          <p:cNvPr id="2" name="矩形 1"/>
          <p:cNvSpPr/>
          <p:nvPr/>
        </p:nvSpPr>
        <p:spPr bwMode="auto">
          <a:xfrm>
            <a:off x="-1" y="1123988"/>
            <a:ext cx="9144001" cy="36842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pic>
        <p:nvPicPr>
          <p:cNvPr id="11" name="图片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902" y="438206"/>
            <a:ext cx="2133544" cy="1069137"/>
          </a:xfrm>
          <a:prstGeom prst="rect">
            <a:avLst/>
          </a:prstGeom>
        </p:spPr>
      </p:pic>
      <p:grpSp>
        <p:nvGrpSpPr>
          <p:cNvPr id="5" name="组合 4"/>
          <p:cNvGrpSpPr/>
          <p:nvPr/>
        </p:nvGrpSpPr>
        <p:grpSpPr>
          <a:xfrm>
            <a:off x="3962415" y="2193125"/>
            <a:ext cx="609584" cy="533386"/>
            <a:chOff x="2514654" y="1809770"/>
            <a:chExt cx="609584" cy="533386"/>
          </a:xfrm>
        </p:grpSpPr>
        <p:sp>
          <p:nvSpPr>
            <p:cNvPr id="3" name="圆角矩形 2"/>
            <p:cNvSpPr/>
            <p:nvPr/>
          </p:nvSpPr>
          <p:spPr bwMode="auto">
            <a:xfrm>
              <a:off x="2514654" y="1809770"/>
              <a:ext cx="60958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 name="文本框 3"/>
            <p:cNvSpPr txBox="1"/>
            <p:nvPr/>
          </p:nvSpPr>
          <p:spPr>
            <a:xfrm>
              <a:off x="2524226" y="1845630"/>
              <a:ext cx="562975" cy="461665"/>
            </a:xfrm>
            <a:prstGeom prst="rect">
              <a:avLst/>
            </a:prstGeom>
            <a:noFill/>
          </p:spPr>
          <p:txBody>
            <a:bodyPr wrap="none" rtlCol="0">
              <a:spAutoFit/>
            </a:bodyPr>
            <a:lstStyle/>
            <a:p>
              <a:r>
                <a:rPr lang="en-US" altLang="zh-CN" sz="2400" b="1" dirty="0" smtClean="0">
                  <a:solidFill>
                    <a:srgbClr val="C00000"/>
                  </a:solidFill>
                  <a:latin typeface="微软雅黑" panose="020B0503020204020204" pitchFamily="34" charset="-122"/>
                  <a:ea typeface="微软雅黑" panose="020B0503020204020204" pitchFamily="34" charset="-122"/>
                </a:rPr>
                <a:t>04</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438455" y="2956629"/>
            <a:ext cx="3657504" cy="533386"/>
            <a:chOff x="3352832" y="1809770"/>
            <a:chExt cx="3657504" cy="533386"/>
          </a:xfrm>
        </p:grpSpPr>
        <p:sp>
          <p:nvSpPr>
            <p:cNvPr id="17" name="圆角矩形 16"/>
            <p:cNvSpPr/>
            <p:nvPr/>
          </p:nvSpPr>
          <p:spPr bwMode="auto">
            <a:xfrm>
              <a:off x="3352832" y="1809770"/>
              <a:ext cx="365750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0" name="文本框 19"/>
            <p:cNvSpPr txBox="1"/>
            <p:nvPr/>
          </p:nvSpPr>
          <p:spPr>
            <a:xfrm>
              <a:off x="3429030" y="1845630"/>
              <a:ext cx="326243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2121323273"/>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36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11"/>
          <p:cNvGrpSpPr>
            <a:grpSpLocks/>
          </p:cNvGrpSpPr>
          <p:nvPr/>
        </p:nvGrpSpPr>
        <p:grpSpPr bwMode="auto">
          <a:xfrm>
            <a:off x="2328863" y="1466850"/>
            <a:ext cx="4211241" cy="2582466"/>
            <a:chOff x="2756078" y="1498401"/>
            <a:chExt cx="5615190" cy="3443114"/>
          </a:xfrm>
        </p:grpSpPr>
        <p:grpSp>
          <p:nvGrpSpPr>
            <p:cNvPr id="51" name="组合 12"/>
            <p:cNvGrpSpPr>
              <a:grpSpLocks/>
            </p:cNvGrpSpPr>
            <p:nvPr/>
          </p:nvGrpSpPr>
          <p:grpSpPr bwMode="auto">
            <a:xfrm>
              <a:off x="2756078" y="1498401"/>
              <a:ext cx="5615190" cy="3443114"/>
              <a:chOff x="2756078" y="1498401"/>
              <a:chExt cx="5615190" cy="3443114"/>
            </a:xfrm>
          </p:grpSpPr>
          <p:cxnSp>
            <p:nvCxnSpPr>
              <p:cNvPr id="53" name="直接连接符 52"/>
              <p:cNvCxnSpPr/>
              <p:nvPr/>
            </p:nvCxnSpPr>
            <p:spPr>
              <a:xfrm>
                <a:off x="5564467" y="1936529"/>
                <a:ext cx="0" cy="2584319"/>
              </a:xfrm>
              <a:prstGeom prst="line">
                <a:avLst/>
              </a:prstGeom>
              <a:noFill/>
              <a:ln w="9525" cap="flat" cmpd="sng" algn="ctr">
                <a:solidFill>
                  <a:srgbClr val="DF0024"/>
                </a:solidFill>
                <a:prstDash val="solid"/>
              </a:ln>
              <a:effectLst/>
            </p:spPr>
          </p:cxnSp>
          <p:cxnSp>
            <p:nvCxnSpPr>
              <p:cNvPr id="54" name="直接连接符 53"/>
              <p:cNvCxnSpPr/>
              <p:nvPr/>
            </p:nvCxnSpPr>
            <p:spPr>
              <a:xfrm>
                <a:off x="5564467" y="1928592"/>
                <a:ext cx="2189241" cy="0"/>
              </a:xfrm>
              <a:prstGeom prst="line">
                <a:avLst/>
              </a:prstGeom>
              <a:noFill/>
              <a:ln w="9525" cap="flat" cmpd="sng" algn="ctr">
                <a:solidFill>
                  <a:srgbClr val="DF0024"/>
                </a:solidFill>
                <a:prstDash val="solid"/>
              </a:ln>
              <a:effectLst/>
            </p:spPr>
          </p:cxnSp>
          <p:cxnSp>
            <p:nvCxnSpPr>
              <p:cNvPr id="55" name="直接连接符 54"/>
              <p:cNvCxnSpPr/>
              <p:nvPr/>
            </p:nvCxnSpPr>
            <p:spPr>
              <a:xfrm>
                <a:off x="7753708" y="1509513"/>
                <a:ext cx="0" cy="854032"/>
              </a:xfrm>
              <a:prstGeom prst="line">
                <a:avLst/>
              </a:prstGeom>
              <a:noFill/>
              <a:ln w="9525" cap="flat" cmpd="sng" algn="ctr">
                <a:solidFill>
                  <a:srgbClr val="DF0024"/>
                </a:solidFill>
                <a:prstDash val="solid"/>
              </a:ln>
              <a:effectLst/>
            </p:spPr>
          </p:cxnSp>
          <p:cxnSp>
            <p:nvCxnSpPr>
              <p:cNvPr id="56" name="直接连接符 55"/>
              <p:cNvCxnSpPr/>
              <p:nvPr/>
            </p:nvCxnSpPr>
            <p:spPr>
              <a:xfrm>
                <a:off x="7753708" y="1509513"/>
                <a:ext cx="617560" cy="0"/>
              </a:xfrm>
              <a:prstGeom prst="line">
                <a:avLst/>
              </a:prstGeom>
              <a:noFill/>
              <a:ln w="9525" cap="flat" cmpd="sng" algn="ctr">
                <a:solidFill>
                  <a:srgbClr val="DF0024"/>
                </a:solidFill>
                <a:prstDash val="solid"/>
              </a:ln>
              <a:effectLst/>
            </p:spPr>
          </p:cxnSp>
          <p:cxnSp>
            <p:nvCxnSpPr>
              <p:cNvPr id="57" name="直接连接符 56"/>
              <p:cNvCxnSpPr/>
              <p:nvPr/>
            </p:nvCxnSpPr>
            <p:spPr>
              <a:xfrm>
                <a:off x="7753708" y="2352433"/>
                <a:ext cx="617560" cy="0"/>
              </a:xfrm>
              <a:prstGeom prst="line">
                <a:avLst/>
              </a:prstGeom>
              <a:noFill/>
              <a:ln w="9525" cap="flat" cmpd="sng" algn="ctr">
                <a:solidFill>
                  <a:srgbClr val="DF0024"/>
                </a:solidFill>
                <a:prstDash val="solid"/>
              </a:ln>
              <a:effectLst/>
            </p:spPr>
          </p:cxnSp>
          <p:cxnSp>
            <p:nvCxnSpPr>
              <p:cNvPr id="58" name="直接连接符 57"/>
              <p:cNvCxnSpPr/>
              <p:nvPr/>
            </p:nvCxnSpPr>
            <p:spPr>
              <a:xfrm>
                <a:off x="3373638" y="4503387"/>
                <a:ext cx="2190829" cy="0"/>
              </a:xfrm>
              <a:prstGeom prst="line">
                <a:avLst/>
              </a:prstGeom>
              <a:noFill/>
              <a:ln w="9525" cap="flat" cmpd="sng" algn="ctr">
                <a:solidFill>
                  <a:srgbClr val="DF0024"/>
                </a:solidFill>
                <a:prstDash val="solid"/>
              </a:ln>
              <a:effectLst/>
            </p:spPr>
          </p:cxnSp>
          <p:cxnSp>
            <p:nvCxnSpPr>
              <p:cNvPr id="59" name="直接连接符 58"/>
              <p:cNvCxnSpPr/>
              <p:nvPr/>
            </p:nvCxnSpPr>
            <p:spPr>
              <a:xfrm>
                <a:off x="3373638" y="4076371"/>
                <a:ext cx="0" cy="854032"/>
              </a:xfrm>
              <a:prstGeom prst="line">
                <a:avLst/>
              </a:prstGeom>
              <a:noFill/>
              <a:ln w="9525" cap="flat" cmpd="sng" algn="ctr">
                <a:solidFill>
                  <a:srgbClr val="DF0024"/>
                </a:solidFill>
                <a:prstDash val="solid"/>
              </a:ln>
              <a:effectLst/>
            </p:spPr>
          </p:cxnSp>
          <p:cxnSp>
            <p:nvCxnSpPr>
              <p:cNvPr id="60" name="直接连接符 59"/>
              <p:cNvCxnSpPr/>
              <p:nvPr/>
            </p:nvCxnSpPr>
            <p:spPr>
              <a:xfrm>
                <a:off x="2756078" y="4087483"/>
                <a:ext cx="617560" cy="0"/>
              </a:xfrm>
              <a:prstGeom prst="line">
                <a:avLst/>
              </a:prstGeom>
              <a:noFill/>
              <a:ln w="9525" cap="flat" cmpd="sng" algn="ctr">
                <a:solidFill>
                  <a:srgbClr val="DF0024"/>
                </a:solidFill>
                <a:prstDash val="solid"/>
              </a:ln>
              <a:effectLst/>
            </p:spPr>
          </p:cxnSp>
          <p:cxnSp>
            <p:nvCxnSpPr>
              <p:cNvPr id="61" name="直接连接符 60"/>
              <p:cNvCxnSpPr/>
              <p:nvPr/>
            </p:nvCxnSpPr>
            <p:spPr>
              <a:xfrm>
                <a:off x="2756078" y="4930403"/>
                <a:ext cx="617560" cy="0"/>
              </a:xfrm>
              <a:prstGeom prst="line">
                <a:avLst/>
              </a:prstGeom>
              <a:noFill/>
              <a:ln w="9525" cap="flat" cmpd="sng" algn="ctr">
                <a:solidFill>
                  <a:srgbClr val="DF0024"/>
                </a:solidFill>
                <a:prstDash val="solid"/>
              </a:ln>
              <a:effectLst/>
            </p:spPr>
          </p:cxnSp>
          <p:cxnSp>
            <p:nvCxnSpPr>
              <p:cNvPr id="62" name="直接连接符 61"/>
              <p:cNvCxnSpPr/>
              <p:nvPr/>
            </p:nvCxnSpPr>
            <p:spPr>
              <a:xfrm>
                <a:off x="4327760" y="2254013"/>
                <a:ext cx="0" cy="963564"/>
              </a:xfrm>
              <a:prstGeom prst="line">
                <a:avLst/>
              </a:prstGeom>
              <a:noFill/>
              <a:ln w="9525" cap="flat" cmpd="sng" algn="ctr">
                <a:solidFill>
                  <a:srgbClr val="DF0024"/>
                </a:solidFill>
                <a:prstDash val="solid"/>
              </a:ln>
              <a:effectLst/>
            </p:spPr>
          </p:cxnSp>
          <p:cxnSp>
            <p:nvCxnSpPr>
              <p:cNvPr id="63" name="直接连接符 62"/>
              <p:cNvCxnSpPr/>
              <p:nvPr/>
            </p:nvCxnSpPr>
            <p:spPr>
              <a:xfrm>
                <a:off x="6761485" y="3217577"/>
                <a:ext cx="0" cy="965151"/>
              </a:xfrm>
              <a:prstGeom prst="line">
                <a:avLst/>
              </a:prstGeom>
              <a:noFill/>
              <a:ln w="9525" cap="flat" cmpd="sng" algn="ctr">
                <a:solidFill>
                  <a:srgbClr val="DF0024"/>
                </a:solidFill>
                <a:prstDash val="solid"/>
              </a:ln>
              <a:effectLst/>
            </p:spPr>
          </p:cxnSp>
          <p:cxnSp>
            <p:nvCxnSpPr>
              <p:cNvPr id="64" name="直接连接符 63"/>
              <p:cNvCxnSpPr/>
              <p:nvPr/>
            </p:nvCxnSpPr>
            <p:spPr>
              <a:xfrm>
                <a:off x="3373638" y="1498401"/>
                <a:ext cx="0" cy="854032"/>
              </a:xfrm>
              <a:prstGeom prst="line">
                <a:avLst/>
              </a:prstGeom>
              <a:noFill/>
              <a:ln w="9525" cap="flat" cmpd="sng" algn="ctr">
                <a:solidFill>
                  <a:srgbClr val="DF0024"/>
                </a:solidFill>
                <a:prstDash val="solid"/>
              </a:ln>
              <a:effectLst/>
            </p:spPr>
          </p:cxnSp>
          <p:cxnSp>
            <p:nvCxnSpPr>
              <p:cNvPr id="65" name="直接连接符 64"/>
              <p:cNvCxnSpPr/>
              <p:nvPr/>
            </p:nvCxnSpPr>
            <p:spPr>
              <a:xfrm>
                <a:off x="2756078" y="1509513"/>
                <a:ext cx="617560" cy="0"/>
              </a:xfrm>
              <a:prstGeom prst="line">
                <a:avLst/>
              </a:prstGeom>
              <a:noFill/>
              <a:ln w="9525" cap="flat" cmpd="sng" algn="ctr">
                <a:solidFill>
                  <a:srgbClr val="DF0024"/>
                </a:solidFill>
                <a:prstDash val="solid"/>
              </a:ln>
              <a:effectLst/>
            </p:spPr>
          </p:cxnSp>
          <p:cxnSp>
            <p:nvCxnSpPr>
              <p:cNvPr id="66" name="直接连接符 65"/>
              <p:cNvCxnSpPr/>
              <p:nvPr/>
            </p:nvCxnSpPr>
            <p:spPr>
              <a:xfrm>
                <a:off x="2756078" y="2352433"/>
                <a:ext cx="617560" cy="0"/>
              </a:xfrm>
              <a:prstGeom prst="line">
                <a:avLst/>
              </a:prstGeom>
              <a:noFill/>
              <a:ln w="9525" cap="flat" cmpd="sng" algn="ctr">
                <a:solidFill>
                  <a:srgbClr val="DF0024"/>
                </a:solidFill>
                <a:prstDash val="solid"/>
              </a:ln>
              <a:effectLst/>
            </p:spPr>
          </p:cxnSp>
          <p:cxnSp>
            <p:nvCxnSpPr>
              <p:cNvPr id="67" name="直接连接符 66"/>
              <p:cNvCxnSpPr/>
              <p:nvPr/>
            </p:nvCxnSpPr>
            <p:spPr>
              <a:xfrm>
                <a:off x="3373638" y="1925417"/>
                <a:ext cx="503255" cy="0"/>
              </a:xfrm>
              <a:prstGeom prst="line">
                <a:avLst/>
              </a:prstGeom>
              <a:noFill/>
              <a:ln w="9525" cap="flat" cmpd="sng" algn="ctr">
                <a:solidFill>
                  <a:srgbClr val="DF0024"/>
                </a:solidFill>
                <a:prstDash val="solid"/>
              </a:ln>
              <a:effectLst/>
            </p:spPr>
          </p:cxnSp>
          <p:cxnSp>
            <p:nvCxnSpPr>
              <p:cNvPr id="68" name="直接连接符 67"/>
              <p:cNvCxnSpPr/>
              <p:nvPr/>
            </p:nvCxnSpPr>
            <p:spPr>
              <a:xfrm>
                <a:off x="7379044" y="4514499"/>
                <a:ext cx="374663" cy="0"/>
              </a:xfrm>
              <a:prstGeom prst="line">
                <a:avLst/>
              </a:prstGeom>
              <a:noFill/>
              <a:ln w="9525" cap="flat" cmpd="sng" algn="ctr">
                <a:solidFill>
                  <a:srgbClr val="DF0024"/>
                </a:solidFill>
                <a:prstDash val="solid"/>
              </a:ln>
              <a:effectLst/>
            </p:spPr>
          </p:cxnSp>
          <p:cxnSp>
            <p:nvCxnSpPr>
              <p:cNvPr id="69" name="直接连接符 68"/>
              <p:cNvCxnSpPr/>
              <p:nvPr/>
            </p:nvCxnSpPr>
            <p:spPr>
              <a:xfrm>
                <a:off x="7753708" y="4087483"/>
                <a:ext cx="0" cy="854032"/>
              </a:xfrm>
              <a:prstGeom prst="line">
                <a:avLst/>
              </a:prstGeom>
              <a:noFill/>
              <a:ln w="9525" cap="flat" cmpd="sng" algn="ctr">
                <a:solidFill>
                  <a:srgbClr val="DF0024"/>
                </a:solidFill>
                <a:prstDash val="solid"/>
              </a:ln>
              <a:effectLst/>
            </p:spPr>
          </p:cxnSp>
          <p:cxnSp>
            <p:nvCxnSpPr>
              <p:cNvPr id="70" name="直接连接符 69"/>
              <p:cNvCxnSpPr/>
              <p:nvPr/>
            </p:nvCxnSpPr>
            <p:spPr>
              <a:xfrm>
                <a:off x="7753708" y="4087483"/>
                <a:ext cx="617560" cy="0"/>
              </a:xfrm>
              <a:prstGeom prst="line">
                <a:avLst/>
              </a:prstGeom>
              <a:noFill/>
              <a:ln w="9525" cap="flat" cmpd="sng" algn="ctr">
                <a:solidFill>
                  <a:srgbClr val="DF0024"/>
                </a:solidFill>
                <a:prstDash val="solid"/>
              </a:ln>
              <a:effectLst/>
            </p:spPr>
          </p:cxnSp>
          <p:cxnSp>
            <p:nvCxnSpPr>
              <p:cNvPr id="71" name="直接连接符 70"/>
              <p:cNvCxnSpPr/>
              <p:nvPr/>
            </p:nvCxnSpPr>
            <p:spPr>
              <a:xfrm>
                <a:off x="7753708" y="4930403"/>
                <a:ext cx="617560" cy="0"/>
              </a:xfrm>
              <a:prstGeom prst="line">
                <a:avLst/>
              </a:prstGeom>
              <a:noFill/>
              <a:ln w="9525" cap="flat" cmpd="sng" algn="ctr">
                <a:solidFill>
                  <a:srgbClr val="DF0024"/>
                </a:solidFill>
                <a:prstDash val="solid"/>
              </a:ln>
              <a:effectLst/>
            </p:spPr>
          </p:cxnSp>
        </p:grpSp>
        <p:cxnSp>
          <p:nvCxnSpPr>
            <p:cNvPr id="52" name="直接连接符 51"/>
            <p:cNvCxnSpPr/>
            <p:nvPr/>
          </p:nvCxnSpPr>
          <p:spPr>
            <a:xfrm>
              <a:off x="4327760" y="3220752"/>
              <a:ext cx="2433726" cy="0"/>
            </a:xfrm>
            <a:prstGeom prst="line">
              <a:avLst/>
            </a:prstGeom>
            <a:noFill/>
            <a:ln w="9525" cap="flat" cmpd="sng" algn="ctr">
              <a:solidFill>
                <a:srgbClr val="DF0024"/>
              </a:solidFill>
              <a:prstDash val="solid"/>
            </a:ln>
            <a:effectLst/>
          </p:spPr>
        </p:cxnSp>
      </p:grpSp>
      <p:sp>
        <p:nvSpPr>
          <p:cNvPr id="72" name="椭圆 71"/>
          <p:cNvSpPr/>
          <p:nvPr/>
        </p:nvSpPr>
        <p:spPr>
          <a:xfrm>
            <a:off x="3874294" y="2197894"/>
            <a:ext cx="1120379" cy="1120379"/>
          </a:xfrm>
          <a:prstGeom prst="ellipse">
            <a:avLst/>
          </a:prstGeom>
          <a:solidFill>
            <a:srgbClr val="DF0024"/>
          </a:solidFill>
          <a:ln w="25400"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3" name="圆角矩形 72"/>
          <p:cNvSpPr/>
          <p:nvPr/>
        </p:nvSpPr>
        <p:spPr>
          <a:xfrm>
            <a:off x="4869657" y="1557338"/>
            <a:ext cx="926306" cy="476250"/>
          </a:xfrm>
          <a:prstGeom prst="roundRect">
            <a:avLst>
              <a:gd name="adj" fmla="val 11667"/>
            </a:avLst>
          </a:prstGeom>
          <a:solidFill>
            <a:srgbClr val="DF0024"/>
          </a:solidFill>
          <a:ln w="25400"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4" name="圆角矩形 73"/>
          <p:cNvSpPr/>
          <p:nvPr/>
        </p:nvSpPr>
        <p:spPr>
          <a:xfrm>
            <a:off x="4869657" y="3480197"/>
            <a:ext cx="926306" cy="476250"/>
          </a:xfrm>
          <a:prstGeom prst="roundRect">
            <a:avLst>
              <a:gd name="adj" fmla="val 11667"/>
            </a:avLst>
          </a:prstGeom>
          <a:solidFill>
            <a:srgbClr val="DF0024"/>
          </a:solidFill>
          <a:ln w="25400"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5" name="圆角矩形 74"/>
          <p:cNvSpPr/>
          <p:nvPr/>
        </p:nvSpPr>
        <p:spPr>
          <a:xfrm>
            <a:off x="3073003" y="1557338"/>
            <a:ext cx="927497" cy="476250"/>
          </a:xfrm>
          <a:prstGeom prst="roundRect">
            <a:avLst>
              <a:gd name="adj" fmla="val 11667"/>
            </a:avLst>
          </a:prstGeom>
          <a:solidFill>
            <a:srgbClr val="DF0024"/>
          </a:solidFill>
          <a:ln w="25400"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6" name="圆角矩形 75"/>
          <p:cNvSpPr/>
          <p:nvPr/>
        </p:nvSpPr>
        <p:spPr>
          <a:xfrm>
            <a:off x="3073003" y="3482579"/>
            <a:ext cx="927497" cy="476250"/>
          </a:xfrm>
          <a:prstGeom prst="roundRect">
            <a:avLst>
              <a:gd name="adj" fmla="val 11667"/>
            </a:avLst>
          </a:prstGeom>
          <a:solidFill>
            <a:srgbClr val="DF0024"/>
          </a:solidFill>
          <a:ln w="25400" cap="flat" cmpd="sng" algn="ctr">
            <a:no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7" name="圆角矩形 76"/>
          <p:cNvSpPr/>
          <p:nvPr/>
        </p:nvSpPr>
        <p:spPr>
          <a:xfrm>
            <a:off x="6541294" y="1266825"/>
            <a:ext cx="1332310" cy="382191"/>
          </a:xfrm>
          <a:prstGeom prst="roundRect">
            <a:avLst>
              <a:gd name="adj" fmla="val 11667"/>
            </a:avLst>
          </a:prstGeom>
          <a:solidFill>
            <a:sysClr val="window" lastClr="FFFFFF"/>
          </a:solidFill>
          <a:ln w="25400" cap="flat" cmpd="sng" algn="ctr">
            <a:solidFill>
              <a:sysClr val="window" lastClr="FFFFFF">
                <a:lumMod val="75000"/>
              </a:sysClr>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8" name="圆角矩形 77"/>
          <p:cNvSpPr/>
          <p:nvPr/>
        </p:nvSpPr>
        <p:spPr>
          <a:xfrm>
            <a:off x="6541294" y="1899048"/>
            <a:ext cx="1332310" cy="382190"/>
          </a:xfrm>
          <a:prstGeom prst="roundRect">
            <a:avLst>
              <a:gd name="adj" fmla="val 11667"/>
            </a:avLst>
          </a:prstGeom>
          <a:solidFill>
            <a:sysClr val="window" lastClr="FFFFFF"/>
          </a:solidFill>
          <a:ln w="25400" cap="flat" cmpd="sng" algn="ctr">
            <a:solidFill>
              <a:sysClr val="window" lastClr="FFFFFF">
                <a:lumMod val="75000"/>
              </a:sysClr>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9" name="圆角矩形 78"/>
          <p:cNvSpPr/>
          <p:nvPr/>
        </p:nvSpPr>
        <p:spPr>
          <a:xfrm>
            <a:off x="6541294" y="3209925"/>
            <a:ext cx="1332310" cy="382191"/>
          </a:xfrm>
          <a:prstGeom prst="roundRect">
            <a:avLst>
              <a:gd name="adj" fmla="val 11667"/>
            </a:avLst>
          </a:prstGeom>
          <a:solidFill>
            <a:sysClr val="window" lastClr="FFFFFF"/>
          </a:solidFill>
          <a:ln w="25400" cap="flat" cmpd="sng" algn="ctr">
            <a:solidFill>
              <a:sysClr val="window" lastClr="FFFFFF">
                <a:lumMod val="75000"/>
              </a:sysClr>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0" name="圆角矩形 79"/>
          <p:cNvSpPr/>
          <p:nvPr/>
        </p:nvSpPr>
        <p:spPr>
          <a:xfrm>
            <a:off x="6541294" y="3842148"/>
            <a:ext cx="1332310" cy="382190"/>
          </a:xfrm>
          <a:prstGeom prst="roundRect">
            <a:avLst>
              <a:gd name="adj" fmla="val 11667"/>
            </a:avLst>
          </a:prstGeom>
          <a:solidFill>
            <a:sysClr val="window" lastClr="FFFFFF"/>
          </a:solidFill>
          <a:ln w="25400" cap="flat" cmpd="sng" algn="ctr">
            <a:solidFill>
              <a:sysClr val="window" lastClr="FFFFFF">
                <a:lumMod val="75000"/>
              </a:sysClr>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1" name="圆角矩形 80"/>
          <p:cNvSpPr/>
          <p:nvPr/>
        </p:nvSpPr>
        <p:spPr>
          <a:xfrm>
            <a:off x="996554" y="3209925"/>
            <a:ext cx="1332309" cy="382191"/>
          </a:xfrm>
          <a:prstGeom prst="roundRect">
            <a:avLst>
              <a:gd name="adj" fmla="val 11667"/>
            </a:avLst>
          </a:prstGeom>
          <a:solidFill>
            <a:sysClr val="window" lastClr="FFFFFF"/>
          </a:solidFill>
          <a:ln w="25400" cap="flat" cmpd="sng" algn="ctr">
            <a:solidFill>
              <a:sysClr val="window" lastClr="FFFFFF">
                <a:lumMod val="75000"/>
              </a:sysClr>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2" name="圆角矩形 81"/>
          <p:cNvSpPr/>
          <p:nvPr/>
        </p:nvSpPr>
        <p:spPr>
          <a:xfrm>
            <a:off x="996554" y="3842148"/>
            <a:ext cx="1332309" cy="382190"/>
          </a:xfrm>
          <a:prstGeom prst="roundRect">
            <a:avLst>
              <a:gd name="adj" fmla="val 11667"/>
            </a:avLst>
          </a:prstGeom>
          <a:solidFill>
            <a:sysClr val="window" lastClr="FFFFFF"/>
          </a:solidFill>
          <a:ln w="25400" cap="flat" cmpd="sng" algn="ctr">
            <a:solidFill>
              <a:sysClr val="window" lastClr="FFFFFF">
                <a:lumMod val="75000"/>
              </a:sysClr>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3" name="圆角矩形 82"/>
          <p:cNvSpPr/>
          <p:nvPr/>
        </p:nvSpPr>
        <p:spPr>
          <a:xfrm>
            <a:off x="996554" y="1266825"/>
            <a:ext cx="1332309" cy="382191"/>
          </a:xfrm>
          <a:prstGeom prst="roundRect">
            <a:avLst>
              <a:gd name="adj" fmla="val 11667"/>
            </a:avLst>
          </a:prstGeom>
          <a:solidFill>
            <a:sysClr val="window" lastClr="FFFFFF"/>
          </a:solidFill>
          <a:ln w="25400" cap="flat" cmpd="sng" algn="ctr">
            <a:solidFill>
              <a:sysClr val="window" lastClr="FFFFFF">
                <a:lumMod val="75000"/>
              </a:sysClr>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4" name="圆角矩形 83"/>
          <p:cNvSpPr/>
          <p:nvPr/>
        </p:nvSpPr>
        <p:spPr>
          <a:xfrm>
            <a:off x="996554" y="1899048"/>
            <a:ext cx="1332309" cy="382190"/>
          </a:xfrm>
          <a:prstGeom prst="roundRect">
            <a:avLst>
              <a:gd name="adj" fmla="val 11667"/>
            </a:avLst>
          </a:prstGeom>
          <a:solidFill>
            <a:sysClr val="window" lastClr="FFFFFF"/>
          </a:solidFill>
          <a:ln w="25400" cap="flat" cmpd="sng" algn="ctr">
            <a:solidFill>
              <a:sysClr val="window" lastClr="FFFFFF">
                <a:lumMod val="75000"/>
              </a:sysClr>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85" name="图片 4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8854" y="2445544"/>
            <a:ext cx="551259" cy="55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 name="文本框 47"/>
          <p:cNvSpPr txBox="1">
            <a:spLocks noChangeArrowheads="1"/>
          </p:cNvSpPr>
          <p:nvPr/>
        </p:nvSpPr>
        <p:spPr bwMode="auto">
          <a:xfrm>
            <a:off x="1213248" y="1337072"/>
            <a:ext cx="948928"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a:solidFill>
                  <a:prstClr val="black"/>
                </a:solidFill>
                <a:latin typeface="微软雅黑" pitchFamily="34" charset="-122"/>
                <a:ea typeface="微软雅黑" pitchFamily="34" charset="-122"/>
              </a:rPr>
              <a:t>您的文本</a:t>
            </a:r>
          </a:p>
        </p:txBody>
      </p:sp>
      <p:sp>
        <p:nvSpPr>
          <p:cNvPr id="87" name="文本框 48"/>
          <p:cNvSpPr txBox="1">
            <a:spLocks noChangeArrowheads="1"/>
          </p:cNvSpPr>
          <p:nvPr/>
        </p:nvSpPr>
        <p:spPr bwMode="auto">
          <a:xfrm>
            <a:off x="1184672" y="1974056"/>
            <a:ext cx="95011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a:solidFill>
                  <a:prstClr val="black"/>
                </a:solidFill>
                <a:latin typeface="微软雅黑" pitchFamily="34" charset="-122"/>
                <a:ea typeface="微软雅黑" pitchFamily="34" charset="-122"/>
              </a:rPr>
              <a:t>您的文本</a:t>
            </a:r>
          </a:p>
        </p:txBody>
      </p:sp>
      <p:sp>
        <p:nvSpPr>
          <p:cNvPr id="88" name="文本框 49"/>
          <p:cNvSpPr txBox="1">
            <a:spLocks noChangeArrowheads="1"/>
          </p:cNvSpPr>
          <p:nvPr/>
        </p:nvSpPr>
        <p:spPr bwMode="auto">
          <a:xfrm>
            <a:off x="1200150" y="3259931"/>
            <a:ext cx="94892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a:solidFill>
                  <a:prstClr val="black"/>
                </a:solidFill>
                <a:latin typeface="微软雅黑" pitchFamily="34" charset="-122"/>
                <a:ea typeface="微软雅黑" pitchFamily="34" charset="-122"/>
              </a:rPr>
              <a:t>您的文本</a:t>
            </a:r>
          </a:p>
        </p:txBody>
      </p:sp>
      <p:sp>
        <p:nvSpPr>
          <p:cNvPr id="89" name="文本框 50"/>
          <p:cNvSpPr txBox="1">
            <a:spLocks noChangeArrowheads="1"/>
          </p:cNvSpPr>
          <p:nvPr/>
        </p:nvSpPr>
        <p:spPr bwMode="auto">
          <a:xfrm>
            <a:off x="1172766" y="3896917"/>
            <a:ext cx="948928"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a:solidFill>
                  <a:prstClr val="black"/>
                </a:solidFill>
                <a:latin typeface="微软雅黑" pitchFamily="34" charset="-122"/>
                <a:ea typeface="微软雅黑" pitchFamily="34" charset="-122"/>
              </a:rPr>
              <a:t>您的文本</a:t>
            </a:r>
          </a:p>
        </p:txBody>
      </p:sp>
      <p:sp>
        <p:nvSpPr>
          <p:cNvPr id="90" name="文本框 51"/>
          <p:cNvSpPr txBox="1">
            <a:spLocks noChangeArrowheads="1"/>
          </p:cNvSpPr>
          <p:nvPr/>
        </p:nvSpPr>
        <p:spPr bwMode="auto">
          <a:xfrm>
            <a:off x="6741319" y="3270647"/>
            <a:ext cx="94892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a:solidFill>
                  <a:prstClr val="black"/>
                </a:solidFill>
                <a:latin typeface="微软雅黑" pitchFamily="34" charset="-122"/>
                <a:ea typeface="微软雅黑" pitchFamily="34" charset="-122"/>
              </a:rPr>
              <a:t>您的文本</a:t>
            </a:r>
          </a:p>
        </p:txBody>
      </p:sp>
      <p:sp>
        <p:nvSpPr>
          <p:cNvPr id="91" name="文本框 52"/>
          <p:cNvSpPr txBox="1">
            <a:spLocks noChangeArrowheads="1"/>
          </p:cNvSpPr>
          <p:nvPr/>
        </p:nvSpPr>
        <p:spPr bwMode="auto">
          <a:xfrm>
            <a:off x="6712744" y="3907631"/>
            <a:ext cx="94892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a:solidFill>
                  <a:prstClr val="black"/>
                </a:solidFill>
                <a:latin typeface="微软雅黑" pitchFamily="34" charset="-122"/>
                <a:ea typeface="微软雅黑" pitchFamily="34" charset="-122"/>
              </a:rPr>
              <a:t>您的文本</a:t>
            </a:r>
          </a:p>
        </p:txBody>
      </p:sp>
      <p:sp>
        <p:nvSpPr>
          <p:cNvPr id="92" name="文本框 53"/>
          <p:cNvSpPr txBox="1">
            <a:spLocks noChangeArrowheads="1"/>
          </p:cNvSpPr>
          <p:nvPr/>
        </p:nvSpPr>
        <p:spPr bwMode="auto">
          <a:xfrm>
            <a:off x="6741319" y="1337072"/>
            <a:ext cx="94892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a:solidFill>
                  <a:prstClr val="black"/>
                </a:solidFill>
                <a:latin typeface="微软雅黑" pitchFamily="34" charset="-122"/>
                <a:ea typeface="微软雅黑" pitchFamily="34" charset="-122"/>
              </a:rPr>
              <a:t>您的文本</a:t>
            </a:r>
          </a:p>
        </p:txBody>
      </p:sp>
      <p:sp>
        <p:nvSpPr>
          <p:cNvPr id="93" name="文本框 54"/>
          <p:cNvSpPr txBox="1">
            <a:spLocks noChangeArrowheads="1"/>
          </p:cNvSpPr>
          <p:nvPr/>
        </p:nvSpPr>
        <p:spPr bwMode="auto">
          <a:xfrm>
            <a:off x="6712744" y="1974056"/>
            <a:ext cx="94892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a:solidFill>
                  <a:prstClr val="black"/>
                </a:solidFill>
                <a:latin typeface="微软雅黑" pitchFamily="34" charset="-122"/>
                <a:ea typeface="微软雅黑" pitchFamily="34" charset="-122"/>
              </a:rPr>
              <a:t>您的文本</a:t>
            </a:r>
          </a:p>
        </p:txBody>
      </p:sp>
      <p:sp>
        <p:nvSpPr>
          <p:cNvPr id="94" name="文本框 55"/>
          <p:cNvSpPr txBox="1">
            <a:spLocks noChangeArrowheads="1"/>
          </p:cNvSpPr>
          <p:nvPr/>
        </p:nvSpPr>
        <p:spPr bwMode="auto">
          <a:xfrm>
            <a:off x="3227785" y="1666875"/>
            <a:ext cx="772715"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dirty="0">
                <a:solidFill>
                  <a:prstClr val="white"/>
                </a:solidFill>
                <a:latin typeface="微软雅黑" pitchFamily="34" charset="-122"/>
                <a:ea typeface="微软雅黑" pitchFamily="34" charset="-122"/>
              </a:rPr>
              <a:t>标题 </a:t>
            </a:r>
            <a:r>
              <a:rPr lang="en-US" altLang="zh-CN" sz="1400" b="1" dirty="0">
                <a:solidFill>
                  <a:prstClr val="white"/>
                </a:solidFill>
                <a:latin typeface="微软雅黑" pitchFamily="34" charset="-122"/>
                <a:ea typeface="微软雅黑" pitchFamily="34" charset="-122"/>
              </a:rPr>
              <a:t>1</a:t>
            </a:r>
            <a:endParaRPr lang="zh-CN" altLang="en-US" sz="1400" b="1" dirty="0">
              <a:solidFill>
                <a:prstClr val="white"/>
              </a:solidFill>
              <a:latin typeface="微软雅黑" pitchFamily="34" charset="-122"/>
              <a:ea typeface="微软雅黑" pitchFamily="34" charset="-122"/>
            </a:endParaRPr>
          </a:p>
        </p:txBody>
      </p:sp>
      <p:sp>
        <p:nvSpPr>
          <p:cNvPr id="95" name="文本框 56"/>
          <p:cNvSpPr txBox="1">
            <a:spLocks noChangeArrowheads="1"/>
          </p:cNvSpPr>
          <p:nvPr/>
        </p:nvSpPr>
        <p:spPr bwMode="auto">
          <a:xfrm>
            <a:off x="5038725" y="1649017"/>
            <a:ext cx="757238"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dirty="0">
                <a:solidFill>
                  <a:prstClr val="white"/>
                </a:solidFill>
                <a:latin typeface="微软雅黑" pitchFamily="34" charset="-122"/>
                <a:ea typeface="微软雅黑" pitchFamily="34" charset="-122"/>
              </a:rPr>
              <a:t>标题 </a:t>
            </a:r>
            <a:r>
              <a:rPr lang="en-US" altLang="zh-CN" sz="1400" b="1" dirty="0">
                <a:solidFill>
                  <a:prstClr val="white"/>
                </a:solidFill>
                <a:latin typeface="微软雅黑" pitchFamily="34" charset="-122"/>
                <a:ea typeface="微软雅黑" pitchFamily="34" charset="-122"/>
              </a:rPr>
              <a:t>2</a:t>
            </a:r>
            <a:endParaRPr lang="zh-CN" altLang="en-US" sz="1400" b="1" dirty="0">
              <a:solidFill>
                <a:prstClr val="white"/>
              </a:solidFill>
              <a:latin typeface="微软雅黑" pitchFamily="34" charset="-122"/>
              <a:ea typeface="微软雅黑" pitchFamily="34" charset="-122"/>
            </a:endParaRPr>
          </a:p>
        </p:txBody>
      </p:sp>
      <p:sp>
        <p:nvSpPr>
          <p:cNvPr id="96" name="文本框 57"/>
          <p:cNvSpPr txBox="1">
            <a:spLocks noChangeArrowheads="1"/>
          </p:cNvSpPr>
          <p:nvPr/>
        </p:nvSpPr>
        <p:spPr bwMode="auto">
          <a:xfrm>
            <a:off x="3169444" y="3587354"/>
            <a:ext cx="831056"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dirty="0">
                <a:solidFill>
                  <a:prstClr val="white"/>
                </a:solidFill>
                <a:latin typeface="微软雅黑" pitchFamily="34" charset="-122"/>
                <a:ea typeface="微软雅黑" pitchFamily="34" charset="-122"/>
              </a:rPr>
              <a:t>标题 </a:t>
            </a:r>
            <a:r>
              <a:rPr lang="en-US" altLang="zh-CN" sz="1400" b="1" dirty="0">
                <a:solidFill>
                  <a:prstClr val="white"/>
                </a:solidFill>
                <a:latin typeface="微软雅黑" pitchFamily="34" charset="-122"/>
                <a:ea typeface="微软雅黑" pitchFamily="34" charset="-122"/>
              </a:rPr>
              <a:t>3</a:t>
            </a:r>
            <a:endParaRPr lang="zh-CN" altLang="en-US" sz="1400" b="1" dirty="0">
              <a:solidFill>
                <a:prstClr val="white"/>
              </a:solidFill>
              <a:latin typeface="微软雅黑" pitchFamily="34" charset="-122"/>
              <a:ea typeface="微软雅黑" pitchFamily="34" charset="-122"/>
            </a:endParaRPr>
          </a:p>
        </p:txBody>
      </p:sp>
      <p:sp>
        <p:nvSpPr>
          <p:cNvPr id="97" name="文本框 58"/>
          <p:cNvSpPr txBox="1">
            <a:spLocks noChangeArrowheads="1"/>
          </p:cNvSpPr>
          <p:nvPr/>
        </p:nvSpPr>
        <p:spPr bwMode="auto">
          <a:xfrm>
            <a:off x="4980385" y="3569494"/>
            <a:ext cx="815578"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fontAlgn="auto">
              <a:spcBef>
                <a:spcPts val="0"/>
              </a:spcBef>
              <a:spcAft>
                <a:spcPts val="0"/>
              </a:spcAft>
            </a:pPr>
            <a:r>
              <a:rPr lang="zh-CN" altLang="en-US" sz="1400" b="1" dirty="0">
                <a:solidFill>
                  <a:prstClr val="white"/>
                </a:solidFill>
                <a:latin typeface="微软雅黑" pitchFamily="34" charset="-122"/>
                <a:ea typeface="微软雅黑" pitchFamily="34" charset="-122"/>
              </a:rPr>
              <a:t>标题 </a:t>
            </a:r>
            <a:r>
              <a:rPr lang="en-US" altLang="zh-CN" sz="1400" b="1" dirty="0">
                <a:solidFill>
                  <a:prstClr val="white"/>
                </a:solidFill>
                <a:latin typeface="微软雅黑" pitchFamily="34" charset="-122"/>
                <a:ea typeface="微软雅黑" pitchFamily="34" charset="-122"/>
              </a:rPr>
              <a:t>4</a:t>
            </a:r>
            <a:endParaRPr lang="zh-CN" altLang="en-US" sz="1400" b="1" dirty="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144521155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par>
                                    <p:cTn id="10" presetID="53" presetClass="entr" presetSubtype="16" fill="hold" nodeType="with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p:cTn id="12" dur="500" fill="hold"/>
                                            <p:tgtEl>
                                              <p:spTgt spid="85"/>
                                            </p:tgtEl>
                                            <p:attrNameLst>
                                              <p:attrName>ppt_w</p:attrName>
                                            </p:attrNameLst>
                                          </p:cBhvr>
                                          <p:tavLst>
                                            <p:tav tm="0">
                                              <p:val>
                                                <p:fltVal val="0"/>
                                              </p:val>
                                            </p:tav>
                                            <p:tav tm="100000">
                                              <p:val>
                                                <p:strVal val="#ppt_w"/>
                                              </p:val>
                                            </p:tav>
                                          </p:tavLst>
                                        </p:anim>
                                        <p:anim calcmode="lin" valueType="num">
                                          <p:cBhvr>
                                            <p:cTn id="13" dur="500" fill="hold"/>
                                            <p:tgtEl>
                                              <p:spTgt spid="85"/>
                                            </p:tgtEl>
                                            <p:attrNameLst>
                                              <p:attrName>ppt_h</p:attrName>
                                            </p:attrNameLst>
                                          </p:cBhvr>
                                          <p:tavLst>
                                            <p:tav tm="0">
                                              <p:val>
                                                <p:fltVal val="0"/>
                                              </p:val>
                                            </p:tav>
                                            <p:tav tm="100000">
                                              <p:val>
                                                <p:strVal val="#ppt_h"/>
                                              </p:val>
                                            </p:tav>
                                          </p:tavLst>
                                        </p:anim>
                                        <p:animEffect transition="in" filter="fade">
                                          <p:cBhvr>
                                            <p:cTn id="14" dur="500"/>
                                            <p:tgtEl>
                                              <p:spTgt spid="85"/>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75"/>
                                            </p:tgtEl>
                                            <p:attrNameLst>
                                              <p:attrName>style.visibility</p:attrName>
                                            </p:attrNameLst>
                                          </p:cBhvr>
                                          <p:to>
                                            <p:strVal val="visible"/>
                                          </p:to>
                                        </p:set>
                                        <p:animEffect transition="in" filter="fade">
                                          <p:cBhvr>
                                            <p:cTn id="18" dur="500"/>
                                            <p:tgtEl>
                                              <p:spTgt spid="7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fade">
                                          <p:cBhvr>
                                            <p:cTn id="21" dur="500"/>
                                            <p:tgtEl>
                                              <p:spTgt spid="9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fade">
                                          <p:cBhvr>
                                            <p:cTn id="24" dur="500"/>
                                            <p:tgtEl>
                                              <p:spTgt spid="7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animEffect transition="in" filter="fade">
                                          <p:cBhvr>
                                            <p:cTn id="27" dur="500"/>
                                            <p:tgtEl>
                                              <p:spTgt spid="9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fade">
                                          <p:cBhvr>
                                            <p:cTn id="39" dur="500"/>
                                            <p:tgtEl>
                                              <p:spTgt spid="97"/>
                                            </p:tgtEl>
                                          </p:cBhvr>
                                        </p:animEffect>
                                      </p:childTnLst>
                                    </p:cTn>
                                  </p:par>
                                </p:childTnLst>
                              </p:cTn>
                            </p:par>
                            <p:par>
                              <p:cTn id="40" fill="hold">
                                <p:stCondLst>
                                  <p:cond delay="1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1500"/>
                                </p:stCondLst>
                                <p:childTnLst>
                                  <p:par>
                                    <p:cTn id="47" presetID="2" presetClass="entr" presetSubtype="8" fill="hold" grpId="0" nodeType="afterEffect" p14:presetBounceEnd="50000">
                                      <p:stCondLst>
                                        <p:cond delay="0"/>
                                      </p:stCondLst>
                                      <p:childTnLst>
                                        <p:set>
                                          <p:cBhvr>
                                            <p:cTn id="48" dur="1" fill="hold">
                                              <p:stCondLst>
                                                <p:cond delay="0"/>
                                              </p:stCondLst>
                                            </p:cTn>
                                            <p:tgtEl>
                                              <p:spTgt spid="81"/>
                                            </p:tgtEl>
                                            <p:attrNameLst>
                                              <p:attrName>style.visibility</p:attrName>
                                            </p:attrNameLst>
                                          </p:cBhvr>
                                          <p:to>
                                            <p:strVal val="visible"/>
                                          </p:to>
                                        </p:set>
                                        <p:anim calcmode="lin" valueType="num" p14:bounceEnd="50000">
                                          <p:cBhvr additive="base">
                                            <p:cTn id="49" dur="500" fill="hold"/>
                                            <p:tgtEl>
                                              <p:spTgt spid="81"/>
                                            </p:tgtEl>
                                            <p:attrNameLst>
                                              <p:attrName>ppt_x</p:attrName>
                                            </p:attrNameLst>
                                          </p:cBhvr>
                                          <p:tavLst>
                                            <p:tav tm="0">
                                              <p:val>
                                                <p:strVal val="0-#ppt_w/2"/>
                                              </p:val>
                                            </p:tav>
                                            <p:tav tm="100000">
                                              <p:val>
                                                <p:strVal val="#ppt_x"/>
                                              </p:val>
                                            </p:tav>
                                          </p:tavLst>
                                        </p:anim>
                                        <p:anim calcmode="lin" valueType="num" p14:bounceEnd="50000">
                                          <p:cBhvr additive="base">
                                            <p:cTn id="50" dur="500" fill="hold"/>
                                            <p:tgtEl>
                                              <p:spTgt spid="81"/>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14:presetBounceEnd="50000">
                                      <p:stCondLst>
                                        <p:cond delay="0"/>
                                      </p:stCondLst>
                                      <p:childTnLst>
                                        <p:set>
                                          <p:cBhvr>
                                            <p:cTn id="52" dur="1" fill="hold">
                                              <p:stCondLst>
                                                <p:cond delay="0"/>
                                              </p:stCondLst>
                                            </p:cTn>
                                            <p:tgtEl>
                                              <p:spTgt spid="82"/>
                                            </p:tgtEl>
                                            <p:attrNameLst>
                                              <p:attrName>style.visibility</p:attrName>
                                            </p:attrNameLst>
                                          </p:cBhvr>
                                          <p:to>
                                            <p:strVal val="visible"/>
                                          </p:to>
                                        </p:set>
                                        <p:anim calcmode="lin" valueType="num" p14:bounceEnd="50000">
                                          <p:cBhvr additive="base">
                                            <p:cTn id="53" dur="500" fill="hold"/>
                                            <p:tgtEl>
                                              <p:spTgt spid="82"/>
                                            </p:tgtEl>
                                            <p:attrNameLst>
                                              <p:attrName>ppt_x</p:attrName>
                                            </p:attrNameLst>
                                          </p:cBhvr>
                                          <p:tavLst>
                                            <p:tav tm="0">
                                              <p:val>
                                                <p:strVal val="0-#ppt_w/2"/>
                                              </p:val>
                                            </p:tav>
                                            <p:tav tm="100000">
                                              <p:val>
                                                <p:strVal val="#ppt_x"/>
                                              </p:val>
                                            </p:tav>
                                          </p:tavLst>
                                        </p:anim>
                                        <p:anim calcmode="lin" valueType="num" p14:bounceEnd="50000">
                                          <p:cBhvr additive="base">
                                            <p:cTn id="54" dur="500" fill="hold"/>
                                            <p:tgtEl>
                                              <p:spTgt spid="82"/>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14:presetBounceEnd="50000">
                                      <p:stCondLst>
                                        <p:cond delay="0"/>
                                      </p:stCondLst>
                                      <p:childTnLst>
                                        <p:set>
                                          <p:cBhvr>
                                            <p:cTn id="56" dur="1" fill="hold">
                                              <p:stCondLst>
                                                <p:cond delay="0"/>
                                              </p:stCondLst>
                                            </p:cTn>
                                            <p:tgtEl>
                                              <p:spTgt spid="83"/>
                                            </p:tgtEl>
                                            <p:attrNameLst>
                                              <p:attrName>style.visibility</p:attrName>
                                            </p:attrNameLst>
                                          </p:cBhvr>
                                          <p:to>
                                            <p:strVal val="visible"/>
                                          </p:to>
                                        </p:set>
                                        <p:anim calcmode="lin" valueType="num" p14:bounceEnd="50000">
                                          <p:cBhvr additive="base">
                                            <p:cTn id="57" dur="500" fill="hold"/>
                                            <p:tgtEl>
                                              <p:spTgt spid="83"/>
                                            </p:tgtEl>
                                            <p:attrNameLst>
                                              <p:attrName>ppt_x</p:attrName>
                                            </p:attrNameLst>
                                          </p:cBhvr>
                                          <p:tavLst>
                                            <p:tav tm="0">
                                              <p:val>
                                                <p:strVal val="0-#ppt_w/2"/>
                                              </p:val>
                                            </p:tav>
                                            <p:tav tm="100000">
                                              <p:val>
                                                <p:strVal val="#ppt_x"/>
                                              </p:val>
                                            </p:tav>
                                          </p:tavLst>
                                        </p:anim>
                                        <p:anim calcmode="lin" valueType="num" p14:bounceEnd="50000">
                                          <p:cBhvr additive="base">
                                            <p:cTn id="58" dur="500" fill="hold"/>
                                            <p:tgtEl>
                                              <p:spTgt spid="83"/>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14:presetBounceEnd="50000">
                                      <p:stCondLst>
                                        <p:cond delay="0"/>
                                      </p:stCondLst>
                                      <p:childTnLst>
                                        <p:set>
                                          <p:cBhvr>
                                            <p:cTn id="60" dur="1" fill="hold">
                                              <p:stCondLst>
                                                <p:cond delay="0"/>
                                              </p:stCondLst>
                                            </p:cTn>
                                            <p:tgtEl>
                                              <p:spTgt spid="84"/>
                                            </p:tgtEl>
                                            <p:attrNameLst>
                                              <p:attrName>style.visibility</p:attrName>
                                            </p:attrNameLst>
                                          </p:cBhvr>
                                          <p:to>
                                            <p:strVal val="visible"/>
                                          </p:to>
                                        </p:set>
                                        <p:anim calcmode="lin" valueType="num" p14:bounceEnd="50000">
                                          <p:cBhvr additive="base">
                                            <p:cTn id="61" dur="500" fill="hold"/>
                                            <p:tgtEl>
                                              <p:spTgt spid="84"/>
                                            </p:tgtEl>
                                            <p:attrNameLst>
                                              <p:attrName>ppt_x</p:attrName>
                                            </p:attrNameLst>
                                          </p:cBhvr>
                                          <p:tavLst>
                                            <p:tav tm="0">
                                              <p:val>
                                                <p:strVal val="0-#ppt_w/2"/>
                                              </p:val>
                                            </p:tav>
                                            <p:tav tm="100000">
                                              <p:val>
                                                <p:strVal val="#ppt_x"/>
                                              </p:val>
                                            </p:tav>
                                          </p:tavLst>
                                        </p:anim>
                                        <p:anim calcmode="lin" valueType="num" p14:bounceEnd="50000">
                                          <p:cBhvr additive="base">
                                            <p:cTn id="62" dur="500" fill="hold"/>
                                            <p:tgtEl>
                                              <p:spTgt spid="84"/>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14:presetBounceEnd="50000">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14:bounceEnd="50000">
                                          <p:cBhvr additive="base">
                                            <p:cTn id="65" dur="500" fill="hold"/>
                                            <p:tgtEl>
                                              <p:spTgt spid="86"/>
                                            </p:tgtEl>
                                            <p:attrNameLst>
                                              <p:attrName>ppt_x</p:attrName>
                                            </p:attrNameLst>
                                          </p:cBhvr>
                                          <p:tavLst>
                                            <p:tav tm="0">
                                              <p:val>
                                                <p:strVal val="0-#ppt_w/2"/>
                                              </p:val>
                                            </p:tav>
                                            <p:tav tm="100000">
                                              <p:val>
                                                <p:strVal val="#ppt_x"/>
                                              </p:val>
                                            </p:tav>
                                          </p:tavLst>
                                        </p:anim>
                                        <p:anim calcmode="lin" valueType="num" p14:bounceEnd="50000">
                                          <p:cBhvr additive="base">
                                            <p:cTn id="66" dur="500" fill="hold"/>
                                            <p:tgtEl>
                                              <p:spTgt spid="86"/>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14:presetBounceEnd="50000">
                                      <p:stCondLst>
                                        <p:cond delay="0"/>
                                      </p:stCondLst>
                                      <p:childTnLst>
                                        <p:set>
                                          <p:cBhvr>
                                            <p:cTn id="68" dur="1" fill="hold">
                                              <p:stCondLst>
                                                <p:cond delay="0"/>
                                              </p:stCondLst>
                                            </p:cTn>
                                            <p:tgtEl>
                                              <p:spTgt spid="87"/>
                                            </p:tgtEl>
                                            <p:attrNameLst>
                                              <p:attrName>style.visibility</p:attrName>
                                            </p:attrNameLst>
                                          </p:cBhvr>
                                          <p:to>
                                            <p:strVal val="visible"/>
                                          </p:to>
                                        </p:set>
                                        <p:anim calcmode="lin" valueType="num" p14:bounceEnd="50000">
                                          <p:cBhvr additive="base">
                                            <p:cTn id="69" dur="500" fill="hold"/>
                                            <p:tgtEl>
                                              <p:spTgt spid="87"/>
                                            </p:tgtEl>
                                            <p:attrNameLst>
                                              <p:attrName>ppt_x</p:attrName>
                                            </p:attrNameLst>
                                          </p:cBhvr>
                                          <p:tavLst>
                                            <p:tav tm="0">
                                              <p:val>
                                                <p:strVal val="0-#ppt_w/2"/>
                                              </p:val>
                                            </p:tav>
                                            <p:tav tm="100000">
                                              <p:val>
                                                <p:strVal val="#ppt_x"/>
                                              </p:val>
                                            </p:tav>
                                          </p:tavLst>
                                        </p:anim>
                                        <p:anim calcmode="lin" valueType="num" p14:bounceEnd="50000">
                                          <p:cBhvr additive="base">
                                            <p:cTn id="70" dur="500" fill="hold"/>
                                            <p:tgtEl>
                                              <p:spTgt spid="87"/>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14:presetBounceEnd="50000">
                                      <p:stCondLst>
                                        <p:cond delay="0"/>
                                      </p:stCondLst>
                                      <p:childTnLst>
                                        <p:set>
                                          <p:cBhvr>
                                            <p:cTn id="72" dur="1" fill="hold">
                                              <p:stCondLst>
                                                <p:cond delay="0"/>
                                              </p:stCondLst>
                                            </p:cTn>
                                            <p:tgtEl>
                                              <p:spTgt spid="88"/>
                                            </p:tgtEl>
                                            <p:attrNameLst>
                                              <p:attrName>style.visibility</p:attrName>
                                            </p:attrNameLst>
                                          </p:cBhvr>
                                          <p:to>
                                            <p:strVal val="visible"/>
                                          </p:to>
                                        </p:set>
                                        <p:anim calcmode="lin" valueType="num" p14:bounceEnd="50000">
                                          <p:cBhvr additive="base">
                                            <p:cTn id="73" dur="500" fill="hold"/>
                                            <p:tgtEl>
                                              <p:spTgt spid="88"/>
                                            </p:tgtEl>
                                            <p:attrNameLst>
                                              <p:attrName>ppt_x</p:attrName>
                                            </p:attrNameLst>
                                          </p:cBhvr>
                                          <p:tavLst>
                                            <p:tav tm="0">
                                              <p:val>
                                                <p:strVal val="0-#ppt_w/2"/>
                                              </p:val>
                                            </p:tav>
                                            <p:tav tm="100000">
                                              <p:val>
                                                <p:strVal val="#ppt_x"/>
                                              </p:val>
                                            </p:tav>
                                          </p:tavLst>
                                        </p:anim>
                                        <p:anim calcmode="lin" valueType="num" p14:bounceEnd="50000">
                                          <p:cBhvr additive="base">
                                            <p:cTn id="74" dur="500" fill="hold"/>
                                            <p:tgtEl>
                                              <p:spTgt spid="88"/>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14:presetBounceEnd="50000">
                                      <p:stCondLst>
                                        <p:cond delay="0"/>
                                      </p:stCondLst>
                                      <p:childTnLst>
                                        <p:set>
                                          <p:cBhvr>
                                            <p:cTn id="76" dur="1" fill="hold">
                                              <p:stCondLst>
                                                <p:cond delay="0"/>
                                              </p:stCondLst>
                                            </p:cTn>
                                            <p:tgtEl>
                                              <p:spTgt spid="89"/>
                                            </p:tgtEl>
                                            <p:attrNameLst>
                                              <p:attrName>style.visibility</p:attrName>
                                            </p:attrNameLst>
                                          </p:cBhvr>
                                          <p:to>
                                            <p:strVal val="visible"/>
                                          </p:to>
                                        </p:set>
                                        <p:anim calcmode="lin" valueType="num" p14:bounceEnd="50000">
                                          <p:cBhvr additive="base">
                                            <p:cTn id="77" dur="500" fill="hold"/>
                                            <p:tgtEl>
                                              <p:spTgt spid="89"/>
                                            </p:tgtEl>
                                            <p:attrNameLst>
                                              <p:attrName>ppt_x</p:attrName>
                                            </p:attrNameLst>
                                          </p:cBhvr>
                                          <p:tavLst>
                                            <p:tav tm="0">
                                              <p:val>
                                                <p:strVal val="0-#ppt_w/2"/>
                                              </p:val>
                                            </p:tav>
                                            <p:tav tm="100000">
                                              <p:val>
                                                <p:strVal val="#ppt_x"/>
                                              </p:val>
                                            </p:tav>
                                          </p:tavLst>
                                        </p:anim>
                                        <p:anim calcmode="lin" valueType="num" p14:bounceEnd="50000">
                                          <p:cBhvr additive="base">
                                            <p:cTn id="78" dur="500" fill="hold"/>
                                            <p:tgtEl>
                                              <p:spTgt spid="89"/>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14:presetBounceEnd="52000">
                                      <p:stCondLst>
                                        <p:cond delay="0"/>
                                      </p:stCondLst>
                                      <p:childTnLst>
                                        <p:set>
                                          <p:cBhvr>
                                            <p:cTn id="80" dur="1" fill="hold">
                                              <p:stCondLst>
                                                <p:cond delay="0"/>
                                              </p:stCondLst>
                                            </p:cTn>
                                            <p:tgtEl>
                                              <p:spTgt spid="77"/>
                                            </p:tgtEl>
                                            <p:attrNameLst>
                                              <p:attrName>style.visibility</p:attrName>
                                            </p:attrNameLst>
                                          </p:cBhvr>
                                          <p:to>
                                            <p:strVal val="visible"/>
                                          </p:to>
                                        </p:set>
                                        <p:anim calcmode="lin" valueType="num" p14:bounceEnd="52000">
                                          <p:cBhvr additive="base">
                                            <p:cTn id="81" dur="500" fill="hold"/>
                                            <p:tgtEl>
                                              <p:spTgt spid="77"/>
                                            </p:tgtEl>
                                            <p:attrNameLst>
                                              <p:attrName>ppt_x</p:attrName>
                                            </p:attrNameLst>
                                          </p:cBhvr>
                                          <p:tavLst>
                                            <p:tav tm="0">
                                              <p:val>
                                                <p:strVal val="1+#ppt_w/2"/>
                                              </p:val>
                                            </p:tav>
                                            <p:tav tm="100000">
                                              <p:val>
                                                <p:strVal val="#ppt_x"/>
                                              </p:val>
                                            </p:tav>
                                          </p:tavLst>
                                        </p:anim>
                                        <p:anim calcmode="lin" valueType="num" p14:bounceEnd="52000">
                                          <p:cBhvr additive="base">
                                            <p:cTn id="82" dur="500" fill="hold"/>
                                            <p:tgtEl>
                                              <p:spTgt spid="77"/>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52000">
                                      <p:stCondLst>
                                        <p:cond delay="0"/>
                                      </p:stCondLst>
                                      <p:childTnLst>
                                        <p:set>
                                          <p:cBhvr>
                                            <p:cTn id="84" dur="1" fill="hold">
                                              <p:stCondLst>
                                                <p:cond delay="0"/>
                                              </p:stCondLst>
                                            </p:cTn>
                                            <p:tgtEl>
                                              <p:spTgt spid="78"/>
                                            </p:tgtEl>
                                            <p:attrNameLst>
                                              <p:attrName>style.visibility</p:attrName>
                                            </p:attrNameLst>
                                          </p:cBhvr>
                                          <p:to>
                                            <p:strVal val="visible"/>
                                          </p:to>
                                        </p:set>
                                        <p:anim calcmode="lin" valueType="num" p14:bounceEnd="52000">
                                          <p:cBhvr additive="base">
                                            <p:cTn id="85" dur="500" fill="hold"/>
                                            <p:tgtEl>
                                              <p:spTgt spid="78"/>
                                            </p:tgtEl>
                                            <p:attrNameLst>
                                              <p:attrName>ppt_x</p:attrName>
                                            </p:attrNameLst>
                                          </p:cBhvr>
                                          <p:tavLst>
                                            <p:tav tm="0">
                                              <p:val>
                                                <p:strVal val="1+#ppt_w/2"/>
                                              </p:val>
                                            </p:tav>
                                            <p:tav tm="100000">
                                              <p:val>
                                                <p:strVal val="#ppt_x"/>
                                              </p:val>
                                            </p:tav>
                                          </p:tavLst>
                                        </p:anim>
                                        <p:anim calcmode="lin" valueType="num" p14:bounceEnd="52000">
                                          <p:cBhvr additive="base">
                                            <p:cTn id="86" dur="500" fill="hold"/>
                                            <p:tgtEl>
                                              <p:spTgt spid="78"/>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14:presetBounceEnd="52000">
                                      <p:stCondLst>
                                        <p:cond delay="0"/>
                                      </p:stCondLst>
                                      <p:childTnLst>
                                        <p:set>
                                          <p:cBhvr>
                                            <p:cTn id="88" dur="1" fill="hold">
                                              <p:stCondLst>
                                                <p:cond delay="0"/>
                                              </p:stCondLst>
                                            </p:cTn>
                                            <p:tgtEl>
                                              <p:spTgt spid="79"/>
                                            </p:tgtEl>
                                            <p:attrNameLst>
                                              <p:attrName>style.visibility</p:attrName>
                                            </p:attrNameLst>
                                          </p:cBhvr>
                                          <p:to>
                                            <p:strVal val="visible"/>
                                          </p:to>
                                        </p:set>
                                        <p:anim calcmode="lin" valueType="num" p14:bounceEnd="52000">
                                          <p:cBhvr additive="base">
                                            <p:cTn id="89" dur="500" fill="hold"/>
                                            <p:tgtEl>
                                              <p:spTgt spid="79"/>
                                            </p:tgtEl>
                                            <p:attrNameLst>
                                              <p:attrName>ppt_x</p:attrName>
                                            </p:attrNameLst>
                                          </p:cBhvr>
                                          <p:tavLst>
                                            <p:tav tm="0">
                                              <p:val>
                                                <p:strVal val="1+#ppt_w/2"/>
                                              </p:val>
                                            </p:tav>
                                            <p:tav tm="100000">
                                              <p:val>
                                                <p:strVal val="#ppt_x"/>
                                              </p:val>
                                            </p:tav>
                                          </p:tavLst>
                                        </p:anim>
                                        <p:anim calcmode="lin" valueType="num" p14:bounceEnd="52000">
                                          <p:cBhvr additive="base">
                                            <p:cTn id="90" dur="500" fill="hold"/>
                                            <p:tgtEl>
                                              <p:spTgt spid="79"/>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14:presetBounceEnd="52000">
                                      <p:stCondLst>
                                        <p:cond delay="0"/>
                                      </p:stCondLst>
                                      <p:childTnLst>
                                        <p:set>
                                          <p:cBhvr>
                                            <p:cTn id="92" dur="1" fill="hold">
                                              <p:stCondLst>
                                                <p:cond delay="0"/>
                                              </p:stCondLst>
                                            </p:cTn>
                                            <p:tgtEl>
                                              <p:spTgt spid="80"/>
                                            </p:tgtEl>
                                            <p:attrNameLst>
                                              <p:attrName>style.visibility</p:attrName>
                                            </p:attrNameLst>
                                          </p:cBhvr>
                                          <p:to>
                                            <p:strVal val="visible"/>
                                          </p:to>
                                        </p:set>
                                        <p:anim calcmode="lin" valueType="num" p14:bounceEnd="52000">
                                          <p:cBhvr additive="base">
                                            <p:cTn id="93" dur="500" fill="hold"/>
                                            <p:tgtEl>
                                              <p:spTgt spid="80"/>
                                            </p:tgtEl>
                                            <p:attrNameLst>
                                              <p:attrName>ppt_x</p:attrName>
                                            </p:attrNameLst>
                                          </p:cBhvr>
                                          <p:tavLst>
                                            <p:tav tm="0">
                                              <p:val>
                                                <p:strVal val="1+#ppt_w/2"/>
                                              </p:val>
                                            </p:tav>
                                            <p:tav tm="100000">
                                              <p:val>
                                                <p:strVal val="#ppt_x"/>
                                              </p:val>
                                            </p:tav>
                                          </p:tavLst>
                                        </p:anim>
                                        <p:anim calcmode="lin" valueType="num" p14:bounceEnd="52000">
                                          <p:cBhvr additive="base">
                                            <p:cTn id="94" dur="500" fill="hold"/>
                                            <p:tgtEl>
                                              <p:spTgt spid="80"/>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14:presetBounceEnd="52000">
                                      <p:stCondLst>
                                        <p:cond delay="0"/>
                                      </p:stCondLst>
                                      <p:childTnLst>
                                        <p:set>
                                          <p:cBhvr>
                                            <p:cTn id="96" dur="1" fill="hold">
                                              <p:stCondLst>
                                                <p:cond delay="0"/>
                                              </p:stCondLst>
                                            </p:cTn>
                                            <p:tgtEl>
                                              <p:spTgt spid="90"/>
                                            </p:tgtEl>
                                            <p:attrNameLst>
                                              <p:attrName>style.visibility</p:attrName>
                                            </p:attrNameLst>
                                          </p:cBhvr>
                                          <p:to>
                                            <p:strVal val="visible"/>
                                          </p:to>
                                        </p:set>
                                        <p:anim calcmode="lin" valueType="num" p14:bounceEnd="52000">
                                          <p:cBhvr additive="base">
                                            <p:cTn id="97" dur="500" fill="hold"/>
                                            <p:tgtEl>
                                              <p:spTgt spid="90"/>
                                            </p:tgtEl>
                                            <p:attrNameLst>
                                              <p:attrName>ppt_x</p:attrName>
                                            </p:attrNameLst>
                                          </p:cBhvr>
                                          <p:tavLst>
                                            <p:tav tm="0">
                                              <p:val>
                                                <p:strVal val="1+#ppt_w/2"/>
                                              </p:val>
                                            </p:tav>
                                            <p:tav tm="100000">
                                              <p:val>
                                                <p:strVal val="#ppt_x"/>
                                              </p:val>
                                            </p:tav>
                                          </p:tavLst>
                                        </p:anim>
                                        <p:anim calcmode="lin" valueType="num" p14:bounceEnd="52000">
                                          <p:cBhvr additive="base">
                                            <p:cTn id="98" dur="500" fill="hold"/>
                                            <p:tgtEl>
                                              <p:spTgt spid="90"/>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14:presetBounceEnd="52000">
                                      <p:stCondLst>
                                        <p:cond delay="0"/>
                                      </p:stCondLst>
                                      <p:childTnLst>
                                        <p:set>
                                          <p:cBhvr>
                                            <p:cTn id="100" dur="1" fill="hold">
                                              <p:stCondLst>
                                                <p:cond delay="0"/>
                                              </p:stCondLst>
                                            </p:cTn>
                                            <p:tgtEl>
                                              <p:spTgt spid="91"/>
                                            </p:tgtEl>
                                            <p:attrNameLst>
                                              <p:attrName>style.visibility</p:attrName>
                                            </p:attrNameLst>
                                          </p:cBhvr>
                                          <p:to>
                                            <p:strVal val="visible"/>
                                          </p:to>
                                        </p:set>
                                        <p:anim calcmode="lin" valueType="num" p14:bounceEnd="52000">
                                          <p:cBhvr additive="base">
                                            <p:cTn id="101" dur="500" fill="hold"/>
                                            <p:tgtEl>
                                              <p:spTgt spid="91"/>
                                            </p:tgtEl>
                                            <p:attrNameLst>
                                              <p:attrName>ppt_x</p:attrName>
                                            </p:attrNameLst>
                                          </p:cBhvr>
                                          <p:tavLst>
                                            <p:tav tm="0">
                                              <p:val>
                                                <p:strVal val="1+#ppt_w/2"/>
                                              </p:val>
                                            </p:tav>
                                            <p:tav tm="100000">
                                              <p:val>
                                                <p:strVal val="#ppt_x"/>
                                              </p:val>
                                            </p:tav>
                                          </p:tavLst>
                                        </p:anim>
                                        <p:anim calcmode="lin" valueType="num" p14:bounceEnd="52000">
                                          <p:cBhvr additive="base">
                                            <p:cTn id="102" dur="500" fill="hold"/>
                                            <p:tgtEl>
                                              <p:spTgt spid="91"/>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14:presetBounceEnd="52000">
                                      <p:stCondLst>
                                        <p:cond delay="0"/>
                                      </p:stCondLst>
                                      <p:childTnLst>
                                        <p:set>
                                          <p:cBhvr>
                                            <p:cTn id="104" dur="1" fill="hold">
                                              <p:stCondLst>
                                                <p:cond delay="0"/>
                                              </p:stCondLst>
                                            </p:cTn>
                                            <p:tgtEl>
                                              <p:spTgt spid="92"/>
                                            </p:tgtEl>
                                            <p:attrNameLst>
                                              <p:attrName>style.visibility</p:attrName>
                                            </p:attrNameLst>
                                          </p:cBhvr>
                                          <p:to>
                                            <p:strVal val="visible"/>
                                          </p:to>
                                        </p:set>
                                        <p:anim calcmode="lin" valueType="num" p14:bounceEnd="52000">
                                          <p:cBhvr additive="base">
                                            <p:cTn id="105" dur="500" fill="hold"/>
                                            <p:tgtEl>
                                              <p:spTgt spid="92"/>
                                            </p:tgtEl>
                                            <p:attrNameLst>
                                              <p:attrName>ppt_x</p:attrName>
                                            </p:attrNameLst>
                                          </p:cBhvr>
                                          <p:tavLst>
                                            <p:tav tm="0">
                                              <p:val>
                                                <p:strVal val="1+#ppt_w/2"/>
                                              </p:val>
                                            </p:tav>
                                            <p:tav tm="100000">
                                              <p:val>
                                                <p:strVal val="#ppt_x"/>
                                              </p:val>
                                            </p:tav>
                                          </p:tavLst>
                                        </p:anim>
                                        <p:anim calcmode="lin" valueType="num" p14:bounceEnd="52000">
                                          <p:cBhvr additive="base">
                                            <p:cTn id="106" dur="500" fill="hold"/>
                                            <p:tgtEl>
                                              <p:spTgt spid="92"/>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14:presetBounceEnd="52000">
                                      <p:stCondLst>
                                        <p:cond delay="0"/>
                                      </p:stCondLst>
                                      <p:childTnLst>
                                        <p:set>
                                          <p:cBhvr>
                                            <p:cTn id="108" dur="1" fill="hold">
                                              <p:stCondLst>
                                                <p:cond delay="0"/>
                                              </p:stCondLst>
                                            </p:cTn>
                                            <p:tgtEl>
                                              <p:spTgt spid="93"/>
                                            </p:tgtEl>
                                            <p:attrNameLst>
                                              <p:attrName>style.visibility</p:attrName>
                                            </p:attrNameLst>
                                          </p:cBhvr>
                                          <p:to>
                                            <p:strVal val="visible"/>
                                          </p:to>
                                        </p:set>
                                        <p:anim calcmode="lin" valueType="num" p14:bounceEnd="52000">
                                          <p:cBhvr additive="base">
                                            <p:cTn id="109" dur="500" fill="hold"/>
                                            <p:tgtEl>
                                              <p:spTgt spid="93"/>
                                            </p:tgtEl>
                                            <p:attrNameLst>
                                              <p:attrName>ppt_x</p:attrName>
                                            </p:attrNameLst>
                                          </p:cBhvr>
                                          <p:tavLst>
                                            <p:tav tm="0">
                                              <p:val>
                                                <p:strVal val="1+#ppt_w/2"/>
                                              </p:val>
                                            </p:tav>
                                            <p:tav tm="100000">
                                              <p:val>
                                                <p:strVal val="#ppt_x"/>
                                              </p:val>
                                            </p:tav>
                                          </p:tavLst>
                                        </p:anim>
                                        <p:anim calcmode="lin" valueType="num" p14:bounceEnd="52000">
                                          <p:cBhvr additive="base">
                                            <p:cTn id="110" dur="50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6" grpId="0"/>
          <p:bldP spid="87" grpId="0"/>
          <p:bldP spid="88" grpId="0"/>
          <p:bldP spid="89" grpId="0"/>
          <p:bldP spid="90" grpId="0"/>
          <p:bldP spid="91" grpId="0"/>
          <p:bldP spid="92" grpId="0"/>
          <p:bldP spid="93" grpId="0"/>
          <p:bldP spid="94" grpId="0"/>
          <p:bldP spid="95" grpId="0"/>
          <p:bldP spid="96" grpId="0"/>
          <p:bldP spid="9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par>
                                    <p:cTn id="10" presetID="53" presetClass="entr" presetSubtype="16" fill="hold" nodeType="with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p:cTn id="12" dur="500" fill="hold"/>
                                            <p:tgtEl>
                                              <p:spTgt spid="85"/>
                                            </p:tgtEl>
                                            <p:attrNameLst>
                                              <p:attrName>ppt_w</p:attrName>
                                            </p:attrNameLst>
                                          </p:cBhvr>
                                          <p:tavLst>
                                            <p:tav tm="0">
                                              <p:val>
                                                <p:fltVal val="0"/>
                                              </p:val>
                                            </p:tav>
                                            <p:tav tm="100000">
                                              <p:val>
                                                <p:strVal val="#ppt_w"/>
                                              </p:val>
                                            </p:tav>
                                          </p:tavLst>
                                        </p:anim>
                                        <p:anim calcmode="lin" valueType="num">
                                          <p:cBhvr>
                                            <p:cTn id="13" dur="500" fill="hold"/>
                                            <p:tgtEl>
                                              <p:spTgt spid="85"/>
                                            </p:tgtEl>
                                            <p:attrNameLst>
                                              <p:attrName>ppt_h</p:attrName>
                                            </p:attrNameLst>
                                          </p:cBhvr>
                                          <p:tavLst>
                                            <p:tav tm="0">
                                              <p:val>
                                                <p:fltVal val="0"/>
                                              </p:val>
                                            </p:tav>
                                            <p:tav tm="100000">
                                              <p:val>
                                                <p:strVal val="#ppt_h"/>
                                              </p:val>
                                            </p:tav>
                                          </p:tavLst>
                                        </p:anim>
                                        <p:animEffect transition="in" filter="fade">
                                          <p:cBhvr>
                                            <p:cTn id="14" dur="500"/>
                                            <p:tgtEl>
                                              <p:spTgt spid="85"/>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75"/>
                                            </p:tgtEl>
                                            <p:attrNameLst>
                                              <p:attrName>style.visibility</p:attrName>
                                            </p:attrNameLst>
                                          </p:cBhvr>
                                          <p:to>
                                            <p:strVal val="visible"/>
                                          </p:to>
                                        </p:set>
                                        <p:animEffect transition="in" filter="fade">
                                          <p:cBhvr>
                                            <p:cTn id="18" dur="500"/>
                                            <p:tgtEl>
                                              <p:spTgt spid="7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fade">
                                          <p:cBhvr>
                                            <p:cTn id="21" dur="500"/>
                                            <p:tgtEl>
                                              <p:spTgt spid="9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fade">
                                          <p:cBhvr>
                                            <p:cTn id="24" dur="500"/>
                                            <p:tgtEl>
                                              <p:spTgt spid="7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animEffect transition="in" filter="fade">
                                          <p:cBhvr>
                                            <p:cTn id="27" dur="500"/>
                                            <p:tgtEl>
                                              <p:spTgt spid="9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fade">
                                          <p:cBhvr>
                                            <p:cTn id="39" dur="500"/>
                                            <p:tgtEl>
                                              <p:spTgt spid="97"/>
                                            </p:tgtEl>
                                          </p:cBhvr>
                                        </p:animEffect>
                                      </p:childTnLst>
                                    </p:cTn>
                                  </p:par>
                                </p:childTnLst>
                              </p:cTn>
                            </p:par>
                            <p:par>
                              <p:cTn id="40" fill="hold">
                                <p:stCondLst>
                                  <p:cond delay="1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1500"/>
                                </p:stCondLst>
                                <p:childTnLst>
                                  <p:par>
                                    <p:cTn id="47" presetID="2" presetClass="entr" presetSubtype="8" fill="hold" grpId="0" nodeType="afterEffect">
                                      <p:stCondLst>
                                        <p:cond delay="0"/>
                                      </p:stCondLst>
                                      <p:childTnLst>
                                        <p:set>
                                          <p:cBhvr>
                                            <p:cTn id="48" dur="1" fill="hold">
                                              <p:stCondLst>
                                                <p:cond delay="0"/>
                                              </p:stCondLst>
                                            </p:cTn>
                                            <p:tgtEl>
                                              <p:spTgt spid="81"/>
                                            </p:tgtEl>
                                            <p:attrNameLst>
                                              <p:attrName>style.visibility</p:attrName>
                                            </p:attrNameLst>
                                          </p:cBhvr>
                                          <p:to>
                                            <p:strVal val="visible"/>
                                          </p:to>
                                        </p:set>
                                        <p:anim calcmode="lin" valueType="num">
                                          <p:cBhvr additive="base">
                                            <p:cTn id="49" dur="500" fill="hold"/>
                                            <p:tgtEl>
                                              <p:spTgt spid="81"/>
                                            </p:tgtEl>
                                            <p:attrNameLst>
                                              <p:attrName>ppt_x</p:attrName>
                                            </p:attrNameLst>
                                          </p:cBhvr>
                                          <p:tavLst>
                                            <p:tav tm="0">
                                              <p:val>
                                                <p:strVal val="0-#ppt_w/2"/>
                                              </p:val>
                                            </p:tav>
                                            <p:tav tm="100000">
                                              <p:val>
                                                <p:strVal val="#ppt_x"/>
                                              </p:val>
                                            </p:tav>
                                          </p:tavLst>
                                        </p:anim>
                                        <p:anim calcmode="lin" valueType="num">
                                          <p:cBhvr additive="base">
                                            <p:cTn id="50" dur="500" fill="hold"/>
                                            <p:tgtEl>
                                              <p:spTgt spid="81"/>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82"/>
                                            </p:tgtEl>
                                            <p:attrNameLst>
                                              <p:attrName>style.visibility</p:attrName>
                                            </p:attrNameLst>
                                          </p:cBhvr>
                                          <p:to>
                                            <p:strVal val="visible"/>
                                          </p:to>
                                        </p:set>
                                        <p:anim calcmode="lin" valueType="num">
                                          <p:cBhvr additive="base">
                                            <p:cTn id="53" dur="500" fill="hold"/>
                                            <p:tgtEl>
                                              <p:spTgt spid="82"/>
                                            </p:tgtEl>
                                            <p:attrNameLst>
                                              <p:attrName>ppt_x</p:attrName>
                                            </p:attrNameLst>
                                          </p:cBhvr>
                                          <p:tavLst>
                                            <p:tav tm="0">
                                              <p:val>
                                                <p:strVal val="0-#ppt_w/2"/>
                                              </p:val>
                                            </p:tav>
                                            <p:tav tm="100000">
                                              <p:val>
                                                <p:strVal val="#ppt_x"/>
                                              </p:val>
                                            </p:tav>
                                          </p:tavLst>
                                        </p:anim>
                                        <p:anim calcmode="lin" valueType="num">
                                          <p:cBhvr additive="base">
                                            <p:cTn id="54" dur="500" fill="hold"/>
                                            <p:tgtEl>
                                              <p:spTgt spid="82"/>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83"/>
                                            </p:tgtEl>
                                            <p:attrNameLst>
                                              <p:attrName>style.visibility</p:attrName>
                                            </p:attrNameLst>
                                          </p:cBhvr>
                                          <p:to>
                                            <p:strVal val="visible"/>
                                          </p:to>
                                        </p:set>
                                        <p:anim calcmode="lin" valueType="num">
                                          <p:cBhvr additive="base">
                                            <p:cTn id="57" dur="500" fill="hold"/>
                                            <p:tgtEl>
                                              <p:spTgt spid="83"/>
                                            </p:tgtEl>
                                            <p:attrNameLst>
                                              <p:attrName>ppt_x</p:attrName>
                                            </p:attrNameLst>
                                          </p:cBhvr>
                                          <p:tavLst>
                                            <p:tav tm="0">
                                              <p:val>
                                                <p:strVal val="0-#ppt_w/2"/>
                                              </p:val>
                                            </p:tav>
                                            <p:tav tm="100000">
                                              <p:val>
                                                <p:strVal val="#ppt_x"/>
                                              </p:val>
                                            </p:tav>
                                          </p:tavLst>
                                        </p:anim>
                                        <p:anim calcmode="lin" valueType="num">
                                          <p:cBhvr additive="base">
                                            <p:cTn id="58" dur="500" fill="hold"/>
                                            <p:tgtEl>
                                              <p:spTgt spid="83"/>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84"/>
                                            </p:tgtEl>
                                            <p:attrNameLst>
                                              <p:attrName>style.visibility</p:attrName>
                                            </p:attrNameLst>
                                          </p:cBhvr>
                                          <p:to>
                                            <p:strVal val="visible"/>
                                          </p:to>
                                        </p:set>
                                        <p:anim calcmode="lin" valueType="num">
                                          <p:cBhvr additive="base">
                                            <p:cTn id="61" dur="500" fill="hold"/>
                                            <p:tgtEl>
                                              <p:spTgt spid="84"/>
                                            </p:tgtEl>
                                            <p:attrNameLst>
                                              <p:attrName>ppt_x</p:attrName>
                                            </p:attrNameLst>
                                          </p:cBhvr>
                                          <p:tavLst>
                                            <p:tav tm="0">
                                              <p:val>
                                                <p:strVal val="0-#ppt_w/2"/>
                                              </p:val>
                                            </p:tav>
                                            <p:tav tm="100000">
                                              <p:val>
                                                <p:strVal val="#ppt_x"/>
                                              </p:val>
                                            </p:tav>
                                          </p:tavLst>
                                        </p:anim>
                                        <p:anim calcmode="lin" valueType="num">
                                          <p:cBhvr additive="base">
                                            <p:cTn id="62" dur="500" fill="hold"/>
                                            <p:tgtEl>
                                              <p:spTgt spid="84"/>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additive="base">
                                            <p:cTn id="65" dur="500" fill="hold"/>
                                            <p:tgtEl>
                                              <p:spTgt spid="86"/>
                                            </p:tgtEl>
                                            <p:attrNameLst>
                                              <p:attrName>ppt_x</p:attrName>
                                            </p:attrNameLst>
                                          </p:cBhvr>
                                          <p:tavLst>
                                            <p:tav tm="0">
                                              <p:val>
                                                <p:strVal val="0-#ppt_w/2"/>
                                              </p:val>
                                            </p:tav>
                                            <p:tav tm="100000">
                                              <p:val>
                                                <p:strVal val="#ppt_x"/>
                                              </p:val>
                                            </p:tav>
                                          </p:tavLst>
                                        </p:anim>
                                        <p:anim calcmode="lin" valueType="num">
                                          <p:cBhvr additive="base">
                                            <p:cTn id="66" dur="500" fill="hold"/>
                                            <p:tgtEl>
                                              <p:spTgt spid="86"/>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87"/>
                                            </p:tgtEl>
                                            <p:attrNameLst>
                                              <p:attrName>style.visibility</p:attrName>
                                            </p:attrNameLst>
                                          </p:cBhvr>
                                          <p:to>
                                            <p:strVal val="visible"/>
                                          </p:to>
                                        </p:set>
                                        <p:anim calcmode="lin" valueType="num">
                                          <p:cBhvr additive="base">
                                            <p:cTn id="69" dur="500" fill="hold"/>
                                            <p:tgtEl>
                                              <p:spTgt spid="87"/>
                                            </p:tgtEl>
                                            <p:attrNameLst>
                                              <p:attrName>ppt_x</p:attrName>
                                            </p:attrNameLst>
                                          </p:cBhvr>
                                          <p:tavLst>
                                            <p:tav tm="0">
                                              <p:val>
                                                <p:strVal val="0-#ppt_w/2"/>
                                              </p:val>
                                            </p:tav>
                                            <p:tav tm="100000">
                                              <p:val>
                                                <p:strVal val="#ppt_x"/>
                                              </p:val>
                                            </p:tav>
                                          </p:tavLst>
                                        </p:anim>
                                        <p:anim calcmode="lin" valueType="num">
                                          <p:cBhvr additive="base">
                                            <p:cTn id="70" dur="500" fill="hold"/>
                                            <p:tgtEl>
                                              <p:spTgt spid="87"/>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88"/>
                                            </p:tgtEl>
                                            <p:attrNameLst>
                                              <p:attrName>style.visibility</p:attrName>
                                            </p:attrNameLst>
                                          </p:cBhvr>
                                          <p:to>
                                            <p:strVal val="visible"/>
                                          </p:to>
                                        </p:set>
                                        <p:anim calcmode="lin" valueType="num">
                                          <p:cBhvr additive="base">
                                            <p:cTn id="73" dur="500" fill="hold"/>
                                            <p:tgtEl>
                                              <p:spTgt spid="88"/>
                                            </p:tgtEl>
                                            <p:attrNameLst>
                                              <p:attrName>ppt_x</p:attrName>
                                            </p:attrNameLst>
                                          </p:cBhvr>
                                          <p:tavLst>
                                            <p:tav tm="0">
                                              <p:val>
                                                <p:strVal val="0-#ppt_w/2"/>
                                              </p:val>
                                            </p:tav>
                                            <p:tav tm="100000">
                                              <p:val>
                                                <p:strVal val="#ppt_x"/>
                                              </p:val>
                                            </p:tav>
                                          </p:tavLst>
                                        </p:anim>
                                        <p:anim calcmode="lin" valueType="num">
                                          <p:cBhvr additive="base">
                                            <p:cTn id="74" dur="500" fill="hold"/>
                                            <p:tgtEl>
                                              <p:spTgt spid="88"/>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89"/>
                                            </p:tgtEl>
                                            <p:attrNameLst>
                                              <p:attrName>style.visibility</p:attrName>
                                            </p:attrNameLst>
                                          </p:cBhvr>
                                          <p:to>
                                            <p:strVal val="visible"/>
                                          </p:to>
                                        </p:set>
                                        <p:anim calcmode="lin" valueType="num">
                                          <p:cBhvr additive="base">
                                            <p:cTn id="77" dur="500" fill="hold"/>
                                            <p:tgtEl>
                                              <p:spTgt spid="89"/>
                                            </p:tgtEl>
                                            <p:attrNameLst>
                                              <p:attrName>ppt_x</p:attrName>
                                            </p:attrNameLst>
                                          </p:cBhvr>
                                          <p:tavLst>
                                            <p:tav tm="0">
                                              <p:val>
                                                <p:strVal val="0-#ppt_w/2"/>
                                              </p:val>
                                            </p:tav>
                                            <p:tav tm="100000">
                                              <p:val>
                                                <p:strVal val="#ppt_x"/>
                                              </p:val>
                                            </p:tav>
                                          </p:tavLst>
                                        </p:anim>
                                        <p:anim calcmode="lin" valueType="num">
                                          <p:cBhvr additive="base">
                                            <p:cTn id="78" dur="500" fill="hold"/>
                                            <p:tgtEl>
                                              <p:spTgt spid="89"/>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77"/>
                                            </p:tgtEl>
                                            <p:attrNameLst>
                                              <p:attrName>style.visibility</p:attrName>
                                            </p:attrNameLst>
                                          </p:cBhvr>
                                          <p:to>
                                            <p:strVal val="visible"/>
                                          </p:to>
                                        </p:set>
                                        <p:anim calcmode="lin" valueType="num">
                                          <p:cBhvr additive="base">
                                            <p:cTn id="81" dur="500" fill="hold"/>
                                            <p:tgtEl>
                                              <p:spTgt spid="77"/>
                                            </p:tgtEl>
                                            <p:attrNameLst>
                                              <p:attrName>ppt_x</p:attrName>
                                            </p:attrNameLst>
                                          </p:cBhvr>
                                          <p:tavLst>
                                            <p:tav tm="0">
                                              <p:val>
                                                <p:strVal val="1+#ppt_w/2"/>
                                              </p:val>
                                            </p:tav>
                                            <p:tav tm="100000">
                                              <p:val>
                                                <p:strVal val="#ppt_x"/>
                                              </p:val>
                                            </p:tav>
                                          </p:tavLst>
                                        </p:anim>
                                        <p:anim calcmode="lin" valueType="num">
                                          <p:cBhvr additive="base">
                                            <p:cTn id="82" dur="500" fill="hold"/>
                                            <p:tgtEl>
                                              <p:spTgt spid="77"/>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78"/>
                                            </p:tgtEl>
                                            <p:attrNameLst>
                                              <p:attrName>style.visibility</p:attrName>
                                            </p:attrNameLst>
                                          </p:cBhvr>
                                          <p:to>
                                            <p:strVal val="visible"/>
                                          </p:to>
                                        </p:set>
                                        <p:anim calcmode="lin" valueType="num">
                                          <p:cBhvr additive="base">
                                            <p:cTn id="85" dur="500" fill="hold"/>
                                            <p:tgtEl>
                                              <p:spTgt spid="78"/>
                                            </p:tgtEl>
                                            <p:attrNameLst>
                                              <p:attrName>ppt_x</p:attrName>
                                            </p:attrNameLst>
                                          </p:cBhvr>
                                          <p:tavLst>
                                            <p:tav tm="0">
                                              <p:val>
                                                <p:strVal val="1+#ppt_w/2"/>
                                              </p:val>
                                            </p:tav>
                                            <p:tav tm="100000">
                                              <p:val>
                                                <p:strVal val="#ppt_x"/>
                                              </p:val>
                                            </p:tav>
                                          </p:tavLst>
                                        </p:anim>
                                        <p:anim calcmode="lin" valueType="num">
                                          <p:cBhvr additive="base">
                                            <p:cTn id="86" dur="500" fill="hold"/>
                                            <p:tgtEl>
                                              <p:spTgt spid="78"/>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79"/>
                                            </p:tgtEl>
                                            <p:attrNameLst>
                                              <p:attrName>style.visibility</p:attrName>
                                            </p:attrNameLst>
                                          </p:cBhvr>
                                          <p:to>
                                            <p:strVal val="visible"/>
                                          </p:to>
                                        </p:set>
                                        <p:anim calcmode="lin" valueType="num">
                                          <p:cBhvr additive="base">
                                            <p:cTn id="89" dur="500" fill="hold"/>
                                            <p:tgtEl>
                                              <p:spTgt spid="79"/>
                                            </p:tgtEl>
                                            <p:attrNameLst>
                                              <p:attrName>ppt_x</p:attrName>
                                            </p:attrNameLst>
                                          </p:cBhvr>
                                          <p:tavLst>
                                            <p:tav tm="0">
                                              <p:val>
                                                <p:strVal val="1+#ppt_w/2"/>
                                              </p:val>
                                            </p:tav>
                                            <p:tav tm="100000">
                                              <p:val>
                                                <p:strVal val="#ppt_x"/>
                                              </p:val>
                                            </p:tav>
                                          </p:tavLst>
                                        </p:anim>
                                        <p:anim calcmode="lin" valueType="num">
                                          <p:cBhvr additive="base">
                                            <p:cTn id="90" dur="500" fill="hold"/>
                                            <p:tgtEl>
                                              <p:spTgt spid="79"/>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80"/>
                                            </p:tgtEl>
                                            <p:attrNameLst>
                                              <p:attrName>style.visibility</p:attrName>
                                            </p:attrNameLst>
                                          </p:cBhvr>
                                          <p:to>
                                            <p:strVal val="visible"/>
                                          </p:to>
                                        </p:set>
                                        <p:anim calcmode="lin" valueType="num">
                                          <p:cBhvr additive="base">
                                            <p:cTn id="93" dur="500" fill="hold"/>
                                            <p:tgtEl>
                                              <p:spTgt spid="80"/>
                                            </p:tgtEl>
                                            <p:attrNameLst>
                                              <p:attrName>ppt_x</p:attrName>
                                            </p:attrNameLst>
                                          </p:cBhvr>
                                          <p:tavLst>
                                            <p:tav tm="0">
                                              <p:val>
                                                <p:strVal val="1+#ppt_w/2"/>
                                              </p:val>
                                            </p:tav>
                                            <p:tav tm="100000">
                                              <p:val>
                                                <p:strVal val="#ppt_x"/>
                                              </p:val>
                                            </p:tav>
                                          </p:tavLst>
                                        </p:anim>
                                        <p:anim calcmode="lin" valueType="num">
                                          <p:cBhvr additive="base">
                                            <p:cTn id="94" dur="500" fill="hold"/>
                                            <p:tgtEl>
                                              <p:spTgt spid="80"/>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0"/>
                                      </p:stCondLst>
                                      <p:childTnLst>
                                        <p:set>
                                          <p:cBhvr>
                                            <p:cTn id="96" dur="1" fill="hold">
                                              <p:stCondLst>
                                                <p:cond delay="0"/>
                                              </p:stCondLst>
                                            </p:cTn>
                                            <p:tgtEl>
                                              <p:spTgt spid="90"/>
                                            </p:tgtEl>
                                            <p:attrNameLst>
                                              <p:attrName>style.visibility</p:attrName>
                                            </p:attrNameLst>
                                          </p:cBhvr>
                                          <p:to>
                                            <p:strVal val="visible"/>
                                          </p:to>
                                        </p:set>
                                        <p:anim calcmode="lin" valueType="num">
                                          <p:cBhvr additive="base">
                                            <p:cTn id="97" dur="500" fill="hold"/>
                                            <p:tgtEl>
                                              <p:spTgt spid="90"/>
                                            </p:tgtEl>
                                            <p:attrNameLst>
                                              <p:attrName>ppt_x</p:attrName>
                                            </p:attrNameLst>
                                          </p:cBhvr>
                                          <p:tavLst>
                                            <p:tav tm="0">
                                              <p:val>
                                                <p:strVal val="1+#ppt_w/2"/>
                                              </p:val>
                                            </p:tav>
                                            <p:tav tm="100000">
                                              <p:val>
                                                <p:strVal val="#ppt_x"/>
                                              </p:val>
                                            </p:tav>
                                          </p:tavLst>
                                        </p:anim>
                                        <p:anim calcmode="lin" valueType="num">
                                          <p:cBhvr additive="base">
                                            <p:cTn id="98" dur="500" fill="hold"/>
                                            <p:tgtEl>
                                              <p:spTgt spid="90"/>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91"/>
                                            </p:tgtEl>
                                            <p:attrNameLst>
                                              <p:attrName>style.visibility</p:attrName>
                                            </p:attrNameLst>
                                          </p:cBhvr>
                                          <p:to>
                                            <p:strVal val="visible"/>
                                          </p:to>
                                        </p:set>
                                        <p:anim calcmode="lin" valueType="num">
                                          <p:cBhvr additive="base">
                                            <p:cTn id="101" dur="500" fill="hold"/>
                                            <p:tgtEl>
                                              <p:spTgt spid="91"/>
                                            </p:tgtEl>
                                            <p:attrNameLst>
                                              <p:attrName>ppt_x</p:attrName>
                                            </p:attrNameLst>
                                          </p:cBhvr>
                                          <p:tavLst>
                                            <p:tav tm="0">
                                              <p:val>
                                                <p:strVal val="1+#ppt_w/2"/>
                                              </p:val>
                                            </p:tav>
                                            <p:tav tm="100000">
                                              <p:val>
                                                <p:strVal val="#ppt_x"/>
                                              </p:val>
                                            </p:tav>
                                          </p:tavLst>
                                        </p:anim>
                                        <p:anim calcmode="lin" valueType="num">
                                          <p:cBhvr additive="base">
                                            <p:cTn id="102" dur="500" fill="hold"/>
                                            <p:tgtEl>
                                              <p:spTgt spid="91"/>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92"/>
                                            </p:tgtEl>
                                            <p:attrNameLst>
                                              <p:attrName>style.visibility</p:attrName>
                                            </p:attrNameLst>
                                          </p:cBhvr>
                                          <p:to>
                                            <p:strVal val="visible"/>
                                          </p:to>
                                        </p:set>
                                        <p:anim calcmode="lin" valueType="num">
                                          <p:cBhvr additive="base">
                                            <p:cTn id="105" dur="500" fill="hold"/>
                                            <p:tgtEl>
                                              <p:spTgt spid="92"/>
                                            </p:tgtEl>
                                            <p:attrNameLst>
                                              <p:attrName>ppt_x</p:attrName>
                                            </p:attrNameLst>
                                          </p:cBhvr>
                                          <p:tavLst>
                                            <p:tav tm="0">
                                              <p:val>
                                                <p:strVal val="1+#ppt_w/2"/>
                                              </p:val>
                                            </p:tav>
                                            <p:tav tm="100000">
                                              <p:val>
                                                <p:strVal val="#ppt_x"/>
                                              </p:val>
                                            </p:tav>
                                          </p:tavLst>
                                        </p:anim>
                                        <p:anim calcmode="lin" valueType="num">
                                          <p:cBhvr additive="base">
                                            <p:cTn id="106" dur="500" fill="hold"/>
                                            <p:tgtEl>
                                              <p:spTgt spid="92"/>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93"/>
                                            </p:tgtEl>
                                            <p:attrNameLst>
                                              <p:attrName>style.visibility</p:attrName>
                                            </p:attrNameLst>
                                          </p:cBhvr>
                                          <p:to>
                                            <p:strVal val="visible"/>
                                          </p:to>
                                        </p:set>
                                        <p:anim calcmode="lin" valueType="num">
                                          <p:cBhvr additive="base">
                                            <p:cTn id="109" dur="500" fill="hold"/>
                                            <p:tgtEl>
                                              <p:spTgt spid="93"/>
                                            </p:tgtEl>
                                            <p:attrNameLst>
                                              <p:attrName>ppt_x</p:attrName>
                                            </p:attrNameLst>
                                          </p:cBhvr>
                                          <p:tavLst>
                                            <p:tav tm="0">
                                              <p:val>
                                                <p:strVal val="1+#ppt_w/2"/>
                                              </p:val>
                                            </p:tav>
                                            <p:tav tm="100000">
                                              <p:val>
                                                <p:strVal val="#ppt_x"/>
                                              </p:val>
                                            </p:tav>
                                          </p:tavLst>
                                        </p:anim>
                                        <p:anim calcmode="lin" valueType="num">
                                          <p:cBhvr additive="base">
                                            <p:cTn id="110" dur="50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6" grpId="0"/>
          <p:bldP spid="87" grpId="0"/>
          <p:bldP spid="88" grpId="0"/>
          <p:bldP spid="89" grpId="0"/>
          <p:bldP spid="90" grpId="0"/>
          <p:bldP spid="91" grpId="0"/>
          <p:bldP spid="92" grpId="0"/>
          <p:bldP spid="93" grpId="0"/>
          <p:bldP spid="94" grpId="0"/>
          <p:bldP spid="95" grpId="0"/>
          <p:bldP spid="96" grpId="0"/>
          <p:bldP spid="9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组合 77"/>
          <p:cNvGrpSpPr/>
          <p:nvPr/>
        </p:nvGrpSpPr>
        <p:grpSpPr>
          <a:xfrm>
            <a:off x="838298" y="1595339"/>
            <a:ext cx="7154764" cy="2701498"/>
            <a:chOff x="800852" y="1553690"/>
            <a:chExt cx="7154764" cy="2701498"/>
          </a:xfrm>
        </p:grpSpPr>
        <p:grpSp>
          <p:nvGrpSpPr>
            <p:cNvPr id="79" name="组合 78"/>
            <p:cNvGrpSpPr/>
            <p:nvPr/>
          </p:nvGrpSpPr>
          <p:grpSpPr>
            <a:xfrm>
              <a:off x="1115616" y="1685156"/>
              <a:ext cx="6840000" cy="2247138"/>
              <a:chOff x="1160682" y="1707654"/>
              <a:chExt cx="6840000" cy="2247138"/>
            </a:xfrm>
          </p:grpSpPr>
          <p:cxnSp>
            <p:nvCxnSpPr>
              <p:cNvPr id="98" name="直接箭头连接符 97"/>
              <p:cNvCxnSpPr/>
              <p:nvPr/>
            </p:nvCxnSpPr>
            <p:spPr>
              <a:xfrm>
                <a:off x="1160682" y="3939902"/>
                <a:ext cx="6840000" cy="0"/>
              </a:xfrm>
              <a:prstGeom prst="straightConnector1">
                <a:avLst/>
              </a:prstGeom>
              <a:noFill/>
              <a:ln w="38100" cap="flat" cmpd="sng" algn="ctr">
                <a:solidFill>
                  <a:srgbClr val="5F5F5F"/>
                </a:solidFill>
                <a:prstDash val="solid"/>
                <a:tailEnd type="arrow"/>
              </a:ln>
              <a:effectLst/>
            </p:spPr>
          </p:cxnSp>
          <p:cxnSp>
            <p:nvCxnSpPr>
              <p:cNvPr id="99" name="直接连接符 98"/>
              <p:cNvCxnSpPr/>
              <p:nvPr/>
            </p:nvCxnSpPr>
            <p:spPr>
              <a:xfrm>
                <a:off x="1428662" y="3846792"/>
                <a:ext cx="0" cy="108000"/>
              </a:xfrm>
              <a:prstGeom prst="line">
                <a:avLst/>
              </a:prstGeom>
              <a:noFill/>
              <a:ln w="38100" cap="flat" cmpd="sng" algn="ctr">
                <a:solidFill>
                  <a:srgbClr val="5F5F5F"/>
                </a:solidFill>
                <a:prstDash val="solid"/>
              </a:ln>
              <a:effectLst/>
            </p:spPr>
          </p:cxnSp>
          <p:cxnSp>
            <p:nvCxnSpPr>
              <p:cNvPr id="100" name="直接连接符 99"/>
              <p:cNvCxnSpPr/>
              <p:nvPr/>
            </p:nvCxnSpPr>
            <p:spPr>
              <a:xfrm>
                <a:off x="1982813" y="3846792"/>
                <a:ext cx="0" cy="108000"/>
              </a:xfrm>
              <a:prstGeom prst="line">
                <a:avLst/>
              </a:prstGeom>
              <a:noFill/>
              <a:ln w="38100" cap="flat" cmpd="sng" algn="ctr">
                <a:solidFill>
                  <a:srgbClr val="5F5F5F"/>
                </a:solidFill>
                <a:prstDash val="solid"/>
              </a:ln>
              <a:effectLst/>
            </p:spPr>
          </p:cxnSp>
          <p:cxnSp>
            <p:nvCxnSpPr>
              <p:cNvPr id="101" name="直接连接符 100"/>
              <p:cNvCxnSpPr/>
              <p:nvPr/>
            </p:nvCxnSpPr>
            <p:spPr>
              <a:xfrm>
                <a:off x="2536964" y="3846792"/>
                <a:ext cx="0" cy="108000"/>
              </a:xfrm>
              <a:prstGeom prst="line">
                <a:avLst/>
              </a:prstGeom>
              <a:noFill/>
              <a:ln w="38100" cap="flat" cmpd="sng" algn="ctr">
                <a:solidFill>
                  <a:srgbClr val="5F5F5F"/>
                </a:solidFill>
                <a:prstDash val="solid"/>
              </a:ln>
              <a:effectLst/>
            </p:spPr>
          </p:cxnSp>
          <p:cxnSp>
            <p:nvCxnSpPr>
              <p:cNvPr id="102" name="直接连接符 101"/>
              <p:cNvCxnSpPr/>
              <p:nvPr/>
            </p:nvCxnSpPr>
            <p:spPr>
              <a:xfrm>
                <a:off x="3091115" y="3846792"/>
                <a:ext cx="0" cy="108000"/>
              </a:xfrm>
              <a:prstGeom prst="line">
                <a:avLst/>
              </a:prstGeom>
              <a:noFill/>
              <a:ln w="38100" cap="flat" cmpd="sng" algn="ctr">
                <a:solidFill>
                  <a:srgbClr val="5F5F5F"/>
                </a:solidFill>
                <a:prstDash val="solid"/>
              </a:ln>
              <a:effectLst/>
            </p:spPr>
          </p:cxnSp>
          <p:cxnSp>
            <p:nvCxnSpPr>
              <p:cNvPr id="103" name="直接连接符 102"/>
              <p:cNvCxnSpPr/>
              <p:nvPr/>
            </p:nvCxnSpPr>
            <p:spPr>
              <a:xfrm>
                <a:off x="3645266" y="3846792"/>
                <a:ext cx="0" cy="108000"/>
              </a:xfrm>
              <a:prstGeom prst="line">
                <a:avLst/>
              </a:prstGeom>
              <a:noFill/>
              <a:ln w="38100" cap="flat" cmpd="sng" algn="ctr">
                <a:solidFill>
                  <a:srgbClr val="5F5F5F"/>
                </a:solidFill>
                <a:prstDash val="solid"/>
              </a:ln>
              <a:effectLst/>
            </p:spPr>
          </p:cxnSp>
          <p:cxnSp>
            <p:nvCxnSpPr>
              <p:cNvPr id="104" name="直接连接符 103"/>
              <p:cNvCxnSpPr/>
              <p:nvPr/>
            </p:nvCxnSpPr>
            <p:spPr>
              <a:xfrm>
                <a:off x="4199417" y="3846792"/>
                <a:ext cx="0" cy="108000"/>
              </a:xfrm>
              <a:prstGeom prst="line">
                <a:avLst/>
              </a:prstGeom>
              <a:noFill/>
              <a:ln w="38100" cap="flat" cmpd="sng" algn="ctr">
                <a:solidFill>
                  <a:srgbClr val="5F5F5F"/>
                </a:solidFill>
                <a:prstDash val="solid"/>
              </a:ln>
              <a:effectLst/>
            </p:spPr>
          </p:cxnSp>
          <p:cxnSp>
            <p:nvCxnSpPr>
              <p:cNvPr id="105" name="直接连接符 104"/>
              <p:cNvCxnSpPr/>
              <p:nvPr/>
            </p:nvCxnSpPr>
            <p:spPr>
              <a:xfrm>
                <a:off x="4753568" y="3846792"/>
                <a:ext cx="0" cy="108000"/>
              </a:xfrm>
              <a:prstGeom prst="line">
                <a:avLst/>
              </a:prstGeom>
              <a:noFill/>
              <a:ln w="38100" cap="flat" cmpd="sng" algn="ctr">
                <a:solidFill>
                  <a:srgbClr val="5F5F5F"/>
                </a:solidFill>
                <a:prstDash val="solid"/>
              </a:ln>
              <a:effectLst/>
            </p:spPr>
          </p:cxnSp>
          <p:cxnSp>
            <p:nvCxnSpPr>
              <p:cNvPr id="106" name="直接连接符 105"/>
              <p:cNvCxnSpPr/>
              <p:nvPr/>
            </p:nvCxnSpPr>
            <p:spPr>
              <a:xfrm>
                <a:off x="5307719" y="3846792"/>
                <a:ext cx="0" cy="108000"/>
              </a:xfrm>
              <a:prstGeom prst="line">
                <a:avLst/>
              </a:prstGeom>
              <a:noFill/>
              <a:ln w="38100" cap="flat" cmpd="sng" algn="ctr">
                <a:solidFill>
                  <a:srgbClr val="5F5F5F"/>
                </a:solidFill>
                <a:prstDash val="solid"/>
              </a:ln>
              <a:effectLst/>
            </p:spPr>
          </p:cxnSp>
          <p:cxnSp>
            <p:nvCxnSpPr>
              <p:cNvPr id="107" name="直接连接符 106"/>
              <p:cNvCxnSpPr/>
              <p:nvPr/>
            </p:nvCxnSpPr>
            <p:spPr>
              <a:xfrm>
                <a:off x="5861870" y="3846792"/>
                <a:ext cx="0" cy="108000"/>
              </a:xfrm>
              <a:prstGeom prst="line">
                <a:avLst/>
              </a:prstGeom>
              <a:noFill/>
              <a:ln w="38100" cap="flat" cmpd="sng" algn="ctr">
                <a:solidFill>
                  <a:srgbClr val="5F5F5F"/>
                </a:solidFill>
                <a:prstDash val="solid"/>
              </a:ln>
              <a:effectLst/>
            </p:spPr>
          </p:cxnSp>
          <p:cxnSp>
            <p:nvCxnSpPr>
              <p:cNvPr id="108" name="直接连接符 107"/>
              <p:cNvCxnSpPr/>
              <p:nvPr/>
            </p:nvCxnSpPr>
            <p:spPr>
              <a:xfrm>
                <a:off x="6416021" y="3846792"/>
                <a:ext cx="0" cy="108000"/>
              </a:xfrm>
              <a:prstGeom prst="line">
                <a:avLst/>
              </a:prstGeom>
              <a:noFill/>
              <a:ln w="38100" cap="flat" cmpd="sng" algn="ctr">
                <a:solidFill>
                  <a:srgbClr val="5F5F5F"/>
                </a:solidFill>
                <a:prstDash val="solid"/>
              </a:ln>
              <a:effectLst/>
            </p:spPr>
          </p:cxnSp>
          <p:cxnSp>
            <p:nvCxnSpPr>
              <p:cNvPr id="109" name="直接连接符 108"/>
              <p:cNvCxnSpPr/>
              <p:nvPr/>
            </p:nvCxnSpPr>
            <p:spPr>
              <a:xfrm>
                <a:off x="6970172" y="3846792"/>
                <a:ext cx="0" cy="108000"/>
              </a:xfrm>
              <a:prstGeom prst="line">
                <a:avLst/>
              </a:prstGeom>
              <a:noFill/>
              <a:ln w="38100" cap="flat" cmpd="sng" algn="ctr">
                <a:solidFill>
                  <a:srgbClr val="5F5F5F"/>
                </a:solidFill>
                <a:prstDash val="solid"/>
              </a:ln>
              <a:effectLst/>
            </p:spPr>
          </p:cxnSp>
          <p:cxnSp>
            <p:nvCxnSpPr>
              <p:cNvPr id="110" name="直接连接符 109"/>
              <p:cNvCxnSpPr/>
              <p:nvPr/>
            </p:nvCxnSpPr>
            <p:spPr>
              <a:xfrm>
                <a:off x="7524328" y="3846792"/>
                <a:ext cx="0" cy="108000"/>
              </a:xfrm>
              <a:prstGeom prst="line">
                <a:avLst/>
              </a:prstGeom>
              <a:noFill/>
              <a:ln w="38100" cap="flat" cmpd="sng" algn="ctr">
                <a:solidFill>
                  <a:srgbClr val="5F5F5F"/>
                </a:solidFill>
                <a:prstDash val="solid"/>
              </a:ln>
              <a:effectLst/>
            </p:spPr>
          </p:cxnSp>
          <p:cxnSp>
            <p:nvCxnSpPr>
              <p:cNvPr id="111" name="直接连接符 110"/>
              <p:cNvCxnSpPr/>
              <p:nvPr/>
            </p:nvCxnSpPr>
            <p:spPr>
              <a:xfrm>
                <a:off x="1428662" y="3507854"/>
                <a:ext cx="6300000" cy="0"/>
              </a:xfrm>
              <a:prstGeom prst="line">
                <a:avLst/>
              </a:prstGeom>
              <a:noFill/>
              <a:ln w="9525" cap="flat" cmpd="sng" algn="ctr">
                <a:solidFill>
                  <a:srgbClr val="969696"/>
                </a:solidFill>
                <a:prstDash val="sysDash"/>
              </a:ln>
              <a:effectLst/>
            </p:spPr>
          </p:cxnSp>
          <p:cxnSp>
            <p:nvCxnSpPr>
              <p:cNvPr id="112" name="直接连接符 111"/>
              <p:cNvCxnSpPr/>
              <p:nvPr/>
            </p:nvCxnSpPr>
            <p:spPr>
              <a:xfrm>
                <a:off x="1428662" y="3147814"/>
                <a:ext cx="6300000" cy="0"/>
              </a:xfrm>
              <a:prstGeom prst="line">
                <a:avLst/>
              </a:prstGeom>
              <a:noFill/>
              <a:ln w="9525" cap="flat" cmpd="sng" algn="ctr">
                <a:solidFill>
                  <a:srgbClr val="969696"/>
                </a:solidFill>
                <a:prstDash val="sysDash"/>
              </a:ln>
              <a:effectLst/>
            </p:spPr>
          </p:cxnSp>
          <p:cxnSp>
            <p:nvCxnSpPr>
              <p:cNvPr id="113" name="直接连接符 112"/>
              <p:cNvCxnSpPr/>
              <p:nvPr/>
            </p:nvCxnSpPr>
            <p:spPr>
              <a:xfrm>
                <a:off x="1428662" y="2787774"/>
                <a:ext cx="6300000" cy="0"/>
              </a:xfrm>
              <a:prstGeom prst="line">
                <a:avLst/>
              </a:prstGeom>
              <a:noFill/>
              <a:ln w="9525" cap="flat" cmpd="sng" algn="ctr">
                <a:solidFill>
                  <a:srgbClr val="969696"/>
                </a:solidFill>
                <a:prstDash val="sysDash"/>
              </a:ln>
              <a:effectLst/>
            </p:spPr>
          </p:cxnSp>
          <p:cxnSp>
            <p:nvCxnSpPr>
              <p:cNvPr id="114" name="直接连接符 113"/>
              <p:cNvCxnSpPr/>
              <p:nvPr/>
            </p:nvCxnSpPr>
            <p:spPr>
              <a:xfrm>
                <a:off x="1428662" y="2427734"/>
                <a:ext cx="6300000" cy="0"/>
              </a:xfrm>
              <a:prstGeom prst="line">
                <a:avLst/>
              </a:prstGeom>
              <a:noFill/>
              <a:ln w="9525" cap="flat" cmpd="sng" algn="ctr">
                <a:solidFill>
                  <a:srgbClr val="969696"/>
                </a:solidFill>
                <a:prstDash val="sysDash"/>
              </a:ln>
              <a:effectLst/>
            </p:spPr>
          </p:cxnSp>
          <p:cxnSp>
            <p:nvCxnSpPr>
              <p:cNvPr id="115" name="直接连接符 114"/>
              <p:cNvCxnSpPr/>
              <p:nvPr/>
            </p:nvCxnSpPr>
            <p:spPr>
              <a:xfrm>
                <a:off x="1428662" y="2067694"/>
                <a:ext cx="6300000" cy="0"/>
              </a:xfrm>
              <a:prstGeom prst="line">
                <a:avLst/>
              </a:prstGeom>
              <a:noFill/>
              <a:ln w="9525" cap="flat" cmpd="sng" algn="ctr">
                <a:solidFill>
                  <a:srgbClr val="969696"/>
                </a:solidFill>
                <a:prstDash val="sysDash"/>
              </a:ln>
              <a:effectLst/>
            </p:spPr>
          </p:cxnSp>
          <p:cxnSp>
            <p:nvCxnSpPr>
              <p:cNvPr id="116" name="直接连接符 115"/>
              <p:cNvCxnSpPr/>
              <p:nvPr/>
            </p:nvCxnSpPr>
            <p:spPr>
              <a:xfrm>
                <a:off x="1428662" y="1707654"/>
                <a:ext cx="6300000" cy="0"/>
              </a:xfrm>
              <a:prstGeom prst="line">
                <a:avLst/>
              </a:prstGeom>
              <a:noFill/>
              <a:ln w="9525" cap="flat" cmpd="sng" algn="ctr">
                <a:solidFill>
                  <a:srgbClr val="969696"/>
                </a:solidFill>
                <a:prstDash val="sysDash"/>
              </a:ln>
              <a:effectLst/>
            </p:spPr>
          </p:cxnSp>
        </p:grpSp>
        <p:sp>
          <p:nvSpPr>
            <p:cNvPr id="80" name="TextBox 42"/>
            <p:cNvSpPr txBox="1"/>
            <p:nvPr/>
          </p:nvSpPr>
          <p:spPr>
            <a:xfrm>
              <a:off x="1201495" y="3978189"/>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01</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81" name="TextBox 43"/>
            <p:cNvSpPr txBox="1"/>
            <p:nvPr/>
          </p:nvSpPr>
          <p:spPr>
            <a:xfrm>
              <a:off x="1755646" y="3978189"/>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02</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82" name="TextBox 44"/>
            <p:cNvSpPr txBox="1"/>
            <p:nvPr/>
          </p:nvSpPr>
          <p:spPr>
            <a:xfrm>
              <a:off x="2309797" y="3978188"/>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03</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83" name="TextBox 45"/>
            <p:cNvSpPr txBox="1"/>
            <p:nvPr/>
          </p:nvSpPr>
          <p:spPr>
            <a:xfrm>
              <a:off x="2863948" y="3978187"/>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04</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84" name="TextBox 46"/>
            <p:cNvSpPr txBox="1"/>
            <p:nvPr/>
          </p:nvSpPr>
          <p:spPr>
            <a:xfrm>
              <a:off x="3418099" y="3978186"/>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05</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85" name="TextBox 47"/>
            <p:cNvSpPr txBox="1"/>
            <p:nvPr/>
          </p:nvSpPr>
          <p:spPr>
            <a:xfrm>
              <a:off x="3972250" y="3978185"/>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06</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86" name="TextBox 48"/>
            <p:cNvSpPr txBox="1"/>
            <p:nvPr/>
          </p:nvSpPr>
          <p:spPr>
            <a:xfrm>
              <a:off x="4526401" y="3978184"/>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07</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87" name="TextBox 49"/>
            <p:cNvSpPr txBox="1"/>
            <p:nvPr/>
          </p:nvSpPr>
          <p:spPr>
            <a:xfrm>
              <a:off x="5080552" y="3978183"/>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08</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88" name="TextBox 50"/>
            <p:cNvSpPr txBox="1"/>
            <p:nvPr/>
          </p:nvSpPr>
          <p:spPr>
            <a:xfrm>
              <a:off x="5634703" y="3978182"/>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09</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89" name="TextBox 51"/>
            <p:cNvSpPr txBox="1"/>
            <p:nvPr/>
          </p:nvSpPr>
          <p:spPr>
            <a:xfrm>
              <a:off x="6188854" y="3978181"/>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10</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90" name="TextBox 52"/>
            <p:cNvSpPr txBox="1"/>
            <p:nvPr/>
          </p:nvSpPr>
          <p:spPr>
            <a:xfrm>
              <a:off x="6743005" y="3978180"/>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11</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91" name="TextBox 53"/>
            <p:cNvSpPr txBox="1"/>
            <p:nvPr/>
          </p:nvSpPr>
          <p:spPr>
            <a:xfrm>
              <a:off x="7297156" y="3978179"/>
              <a:ext cx="3642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12</a:t>
              </a: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endParaRPr>
            </a:p>
          </p:txBody>
        </p:sp>
        <p:sp>
          <p:nvSpPr>
            <p:cNvPr id="92" name="TextBox 54"/>
            <p:cNvSpPr txBox="1"/>
            <p:nvPr/>
          </p:nvSpPr>
          <p:spPr>
            <a:xfrm>
              <a:off x="800852" y="3353890"/>
              <a:ext cx="45878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rPr>
                <a:t>10P</a:t>
              </a:r>
              <a:endParaRPr kumimoji="0" lang="zh-CN" altLang="en-US"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endParaRPr>
            </a:p>
          </p:txBody>
        </p:sp>
        <p:sp>
          <p:nvSpPr>
            <p:cNvPr id="93" name="TextBox 55"/>
            <p:cNvSpPr txBox="1"/>
            <p:nvPr/>
          </p:nvSpPr>
          <p:spPr>
            <a:xfrm>
              <a:off x="800852" y="2993850"/>
              <a:ext cx="45878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rPr>
                <a:t>20P</a:t>
              </a:r>
              <a:endParaRPr kumimoji="0" lang="zh-CN" altLang="en-US"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endParaRPr>
            </a:p>
          </p:txBody>
        </p:sp>
        <p:sp>
          <p:nvSpPr>
            <p:cNvPr id="94" name="TextBox 56"/>
            <p:cNvSpPr txBox="1"/>
            <p:nvPr/>
          </p:nvSpPr>
          <p:spPr>
            <a:xfrm>
              <a:off x="800852" y="2633810"/>
              <a:ext cx="45878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rPr>
                <a:t>30P</a:t>
              </a:r>
              <a:endParaRPr kumimoji="0" lang="zh-CN" altLang="en-US"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endParaRPr>
            </a:p>
          </p:txBody>
        </p:sp>
        <p:sp>
          <p:nvSpPr>
            <p:cNvPr id="95" name="TextBox 57"/>
            <p:cNvSpPr txBox="1"/>
            <p:nvPr/>
          </p:nvSpPr>
          <p:spPr>
            <a:xfrm>
              <a:off x="800852" y="2273770"/>
              <a:ext cx="45878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rPr>
                <a:t>40P</a:t>
              </a:r>
              <a:endParaRPr kumimoji="0" lang="zh-CN" altLang="en-US"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endParaRPr>
            </a:p>
          </p:txBody>
        </p:sp>
        <p:sp>
          <p:nvSpPr>
            <p:cNvPr id="96" name="TextBox 58"/>
            <p:cNvSpPr txBox="1"/>
            <p:nvPr/>
          </p:nvSpPr>
          <p:spPr>
            <a:xfrm>
              <a:off x="800852" y="1913730"/>
              <a:ext cx="45878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rPr>
                <a:t>50P</a:t>
              </a:r>
              <a:endParaRPr kumimoji="0" lang="zh-CN" altLang="en-US"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endParaRPr>
            </a:p>
          </p:txBody>
        </p:sp>
        <p:sp>
          <p:nvSpPr>
            <p:cNvPr id="97" name="TextBox 59"/>
            <p:cNvSpPr txBox="1"/>
            <p:nvPr/>
          </p:nvSpPr>
          <p:spPr>
            <a:xfrm>
              <a:off x="800852" y="1553690"/>
              <a:ext cx="45878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rPr>
                <a:t>60P</a:t>
              </a:r>
              <a:endParaRPr kumimoji="0" lang="zh-CN" altLang="en-US" sz="1200" b="0" i="0" u="none" strike="noStrike" kern="0" cap="none" spc="0" normalizeH="0" baseline="0" noProof="0" dirty="0" smtClean="0">
                <a:ln>
                  <a:noFill/>
                </a:ln>
                <a:solidFill>
                  <a:srgbClr val="5F5F5F"/>
                </a:solidFill>
                <a:effectLst/>
                <a:uLnTx/>
                <a:uFillTx/>
                <a:latin typeface="微软雅黑" pitchFamily="34" charset="-122"/>
                <a:ea typeface="微软雅黑" pitchFamily="34" charset="-122"/>
              </a:endParaRPr>
            </a:p>
          </p:txBody>
        </p:sp>
      </p:grpSp>
      <p:grpSp>
        <p:nvGrpSpPr>
          <p:cNvPr id="117" name="组合 116"/>
          <p:cNvGrpSpPr/>
          <p:nvPr/>
        </p:nvGrpSpPr>
        <p:grpSpPr>
          <a:xfrm>
            <a:off x="1313042" y="2086845"/>
            <a:ext cx="6311661" cy="1394546"/>
            <a:chOff x="1275596" y="1911128"/>
            <a:chExt cx="6311661" cy="1394546"/>
          </a:xfrm>
          <a:solidFill>
            <a:srgbClr val="DF0024"/>
          </a:solidFill>
        </p:grpSpPr>
        <p:sp>
          <p:nvSpPr>
            <p:cNvPr id="118" name="椭圆 117"/>
            <p:cNvSpPr/>
            <p:nvPr/>
          </p:nvSpPr>
          <p:spPr bwMode="auto">
            <a:xfrm>
              <a:off x="1275596" y="2955208"/>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19" name="椭圆 118"/>
            <p:cNvSpPr/>
            <p:nvPr/>
          </p:nvSpPr>
          <p:spPr bwMode="auto">
            <a:xfrm>
              <a:off x="1829747" y="2883248"/>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0" name="椭圆 119"/>
            <p:cNvSpPr/>
            <p:nvPr/>
          </p:nvSpPr>
          <p:spPr bwMode="auto">
            <a:xfrm>
              <a:off x="2383898" y="2523208"/>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1" name="椭圆 120"/>
            <p:cNvSpPr/>
            <p:nvPr/>
          </p:nvSpPr>
          <p:spPr bwMode="auto">
            <a:xfrm>
              <a:off x="2938049" y="3089674"/>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2" name="椭圆 121"/>
            <p:cNvSpPr/>
            <p:nvPr/>
          </p:nvSpPr>
          <p:spPr bwMode="auto">
            <a:xfrm>
              <a:off x="3492200" y="2706044"/>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3" name="椭圆 122"/>
            <p:cNvSpPr/>
            <p:nvPr/>
          </p:nvSpPr>
          <p:spPr bwMode="auto">
            <a:xfrm>
              <a:off x="4046351" y="2996880"/>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4" name="椭圆 123"/>
            <p:cNvSpPr/>
            <p:nvPr/>
          </p:nvSpPr>
          <p:spPr bwMode="auto">
            <a:xfrm>
              <a:off x="4600502" y="2695106"/>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5" name="椭圆 124"/>
            <p:cNvSpPr/>
            <p:nvPr/>
          </p:nvSpPr>
          <p:spPr bwMode="auto">
            <a:xfrm>
              <a:off x="5154653" y="2442092"/>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6" name="椭圆 125"/>
            <p:cNvSpPr/>
            <p:nvPr/>
          </p:nvSpPr>
          <p:spPr bwMode="auto">
            <a:xfrm>
              <a:off x="5708804" y="1911128"/>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7" name="椭圆 126"/>
            <p:cNvSpPr/>
            <p:nvPr/>
          </p:nvSpPr>
          <p:spPr bwMode="auto">
            <a:xfrm>
              <a:off x="6262955" y="2490044"/>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8" name="椭圆 127"/>
            <p:cNvSpPr/>
            <p:nvPr/>
          </p:nvSpPr>
          <p:spPr bwMode="auto">
            <a:xfrm>
              <a:off x="6817106" y="2739208"/>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9" name="椭圆 128"/>
            <p:cNvSpPr/>
            <p:nvPr/>
          </p:nvSpPr>
          <p:spPr bwMode="auto">
            <a:xfrm>
              <a:off x="7371257" y="2658092"/>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black"/>
                </a:solidFill>
                <a:effectLst/>
                <a:uLnTx/>
                <a:uFillTx/>
              </a:endParaRPr>
            </a:p>
          </p:txBody>
        </p:sp>
        <p:cxnSp>
          <p:nvCxnSpPr>
            <p:cNvPr id="130" name="直接连接符 129"/>
            <p:cNvCxnSpPr>
              <a:stCxn id="118" idx="6"/>
              <a:endCxn id="119" idx="2"/>
            </p:cNvCxnSpPr>
            <p:nvPr/>
          </p:nvCxnSpPr>
          <p:spPr>
            <a:xfrm flipV="1">
              <a:off x="1491596" y="2991248"/>
              <a:ext cx="338151" cy="71960"/>
            </a:xfrm>
            <a:prstGeom prst="line">
              <a:avLst/>
            </a:prstGeom>
            <a:grpFill/>
            <a:ln w="9525" cap="flat" cmpd="sng" algn="ctr">
              <a:solidFill>
                <a:srgbClr val="DF0024"/>
              </a:solidFill>
              <a:prstDash val="solid"/>
            </a:ln>
            <a:effectLst/>
          </p:spPr>
        </p:cxnSp>
        <p:cxnSp>
          <p:nvCxnSpPr>
            <p:cNvPr id="131" name="直接连接符 130"/>
            <p:cNvCxnSpPr>
              <a:stCxn id="119" idx="6"/>
              <a:endCxn id="120" idx="2"/>
            </p:cNvCxnSpPr>
            <p:nvPr/>
          </p:nvCxnSpPr>
          <p:spPr>
            <a:xfrm flipV="1">
              <a:off x="2045747" y="2631208"/>
              <a:ext cx="338151" cy="360040"/>
            </a:xfrm>
            <a:prstGeom prst="line">
              <a:avLst/>
            </a:prstGeom>
            <a:grpFill/>
            <a:ln w="9525" cap="flat" cmpd="sng" algn="ctr">
              <a:solidFill>
                <a:srgbClr val="DF0024"/>
              </a:solidFill>
              <a:prstDash val="solid"/>
            </a:ln>
            <a:effectLst/>
          </p:spPr>
        </p:cxnSp>
        <p:cxnSp>
          <p:nvCxnSpPr>
            <p:cNvPr id="132" name="直接连接符 131"/>
            <p:cNvCxnSpPr>
              <a:stCxn id="120" idx="6"/>
              <a:endCxn id="121" idx="2"/>
            </p:cNvCxnSpPr>
            <p:nvPr/>
          </p:nvCxnSpPr>
          <p:spPr>
            <a:xfrm>
              <a:off x="2599898" y="2631208"/>
              <a:ext cx="338151" cy="566466"/>
            </a:xfrm>
            <a:prstGeom prst="line">
              <a:avLst/>
            </a:prstGeom>
            <a:grpFill/>
            <a:ln w="9525" cap="flat" cmpd="sng" algn="ctr">
              <a:solidFill>
                <a:srgbClr val="DF0024"/>
              </a:solidFill>
              <a:prstDash val="solid"/>
            </a:ln>
            <a:effectLst/>
          </p:spPr>
        </p:cxnSp>
        <p:cxnSp>
          <p:nvCxnSpPr>
            <p:cNvPr id="133" name="直接连接符 132"/>
            <p:cNvCxnSpPr>
              <a:stCxn id="121" idx="6"/>
              <a:endCxn id="122" idx="2"/>
            </p:cNvCxnSpPr>
            <p:nvPr/>
          </p:nvCxnSpPr>
          <p:spPr>
            <a:xfrm flipV="1">
              <a:off x="3154049" y="2814044"/>
              <a:ext cx="338151" cy="383630"/>
            </a:xfrm>
            <a:prstGeom prst="line">
              <a:avLst/>
            </a:prstGeom>
            <a:grpFill/>
            <a:ln w="9525" cap="flat" cmpd="sng" algn="ctr">
              <a:solidFill>
                <a:srgbClr val="DF0024"/>
              </a:solidFill>
              <a:prstDash val="solid"/>
            </a:ln>
            <a:effectLst/>
          </p:spPr>
        </p:cxnSp>
        <p:cxnSp>
          <p:nvCxnSpPr>
            <p:cNvPr id="134" name="直接连接符 133"/>
            <p:cNvCxnSpPr>
              <a:stCxn id="122" idx="6"/>
              <a:endCxn id="123" idx="2"/>
            </p:cNvCxnSpPr>
            <p:nvPr/>
          </p:nvCxnSpPr>
          <p:spPr>
            <a:xfrm>
              <a:off x="3708200" y="2814044"/>
              <a:ext cx="338151" cy="290836"/>
            </a:xfrm>
            <a:prstGeom prst="line">
              <a:avLst/>
            </a:prstGeom>
            <a:grpFill/>
            <a:ln w="9525" cap="flat" cmpd="sng" algn="ctr">
              <a:solidFill>
                <a:srgbClr val="DF0024"/>
              </a:solidFill>
              <a:prstDash val="solid"/>
            </a:ln>
            <a:effectLst/>
          </p:spPr>
        </p:cxnSp>
        <p:cxnSp>
          <p:nvCxnSpPr>
            <p:cNvPr id="135" name="直接连接符 134"/>
            <p:cNvCxnSpPr>
              <a:stCxn id="123" idx="6"/>
              <a:endCxn id="124" idx="2"/>
            </p:cNvCxnSpPr>
            <p:nvPr/>
          </p:nvCxnSpPr>
          <p:spPr>
            <a:xfrm flipV="1">
              <a:off x="4262351" y="2803106"/>
              <a:ext cx="338151" cy="301774"/>
            </a:xfrm>
            <a:prstGeom prst="line">
              <a:avLst/>
            </a:prstGeom>
            <a:grpFill/>
            <a:ln w="9525" cap="flat" cmpd="sng" algn="ctr">
              <a:solidFill>
                <a:srgbClr val="DF0024"/>
              </a:solidFill>
              <a:prstDash val="solid"/>
            </a:ln>
            <a:effectLst/>
          </p:spPr>
        </p:cxnSp>
        <p:cxnSp>
          <p:nvCxnSpPr>
            <p:cNvPr id="136" name="直接连接符 135"/>
            <p:cNvCxnSpPr>
              <a:stCxn id="124" idx="6"/>
              <a:endCxn id="125" idx="2"/>
            </p:cNvCxnSpPr>
            <p:nvPr/>
          </p:nvCxnSpPr>
          <p:spPr>
            <a:xfrm flipV="1">
              <a:off x="4816502" y="2550092"/>
              <a:ext cx="338151" cy="253014"/>
            </a:xfrm>
            <a:prstGeom prst="line">
              <a:avLst/>
            </a:prstGeom>
            <a:grpFill/>
            <a:ln w="9525" cap="flat" cmpd="sng" algn="ctr">
              <a:solidFill>
                <a:srgbClr val="DF0024"/>
              </a:solidFill>
              <a:prstDash val="solid"/>
            </a:ln>
            <a:effectLst/>
          </p:spPr>
        </p:cxnSp>
        <p:cxnSp>
          <p:nvCxnSpPr>
            <p:cNvPr id="137" name="直接连接符 136"/>
            <p:cNvCxnSpPr>
              <a:stCxn id="125" idx="6"/>
              <a:endCxn id="126" idx="2"/>
            </p:cNvCxnSpPr>
            <p:nvPr/>
          </p:nvCxnSpPr>
          <p:spPr>
            <a:xfrm flipV="1">
              <a:off x="5370653" y="2019128"/>
              <a:ext cx="338151" cy="530964"/>
            </a:xfrm>
            <a:prstGeom prst="line">
              <a:avLst/>
            </a:prstGeom>
            <a:grpFill/>
            <a:ln w="9525" cap="flat" cmpd="sng" algn="ctr">
              <a:solidFill>
                <a:srgbClr val="DF0024"/>
              </a:solidFill>
              <a:prstDash val="solid"/>
            </a:ln>
            <a:effectLst/>
          </p:spPr>
        </p:cxnSp>
        <p:cxnSp>
          <p:nvCxnSpPr>
            <p:cNvPr id="138" name="直接连接符 137"/>
            <p:cNvCxnSpPr>
              <a:stCxn id="126" idx="6"/>
              <a:endCxn id="127" idx="2"/>
            </p:cNvCxnSpPr>
            <p:nvPr/>
          </p:nvCxnSpPr>
          <p:spPr>
            <a:xfrm>
              <a:off x="5924804" y="2019128"/>
              <a:ext cx="338151" cy="578916"/>
            </a:xfrm>
            <a:prstGeom prst="line">
              <a:avLst/>
            </a:prstGeom>
            <a:grpFill/>
            <a:ln w="9525" cap="flat" cmpd="sng" algn="ctr">
              <a:solidFill>
                <a:srgbClr val="DF0024"/>
              </a:solidFill>
              <a:prstDash val="solid"/>
            </a:ln>
            <a:effectLst/>
          </p:spPr>
        </p:cxnSp>
        <p:cxnSp>
          <p:nvCxnSpPr>
            <p:cNvPr id="139" name="直接连接符 138"/>
            <p:cNvCxnSpPr>
              <a:stCxn id="127" idx="6"/>
              <a:endCxn id="128" idx="2"/>
            </p:cNvCxnSpPr>
            <p:nvPr/>
          </p:nvCxnSpPr>
          <p:spPr>
            <a:xfrm>
              <a:off x="6478955" y="2598044"/>
              <a:ext cx="338151" cy="249164"/>
            </a:xfrm>
            <a:prstGeom prst="line">
              <a:avLst/>
            </a:prstGeom>
            <a:grpFill/>
            <a:ln w="9525" cap="flat" cmpd="sng" algn="ctr">
              <a:solidFill>
                <a:srgbClr val="DF0024"/>
              </a:solidFill>
              <a:prstDash val="solid"/>
            </a:ln>
            <a:effectLst/>
          </p:spPr>
        </p:cxnSp>
        <p:cxnSp>
          <p:nvCxnSpPr>
            <p:cNvPr id="140" name="直接连接符 139"/>
            <p:cNvCxnSpPr>
              <a:stCxn id="128" idx="6"/>
              <a:endCxn id="129" idx="2"/>
            </p:cNvCxnSpPr>
            <p:nvPr/>
          </p:nvCxnSpPr>
          <p:spPr>
            <a:xfrm flipV="1">
              <a:off x="7033106" y="2766092"/>
              <a:ext cx="338151" cy="81116"/>
            </a:xfrm>
            <a:prstGeom prst="line">
              <a:avLst/>
            </a:prstGeom>
            <a:grpFill/>
            <a:ln w="9525" cap="flat" cmpd="sng" algn="ctr">
              <a:solidFill>
                <a:srgbClr val="DF0024"/>
              </a:solidFill>
              <a:prstDash val="solid"/>
            </a:ln>
            <a:effectLst/>
          </p:spPr>
        </p:cxnSp>
      </p:grpSp>
      <p:grpSp>
        <p:nvGrpSpPr>
          <p:cNvPr id="141" name="组合 140"/>
          <p:cNvGrpSpPr/>
          <p:nvPr/>
        </p:nvGrpSpPr>
        <p:grpSpPr>
          <a:xfrm>
            <a:off x="5672149" y="895394"/>
            <a:ext cx="2326467" cy="1102611"/>
            <a:chOff x="5634703" y="525909"/>
            <a:chExt cx="2326467" cy="1102611"/>
          </a:xfrm>
        </p:grpSpPr>
        <p:sp>
          <p:nvSpPr>
            <p:cNvPr id="142" name="矩形 141"/>
            <p:cNvSpPr/>
            <p:nvPr/>
          </p:nvSpPr>
          <p:spPr>
            <a:xfrm>
              <a:off x="5816804" y="915566"/>
              <a:ext cx="1995556" cy="360000"/>
            </a:xfrm>
            <a:prstGeom prst="rect">
              <a:avLst/>
            </a:prstGeom>
            <a:solidFill>
              <a:srgbClr val="36363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cxnSp>
          <p:nvCxnSpPr>
            <p:cNvPr id="143" name="直接连接符 142"/>
            <p:cNvCxnSpPr>
              <a:stCxn id="142" idx="1"/>
              <a:endCxn id="126" idx="0"/>
            </p:cNvCxnSpPr>
            <p:nvPr/>
          </p:nvCxnSpPr>
          <p:spPr>
            <a:xfrm>
              <a:off x="5816804" y="1095566"/>
              <a:ext cx="0" cy="532954"/>
            </a:xfrm>
            <a:prstGeom prst="line">
              <a:avLst/>
            </a:prstGeom>
            <a:noFill/>
            <a:ln w="9525" cap="flat" cmpd="sng" algn="ctr">
              <a:solidFill>
                <a:srgbClr val="363636"/>
              </a:solidFill>
              <a:prstDash val="solid"/>
            </a:ln>
            <a:effectLst/>
          </p:spPr>
        </p:cxnSp>
        <p:sp>
          <p:nvSpPr>
            <p:cNvPr id="144" name="矩形 143"/>
            <p:cNvSpPr/>
            <p:nvPr/>
          </p:nvSpPr>
          <p:spPr>
            <a:xfrm>
              <a:off x="5744804" y="915566"/>
              <a:ext cx="72000" cy="360000"/>
            </a:xfrm>
            <a:prstGeom prst="rect">
              <a:avLst/>
            </a:prstGeom>
            <a:solidFill>
              <a:srgbClr val="E1E1E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sp>
          <p:nvSpPr>
            <p:cNvPr id="145" name="TextBox 138"/>
            <p:cNvSpPr txBox="1"/>
            <p:nvPr/>
          </p:nvSpPr>
          <p:spPr>
            <a:xfrm>
              <a:off x="5939392" y="943852"/>
              <a:ext cx="2021778"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最高完成量说明标题 </a:t>
              </a:r>
            </a:p>
          </p:txBody>
        </p:sp>
        <p:sp>
          <p:nvSpPr>
            <p:cNvPr id="146" name="TextBox 139"/>
            <p:cNvSpPr txBox="1"/>
            <p:nvPr/>
          </p:nvSpPr>
          <p:spPr>
            <a:xfrm>
              <a:off x="5634703" y="525909"/>
              <a:ext cx="76495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DF0024"/>
                  </a:solidFill>
                  <a:effectLst/>
                  <a:uLnTx/>
                  <a:uFillTx/>
                  <a:latin typeface="微软雅黑" pitchFamily="34" charset="-122"/>
                  <a:ea typeface="微软雅黑" pitchFamily="34" charset="-122"/>
                </a:rPr>
                <a:t>49P</a:t>
              </a:r>
              <a:endParaRPr kumimoji="0" lang="zh-CN" altLang="en-US" sz="2400" b="1" i="0" u="none" strike="noStrike" kern="0" cap="none" spc="0" normalizeH="0" baseline="0" noProof="0" dirty="0" smtClean="0">
                <a:ln>
                  <a:noFill/>
                </a:ln>
                <a:solidFill>
                  <a:srgbClr val="DF0024"/>
                </a:solidFill>
                <a:effectLst/>
                <a:uLnTx/>
                <a:uFillTx/>
                <a:latin typeface="微软雅黑" pitchFamily="34" charset="-122"/>
                <a:ea typeface="微软雅黑" pitchFamily="34" charset="-122"/>
              </a:endParaRPr>
            </a:p>
          </p:txBody>
        </p:sp>
      </p:grpSp>
      <p:grpSp>
        <p:nvGrpSpPr>
          <p:cNvPr id="147" name="组合 146"/>
          <p:cNvGrpSpPr/>
          <p:nvPr/>
        </p:nvGrpSpPr>
        <p:grpSpPr>
          <a:xfrm>
            <a:off x="2901394" y="1565722"/>
            <a:ext cx="2251504" cy="1610829"/>
            <a:chOff x="5634703" y="510648"/>
            <a:chExt cx="2251504" cy="1610829"/>
          </a:xfrm>
        </p:grpSpPr>
        <p:sp>
          <p:nvSpPr>
            <p:cNvPr id="148" name="矩形 147"/>
            <p:cNvSpPr/>
            <p:nvPr/>
          </p:nvSpPr>
          <p:spPr>
            <a:xfrm>
              <a:off x="5816804" y="915566"/>
              <a:ext cx="1995556" cy="360000"/>
            </a:xfrm>
            <a:prstGeom prst="rect">
              <a:avLst/>
            </a:prstGeom>
            <a:solidFill>
              <a:srgbClr val="36363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cxnSp>
          <p:nvCxnSpPr>
            <p:cNvPr id="149" name="直接连接符 148"/>
            <p:cNvCxnSpPr>
              <a:stCxn id="148" idx="1"/>
              <a:endCxn id="121" idx="0"/>
            </p:cNvCxnSpPr>
            <p:nvPr/>
          </p:nvCxnSpPr>
          <p:spPr>
            <a:xfrm>
              <a:off x="5816804" y="1095566"/>
              <a:ext cx="0" cy="1025911"/>
            </a:xfrm>
            <a:prstGeom prst="line">
              <a:avLst/>
            </a:prstGeom>
            <a:noFill/>
            <a:ln w="9525" cap="flat" cmpd="sng" algn="ctr">
              <a:solidFill>
                <a:srgbClr val="363636"/>
              </a:solidFill>
              <a:prstDash val="solid"/>
            </a:ln>
            <a:effectLst/>
          </p:spPr>
        </p:cxnSp>
        <p:sp>
          <p:nvSpPr>
            <p:cNvPr id="150" name="矩形 149"/>
            <p:cNvSpPr/>
            <p:nvPr/>
          </p:nvSpPr>
          <p:spPr>
            <a:xfrm>
              <a:off x="5744804" y="915566"/>
              <a:ext cx="72000" cy="360000"/>
            </a:xfrm>
            <a:prstGeom prst="rect">
              <a:avLst/>
            </a:prstGeom>
            <a:solidFill>
              <a:srgbClr val="E1E1E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sp>
          <p:nvSpPr>
            <p:cNvPr id="151" name="TextBox 144"/>
            <p:cNvSpPr txBox="1"/>
            <p:nvPr/>
          </p:nvSpPr>
          <p:spPr>
            <a:xfrm>
              <a:off x="5864429" y="943852"/>
              <a:ext cx="2021778"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最低完成量说明标题 </a:t>
              </a:r>
            </a:p>
          </p:txBody>
        </p:sp>
        <p:sp>
          <p:nvSpPr>
            <p:cNvPr id="152" name="TextBox 145"/>
            <p:cNvSpPr txBox="1"/>
            <p:nvPr/>
          </p:nvSpPr>
          <p:spPr>
            <a:xfrm>
              <a:off x="5634703" y="510648"/>
              <a:ext cx="76495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DF0024"/>
                  </a:solidFill>
                  <a:effectLst/>
                  <a:uLnTx/>
                  <a:uFillTx/>
                  <a:latin typeface="微软雅黑" pitchFamily="34" charset="-122"/>
                  <a:ea typeface="微软雅黑" pitchFamily="34" charset="-122"/>
                </a:rPr>
                <a:t>12P</a:t>
              </a:r>
              <a:endParaRPr kumimoji="0" lang="zh-CN" altLang="en-US" sz="2400" b="1" i="0" u="none" strike="noStrike" kern="0" cap="none" spc="0" normalizeH="0" baseline="0" noProof="0" dirty="0" smtClean="0">
                <a:ln>
                  <a:noFill/>
                </a:ln>
                <a:solidFill>
                  <a:srgbClr val="DF0024"/>
                </a:solidFill>
                <a:effectLst/>
                <a:uLnTx/>
                <a:uFillTx/>
                <a:latin typeface="微软雅黑" pitchFamily="34" charset="-122"/>
                <a:ea typeface="微软雅黑" pitchFamily="34" charset="-122"/>
              </a:endParaRPr>
            </a:p>
          </p:txBody>
        </p:sp>
      </p:grpSp>
      <p:sp>
        <p:nvSpPr>
          <p:cNvPr id="153" name="TextBox 146"/>
          <p:cNvSpPr txBox="1"/>
          <p:nvPr/>
        </p:nvSpPr>
        <p:spPr>
          <a:xfrm>
            <a:off x="1621840" y="4460222"/>
            <a:ext cx="5859846" cy="461024"/>
          </a:xfrm>
          <a:prstGeom prst="rect">
            <a:avLst/>
          </a:prstGeom>
          <a:noFill/>
        </p:spPr>
        <p:txBody>
          <a:bodyPr wrap="square" rtlCol="0">
            <a:spAutoFit/>
          </a:bodyPr>
          <a:lstStyle/>
          <a:p>
            <a:pPr algn="ctr" fontAlgn="auto">
              <a:lnSpc>
                <a:spcPts val="1500"/>
              </a:lnSpc>
              <a:spcBef>
                <a:spcPts val="0"/>
              </a:spcBef>
              <a:spcAft>
                <a:spcPts val="0"/>
              </a:spcAft>
            </a:pPr>
            <a:r>
              <a:rPr lang="zh-CN" altLang="en-US" sz="1100" dirty="0" smtClean="0">
                <a:solidFill>
                  <a:srgbClr val="000000"/>
                </a:solidFill>
                <a:latin typeface="微软雅黑" pitchFamily="34" charset="-122"/>
                <a:ea typeface="微软雅黑" pitchFamily="34" charset="-122"/>
              </a:rPr>
              <a:t>在此输入</a:t>
            </a:r>
            <a:r>
              <a:rPr lang="zh-CN" altLang="en-US" sz="1100" dirty="0">
                <a:solidFill>
                  <a:srgbClr val="000000"/>
                </a:solidFill>
                <a:latin typeface="微软雅黑" pitchFamily="34" charset="-122"/>
                <a:ea typeface="微软雅黑" pitchFamily="34" charset="-122"/>
              </a:rPr>
              <a:t>说明文字在此输入说明</a:t>
            </a:r>
            <a:r>
              <a:rPr lang="zh-CN" altLang="en-US" sz="1100" dirty="0" smtClean="0">
                <a:solidFill>
                  <a:srgbClr val="000000"/>
                </a:solidFill>
                <a:latin typeface="微软雅黑" pitchFamily="34" charset="-122"/>
                <a:ea typeface="微软雅黑" pitchFamily="34" charset="-122"/>
              </a:rPr>
              <a:t>文字在此</a:t>
            </a:r>
            <a:r>
              <a:rPr lang="zh-CN" altLang="en-US" sz="1100" dirty="0">
                <a:solidFill>
                  <a:srgbClr val="000000"/>
                </a:solidFill>
                <a:latin typeface="微软雅黑" pitchFamily="34" charset="-122"/>
                <a:ea typeface="微软雅黑" pitchFamily="34" charset="-122"/>
              </a:rPr>
              <a:t>输入说明</a:t>
            </a:r>
            <a:r>
              <a:rPr lang="zh-CN" altLang="en-US" sz="1100" dirty="0" smtClean="0">
                <a:solidFill>
                  <a:srgbClr val="000000"/>
                </a:solidFill>
                <a:latin typeface="微软雅黑" pitchFamily="34" charset="-122"/>
                <a:ea typeface="微软雅黑" pitchFamily="34" charset="-122"/>
              </a:rPr>
              <a:t>文字在此</a:t>
            </a:r>
            <a:r>
              <a:rPr lang="zh-CN" altLang="en-US" sz="1100" dirty="0">
                <a:solidFill>
                  <a:srgbClr val="000000"/>
                </a:solidFill>
                <a:latin typeface="微软雅黑" pitchFamily="34" charset="-122"/>
                <a:ea typeface="微软雅黑" pitchFamily="34" charset="-122"/>
              </a:rPr>
              <a:t>输入说明文字</a:t>
            </a:r>
          </a:p>
          <a:p>
            <a:pPr algn="ctr" fontAlgn="auto">
              <a:lnSpc>
                <a:spcPts val="1500"/>
              </a:lnSpc>
              <a:spcBef>
                <a:spcPts val="0"/>
              </a:spcBef>
              <a:spcAft>
                <a:spcPts val="0"/>
              </a:spcAft>
            </a:pPr>
            <a:endParaRPr lang="zh-CN" altLang="en-US" sz="1100"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1681583941"/>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1000"/>
                                        <p:tgtEl>
                                          <p:spTgt spid="153"/>
                                        </p:tgtEl>
                                      </p:cBhvr>
                                    </p:animEffect>
                                    <p:anim calcmode="lin" valueType="num">
                                      <p:cBhvr>
                                        <p:cTn id="8" dur="1000" fill="hold"/>
                                        <p:tgtEl>
                                          <p:spTgt spid="153"/>
                                        </p:tgtEl>
                                        <p:attrNameLst>
                                          <p:attrName>ppt_x</p:attrName>
                                        </p:attrNameLst>
                                      </p:cBhvr>
                                      <p:tavLst>
                                        <p:tav tm="0">
                                          <p:val>
                                            <p:strVal val="#ppt_x"/>
                                          </p:val>
                                        </p:tav>
                                        <p:tav tm="100000">
                                          <p:val>
                                            <p:strVal val="#ppt_x"/>
                                          </p:val>
                                        </p:tav>
                                      </p:tavLst>
                                    </p:anim>
                                    <p:anim calcmode="lin" valueType="num">
                                      <p:cBhvr>
                                        <p:cTn id="9" dur="1000" fill="hold"/>
                                        <p:tgtEl>
                                          <p:spTgt spid="15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wipe(left)">
                                      <p:cBhvr>
                                        <p:cTn id="13" dur="500"/>
                                        <p:tgtEl>
                                          <p:spTgt spid="78"/>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117"/>
                                        </p:tgtEl>
                                        <p:attrNameLst>
                                          <p:attrName>style.visibility</p:attrName>
                                        </p:attrNameLst>
                                      </p:cBhvr>
                                      <p:to>
                                        <p:strVal val="visible"/>
                                      </p:to>
                                    </p:set>
                                    <p:animEffect transition="in" filter="wipe(left)">
                                      <p:cBhvr>
                                        <p:cTn id="17" dur="750"/>
                                        <p:tgtEl>
                                          <p:spTgt spid="117"/>
                                        </p:tgtEl>
                                      </p:cBhvr>
                                    </p:animEffect>
                                  </p:childTnLst>
                                </p:cTn>
                              </p:par>
                            </p:childTnLst>
                          </p:cTn>
                        </p:par>
                        <p:par>
                          <p:cTn id="18" fill="hold">
                            <p:stCondLst>
                              <p:cond delay="2250"/>
                            </p:stCondLst>
                            <p:childTnLst>
                              <p:par>
                                <p:cTn id="19" presetID="42" presetClass="entr" presetSubtype="0" fill="hold" nodeType="afterEffect">
                                  <p:stCondLst>
                                    <p:cond delay="0"/>
                                  </p:stCondLst>
                                  <p:childTnLst>
                                    <p:set>
                                      <p:cBhvr>
                                        <p:cTn id="20" dur="1" fill="hold">
                                          <p:stCondLst>
                                            <p:cond delay="0"/>
                                          </p:stCondLst>
                                        </p:cTn>
                                        <p:tgtEl>
                                          <p:spTgt spid="147"/>
                                        </p:tgtEl>
                                        <p:attrNameLst>
                                          <p:attrName>style.visibility</p:attrName>
                                        </p:attrNameLst>
                                      </p:cBhvr>
                                      <p:to>
                                        <p:strVal val="visible"/>
                                      </p:to>
                                    </p:set>
                                    <p:animEffect transition="in" filter="fade">
                                      <p:cBhvr>
                                        <p:cTn id="21" dur="1000"/>
                                        <p:tgtEl>
                                          <p:spTgt spid="147"/>
                                        </p:tgtEl>
                                      </p:cBhvr>
                                    </p:animEffect>
                                    <p:anim calcmode="lin" valueType="num">
                                      <p:cBhvr>
                                        <p:cTn id="22" dur="1000" fill="hold"/>
                                        <p:tgtEl>
                                          <p:spTgt spid="147"/>
                                        </p:tgtEl>
                                        <p:attrNameLst>
                                          <p:attrName>ppt_x</p:attrName>
                                        </p:attrNameLst>
                                      </p:cBhvr>
                                      <p:tavLst>
                                        <p:tav tm="0">
                                          <p:val>
                                            <p:strVal val="#ppt_x"/>
                                          </p:val>
                                        </p:tav>
                                        <p:tav tm="100000">
                                          <p:val>
                                            <p:strVal val="#ppt_x"/>
                                          </p:val>
                                        </p:tav>
                                      </p:tavLst>
                                    </p:anim>
                                    <p:anim calcmode="lin" valueType="num">
                                      <p:cBhvr>
                                        <p:cTn id="23" dur="1000" fill="hold"/>
                                        <p:tgtEl>
                                          <p:spTgt spid="147"/>
                                        </p:tgtEl>
                                        <p:attrNameLst>
                                          <p:attrName>ppt_y</p:attrName>
                                        </p:attrNameLst>
                                      </p:cBhvr>
                                      <p:tavLst>
                                        <p:tav tm="0">
                                          <p:val>
                                            <p:strVal val="#ppt_y+.1"/>
                                          </p:val>
                                        </p:tav>
                                        <p:tav tm="100000">
                                          <p:val>
                                            <p:strVal val="#ppt_y"/>
                                          </p:val>
                                        </p:tav>
                                      </p:tavLst>
                                    </p:anim>
                                  </p:childTnLst>
                                </p:cTn>
                              </p:par>
                            </p:childTnLst>
                          </p:cTn>
                        </p:par>
                        <p:par>
                          <p:cTn id="24" fill="hold">
                            <p:stCondLst>
                              <p:cond delay="3250"/>
                            </p:stCondLst>
                            <p:childTnLst>
                              <p:par>
                                <p:cTn id="25" presetID="42" presetClass="entr" presetSubtype="0" fill="hold" nodeType="afterEffect">
                                  <p:stCondLst>
                                    <p:cond delay="0"/>
                                  </p:stCondLst>
                                  <p:childTnLst>
                                    <p:set>
                                      <p:cBhvr>
                                        <p:cTn id="26" dur="1" fill="hold">
                                          <p:stCondLst>
                                            <p:cond delay="0"/>
                                          </p:stCondLst>
                                        </p:cTn>
                                        <p:tgtEl>
                                          <p:spTgt spid="141"/>
                                        </p:tgtEl>
                                        <p:attrNameLst>
                                          <p:attrName>style.visibility</p:attrName>
                                        </p:attrNameLst>
                                      </p:cBhvr>
                                      <p:to>
                                        <p:strVal val="visible"/>
                                      </p:to>
                                    </p:set>
                                    <p:animEffect transition="in" filter="fade">
                                      <p:cBhvr>
                                        <p:cTn id="27" dur="1000"/>
                                        <p:tgtEl>
                                          <p:spTgt spid="141"/>
                                        </p:tgtEl>
                                      </p:cBhvr>
                                    </p:animEffect>
                                    <p:anim calcmode="lin" valueType="num">
                                      <p:cBhvr>
                                        <p:cTn id="28" dur="1000" fill="hold"/>
                                        <p:tgtEl>
                                          <p:spTgt spid="141"/>
                                        </p:tgtEl>
                                        <p:attrNameLst>
                                          <p:attrName>ppt_x</p:attrName>
                                        </p:attrNameLst>
                                      </p:cBhvr>
                                      <p:tavLst>
                                        <p:tav tm="0">
                                          <p:val>
                                            <p:strVal val="#ppt_x"/>
                                          </p:val>
                                        </p:tav>
                                        <p:tav tm="100000">
                                          <p:val>
                                            <p:strVal val="#ppt_x"/>
                                          </p:val>
                                        </p:tav>
                                      </p:tavLst>
                                    </p:anim>
                                    <p:anim calcmode="lin" valueType="num">
                                      <p:cBhvr>
                                        <p:cTn id="29" dur="1000" fill="hold"/>
                                        <p:tgtEl>
                                          <p:spTgt spid="1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2"/>
          <p:cNvGrpSpPr>
            <a:grpSpLocks/>
          </p:cNvGrpSpPr>
          <p:nvPr/>
        </p:nvGrpSpPr>
        <p:grpSpPr bwMode="auto">
          <a:xfrm>
            <a:off x="2938107" y="1872214"/>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FF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fontAlgn="auto">
                <a:spcBef>
                  <a:spcPts val="0"/>
                </a:spcBef>
                <a:spcAft>
                  <a:spcPts val="0"/>
                </a:spcAft>
                <a:defRPr/>
              </a:pPr>
              <a:r>
                <a:rPr lang="zh-CN" altLang="en-US" sz="1787" kern="0" dirty="0">
                  <a:solidFill>
                    <a:srgbClr val="5A5959"/>
                  </a:solidFill>
                  <a:latin typeface="Calibri"/>
                  <a:ea typeface="微软雅黑"/>
                </a:rPr>
                <a:t>单击此处添加文本</a:t>
              </a:r>
              <a:endParaRPr lang="en-US" sz="1787" kern="0" dirty="0">
                <a:solidFill>
                  <a:srgbClr val="5A5959"/>
                </a:solidFill>
                <a:latin typeface="Calibri"/>
                <a:ea typeface="微软雅黑"/>
              </a:endParaRPr>
            </a:p>
          </p:txBody>
        </p:sp>
      </p:grpSp>
      <p:grpSp>
        <p:nvGrpSpPr>
          <p:cNvPr id="3" name="组合 55"/>
          <p:cNvGrpSpPr>
            <a:grpSpLocks/>
          </p:cNvGrpSpPr>
          <p:nvPr/>
        </p:nvGrpSpPr>
        <p:grpSpPr bwMode="auto">
          <a:xfrm>
            <a:off x="5252477" y="1395901"/>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C0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fontAlgn="auto">
                <a:spcBef>
                  <a:spcPts val="0"/>
                </a:spcBef>
                <a:spcAft>
                  <a:spcPts val="0"/>
                </a:spcAft>
                <a:defRPr/>
              </a:pPr>
              <a:r>
                <a:rPr lang="zh-CN" altLang="en-US" sz="1223" kern="0" dirty="0">
                  <a:solidFill>
                    <a:srgbClr val="5A5959"/>
                  </a:solidFill>
                  <a:latin typeface="Calibri"/>
                  <a:ea typeface="微软雅黑"/>
                </a:rPr>
                <a:t>单击此处添加文本</a:t>
              </a:r>
              <a:endParaRPr lang="en-US" altLang="zh-CN" sz="1223" kern="0" dirty="0">
                <a:solidFill>
                  <a:srgbClr val="5A5959"/>
                </a:solidFill>
                <a:latin typeface="Calibri"/>
                <a:ea typeface="微软雅黑"/>
              </a:endParaRPr>
            </a:p>
          </p:txBody>
        </p:sp>
      </p:grpSp>
      <p:grpSp>
        <p:nvGrpSpPr>
          <p:cNvPr id="4" name="组合 58"/>
          <p:cNvGrpSpPr>
            <a:grpSpLocks/>
          </p:cNvGrpSpPr>
          <p:nvPr/>
        </p:nvGrpSpPr>
        <p:grpSpPr bwMode="auto">
          <a:xfrm>
            <a:off x="1007476" y="1660187"/>
            <a:ext cx="207546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auto">
                <a:spcBef>
                  <a:spcPts val="0"/>
                </a:spcBef>
                <a:spcAft>
                  <a:spcPts val="0"/>
                </a:spcAft>
                <a:defRPr/>
              </a:pPr>
              <a:r>
                <a:rPr lang="zh-CN" altLang="en-US" sz="1411" kern="0" dirty="0">
                  <a:solidFill>
                    <a:srgbClr val="5A5959"/>
                  </a:solidFill>
                  <a:latin typeface="Calibri"/>
                  <a:ea typeface="微软雅黑"/>
                </a:rPr>
                <a:t>单击此处添加文本</a:t>
              </a:r>
              <a:endParaRPr lang="en-US" sz="1411" kern="0" dirty="0">
                <a:solidFill>
                  <a:srgbClr val="5A5959"/>
                </a:solidFill>
                <a:latin typeface="Calibri"/>
                <a:ea typeface="微软雅黑"/>
              </a:endParaRPr>
            </a:p>
          </p:txBody>
        </p:sp>
      </p:grpSp>
      <p:sp>
        <p:nvSpPr>
          <p:cNvPr id="63" name="TextBox 53"/>
          <p:cNvSpPr txBox="1">
            <a:spLocks noChangeArrowheads="1"/>
          </p:cNvSpPr>
          <p:nvPr/>
        </p:nvSpPr>
        <p:spPr bwMode="auto">
          <a:xfrm>
            <a:off x="1065708" y="1294367"/>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sp>
        <p:nvSpPr>
          <p:cNvPr id="64" name="TextBox 53"/>
          <p:cNvSpPr txBox="1">
            <a:spLocks noChangeArrowheads="1"/>
          </p:cNvSpPr>
          <p:nvPr/>
        </p:nvSpPr>
        <p:spPr bwMode="auto">
          <a:xfrm>
            <a:off x="3297955" y="1527297"/>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sp>
        <p:nvSpPr>
          <p:cNvPr id="65" name="TextBox 53"/>
          <p:cNvSpPr txBox="1">
            <a:spLocks noChangeArrowheads="1"/>
          </p:cNvSpPr>
          <p:nvPr/>
        </p:nvSpPr>
        <p:spPr bwMode="auto">
          <a:xfrm>
            <a:off x="6827742" y="1863254"/>
            <a:ext cx="1511059"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grpSp>
        <p:nvGrpSpPr>
          <p:cNvPr id="5" name="组合 65"/>
          <p:cNvGrpSpPr>
            <a:grpSpLocks/>
          </p:cNvGrpSpPr>
          <p:nvPr/>
        </p:nvGrpSpPr>
        <p:grpSpPr bwMode="auto">
          <a:xfrm>
            <a:off x="6754578" y="2306718"/>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lumMod val="60000"/>
                <a:lumOff val="40000"/>
              </a:schemeClr>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auto">
                <a:spcBef>
                  <a:spcPts val="0"/>
                </a:spcBef>
                <a:spcAft>
                  <a:spcPts val="0"/>
                </a:spcAft>
                <a:defRPr/>
              </a:pPr>
              <a:r>
                <a:rPr lang="zh-CN" altLang="en-US" sz="1411" kern="0" dirty="0">
                  <a:solidFill>
                    <a:srgbClr val="5A5959"/>
                  </a:solidFill>
                  <a:latin typeface="Calibri"/>
                  <a:ea typeface="微软雅黑"/>
                </a:rPr>
                <a:t>单击此处添加文本</a:t>
              </a:r>
              <a:endParaRPr lang="en-US" sz="1411" kern="0" dirty="0">
                <a:solidFill>
                  <a:srgbClr val="5A5959"/>
                </a:solidFill>
                <a:latin typeface="Calibri"/>
                <a:ea typeface="微软雅黑"/>
              </a:endParaRPr>
            </a:p>
          </p:txBody>
        </p:sp>
      </p:grpSp>
      <p:sp>
        <p:nvSpPr>
          <p:cNvPr id="69" name="TextBox 53"/>
          <p:cNvSpPr txBox="1">
            <a:spLocks noChangeArrowheads="1"/>
          </p:cNvSpPr>
          <p:nvPr/>
        </p:nvSpPr>
        <p:spPr bwMode="auto">
          <a:xfrm>
            <a:off x="5252477" y="1030081"/>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spTree>
    <p:extLst>
      <p:ext uri="{BB962C8B-B14F-4D97-AF65-F5344CB8AC3E}">
        <p14:creationId xmlns:p14="http://schemas.microsoft.com/office/powerpoint/2010/main" val="3234185293"/>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4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6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10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nodeType="afterGroup">
                            <p:stCondLst>
                              <p:cond delay="1500"/>
                            </p:stCondLst>
                            <p:childTnLst>
                              <p:par>
                                <p:cTn id="18" presetID="8" presetClass="emph" presetSubtype="0" fill="hold" nodeType="afterEffect">
                                  <p:stCondLst>
                                    <p:cond delay="0"/>
                                  </p:stCondLst>
                                  <p:childTnLst>
                                    <p:animRot by="21600000">
                                      <p:cBhvr>
                                        <p:cTn id="19" dur="2000" fill="hold"/>
                                        <p:tgtEl>
                                          <p:spTgt spid="2"/>
                                        </p:tgtEl>
                                        <p:attrNameLst>
                                          <p:attrName>r</p:attrName>
                                        </p:attrNameLst>
                                      </p:cBhvr>
                                    </p:animRot>
                                  </p:childTnLst>
                                </p:cTn>
                              </p:par>
                              <p:par>
                                <p:cTn id="20" presetID="8" presetClass="emph" presetSubtype="0" fill="hold" nodeType="withEffect">
                                  <p:stCondLst>
                                    <p:cond delay="0"/>
                                  </p:stCondLst>
                                  <p:childTnLst>
                                    <p:animRot by="21600000">
                                      <p:cBhvr>
                                        <p:cTn id="21" dur="1500" fill="hold"/>
                                        <p:tgtEl>
                                          <p:spTgt spid="4"/>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3"/>
                                        </p:tgtEl>
                                        <p:attrNameLst>
                                          <p:attrName>r</p:attrName>
                                        </p:attrNameLst>
                                      </p:cBhvr>
                                    </p:animRot>
                                  </p:childTnLst>
                                </p:cTn>
                              </p:par>
                              <p:par>
                                <p:cTn id="24" presetID="8" presetClass="emph" presetSubtype="0" fill="hold" nodeType="withEffect">
                                  <p:stCondLst>
                                    <p:cond delay="0"/>
                                  </p:stCondLst>
                                  <p:childTnLst>
                                    <p:animRot by="21600000">
                                      <p:cBhvr>
                                        <p:cTn id="25" dur="1500" fill="hold"/>
                                        <p:tgtEl>
                                          <p:spTgt spid="5"/>
                                        </p:tgtEl>
                                        <p:attrNameLst>
                                          <p:attrName>r</p:attrName>
                                        </p:attrNameLst>
                                      </p:cBhvr>
                                    </p:animRot>
                                  </p:childTnLst>
                                </p:cTn>
                              </p:par>
                              <p:par>
                                <p:cTn id="26" presetID="42" presetClass="entr" presetSubtype="0" fill="hold" grpId="0" nodeType="withEffect">
                                  <p:stCondLst>
                                    <p:cond delay="60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500"/>
                                        <p:tgtEl>
                                          <p:spTgt spid="63"/>
                                        </p:tgtEl>
                                      </p:cBhvr>
                                    </p:animEffect>
                                    <p:anim calcmode="lin" valueType="num">
                                      <p:cBhvr>
                                        <p:cTn id="29" dur="500" fill="hold"/>
                                        <p:tgtEl>
                                          <p:spTgt spid="63"/>
                                        </p:tgtEl>
                                        <p:attrNameLst>
                                          <p:attrName>ppt_x</p:attrName>
                                        </p:attrNameLst>
                                      </p:cBhvr>
                                      <p:tavLst>
                                        <p:tav tm="0">
                                          <p:val>
                                            <p:strVal val="#ppt_x"/>
                                          </p:val>
                                        </p:tav>
                                        <p:tav tm="100000">
                                          <p:val>
                                            <p:strVal val="#ppt_x"/>
                                          </p:val>
                                        </p:tav>
                                      </p:tavLst>
                                    </p:anim>
                                    <p:anim calcmode="lin" valueType="num">
                                      <p:cBhvr>
                                        <p:cTn id="30" dur="5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110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500"/>
                                        <p:tgtEl>
                                          <p:spTgt spid="64"/>
                                        </p:tgtEl>
                                      </p:cBhvr>
                                    </p:animEffect>
                                    <p:anim calcmode="lin" valueType="num">
                                      <p:cBhvr>
                                        <p:cTn id="34" dur="500" fill="hold"/>
                                        <p:tgtEl>
                                          <p:spTgt spid="64"/>
                                        </p:tgtEl>
                                        <p:attrNameLst>
                                          <p:attrName>ppt_x</p:attrName>
                                        </p:attrNameLst>
                                      </p:cBhvr>
                                      <p:tavLst>
                                        <p:tav tm="0">
                                          <p:val>
                                            <p:strVal val="#ppt_x"/>
                                          </p:val>
                                        </p:tav>
                                        <p:tav tm="100000">
                                          <p:val>
                                            <p:strVal val="#ppt_x"/>
                                          </p:val>
                                        </p:tav>
                                      </p:tavLst>
                                    </p:anim>
                                    <p:anim calcmode="lin" valueType="num">
                                      <p:cBhvr>
                                        <p:cTn id="35" dur="500" fill="hold"/>
                                        <p:tgtEl>
                                          <p:spTgt spid="6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3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anim calcmode="lin" valueType="num">
                                      <p:cBhvr>
                                        <p:cTn id="39" dur="500" fill="hold"/>
                                        <p:tgtEl>
                                          <p:spTgt spid="65"/>
                                        </p:tgtEl>
                                        <p:attrNameLst>
                                          <p:attrName>ppt_x</p:attrName>
                                        </p:attrNameLst>
                                      </p:cBhvr>
                                      <p:tavLst>
                                        <p:tav tm="0">
                                          <p:val>
                                            <p:strVal val="#ppt_x"/>
                                          </p:val>
                                        </p:tav>
                                        <p:tav tm="100000">
                                          <p:val>
                                            <p:strVal val="#ppt_x"/>
                                          </p:val>
                                        </p:tav>
                                      </p:tavLst>
                                    </p:anim>
                                    <p:anim calcmode="lin" valueType="num">
                                      <p:cBhvr>
                                        <p:cTn id="40" dur="500" fill="hold"/>
                                        <p:tgtEl>
                                          <p:spTgt spid="6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60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500"/>
                                        <p:tgtEl>
                                          <p:spTgt spid="69"/>
                                        </p:tgtEl>
                                      </p:cBhvr>
                                    </p:animEffect>
                                    <p:anim calcmode="lin" valueType="num">
                                      <p:cBhvr>
                                        <p:cTn id="44" dur="500" fill="hold"/>
                                        <p:tgtEl>
                                          <p:spTgt spid="69"/>
                                        </p:tgtEl>
                                        <p:attrNameLst>
                                          <p:attrName>ppt_x</p:attrName>
                                        </p:attrNameLst>
                                      </p:cBhvr>
                                      <p:tavLst>
                                        <p:tav tm="0">
                                          <p:val>
                                            <p:strVal val="#ppt_x"/>
                                          </p:val>
                                        </p:tav>
                                        <p:tav tm="100000">
                                          <p:val>
                                            <p:strVal val="#ppt_x"/>
                                          </p:val>
                                        </p:tav>
                                      </p:tavLst>
                                    </p:anim>
                                    <p:anim calcmode="lin" valueType="num">
                                      <p:cBhvr>
                                        <p:cTn id="45"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Oval 65"/>
          <p:cNvSpPr>
            <a:spLocks noChangeArrowheads="1"/>
          </p:cNvSpPr>
          <p:nvPr/>
        </p:nvSpPr>
        <p:spPr bwMode="auto">
          <a:xfrm rot="10800000" flipV="1">
            <a:off x="1598629" y="2339484"/>
            <a:ext cx="1193393" cy="113464"/>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82706" tIns="41354" rIns="82706" bIns="41354" anchor="ctr"/>
          <a:lstStyle/>
          <a:p>
            <a:pPr defTabSz="685800" fontAlgn="auto">
              <a:spcBef>
                <a:spcPts val="0"/>
              </a:spcBef>
              <a:spcAft>
                <a:spcPts val="0"/>
              </a:spcAft>
              <a:defRPr/>
            </a:pPr>
            <a:endParaRPr lang="zh-CN" altLang="en-US" sz="1619" kern="0">
              <a:solidFill>
                <a:sysClr val="windowText" lastClr="000000"/>
              </a:solidFill>
              <a:ea typeface="等线" panose="02010600030101010101" pitchFamily="2" charset="-122"/>
            </a:endParaRPr>
          </a:p>
        </p:txBody>
      </p:sp>
      <p:sp>
        <p:nvSpPr>
          <p:cNvPr id="100" name="Oval 65"/>
          <p:cNvSpPr>
            <a:spLocks noChangeArrowheads="1"/>
          </p:cNvSpPr>
          <p:nvPr/>
        </p:nvSpPr>
        <p:spPr bwMode="auto">
          <a:xfrm rot="10800000" flipV="1">
            <a:off x="1624163" y="4313206"/>
            <a:ext cx="1193392" cy="113464"/>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82706" tIns="41354" rIns="82706" bIns="41354" anchor="ctr"/>
          <a:lstStyle/>
          <a:p>
            <a:pPr defTabSz="685800" fontAlgn="auto">
              <a:spcBef>
                <a:spcPts val="0"/>
              </a:spcBef>
              <a:spcAft>
                <a:spcPts val="0"/>
              </a:spcAft>
              <a:defRPr/>
            </a:pPr>
            <a:endParaRPr lang="zh-CN" altLang="en-US" sz="1619" kern="0">
              <a:solidFill>
                <a:sysClr val="windowText" lastClr="000000"/>
              </a:solidFill>
              <a:ea typeface="等线" panose="02010600030101010101" pitchFamily="2" charset="-122"/>
            </a:endParaRPr>
          </a:p>
        </p:txBody>
      </p:sp>
      <p:sp>
        <p:nvSpPr>
          <p:cNvPr id="101" name="Oval 65"/>
          <p:cNvSpPr>
            <a:spLocks noChangeArrowheads="1"/>
          </p:cNvSpPr>
          <p:nvPr/>
        </p:nvSpPr>
        <p:spPr bwMode="auto">
          <a:xfrm rot="10800000" flipV="1">
            <a:off x="6309044" y="3310425"/>
            <a:ext cx="1193393" cy="113464"/>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82706" tIns="41354" rIns="82706" bIns="41354" anchor="ctr"/>
          <a:lstStyle/>
          <a:p>
            <a:pPr defTabSz="685800" fontAlgn="auto">
              <a:spcBef>
                <a:spcPts val="0"/>
              </a:spcBef>
              <a:spcAft>
                <a:spcPts val="0"/>
              </a:spcAft>
              <a:defRPr/>
            </a:pPr>
            <a:endParaRPr lang="zh-CN" altLang="en-US" sz="1619" kern="0">
              <a:solidFill>
                <a:sysClr val="windowText" lastClr="000000"/>
              </a:solidFill>
              <a:ea typeface="等线" panose="02010600030101010101" pitchFamily="2" charset="-122"/>
            </a:endParaRPr>
          </a:p>
        </p:txBody>
      </p:sp>
      <p:grpSp>
        <p:nvGrpSpPr>
          <p:cNvPr id="102" name="组合 101"/>
          <p:cNvGrpSpPr/>
          <p:nvPr/>
        </p:nvGrpSpPr>
        <p:grpSpPr>
          <a:xfrm>
            <a:off x="1816798" y="1513862"/>
            <a:ext cx="771411" cy="821298"/>
            <a:chOff x="611306" y="1203674"/>
            <a:chExt cx="1328332" cy="1414234"/>
          </a:xfrm>
        </p:grpSpPr>
        <p:sp>
          <p:nvSpPr>
            <p:cNvPr id="103" name="菱形 102"/>
            <p:cNvSpPr/>
            <p:nvPr/>
          </p:nvSpPr>
          <p:spPr>
            <a:xfrm>
              <a:off x="723313" y="1289437"/>
              <a:ext cx="1104318" cy="1328471"/>
            </a:xfrm>
            <a:prstGeom prst="diamond">
              <a:avLst/>
            </a:prstGeom>
            <a:solidFill>
              <a:schemeClr val="accent5">
                <a:lumMod val="50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fontAlgn="auto">
                <a:spcBef>
                  <a:spcPts val="0"/>
                </a:spcBef>
                <a:spcAft>
                  <a:spcPts val="0"/>
                </a:spcAft>
                <a:defRPr/>
              </a:pPr>
              <a:endParaRPr lang="zh-CN" altLang="en-US" sz="164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04" name="菱形 103"/>
            <p:cNvSpPr/>
            <p:nvPr/>
          </p:nvSpPr>
          <p:spPr>
            <a:xfrm>
              <a:off x="611306" y="1203674"/>
              <a:ext cx="1328332" cy="1326722"/>
            </a:xfrm>
            <a:prstGeom prst="diamond">
              <a:avLst/>
            </a:prstGeom>
            <a:solidFill>
              <a:srgbClr val="C00000"/>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fontAlgn="auto">
                <a:spcBef>
                  <a:spcPts val="0"/>
                </a:spcBef>
                <a:spcAft>
                  <a:spcPts val="0"/>
                </a:spcAft>
                <a:defRPr/>
              </a:pPr>
              <a:r>
                <a:rPr lang="en-US" altLang="zh-CN" sz="2626" dirty="0">
                  <a:solidFill>
                    <a:prstClr val="white"/>
                  </a:solidFill>
                  <a:latin typeface="Elephant" panose="02020904090505020303" pitchFamily="18" charset="0"/>
                  <a:ea typeface="Arial Unicode MS" panose="020B0604020202020204" pitchFamily="34" charset="-122"/>
                  <a:cs typeface="Arial Unicode MS" panose="020B0604020202020204" pitchFamily="34" charset="-122"/>
                </a:rPr>
                <a:t>A</a:t>
              </a:r>
              <a:endParaRPr lang="zh-CN" altLang="en-US" sz="2626" dirty="0">
                <a:solidFill>
                  <a:prstClr val="white"/>
                </a:solidFill>
                <a:latin typeface="Elephant" panose="02020904090505020303" pitchFamily="18" charset="0"/>
                <a:ea typeface="Arial Unicode MS" panose="020B0604020202020204" pitchFamily="34" charset="-122"/>
                <a:cs typeface="Arial Unicode MS" panose="020B0604020202020204" pitchFamily="34" charset="-122"/>
              </a:endParaRPr>
            </a:p>
          </p:txBody>
        </p:sp>
      </p:grpSp>
      <p:grpSp>
        <p:nvGrpSpPr>
          <p:cNvPr id="105" name="组合 104"/>
          <p:cNvGrpSpPr/>
          <p:nvPr/>
        </p:nvGrpSpPr>
        <p:grpSpPr>
          <a:xfrm>
            <a:off x="1835153" y="3478246"/>
            <a:ext cx="771411" cy="833497"/>
            <a:chOff x="1951890" y="2794690"/>
            <a:chExt cx="1328332" cy="1435240"/>
          </a:xfrm>
        </p:grpSpPr>
        <p:sp>
          <p:nvSpPr>
            <p:cNvPr id="106" name="菱形 105"/>
            <p:cNvSpPr/>
            <p:nvPr/>
          </p:nvSpPr>
          <p:spPr>
            <a:xfrm>
              <a:off x="2063897" y="2901458"/>
              <a:ext cx="1104318" cy="1328472"/>
            </a:xfrm>
            <a:prstGeom prst="diamond">
              <a:avLst/>
            </a:prstGeom>
            <a:solidFill>
              <a:schemeClr val="accent5">
                <a:lumMod val="50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fontAlgn="auto">
                <a:spcBef>
                  <a:spcPts val="0"/>
                </a:spcBef>
                <a:spcAft>
                  <a:spcPts val="0"/>
                </a:spcAft>
                <a:defRPr/>
              </a:pPr>
              <a:endParaRPr lang="zh-CN" altLang="en-US" sz="164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07" name="菱形 106"/>
            <p:cNvSpPr/>
            <p:nvPr/>
          </p:nvSpPr>
          <p:spPr>
            <a:xfrm>
              <a:off x="1951890" y="2794690"/>
              <a:ext cx="1328332" cy="1328471"/>
            </a:xfrm>
            <a:prstGeom prst="diamond">
              <a:avLst/>
            </a:prstGeom>
            <a:solidFill>
              <a:srgbClr val="C00000"/>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fontAlgn="auto">
                <a:spcBef>
                  <a:spcPts val="0"/>
                </a:spcBef>
                <a:spcAft>
                  <a:spcPts val="0"/>
                </a:spcAft>
                <a:defRPr/>
              </a:pPr>
              <a:r>
                <a:rPr lang="en-US" altLang="zh-CN" sz="2626" dirty="0">
                  <a:solidFill>
                    <a:prstClr val="white"/>
                  </a:solidFill>
                  <a:latin typeface="Elephant" panose="02020904090505020303" pitchFamily="18" charset="0"/>
                  <a:ea typeface="Arial Unicode MS" panose="020B0604020202020204" pitchFamily="34" charset="-122"/>
                  <a:cs typeface="Arial Unicode MS" panose="020B0604020202020204" pitchFamily="34" charset="-122"/>
                </a:rPr>
                <a:t>C</a:t>
              </a:r>
              <a:endParaRPr lang="zh-CN" altLang="en-US" sz="2626" dirty="0">
                <a:solidFill>
                  <a:prstClr val="white"/>
                </a:solidFill>
                <a:latin typeface="Elephant" panose="02020904090505020303" pitchFamily="18" charset="0"/>
                <a:ea typeface="Arial Unicode MS" panose="020B0604020202020204" pitchFamily="34" charset="-122"/>
                <a:cs typeface="Arial Unicode MS" panose="020B0604020202020204" pitchFamily="34" charset="-122"/>
              </a:endParaRPr>
            </a:p>
          </p:txBody>
        </p:sp>
      </p:grpSp>
      <p:grpSp>
        <p:nvGrpSpPr>
          <p:cNvPr id="108" name="组合 107"/>
          <p:cNvGrpSpPr/>
          <p:nvPr/>
        </p:nvGrpSpPr>
        <p:grpSpPr>
          <a:xfrm>
            <a:off x="6520034" y="2496053"/>
            <a:ext cx="771413" cy="821298"/>
            <a:chOff x="4056282" y="1203598"/>
            <a:chExt cx="1328333" cy="1414234"/>
          </a:xfrm>
        </p:grpSpPr>
        <p:sp>
          <p:nvSpPr>
            <p:cNvPr id="109" name="菱形 108"/>
            <p:cNvSpPr/>
            <p:nvPr/>
          </p:nvSpPr>
          <p:spPr>
            <a:xfrm>
              <a:off x="4168289" y="1289361"/>
              <a:ext cx="1104319" cy="1328471"/>
            </a:xfrm>
            <a:prstGeom prst="diamond">
              <a:avLst/>
            </a:prstGeom>
            <a:solidFill>
              <a:schemeClr val="accent5">
                <a:lumMod val="50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fontAlgn="auto">
                <a:spcBef>
                  <a:spcPts val="0"/>
                </a:spcBef>
                <a:spcAft>
                  <a:spcPts val="0"/>
                </a:spcAft>
                <a:defRPr/>
              </a:pPr>
              <a:endParaRPr lang="zh-CN" altLang="en-US" sz="164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0" name="菱形 109"/>
            <p:cNvSpPr/>
            <p:nvPr/>
          </p:nvSpPr>
          <p:spPr>
            <a:xfrm>
              <a:off x="4056282" y="1203598"/>
              <a:ext cx="1328333" cy="1326722"/>
            </a:xfrm>
            <a:prstGeom prst="diamond">
              <a:avLst/>
            </a:prstGeom>
            <a:solidFill>
              <a:srgbClr val="C00000"/>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fontAlgn="auto">
                <a:spcBef>
                  <a:spcPts val="0"/>
                </a:spcBef>
                <a:spcAft>
                  <a:spcPts val="0"/>
                </a:spcAft>
                <a:defRPr/>
              </a:pPr>
              <a:r>
                <a:rPr lang="en-US" altLang="zh-CN" sz="2626" dirty="0">
                  <a:solidFill>
                    <a:prstClr val="white"/>
                  </a:solidFill>
                  <a:latin typeface="Elephant" panose="02020904090505020303" pitchFamily="18" charset="0"/>
                  <a:ea typeface="Arial Unicode MS" panose="020B0604020202020204" pitchFamily="34" charset="-122"/>
                  <a:cs typeface="Arial Unicode MS" panose="020B0604020202020204" pitchFamily="34" charset="-122"/>
                </a:rPr>
                <a:t>B</a:t>
              </a:r>
              <a:endParaRPr lang="zh-CN" altLang="en-US" sz="2626" dirty="0">
                <a:solidFill>
                  <a:prstClr val="white"/>
                </a:solidFill>
                <a:latin typeface="Elephant" panose="02020904090505020303" pitchFamily="18" charset="0"/>
                <a:ea typeface="Arial Unicode MS" panose="020B0604020202020204" pitchFamily="34" charset="-122"/>
                <a:cs typeface="Arial Unicode MS" panose="020B0604020202020204" pitchFamily="34" charset="-122"/>
              </a:endParaRPr>
            </a:p>
          </p:txBody>
        </p:sp>
      </p:grpSp>
      <p:sp>
        <p:nvSpPr>
          <p:cNvPr id="111" name="文本框 17"/>
          <p:cNvSpPr txBox="1"/>
          <p:nvPr/>
        </p:nvSpPr>
        <p:spPr>
          <a:xfrm>
            <a:off x="2629910" y="1625246"/>
            <a:ext cx="3655789" cy="708880"/>
          </a:xfrm>
          <a:prstGeom prst="rect">
            <a:avLst/>
          </a:prstGeom>
          <a:noFill/>
        </p:spPr>
        <p:txBody>
          <a:bodyPr wrap="square" lIns="82706" tIns="41354" rIns="82706" bIns="41354">
            <a:spAutoFit/>
          </a:bodyPr>
          <a:lstStyle/>
          <a:p>
            <a:pPr algn="just" defTabSz="685800" fontAlgn="auto">
              <a:lnSpc>
                <a:spcPct val="150000"/>
              </a:lnSpc>
              <a:spcBef>
                <a:spcPts val="0"/>
              </a:spcBef>
              <a:spcAft>
                <a:spcPts val="0"/>
              </a:spcAft>
              <a:defRPr/>
            </a:pPr>
            <a:r>
              <a:rPr lang="zh-CN" altLang="en-US" sz="903"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903"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903"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添加适当的文字，添加适当的文字添加适当的文字，一页的文字最好不要超过</a:t>
            </a:r>
            <a:r>
              <a:rPr lang="en-US" altLang="zh-CN" sz="903"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903" dirty="0">
                <a:solidFill>
                  <a:prstClr val="black">
                    <a:lumMod val="65000"/>
                    <a:lumOff val="35000"/>
                  </a:prstClr>
                </a:solidFill>
                <a:latin typeface="微软雅黑" panose="020B0503020204020204" pitchFamily="34" charset="-122"/>
                <a:ea typeface="微软雅黑" panose="020B0503020204020204" pitchFamily="34" charset="-122"/>
              </a:rPr>
              <a:t>添加适当的文字</a:t>
            </a:r>
            <a:endParaRPr lang="en-US" altLang="zh-CN" sz="492" kern="0" dirty="0">
              <a:solidFill>
                <a:srgbClr val="000000">
                  <a:lumMod val="65000"/>
                  <a:lumOff val="35000"/>
                </a:srgbClr>
              </a:solidFill>
              <a:latin typeface="微软雅黑" pitchFamily="34" charset="-122"/>
              <a:ea typeface="微软雅黑" pitchFamily="34" charset="-122"/>
            </a:endParaRPr>
          </a:p>
        </p:txBody>
      </p:sp>
      <p:sp>
        <p:nvSpPr>
          <p:cNvPr id="112" name="文本框 22"/>
          <p:cNvSpPr txBox="1"/>
          <p:nvPr/>
        </p:nvSpPr>
        <p:spPr>
          <a:xfrm>
            <a:off x="2716461" y="3654241"/>
            <a:ext cx="3482687" cy="708880"/>
          </a:xfrm>
          <a:prstGeom prst="rect">
            <a:avLst/>
          </a:prstGeom>
          <a:noFill/>
        </p:spPr>
        <p:txBody>
          <a:bodyPr wrap="square" lIns="82706" tIns="41354" rIns="82706" bIns="41354">
            <a:spAutoFit/>
          </a:bodyPr>
          <a:lstStyle/>
          <a:p>
            <a:pPr algn="just" defTabSz="685800" fontAlgn="auto">
              <a:lnSpc>
                <a:spcPct val="150000"/>
              </a:lnSpc>
              <a:spcBef>
                <a:spcPts val="0"/>
              </a:spcBef>
              <a:spcAft>
                <a:spcPts val="0"/>
              </a:spcAft>
              <a:defRPr/>
            </a:pPr>
            <a:r>
              <a:rPr lang="zh-CN" altLang="en-US" sz="903"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903"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903"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添加适当的文字，添加适当的文字添加适当的文字，一页的文字最好不要超过</a:t>
            </a:r>
            <a:r>
              <a:rPr lang="en-US" altLang="zh-CN" sz="903"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903" dirty="0">
                <a:solidFill>
                  <a:prstClr val="black">
                    <a:lumMod val="65000"/>
                    <a:lumOff val="35000"/>
                  </a:prstClr>
                </a:solidFill>
                <a:latin typeface="微软雅黑" panose="020B0503020204020204" pitchFamily="34" charset="-122"/>
                <a:ea typeface="微软雅黑" panose="020B0503020204020204" pitchFamily="34" charset="-122"/>
              </a:rPr>
              <a:t>添加适当的文字</a:t>
            </a:r>
            <a:endParaRPr lang="en-US" altLang="zh-CN" sz="492" kern="0" dirty="0">
              <a:solidFill>
                <a:srgbClr val="000000">
                  <a:lumMod val="65000"/>
                  <a:lumOff val="35000"/>
                </a:srgbClr>
              </a:solidFill>
              <a:latin typeface="微软雅黑" pitchFamily="34" charset="-122"/>
              <a:ea typeface="微软雅黑" pitchFamily="34" charset="-122"/>
            </a:endParaRPr>
          </a:p>
        </p:txBody>
      </p:sp>
      <p:sp>
        <p:nvSpPr>
          <p:cNvPr id="113" name="文本框 23"/>
          <p:cNvSpPr txBox="1"/>
          <p:nvPr/>
        </p:nvSpPr>
        <p:spPr>
          <a:xfrm>
            <a:off x="2635224" y="2639744"/>
            <a:ext cx="3645163" cy="708880"/>
          </a:xfrm>
          <a:prstGeom prst="rect">
            <a:avLst/>
          </a:prstGeom>
          <a:noFill/>
        </p:spPr>
        <p:txBody>
          <a:bodyPr wrap="square" lIns="82706" tIns="41354" rIns="82706" bIns="41354">
            <a:spAutoFit/>
          </a:bodyPr>
          <a:lstStyle/>
          <a:p>
            <a:pPr algn="just" defTabSz="685800" fontAlgn="auto">
              <a:lnSpc>
                <a:spcPct val="150000"/>
              </a:lnSpc>
              <a:spcBef>
                <a:spcPts val="0"/>
              </a:spcBef>
              <a:spcAft>
                <a:spcPts val="0"/>
              </a:spcAft>
              <a:defRPr/>
            </a:pPr>
            <a:r>
              <a:rPr lang="zh-CN" altLang="en-US" sz="903"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903"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903"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添加适当的文字，添加适当的文字添加适当的文字，一页的文字最好不要超过</a:t>
            </a:r>
            <a:r>
              <a:rPr lang="en-US" altLang="zh-CN" sz="903"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903" dirty="0">
                <a:solidFill>
                  <a:prstClr val="black">
                    <a:lumMod val="65000"/>
                    <a:lumOff val="35000"/>
                  </a:prstClr>
                </a:solidFill>
                <a:latin typeface="微软雅黑" panose="020B0503020204020204" pitchFamily="34" charset="-122"/>
                <a:ea typeface="微软雅黑" panose="020B0503020204020204" pitchFamily="34" charset="-122"/>
              </a:rPr>
              <a:t>添加适当的文字</a:t>
            </a:r>
            <a:endParaRPr lang="en-US" altLang="zh-CN" sz="492" kern="0" dirty="0">
              <a:solidFill>
                <a:srgbClr val="000000">
                  <a:lumMod val="65000"/>
                  <a:lumOff val="35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1479101014"/>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02"/>
                                        </p:tgtEl>
                                        <p:attrNameLst>
                                          <p:attrName>style.visibility</p:attrName>
                                        </p:attrNameLst>
                                      </p:cBhvr>
                                      <p:to>
                                        <p:strVal val="visible"/>
                                      </p:to>
                                    </p:set>
                                    <p:animEffect transition="in" filter="fade">
                                      <p:cBhvr>
                                        <p:cTn id="13" dur="1000"/>
                                        <p:tgtEl>
                                          <p:spTgt spid="102"/>
                                        </p:tgtEl>
                                      </p:cBhvr>
                                    </p:animEffect>
                                    <p:anim calcmode="lin" valueType="num">
                                      <p:cBhvr>
                                        <p:cTn id="14" dur="1000" fill="hold"/>
                                        <p:tgtEl>
                                          <p:spTgt spid="102"/>
                                        </p:tgtEl>
                                        <p:attrNameLst>
                                          <p:attrName>ppt_x</p:attrName>
                                        </p:attrNameLst>
                                      </p:cBhvr>
                                      <p:tavLst>
                                        <p:tav tm="0">
                                          <p:val>
                                            <p:strVal val="#ppt_x"/>
                                          </p:val>
                                        </p:tav>
                                        <p:tav tm="100000">
                                          <p:val>
                                            <p:strVal val="#ppt_x"/>
                                          </p:val>
                                        </p:tav>
                                      </p:tavLst>
                                    </p:anim>
                                    <p:anim calcmode="lin" valueType="num">
                                      <p:cBhvr>
                                        <p:cTn id="15" dur="1000" fill="hold"/>
                                        <p:tgtEl>
                                          <p:spTgt spid="10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1"/>
                                        </p:tgtEl>
                                        <p:attrNameLst>
                                          <p:attrName>style.visibility</p:attrName>
                                        </p:attrNameLst>
                                      </p:cBhvr>
                                      <p:to>
                                        <p:strVal val="visible"/>
                                      </p:to>
                                    </p:set>
                                    <p:animEffect transition="in" filter="wipe(left)">
                                      <p:cBhvr>
                                        <p:cTn id="19" dur="500"/>
                                        <p:tgtEl>
                                          <p:spTgt spid="1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 calcmode="lin" valueType="num">
                                      <p:cBhvr>
                                        <p:cTn id="23" dur="500" fill="hold"/>
                                        <p:tgtEl>
                                          <p:spTgt spid="101"/>
                                        </p:tgtEl>
                                        <p:attrNameLst>
                                          <p:attrName>ppt_w</p:attrName>
                                        </p:attrNameLst>
                                      </p:cBhvr>
                                      <p:tavLst>
                                        <p:tav tm="0">
                                          <p:val>
                                            <p:fltVal val="0"/>
                                          </p:val>
                                        </p:tav>
                                        <p:tav tm="100000">
                                          <p:val>
                                            <p:strVal val="#ppt_w"/>
                                          </p:val>
                                        </p:tav>
                                      </p:tavLst>
                                    </p:anim>
                                    <p:anim calcmode="lin" valueType="num">
                                      <p:cBhvr>
                                        <p:cTn id="24" dur="500" fill="hold"/>
                                        <p:tgtEl>
                                          <p:spTgt spid="101"/>
                                        </p:tgtEl>
                                        <p:attrNameLst>
                                          <p:attrName>ppt_h</p:attrName>
                                        </p:attrNameLst>
                                      </p:cBhvr>
                                      <p:tavLst>
                                        <p:tav tm="0">
                                          <p:val>
                                            <p:fltVal val="0"/>
                                          </p:val>
                                        </p:tav>
                                        <p:tav tm="100000">
                                          <p:val>
                                            <p:strVal val="#ppt_h"/>
                                          </p:val>
                                        </p:tav>
                                      </p:tavLst>
                                    </p:anim>
                                    <p:animEffect transition="in" filter="fade">
                                      <p:cBhvr>
                                        <p:cTn id="25" dur="500"/>
                                        <p:tgtEl>
                                          <p:spTgt spid="101"/>
                                        </p:tgtEl>
                                      </p:cBhvr>
                                    </p:animEffect>
                                  </p:childTnLst>
                                </p:cTn>
                              </p:par>
                            </p:childTnLst>
                          </p:cTn>
                        </p:par>
                        <p:par>
                          <p:cTn id="26" fill="hold">
                            <p:stCondLst>
                              <p:cond delay="2500"/>
                            </p:stCondLst>
                            <p:childTnLst>
                              <p:par>
                                <p:cTn id="27" presetID="47" presetClass="entr" presetSubtype="0" fill="hold" nodeType="afterEffect">
                                  <p:stCondLst>
                                    <p:cond delay="0"/>
                                  </p:stCondLst>
                                  <p:childTnLst>
                                    <p:set>
                                      <p:cBhvr>
                                        <p:cTn id="28" dur="1" fill="hold">
                                          <p:stCondLst>
                                            <p:cond delay="0"/>
                                          </p:stCondLst>
                                        </p:cTn>
                                        <p:tgtEl>
                                          <p:spTgt spid="108"/>
                                        </p:tgtEl>
                                        <p:attrNameLst>
                                          <p:attrName>style.visibility</p:attrName>
                                        </p:attrNameLst>
                                      </p:cBhvr>
                                      <p:to>
                                        <p:strVal val="visible"/>
                                      </p:to>
                                    </p:set>
                                    <p:animEffect transition="in" filter="fade">
                                      <p:cBhvr>
                                        <p:cTn id="29" dur="1000"/>
                                        <p:tgtEl>
                                          <p:spTgt spid="108"/>
                                        </p:tgtEl>
                                      </p:cBhvr>
                                    </p:animEffect>
                                    <p:anim calcmode="lin" valueType="num">
                                      <p:cBhvr>
                                        <p:cTn id="30" dur="1000" fill="hold"/>
                                        <p:tgtEl>
                                          <p:spTgt spid="108"/>
                                        </p:tgtEl>
                                        <p:attrNameLst>
                                          <p:attrName>ppt_x</p:attrName>
                                        </p:attrNameLst>
                                      </p:cBhvr>
                                      <p:tavLst>
                                        <p:tav tm="0">
                                          <p:val>
                                            <p:strVal val="#ppt_x"/>
                                          </p:val>
                                        </p:tav>
                                        <p:tav tm="100000">
                                          <p:val>
                                            <p:strVal val="#ppt_x"/>
                                          </p:val>
                                        </p:tav>
                                      </p:tavLst>
                                    </p:anim>
                                    <p:anim calcmode="lin" valueType="num">
                                      <p:cBhvr>
                                        <p:cTn id="31" dur="1000" fill="hold"/>
                                        <p:tgtEl>
                                          <p:spTgt spid="108"/>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13"/>
                                        </p:tgtEl>
                                        <p:attrNameLst>
                                          <p:attrName>style.visibility</p:attrName>
                                        </p:attrNameLst>
                                      </p:cBhvr>
                                      <p:to>
                                        <p:strVal val="visible"/>
                                      </p:to>
                                    </p:set>
                                    <p:animEffect transition="in" filter="wipe(left)">
                                      <p:cBhvr>
                                        <p:cTn id="35" dur="500"/>
                                        <p:tgtEl>
                                          <p:spTgt spid="113"/>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100"/>
                                        </p:tgtEl>
                                        <p:attrNameLst>
                                          <p:attrName>style.visibility</p:attrName>
                                        </p:attrNameLst>
                                      </p:cBhvr>
                                      <p:to>
                                        <p:strVal val="visible"/>
                                      </p:to>
                                    </p:set>
                                    <p:anim calcmode="lin" valueType="num">
                                      <p:cBhvr>
                                        <p:cTn id="39" dur="500" fill="hold"/>
                                        <p:tgtEl>
                                          <p:spTgt spid="100"/>
                                        </p:tgtEl>
                                        <p:attrNameLst>
                                          <p:attrName>ppt_w</p:attrName>
                                        </p:attrNameLst>
                                      </p:cBhvr>
                                      <p:tavLst>
                                        <p:tav tm="0">
                                          <p:val>
                                            <p:fltVal val="0"/>
                                          </p:val>
                                        </p:tav>
                                        <p:tav tm="100000">
                                          <p:val>
                                            <p:strVal val="#ppt_w"/>
                                          </p:val>
                                        </p:tav>
                                      </p:tavLst>
                                    </p:anim>
                                    <p:anim calcmode="lin" valueType="num">
                                      <p:cBhvr>
                                        <p:cTn id="40" dur="500" fill="hold"/>
                                        <p:tgtEl>
                                          <p:spTgt spid="100"/>
                                        </p:tgtEl>
                                        <p:attrNameLst>
                                          <p:attrName>ppt_h</p:attrName>
                                        </p:attrNameLst>
                                      </p:cBhvr>
                                      <p:tavLst>
                                        <p:tav tm="0">
                                          <p:val>
                                            <p:fltVal val="0"/>
                                          </p:val>
                                        </p:tav>
                                        <p:tav tm="100000">
                                          <p:val>
                                            <p:strVal val="#ppt_h"/>
                                          </p:val>
                                        </p:tav>
                                      </p:tavLst>
                                    </p:anim>
                                    <p:animEffect transition="in" filter="fade">
                                      <p:cBhvr>
                                        <p:cTn id="41" dur="500"/>
                                        <p:tgtEl>
                                          <p:spTgt spid="100"/>
                                        </p:tgtEl>
                                      </p:cBhvr>
                                    </p:animEffect>
                                  </p:childTnLst>
                                </p:cTn>
                              </p:par>
                            </p:childTnLst>
                          </p:cTn>
                        </p:par>
                        <p:par>
                          <p:cTn id="42" fill="hold">
                            <p:stCondLst>
                              <p:cond delay="4500"/>
                            </p:stCondLst>
                            <p:childTnLst>
                              <p:par>
                                <p:cTn id="43" presetID="47" presetClass="entr" presetSubtype="0" fill="hold"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fade">
                                      <p:cBhvr>
                                        <p:cTn id="45" dur="1000"/>
                                        <p:tgtEl>
                                          <p:spTgt spid="105"/>
                                        </p:tgtEl>
                                      </p:cBhvr>
                                    </p:animEffect>
                                    <p:anim calcmode="lin" valueType="num">
                                      <p:cBhvr>
                                        <p:cTn id="46" dur="1000" fill="hold"/>
                                        <p:tgtEl>
                                          <p:spTgt spid="105"/>
                                        </p:tgtEl>
                                        <p:attrNameLst>
                                          <p:attrName>ppt_x</p:attrName>
                                        </p:attrNameLst>
                                      </p:cBhvr>
                                      <p:tavLst>
                                        <p:tav tm="0">
                                          <p:val>
                                            <p:strVal val="#ppt_x"/>
                                          </p:val>
                                        </p:tav>
                                        <p:tav tm="100000">
                                          <p:val>
                                            <p:strVal val="#ppt_x"/>
                                          </p:val>
                                        </p:tav>
                                      </p:tavLst>
                                    </p:anim>
                                    <p:anim calcmode="lin" valueType="num">
                                      <p:cBhvr>
                                        <p:cTn id="47" dur="1000" fill="hold"/>
                                        <p:tgtEl>
                                          <p:spTgt spid="105"/>
                                        </p:tgtEl>
                                        <p:attrNameLst>
                                          <p:attrName>ppt_y</p:attrName>
                                        </p:attrNameLst>
                                      </p:cBhvr>
                                      <p:tavLst>
                                        <p:tav tm="0">
                                          <p:val>
                                            <p:strVal val="#ppt_y-.1"/>
                                          </p:val>
                                        </p:tav>
                                        <p:tav tm="100000">
                                          <p:val>
                                            <p:strVal val="#ppt_y"/>
                                          </p:val>
                                        </p:tav>
                                      </p:tavLst>
                                    </p:anim>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2"/>
                                        </p:tgtEl>
                                        <p:attrNameLst>
                                          <p:attrName>style.visibility</p:attrName>
                                        </p:attrNameLst>
                                      </p:cBhvr>
                                      <p:to>
                                        <p:strVal val="visible"/>
                                      </p:to>
                                    </p:set>
                                    <p:animEffect transition="in" filter="wipe(left)">
                                      <p:cBhvr>
                                        <p:cTn id="51"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1" grpId="0"/>
      <p:bldP spid="112" grpId="0"/>
      <p:bldP spid="1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p:cNvSpPr>
          <p:nvPr/>
        </p:nvSpPr>
        <p:spPr bwMode="auto">
          <a:xfrm>
            <a:off x="4426009" y="3087250"/>
            <a:ext cx="1047455" cy="891099"/>
          </a:xfrm>
          <a:custGeom>
            <a:avLst/>
            <a:gdLst/>
            <a:ahLst/>
            <a:cxnLst>
              <a:cxn ang="0">
                <a:pos x="1935" y="13"/>
              </a:cxn>
              <a:cxn ang="0">
                <a:pos x="1870" y="52"/>
              </a:cxn>
              <a:cxn ang="0">
                <a:pos x="1848" y="90"/>
              </a:cxn>
              <a:cxn ang="0">
                <a:pos x="1847" y="123"/>
              </a:cxn>
              <a:cxn ang="0">
                <a:pos x="1877" y="173"/>
              </a:cxn>
              <a:cxn ang="0">
                <a:pos x="1933" y="236"/>
              </a:cxn>
              <a:cxn ang="0">
                <a:pos x="1942" y="269"/>
              </a:cxn>
              <a:cxn ang="0">
                <a:pos x="1930" y="312"/>
              </a:cxn>
              <a:cxn ang="0">
                <a:pos x="1894" y="348"/>
              </a:cxn>
              <a:cxn ang="0">
                <a:pos x="1839" y="371"/>
              </a:cxn>
              <a:cxn ang="0">
                <a:pos x="1773" y="380"/>
              </a:cxn>
              <a:cxn ang="0">
                <a:pos x="1724" y="375"/>
              </a:cxn>
              <a:cxn ang="0">
                <a:pos x="1666" y="355"/>
              </a:cxn>
              <a:cxn ang="0">
                <a:pos x="1625" y="323"/>
              </a:cxn>
              <a:cxn ang="0">
                <a:pos x="1605" y="281"/>
              </a:cxn>
              <a:cxn ang="0">
                <a:pos x="1609" y="245"/>
              </a:cxn>
              <a:cxn ang="0">
                <a:pos x="1652" y="189"/>
              </a:cxn>
              <a:cxn ang="0">
                <a:pos x="1697" y="133"/>
              </a:cxn>
              <a:cxn ang="0">
                <a:pos x="1701" y="99"/>
              </a:cxn>
              <a:cxn ang="0">
                <a:pos x="1684" y="61"/>
              </a:cxn>
              <a:cxn ang="0">
                <a:pos x="1637" y="23"/>
              </a:cxn>
              <a:cxn ang="0">
                <a:pos x="379" y="0"/>
              </a:cxn>
              <a:cxn ang="0">
                <a:pos x="366" y="1240"/>
              </a:cxn>
              <a:cxn ang="0">
                <a:pos x="318" y="1307"/>
              </a:cxn>
              <a:cxn ang="0">
                <a:pos x="280" y="1323"/>
              </a:cxn>
              <a:cxn ang="0">
                <a:pos x="246" y="1320"/>
              </a:cxn>
              <a:cxn ang="0">
                <a:pos x="190" y="1277"/>
              </a:cxn>
              <a:cxn ang="0">
                <a:pos x="134" y="1231"/>
              </a:cxn>
              <a:cxn ang="0">
                <a:pos x="100" y="1228"/>
              </a:cxn>
              <a:cxn ang="0">
                <a:pos x="58" y="1248"/>
              </a:cxn>
              <a:cxn ang="0">
                <a:pos x="26" y="1289"/>
              </a:cxn>
              <a:cxn ang="0">
                <a:pos x="4" y="1347"/>
              </a:cxn>
              <a:cxn ang="0">
                <a:pos x="0" y="1397"/>
              </a:cxn>
              <a:cxn ang="0">
                <a:pos x="8" y="1462"/>
              </a:cxn>
              <a:cxn ang="0">
                <a:pos x="33" y="1516"/>
              </a:cxn>
              <a:cxn ang="0">
                <a:pos x="67" y="1552"/>
              </a:cxn>
              <a:cxn ang="0">
                <a:pos x="110" y="1567"/>
              </a:cxn>
              <a:cxn ang="0">
                <a:pos x="145" y="1558"/>
              </a:cxn>
              <a:cxn ang="0">
                <a:pos x="208" y="1500"/>
              </a:cxn>
              <a:cxn ang="0">
                <a:pos x="258" y="1471"/>
              </a:cxn>
              <a:cxn ang="0">
                <a:pos x="289" y="1473"/>
              </a:cxn>
              <a:cxn ang="0">
                <a:pos x="325" y="1493"/>
              </a:cxn>
              <a:cxn ang="0">
                <a:pos x="374" y="1579"/>
              </a:cxn>
              <a:cxn ang="0">
                <a:pos x="435" y="2160"/>
              </a:cxn>
              <a:cxn ang="0">
                <a:pos x="655" y="2144"/>
              </a:cxn>
              <a:cxn ang="0">
                <a:pos x="868" y="2106"/>
              </a:cxn>
              <a:cxn ang="0">
                <a:pos x="1071" y="2046"/>
              </a:cxn>
              <a:cxn ang="0">
                <a:pos x="1268" y="1971"/>
              </a:cxn>
              <a:cxn ang="0">
                <a:pos x="1454" y="1875"/>
              </a:cxn>
              <a:cxn ang="0">
                <a:pos x="1630" y="1762"/>
              </a:cxn>
              <a:cxn ang="0">
                <a:pos x="1793" y="1634"/>
              </a:cxn>
              <a:cxn ang="0">
                <a:pos x="1942" y="1491"/>
              </a:cxn>
              <a:cxn ang="0">
                <a:pos x="2079" y="1334"/>
              </a:cxn>
              <a:cxn ang="0">
                <a:pos x="2198" y="1165"/>
              </a:cxn>
              <a:cxn ang="0">
                <a:pos x="2303" y="984"/>
              </a:cxn>
              <a:cxn ang="0">
                <a:pos x="2389" y="793"/>
              </a:cxn>
              <a:cxn ang="0">
                <a:pos x="2458" y="591"/>
              </a:cxn>
              <a:cxn ang="0">
                <a:pos x="2505" y="382"/>
              </a:cxn>
              <a:cxn ang="0">
                <a:pos x="2534" y="166"/>
              </a:cxn>
              <a:cxn ang="0">
                <a:pos x="1993" y="0"/>
              </a:cxn>
            </a:cxnLst>
            <a:rect l="0" t="0" r="r" b="b"/>
            <a:pathLst>
              <a:path w="2539" h="2160">
                <a:moveTo>
                  <a:pt x="1993" y="0"/>
                </a:moveTo>
                <a:lnTo>
                  <a:pt x="1993" y="0"/>
                </a:lnTo>
                <a:lnTo>
                  <a:pt x="1962" y="5"/>
                </a:lnTo>
                <a:lnTo>
                  <a:pt x="1935" y="13"/>
                </a:lnTo>
                <a:lnTo>
                  <a:pt x="1910" y="23"/>
                </a:lnTo>
                <a:lnTo>
                  <a:pt x="1888" y="38"/>
                </a:lnTo>
                <a:lnTo>
                  <a:pt x="1879" y="45"/>
                </a:lnTo>
                <a:lnTo>
                  <a:pt x="1870" y="52"/>
                </a:lnTo>
                <a:lnTo>
                  <a:pt x="1863" y="61"/>
                </a:lnTo>
                <a:lnTo>
                  <a:pt x="1857" y="70"/>
                </a:lnTo>
                <a:lnTo>
                  <a:pt x="1852" y="79"/>
                </a:lnTo>
                <a:lnTo>
                  <a:pt x="1848" y="90"/>
                </a:lnTo>
                <a:lnTo>
                  <a:pt x="1847" y="99"/>
                </a:lnTo>
                <a:lnTo>
                  <a:pt x="1847" y="110"/>
                </a:lnTo>
                <a:lnTo>
                  <a:pt x="1847" y="110"/>
                </a:lnTo>
                <a:lnTo>
                  <a:pt x="1847" y="123"/>
                </a:lnTo>
                <a:lnTo>
                  <a:pt x="1850" y="133"/>
                </a:lnTo>
                <a:lnTo>
                  <a:pt x="1856" y="144"/>
                </a:lnTo>
                <a:lnTo>
                  <a:pt x="1861" y="153"/>
                </a:lnTo>
                <a:lnTo>
                  <a:pt x="1877" y="173"/>
                </a:lnTo>
                <a:lnTo>
                  <a:pt x="1895" y="189"/>
                </a:lnTo>
                <a:lnTo>
                  <a:pt x="1912" y="207"/>
                </a:lnTo>
                <a:lnTo>
                  <a:pt x="1928" y="225"/>
                </a:lnTo>
                <a:lnTo>
                  <a:pt x="1933" y="236"/>
                </a:lnTo>
                <a:lnTo>
                  <a:pt x="1939" y="245"/>
                </a:lnTo>
                <a:lnTo>
                  <a:pt x="1942" y="258"/>
                </a:lnTo>
                <a:lnTo>
                  <a:pt x="1942" y="269"/>
                </a:lnTo>
                <a:lnTo>
                  <a:pt x="1942" y="269"/>
                </a:lnTo>
                <a:lnTo>
                  <a:pt x="1942" y="281"/>
                </a:lnTo>
                <a:lnTo>
                  <a:pt x="1939" y="292"/>
                </a:lnTo>
                <a:lnTo>
                  <a:pt x="1935" y="303"/>
                </a:lnTo>
                <a:lnTo>
                  <a:pt x="1930" y="312"/>
                </a:lnTo>
                <a:lnTo>
                  <a:pt x="1922" y="323"/>
                </a:lnTo>
                <a:lnTo>
                  <a:pt x="1913" y="332"/>
                </a:lnTo>
                <a:lnTo>
                  <a:pt x="1904" y="339"/>
                </a:lnTo>
                <a:lnTo>
                  <a:pt x="1894" y="348"/>
                </a:lnTo>
                <a:lnTo>
                  <a:pt x="1881" y="355"/>
                </a:lnTo>
                <a:lnTo>
                  <a:pt x="1868" y="361"/>
                </a:lnTo>
                <a:lnTo>
                  <a:pt x="1854" y="366"/>
                </a:lnTo>
                <a:lnTo>
                  <a:pt x="1839" y="371"/>
                </a:lnTo>
                <a:lnTo>
                  <a:pt x="1823" y="375"/>
                </a:lnTo>
                <a:lnTo>
                  <a:pt x="1807" y="379"/>
                </a:lnTo>
                <a:lnTo>
                  <a:pt x="1791" y="380"/>
                </a:lnTo>
                <a:lnTo>
                  <a:pt x="1773" y="380"/>
                </a:lnTo>
                <a:lnTo>
                  <a:pt x="1773" y="380"/>
                </a:lnTo>
                <a:lnTo>
                  <a:pt x="1756" y="380"/>
                </a:lnTo>
                <a:lnTo>
                  <a:pt x="1740" y="379"/>
                </a:lnTo>
                <a:lnTo>
                  <a:pt x="1724" y="375"/>
                </a:lnTo>
                <a:lnTo>
                  <a:pt x="1708" y="371"/>
                </a:lnTo>
                <a:lnTo>
                  <a:pt x="1693" y="366"/>
                </a:lnTo>
                <a:lnTo>
                  <a:pt x="1679" y="361"/>
                </a:lnTo>
                <a:lnTo>
                  <a:pt x="1666" y="355"/>
                </a:lnTo>
                <a:lnTo>
                  <a:pt x="1654" y="348"/>
                </a:lnTo>
                <a:lnTo>
                  <a:pt x="1643" y="339"/>
                </a:lnTo>
                <a:lnTo>
                  <a:pt x="1634" y="332"/>
                </a:lnTo>
                <a:lnTo>
                  <a:pt x="1625" y="323"/>
                </a:lnTo>
                <a:lnTo>
                  <a:pt x="1618" y="312"/>
                </a:lnTo>
                <a:lnTo>
                  <a:pt x="1612" y="303"/>
                </a:lnTo>
                <a:lnTo>
                  <a:pt x="1607" y="292"/>
                </a:lnTo>
                <a:lnTo>
                  <a:pt x="1605" y="281"/>
                </a:lnTo>
                <a:lnTo>
                  <a:pt x="1605" y="269"/>
                </a:lnTo>
                <a:lnTo>
                  <a:pt x="1605" y="269"/>
                </a:lnTo>
                <a:lnTo>
                  <a:pt x="1605" y="258"/>
                </a:lnTo>
                <a:lnTo>
                  <a:pt x="1609" y="245"/>
                </a:lnTo>
                <a:lnTo>
                  <a:pt x="1614" y="236"/>
                </a:lnTo>
                <a:lnTo>
                  <a:pt x="1619" y="225"/>
                </a:lnTo>
                <a:lnTo>
                  <a:pt x="1636" y="207"/>
                </a:lnTo>
                <a:lnTo>
                  <a:pt x="1652" y="189"/>
                </a:lnTo>
                <a:lnTo>
                  <a:pt x="1670" y="173"/>
                </a:lnTo>
                <a:lnTo>
                  <a:pt x="1686" y="153"/>
                </a:lnTo>
                <a:lnTo>
                  <a:pt x="1692" y="144"/>
                </a:lnTo>
                <a:lnTo>
                  <a:pt x="1697" y="133"/>
                </a:lnTo>
                <a:lnTo>
                  <a:pt x="1701" y="123"/>
                </a:lnTo>
                <a:lnTo>
                  <a:pt x="1701" y="110"/>
                </a:lnTo>
                <a:lnTo>
                  <a:pt x="1701" y="110"/>
                </a:lnTo>
                <a:lnTo>
                  <a:pt x="1701" y="99"/>
                </a:lnTo>
                <a:lnTo>
                  <a:pt x="1699" y="90"/>
                </a:lnTo>
                <a:lnTo>
                  <a:pt x="1695" y="79"/>
                </a:lnTo>
                <a:lnTo>
                  <a:pt x="1690" y="70"/>
                </a:lnTo>
                <a:lnTo>
                  <a:pt x="1684" y="61"/>
                </a:lnTo>
                <a:lnTo>
                  <a:pt x="1677" y="52"/>
                </a:lnTo>
                <a:lnTo>
                  <a:pt x="1668" y="45"/>
                </a:lnTo>
                <a:lnTo>
                  <a:pt x="1659" y="38"/>
                </a:lnTo>
                <a:lnTo>
                  <a:pt x="1637" y="23"/>
                </a:lnTo>
                <a:lnTo>
                  <a:pt x="1612" y="13"/>
                </a:lnTo>
                <a:lnTo>
                  <a:pt x="1585" y="5"/>
                </a:lnTo>
                <a:lnTo>
                  <a:pt x="1555" y="0"/>
                </a:lnTo>
                <a:lnTo>
                  <a:pt x="379" y="0"/>
                </a:lnTo>
                <a:lnTo>
                  <a:pt x="379" y="1185"/>
                </a:lnTo>
                <a:lnTo>
                  <a:pt x="379" y="1185"/>
                </a:lnTo>
                <a:lnTo>
                  <a:pt x="374" y="1213"/>
                </a:lnTo>
                <a:lnTo>
                  <a:pt x="366" y="1240"/>
                </a:lnTo>
                <a:lnTo>
                  <a:pt x="356" y="1264"/>
                </a:lnTo>
                <a:lnTo>
                  <a:pt x="341" y="1284"/>
                </a:lnTo>
                <a:lnTo>
                  <a:pt x="325" y="1302"/>
                </a:lnTo>
                <a:lnTo>
                  <a:pt x="318" y="1307"/>
                </a:lnTo>
                <a:lnTo>
                  <a:pt x="309" y="1314"/>
                </a:lnTo>
                <a:lnTo>
                  <a:pt x="300" y="1318"/>
                </a:lnTo>
                <a:lnTo>
                  <a:pt x="289" y="1322"/>
                </a:lnTo>
                <a:lnTo>
                  <a:pt x="280" y="1323"/>
                </a:lnTo>
                <a:lnTo>
                  <a:pt x="269" y="1323"/>
                </a:lnTo>
                <a:lnTo>
                  <a:pt x="269" y="1323"/>
                </a:lnTo>
                <a:lnTo>
                  <a:pt x="258" y="1323"/>
                </a:lnTo>
                <a:lnTo>
                  <a:pt x="246" y="1320"/>
                </a:lnTo>
                <a:lnTo>
                  <a:pt x="237" y="1316"/>
                </a:lnTo>
                <a:lnTo>
                  <a:pt x="226" y="1309"/>
                </a:lnTo>
                <a:lnTo>
                  <a:pt x="208" y="1295"/>
                </a:lnTo>
                <a:lnTo>
                  <a:pt x="190" y="1277"/>
                </a:lnTo>
                <a:lnTo>
                  <a:pt x="173" y="1258"/>
                </a:lnTo>
                <a:lnTo>
                  <a:pt x="154" y="1242"/>
                </a:lnTo>
                <a:lnTo>
                  <a:pt x="145" y="1237"/>
                </a:lnTo>
                <a:lnTo>
                  <a:pt x="134" y="1231"/>
                </a:lnTo>
                <a:lnTo>
                  <a:pt x="123" y="1228"/>
                </a:lnTo>
                <a:lnTo>
                  <a:pt x="110" y="1228"/>
                </a:lnTo>
                <a:lnTo>
                  <a:pt x="110" y="1228"/>
                </a:lnTo>
                <a:lnTo>
                  <a:pt x="100" y="1228"/>
                </a:lnTo>
                <a:lnTo>
                  <a:pt x="89" y="1231"/>
                </a:lnTo>
                <a:lnTo>
                  <a:pt x="78" y="1235"/>
                </a:lnTo>
                <a:lnTo>
                  <a:pt x="67" y="1240"/>
                </a:lnTo>
                <a:lnTo>
                  <a:pt x="58" y="1248"/>
                </a:lnTo>
                <a:lnTo>
                  <a:pt x="49" y="1257"/>
                </a:lnTo>
                <a:lnTo>
                  <a:pt x="40" y="1266"/>
                </a:lnTo>
                <a:lnTo>
                  <a:pt x="33" y="1277"/>
                </a:lnTo>
                <a:lnTo>
                  <a:pt x="26" y="1289"/>
                </a:lnTo>
                <a:lnTo>
                  <a:pt x="18" y="1302"/>
                </a:lnTo>
                <a:lnTo>
                  <a:pt x="13" y="1316"/>
                </a:lnTo>
                <a:lnTo>
                  <a:pt x="8" y="1331"/>
                </a:lnTo>
                <a:lnTo>
                  <a:pt x="4" y="1347"/>
                </a:lnTo>
                <a:lnTo>
                  <a:pt x="2" y="1363"/>
                </a:lnTo>
                <a:lnTo>
                  <a:pt x="0" y="1379"/>
                </a:lnTo>
                <a:lnTo>
                  <a:pt x="0" y="1397"/>
                </a:lnTo>
                <a:lnTo>
                  <a:pt x="0" y="1397"/>
                </a:lnTo>
                <a:lnTo>
                  <a:pt x="0" y="1414"/>
                </a:lnTo>
                <a:lnTo>
                  <a:pt x="2" y="1432"/>
                </a:lnTo>
                <a:lnTo>
                  <a:pt x="4" y="1448"/>
                </a:lnTo>
                <a:lnTo>
                  <a:pt x="8" y="1462"/>
                </a:lnTo>
                <a:lnTo>
                  <a:pt x="13" y="1478"/>
                </a:lnTo>
                <a:lnTo>
                  <a:pt x="18" y="1491"/>
                </a:lnTo>
                <a:lnTo>
                  <a:pt x="26" y="1504"/>
                </a:lnTo>
                <a:lnTo>
                  <a:pt x="33" y="1516"/>
                </a:lnTo>
                <a:lnTo>
                  <a:pt x="40" y="1527"/>
                </a:lnTo>
                <a:lnTo>
                  <a:pt x="49" y="1538"/>
                </a:lnTo>
                <a:lnTo>
                  <a:pt x="58" y="1545"/>
                </a:lnTo>
                <a:lnTo>
                  <a:pt x="67" y="1552"/>
                </a:lnTo>
                <a:lnTo>
                  <a:pt x="78" y="1558"/>
                </a:lnTo>
                <a:lnTo>
                  <a:pt x="89" y="1563"/>
                </a:lnTo>
                <a:lnTo>
                  <a:pt x="100" y="1565"/>
                </a:lnTo>
                <a:lnTo>
                  <a:pt x="110" y="1567"/>
                </a:lnTo>
                <a:lnTo>
                  <a:pt x="110" y="1567"/>
                </a:lnTo>
                <a:lnTo>
                  <a:pt x="123" y="1565"/>
                </a:lnTo>
                <a:lnTo>
                  <a:pt x="134" y="1561"/>
                </a:lnTo>
                <a:lnTo>
                  <a:pt x="145" y="1558"/>
                </a:lnTo>
                <a:lnTo>
                  <a:pt x="154" y="1551"/>
                </a:lnTo>
                <a:lnTo>
                  <a:pt x="173" y="1536"/>
                </a:lnTo>
                <a:lnTo>
                  <a:pt x="190" y="1518"/>
                </a:lnTo>
                <a:lnTo>
                  <a:pt x="208" y="1500"/>
                </a:lnTo>
                <a:lnTo>
                  <a:pt x="226" y="1484"/>
                </a:lnTo>
                <a:lnTo>
                  <a:pt x="237" y="1478"/>
                </a:lnTo>
                <a:lnTo>
                  <a:pt x="247" y="1473"/>
                </a:lnTo>
                <a:lnTo>
                  <a:pt x="258" y="1471"/>
                </a:lnTo>
                <a:lnTo>
                  <a:pt x="269" y="1469"/>
                </a:lnTo>
                <a:lnTo>
                  <a:pt x="269" y="1469"/>
                </a:lnTo>
                <a:lnTo>
                  <a:pt x="280" y="1469"/>
                </a:lnTo>
                <a:lnTo>
                  <a:pt x="289" y="1473"/>
                </a:lnTo>
                <a:lnTo>
                  <a:pt x="300" y="1475"/>
                </a:lnTo>
                <a:lnTo>
                  <a:pt x="309" y="1480"/>
                </a:lnTo>
                <a:lnTo>
                  <a:pt x="318" y="1486"/>
                </a:lnTo>
                <a:lnTo>
                  <a:pt x="325" y="1493"/>
                </a:lnTo>
                <a:lnTo>
                  <a:pt x="341" y="1509"/>
                </a:lnTo>
                <a:lnTo>
                  <a:pt x="354" y="1531"/>
                </a:lnTo>
                <a:lnTo>
                  <a:pt x="366" y="1554"/>
                </a:lnTo>
                <a:lnTo>
                  <a:pt x="374" y="1579"/>
                </a:lnTo>
                <a:lnTo>
                  <a:pt x="379" y="1608"/>
                </a:lnTo>
                <a:lnTo>
                  <a:pt x="379" y="2160"/>
                </a:lnTo>
                <a:lnTo>
                  <a:pt x="379" y="2160"/>
                </a:lnTo>
                <a:lnTo>
                  <a:pt x="435" y="2160"/>
                </a:lnTo>
                <a:lnTo>
                  <a:pt x="491" y="2158"/>
                </a:lnTo>
                <a:lnTo>
                  <a:pt x="545" y="2155"/>
                </a:lnTo>
                <a:lnTo>
                  <a:pt x="599" y="2149"/>
                </a:lnTo>
                <a:lnTo>
                  <a:pt x="655" y="2144"/>
                </a:lnTo>
                <a:lnTo>
                  <a:pt x="707" y="2137"/>
                </a:lnTo>
                <a:lnTo>
                  <a:pt x="761" y="2128"/>
                </a:lnTo>
                <a:lnTo>
                  <a:pt x="814" y="2117"/>
                </a:lnTo>
                <a:lnTo>
                  <a:pt x="868" y="2106"/>
                </a:lnTo>
                <a:lnTo>
                  <a:pt x="918" y="2093"/>
                </a:lnTo>
                <a:lnTo>
                  <a:pt x="970" y="2079"/>
                </a:lnTo>
                <a:lnTo>
                  <a:pt x="1021" y="2064"/>
                </a:lnTo>
                <a:lnTo>
                  <a:pt x="1071" y="2046"/>
                </a:lnTo>
                <a:lnTo>
                  <a:pt x="1122" y="2030"/>
                </a:lnTo>
                <a:lnTo>
                  <a:pt x="1171" y="2010"/>
                </a:lnTo>
                <a:lnTo>
                  <a:pt x="1219" y="1991"/>
                </a:lnTo>
                <a:lnTo>
                  <a:pt x="1268" y="1971"/>
                </a:lnTo>
                <a:lnTo>
                  <a:pt x="1315" y="1947"/>
                </a:lnTo>
                <a:lnTo>
                  <a:pt x="1362" y="1924"/>
                </a:lnTo>
                <a:lnTo>
                  <a:pt x="1409" y="1900"/>
                </a:lnTo>
                <a:lnTo>
                  <a:pt x="1454" y="1875"/>
                </a:lnTo>
                <a:lnTo>
                  <a:pt x="1499" y="1848"/>
                </a:lnTo>
                <a:lnTo>
                  <a:pt x="1544" y="1821"/>
                </a:lnTo>
                <a:lnTo>
                  <a:pt x="1587" y="1792"/>
                </a:lnTo>
                <a:lnTo>
                  <a:pt x="1630" y="1762"/>
                </a:lnTo>
                <a:lnTo>
                  <a:pt x="1672" y="1731"/>
                </a:lnTo>
                <a:lnTo>
                  <a:pt x="1713" y="1700"/>
                </a:lnTo>
                <a:lnTo>
                  <a:pt x="1753" y="1668"/>
                </a:lnTo>
                <a:lnTo>
                  <a:pt x="1793" y="1634"/>
                </a:lnTo>
                <a:lnTo>
                  <a:pt x="1832" y="1599"/>
                </a:lnTo>
                <a:lnTo>
                  <a:pt x="1870" y="1565"/>
                </a:lnTo>
                <a:lnTo>
                  <a:pt x="1906" y="1529"/>
                </a:lnTo>
                <a:lnTo>
                  <a:pt x="1942" y="1491"/>
                </a:lnTo>
                <a:lnTo>
                  <a:pt x="1978" y="1453"/>
                </a:lnTo>
                <a:lnTo>
                  <a:pt x="2013" y="1414"/>
                </a:lnTo>
                <a:lnTo>
                  <a:pt x="2045" y="1374"/>
                </a:lnTo>
                <a:lnTo>
                  <a:pt x="2079" y="1334"/>
                </a:lnTo>
                <a:lnTo>
                  <a:pt x="2110" y="1293"/>
                </a:lnTo>
                <a:lnTo>
                  <a:pt x="2141" y="1251"/>
                </a:lnTo>
                <a:lnTo>
                  <a:pt x="2169" y="1208"/>
                </a:lnTo>
                <a:lnTo>
                  <a:pt x="2198" y="1165"/>
                </a:lnTo>
                <a:lnTo>
                  <a:pt x="2227" y="1121"/>
                </a:lnTo>
                <a:lnTo>
                  <a:pt x="2252" y="1076"/>
                </a:lnTo>
                <a:lnTo>
                  <a:pt x="2278" y="1030"/>
                </a:lnTo>
                <a:lnTo>
                  <a:pt x="2303" y="984"/>
                </a:lnTo>
                <a:lnTo>
                  <a:pt x="2326" y="938"/>
                </a:lnTo>
                <a:lnTo>
                  <a:pt x="2348" y="889"/>
                </a:lnTo>
                <a:lnTo>
                  <a:pt x="2370" y="842"/>
                </a:lnTo>
                <a:lnTo>
                  <a:pt x="2389" y="793"/>
                </a:lnTo>
                <a:lnTo>
                  <a:pt x="2407" y="743"/>
                </a:lnTo>
                <a:lnTo>
                  <a:pt x="2425" y="694"/>
                </a:lnTo>
                <a:lnTo>
                  <a:pt x="2442" y="644"/>
                </a:lnTo>
                <a:lnTo>
                  <a:pt x="2458" y="591"/>
                </a:lnTo>
                <a:lnTo>
                  <a:pt x="2470" y="541"/>
                </a:lnTo>
                <a:lnTo>
                  <a:pt x="2483" y="489"/>
                </a:lnTo>
                <a:lnTo>
                  <a:pt x="2496" y="436"/>
                </a:lnTo>
                <a:lnTo>
                  <a:pt x="2505" y="382"/>
                </a:lnTo>
                <a:lnTo>
                  <a:pt x="2514" y="330"/>
                </a:lnTo>
                <a:lnTo>
                  <a:pt x="2521" y="276"/>
                </a:lnTo>
                <a:lnTo>
                  <a:pt x="2528" y="222"/>
                </a:lnTo>
                <a:lnTo>
                  <a:pt x="2534" y="166"/>
                </a:lnTo>
                <a:lnTo>
                  <a:pt x="2537" y="112"/>
                </a:lnTo>
                <a:lnTo>
                  <a:pt x="2539" y="56"/>
                </a:lnTo>
                <a:lnTo>
                  <a:pt x="2539" y="0"/>
                </a:lnTo>
                <a:lnTo>
                  <a:pt x="1993" y="0"/>
                </a:lnTo>
                <a:close/>
              </a:path>
            </a:pathLst>
          </a:custGeom>
          <a:solidFill>
            <a:srgbClr val="C00000"/>
          </a:solidFill>
          <a:ln>
            <a:noFill/>
          </a:ln>
          <a:extLst/>
        </p:spPr>
        <p:txBody>
          <a:bodyPr vert="horz" wrap="square" lIns="83820" tIns="41910" rIns="83820" bIns="41910" numCol="1" anchor="ctr" anchorCtr="0" compatLnSpc="1">
            <a:prstTxWarp prst="textNoShape">
              <a:avLst/>
            </a:prstTxWarp>
          </a:bodyPr>
          <a:lstStyle/>
          <a:p>
            <a:pPr algn="ctr" defTabSz="685800" fontAlgn="auto">
              <a:spcBef>
                <a:spcPts val="0"/>
              </a:spcBef>
              <a:spcAft>
                <a:spcPts val="0"/>
              </a:spcAft>
              <a:defRPr/>
            </a:pPr>
            <a:r>
              <a:rPr lang="en-US" sz="1815" kern="0" dirty="0">
                <a:solidFill>
                  <a:prstClr val="white"/>
                </a:solidFill>
                <a:latin typeface="等线"/>
                <a:ea typeface="+mn-ea"/>
              </a:rPr>
              <a:t>03</a:t>
            </a:r>
          </a:p>
        </p:txBody>
      </p:sp>
      <p:sp>
        <p:nvSpPr>
          <p:cNvPr id="19" name="Freeform 6"/>
          <p:cNvSpPr>
            <a:spLocks/>
          </p:cNvSpPr>
          <p:nvPr/>
        </p:nvSpPr>
        <p:spPr bwMode="auto">
          <a:xfrm>
            <a:off x="4582362" y="2196152"/>
            <a:ext cx="891099" cy="1047867"/>
          </a:xfrm>
          <a:custGeom>
            <a:avLst/>
            <a:gdLst/>
            <a:ahLst/>
            <a:cxnLst>
              <a:cxn ang="0">
                <a:pos x="2160" y="2104"/>
              </a:cxn>
              <a:cxn ang="0">
                <a:pos x="2142" y="1886"/>
              </a:cxn>
              <a:cxn ang="0">
                <a:pos x="2104" y="1673"/>
              </a:cxn>
              <a:cxn ang="0">
                <a:pos x="2046" y="1468"/>
              </a:cxn>
              <a:cxn ang="0">
                <a:pos x="1969" y="1271"/>
              </a:cxn>
              <a:cxn ang="0">
                <a:pos x="1873" y="1085"/>
              </a:cxn>
              <a:cxn ang="0">
                <a:pos x="1762" y="911"/>
              </a:cxn>
              <a:cxn ang="0">
                <a:pos x="1634" y="746"/>
              </a:cxn>
              <a:cxn ang="0">
                <a:pos x="1491" y="597"/>
              </a:cxn>
              <a:cxn ang="0">
                <a:pos x="1334" y="462"/>
              </a:cxn>
              <a:cxn ang="0">
                <a:pos x="1165" y="341"/>
              </a:cxn>
              <a:cxn ang="0">
                <a:pos x="983" y="236"/>
              </a:cxn>
              <a:cxn ang="0">
                <a:pos x="792" y="150"/>
              </a:cxn>
              <a:cxn ang="0">
                <a:pos x="591" y="83"/>
              </a:cxn>
              <a:cxn ang="0">
                <a:pos x="382" y="34"/>
              </a:cxn>
              <a:cxn ang="0">
                <a:pos x="166" y="7"/>
              </a:cxn>
              <a:cxn ang="0">
                <a:pos x="0" y="546"/>
              </a:cxn>
              <a:cxn ang="0">
                <a:pos x="23" y="629"/>
              </a:cxn>
              <a:cxn ang="0">
                <a:pos x="61" y="676"/>
              </a:cxn>
              <a:cxn ang="0">
                <a:pos x="99" y="692"/>
              </a:cxn>
              <a:cxn ang="0">
                <a:pos x="133" y="689"/>
              </a:cxn>
              <a:cxn ang="0">
                <a:pos x="189" y="645"/>
              </a:cxn>
              <a:cxn ang="0">
                <a:pos x="245" y="600"/>
              </a:cxn>
              <a:cxn ang="0">
                <a:pos x="279" y="597"/>
              </a:cxn>
              <a:cxn ang="0">
                <a:pos x="321" y="617"/>
              </a:cxn>
              <a:cxn ang="0">
                <a:pos x="355" y="658"/>
              </a:cxn>
              <a:cxn ang="0">
                <a:pos x="375" y="716"/>
              </a:cxn>
              <a:cxn ang="0">
                <a:pos x="380" y="766"/>
              </a:cxn>
              <a:cxn ang="0">
                <a:pos x="371" y="831"/>
              </a:cxn>
              <a:cxn ang="0">
                <a:pos x="348" y="885"/>
              </a:cxn>
              <a:cxn ang="0">
                <a:pos x="312" y="921"/>
              </a:cxn>
              <a:cxn ang="0">
                <a:pos x="269" y="936"/>
              </a:cxn>
              <a:cxn ang="0">
                <a:pos x="234" y="927"/>
              </a:cxn>
              <a:cxn ang="0">
                <a:pos x="171" y="869"/>
              </a:cxn>
              <a:cxn ang="0">
                <a:pos x="123" y="840"/>
              </a:cxn>
              <a:cxn ang="0">
                <a:pos x="90" y="842"/>
              </a:cxn>
              <a:cxn ang="0">
                <a:pos x="52" y="864"/>
              </a:cxn>
              <a:cxn ang="0">
                <a:pos x="13" y="929"/>
              </a:cxn>
              <a:cxn ang="0">
                <a:pos x="1176" y="2160"/>
              </a:cxn>
              <a:cxn ang="0">
                <a:pos x="1258" y="2183"/>
              </a:cxn>
              <a:cxn ang="0">
                <a:pos x="1305" y="2221"/>
              </a:cxn>
              <a:cxn ang="0">
                <a:pos x="1322" y="2259"/>
              </a:cxn>
              <a:cxn ang="0">
                <a:pos x="1318" y="2293"/>
              </a:cxn>
              <a:cxn ang="0">
                <a:pos x="1273" y="2349"/>
              </a:cxn>
              <a:cxn ang="0">
                <a:pos x="1230" y="2405"/>
              </a:cxn>
              <a:cxn ang="0">
                <a:pos x="1226" y="2441"/>
              </a:cxn>
              <a:cxn ang="0">
                <a:pos x="1246" y="2483"/>
              </a:cxn>
              <a:cxn ang="0">
                <a:pos x="1287" y="2515"/>
              </a:cxn>
              <a:cxn ang="0">
                <a:pos x="1345" y="2535"/>
              </a:cxn>
              <a:cxn ang="0">
                <a:pos x="1394" y="2540"/>
              </a:cxn>
              <a:cxn ang="0">
                <a:pos x="1460" y="2531"/>
              </a:cxn>
              <a:cxn ang="0">
                <a:pos x="1515" y="2508"/>
              </a:cxn>
              <a:cxn ang="0">
                <a:pos x="1551" y="2472"/>
              </a:cxn>
              <a:cxn ang="0">
                <a:pos x="1563" y="2429"/>
              </a:cxn>
              <a:cxn ang="0">
                <a:pos x="1554" y="2396"/>
              </a:cxn>
              <a:cxn ang="0">
                <a:pos x="1498" y="2333"/>
              </a:cxn>
              <a:cxn ang="0">
                <a:pos x="1468" y="2283"/>
              </a:cxn>
              <a:cxn ang="0">
                <a:pos x="1469" y="2250"/>
              </a:cxn>
              <a:cxn ang="0">
                <a:pos x="1491" y="2212"/>
              </a:cxn>
              <a:cxn ang="0">
                <a:pos x="1556" y="2173"/>
              </a:cxn>
            </a:cxnLst>
            <a:rect l="0" t="0" r="r" b="b"/>
            <a:pathLst>
              <a:path w="2160" h="2540">
                <a:moveTo>
                  <a:pt x="1614" y="2160"/>
                </a:moveTo>
                <a:lnTo>
                  <a:pt x="2160" y="2160"/>
                </a:lnTo>
                <a:lnTo>
                  <a:pt x="2160" y="2160"/>
                </a:lnTo>
                <a:lnTo>
                  <a:pt x="2160" y="2104"/>
                </a:lnTo>
                <a:lnTo>
                  <a:pt x="2158" y="2050"/>
                </a:lnTo>
                <a:lnTo>
                  <a:pt x="2155" y="1994"/>
                </a:lnTo>
                <a:lnTo>
                  <a:pt x="2149" y="1940"/>
                </a:lnTo>
                <a:lnTo>
                  <a:pt x="2142" y="1886"/>
                </a:lnTo>
                <a:lnTo>
                  <a:pt x="2135" y="1832"/>
                </a:lnTo>
                <a:lnTo>
                  <a:pt x="2126" y="1778"/>
                </a:lnTo>
                <a:lnTo>
                  <a:pt x="2117" y="1725"/>
                </a:lnTo>
                <a:lnTo>
                  <a:pt x="2104" y="1673"/>
                </a:lnTo>
                <a:lnTo>
                  <a:pt x="2091" y="1621"/>
                </a:lnTo>
                <a:lnTo>
                  <a:pt x="2079" y="1569"/>
                </a:lnTo>
                <a:lnTo>
                  <a:pt x="2063" y="1518"/>
                </a:lnTo>
                <a:lnTo>
                  <a:pt x="2046" y="1468"/>
                </a:lnTo>
                <a:lnTo>
                  <a:pt x="2028" y="1417"/>
                </a:lnTo>
                <a:lnTo>
                  <a:pt x="2010" y="1368"/>
                </a:lnTo>
                <a:lnTo>
                  <a:pt x="1991" y="1320"/>
                </a:lnTo>
                <a:lnTo>
                  <a:pt x="1969" y="1271"/>
                </a:lnTo>
                <a:lnTo>
                  <a:pt x="1947" y="1224"/>
                </a:lnTo>
                <a:lnTo>
                  <a:pt x="1924" y="1177"/>
                </a:lnTo>
                <a:lnTo>
                  <a:pt x="1899" y="1130"/>
                </a:lnTo>
                <a:lnTo>
                  <a:pt x="1873" y="1085"/>
                </a:lnTo>
                <a:lnTo>
                  <a:pt x="1848" y="1040"/>
                </a:lnTo>
                <a:lnTo>
                  <a:pt x="1819" y="995"/>
                </a:lnTo>
                <a:lnTo>
                  <a:pt x="1790" y="952"/>
                </a:lnTo>
                <a:lnTo>
                  <a:pt x="1762" y="911"/>
                </a:lnTo>
                <a:lnTo>
                  <a:pt x="1731" y="867"/>
                </a:lnTo>
                <a:lnTo>
                  <a:pt x="1700" y="828"/>
                </a:lnTo>
                <a:lnTo>
                  <a:pt x="1666" y="786"/>
                </a:lnTo>
                <a:lnTo>
                  <a:pt x="1634" y="746"/>
                </a:lnTo>
                <a:lnTo>
                  <a:pt x="1599" y="709"/>
                </a:lnTo>
                <a:lnTo>
                  <a:pt x="1563" y="671"/>
                </a:lnTo>
                <a:lnTo>
                  <a:pt x="1527" y="633"/>
                </a:lnTo>
                <a:lnTo>
                  <a:pt x="1491" y="597"/>
                </a:lnTo>
                <a:lnTo>
                  <a:pt x="1453" y="561"/>
                </a:lnTo>
                <a:lnTo>
                  <a:pt x="1414" y="526"/>
                </a:lnTo>
                <a:lnTo>
                  <a:pt x="1374" y="494"/>
                </a:lnTo>
                <a:lnTo>
                  <a:pt x="1334" y="462"/>
                </a:lnTo>
                <a:lnTo>
                  <a:pt x="1293" y="429"/>
                </a:lnTo>
                <a:lnTo>
                  <a:pt x="1251" y="398"/>
                </a:lnTo>
                <a:lnTo>
                  <a:pt x="1208" y="370"/>
                </a:lnTo>
                <a:lnTo>
                  <a:pt x="1165" y="341"/>
                </a:lnTo>
                <a:lnTo>
                  <a:pt x="1120" y="314"/>
                </a:lnTo>
                <a:lnTo>
                  <a:pt x="1075" y="287"/>
                </a:lnTo>
                <a:lnTo>
                  <a:pt x="1030" y="261"/>
                </a:lnTo>
                <a:lnTo>
                  <a:pt x="983" y="236"/>
                </a:lnTo>
                <a:lnTo>
                  <a:pt x="936" y="213"/>
                </a:lnTo>
                <a:lnTo>
                  <a:pt x="889" y="191"/>
                </a:lnTo>
                <a:lnTo>
                  <a:pt x="840" y="169"/>
                </a:lnTo>
                <a:lnTo>
                  <a:pt x="792" y="150"/>
                </a:lnTo>
                <a:lnTo>
                  <a:pt x="743" y="132"/>
                </a:lnTo>
                <a:lnTo>
                  <a:pt x="692" y="114"/>
                </a:lnTo>
                <a:lnTo>
                  <a:pt x="642" y="97"/>
                </a:lnTo>
                <a:lnTo>
                  <a:pt x="591" y="83"/>
                </a:lnTo>
                <a:lnTo>
                  <a:pt x="539" y="69"/>
                </a:lnTo>
                <a:lnTo>
                  <a:pt x="489" y="56"/>
                </a:lnTo>
                <a:lnTo>
                  <a:pt x="435" y="43"/>
                </a:lnTo>
                <a:lnTo>
                  <a:pt x="382" y="34"/>
                </a:lnTo>
                <a:lnTo>
                  <a:pt x="328" y="25"/>
                </a:lnTo>
                <a:lnTo>
                  <a:pt x="276" y="18"/>
                </a:lnTo>
                <a:lnTo>
                  <a:pt x="220" y="11"/>
                </a:lnTo>
                <a:lnTo>
                  <a:pt x="166" y="7"/>
                </a:lnTo>
                <a:lnTo>
                  <a:pt x="112" y="4"/>
                </a:lnTo>
                <a:lnTo>
                  <a:pt x="56" y="0"/>
                </a:lnTo>
                <a:lnTo>
                  <a:pt x="0" y="0"/>
                </a:lnTo>
                <a:lnTo>
                  <a:pt x="0" y="546"/>
                </a:lnTo>
                <a:lnTo>
                  <a:pt x="0" y="546"/>
                </a:lnTo>
                <a:lnTo>
                  <a:pt x="4" y="577"/>
                </a:lnTo>
                <a:lnTo>
                  <a:pt x="13" y="604"/>
                </a:lnTo>
                <a:lnTo>
                  <a:pt x="23" y="629"/>
                </a:lnTo>
                <a:lnTo>
                  <a:pt x="36" y="651"/>
                </a:lnTo>
                <a:lnTo>
                  <a:pt x="43" y="660"/>
                </a:lnTo>
                <a:lnTo>
                  <a:pt x="52" y="669"/>
                </a:lnTo>
                <a:lnTo>
                  <a:pt x="61" y="676"/>
                </a:lnTo>
                <a:lnTo>
                  <a:pt x="70" y="682"/>
                </a:lnTo>
                <a:lnTo>
                  <a:pt x="79" y="687"/>
                </a:lnTo>
                <a:lnTo>
                  <a:pt x="90" y="691"/>
                </a:lnTo>
                <a:lnTo>
                  <a:pt x="99" y="692"/>
                </a:lnTo>
                <a:lnTo>
                  <a:pt x="110" y="694"/>
                </a:lnTo>
                <a:lnTo>
                  <a:pt x="110" y="694"/>
                </a:lnTo>
                <a:lnTo>
                  <a:pt x="123" y="692"/>
                </a:lnTo>
                <a:lnTo>
                  <a:pt x="133" y="689"/>
                </a:lnTo>
                <a:lnTo>
                  <a:pt x="144" y="685"/>
                </a:lnTo>
                <a:lnTo>
                  <a:pt x="153" y="678"/>
                </a:lnTo>
                <a:lnTo>
                  <a:pt x="171" y="664"/>
                </a:lnTo>
                <a:lnTo>
                  <a:pt x="189" y="645"/>
                </a:lnTo>
                <a:lnTo>
                  <a:pt x="207" y="627"/>
                </a:lnTo>
                <a:lnTo>
                  <a:pt x="225" y="611"/>
                </a:lnTo>
                <a:lnTo>
                  <a:pt x="234" y="606"/>
                </a:lnTo>
                <a:lnTo>
                  <a:pt x="245" y="600"/>
                </a:lnTo>
                <a:lnTo>
                  <a:pt x="256" y="597"/>
                </a:lnTo>
                <a:lnTo>
                  <a:pt x="269" y="597"/>
                </a:lnTo>
                <a:lnTo>
                  <a:pt x="269" y="597"/>
                </a:lnTo>
                <a:lnTo>
                  <a:pt x="279" y="597"/>
                </a:lnTo>
                <a:lnTo>
                  <a:pt x="290" y="600"/>
                </a:lnTo>
                <a:lnTo>
                  <a:pt x="301" y="604"/>
                </a:lnTo>
                <a:lnTo>
                  <a:pt x="312" y="609"/>
                </a:lnTo>
                <a:lnTo>
                  <a:pt x="321" y="617"/>
                </a:lnTo>
                <a:lnTo>
                  <a:pt x="330" y="626"/>
                </a:lnTo>
                <a:lnTo>
                  <a:pt x="339" y="635"/>
                </a:lnTo>
                <a:lnTo>
                  <a:pt x="348" y="645"/>
                </a:lnTo>
                <a:lnTo>
                  <a:pt x="355" y="658"/>
                </a:lnTo>
                <a:lnTo>
                  <a:pt x="361" y="671"/>
                </a:lnTo>
                <a:lnTo>
                  <a:pt x="366" y="685"/>
                </a:lnTo>
                <a:lnTo>
                  <a:pt x="371" y="700"/>
                </a:lnTo>
                <a:lnTo>
                  <a:pt x="375" y="716"/>
                </a:lnTo>
                <a:lnTo>
                  <a:pt x="377" y="732"/>
                </a:lnTo>
                <a:lnTo>
                  <a:pt x="379" y="748"/>
                </a:lnTo>
                <a:lnTo>
                  <a:pt x="380" y="766"/>
                </a:lnTo>
                <a:lnTo>
                  <a:pt x="380" y="766"/>
                </a:lnTo>
                <a:lnTo>
                  <a:pt x="379" y="783"/>
                </a:lnTo>
                <a:lnTo>
                  <a:pt x="377" y="801"/>
                </a:lnTo>
                <a:lnTo>
                  <a:pt x="375" y="817"/>
                </a:lnTo>
                <a:lnTo>
                  <a:pt x="371" y="831"/>
                </a:lnTo>
                <a:lnTo>
                  <a:pt x="366" y="847"/>
                </a:lnTo>
                <a:lnTo>
                  <a:pt x="361" y="860"/>
                </a:lnTo>
                <a:lnTo>
                  <a:pt x="355" y="874"/>
                </a:lnTo>
                <a:lnTo>
                  <a:pt x="348" y="885"/>
                </a:lnTo>
                <a:lnTo>
                  <a:pt x="339" y="896"/>
                </a:lnTo>
                <a:lnTo>
                  <a:pt x="330" y="907"/>
                </a:lnTo>
                <a:lnTo>
                  <a:pt x="321" y="914"/>
                </a:lnTo>
                <a:lnTo>
                  <a:pt x="312" y="921"/>
                </a:lnTo>
                <a:lnTo>
                  <a:pt x="301" y="929"/>
                </a:lnTo>
                <a:lnTo>
                  <a:pt x="290" y="932"/>
                </a:lnTo>
                <a:lnTo>
                  <a:pt x="279" y="934"/>
                </a:lnTo>
                <a:lnTo>
                  <a:pt x="269" y="936"/>
                </a:lnTo>
                <a:lnTo>
                  <a:pt x="269" y="936"/>
                </a:lnTo>
                <a:lnTo>
                  <a:pt x="256" y="934"/>
                </a:lnTo>
                <a:lnTo>
                  <a:pt x="245" y="930"/>
                </a:lnTo>
                <a:lnTo>
                  <a:pt x="234" y="927"/>
                </a:lnTo>
                <a:lnTo>
                  <a:pt x="225" y="920"/>
                </a:lnTo>
                <a:lnTo>
                  <a:pt x="207" y="905"/>
                </a:lnTo>
                <a:lnTo>
                  <a:pt x="189" y="887"/>
                </a:lnTo>
                <a:lnTo>
                  <a:pt x="171" y="869"/>
                </a:lnTo>
                <a:lnTo>
                  <a:pt x="153" y="853"/>
                </a:lnTo>
                <a:lnTo>
                  <a:pt x="144" y="847"/>
                </a:lnTo>
                <a:lnTo>
                  <a:pt x="133" y="842"/>
                </a:lnTo>
                <a:lnTo>
                  <a:pt x="123" y="840"/>
                </a:lnTo>
                <a:lnTo>
                  <a:pt x="110" y="838"/>
                </a:lnTo>
                <a:lnTo>
                  <a:pt x="110" y="838"/>
                </a:lnTo>
                <a:lnTo>
                  <a:pt x="99" y="838"/>
                </a:lnTo>
                <a:lnTo>
                  <a:pt x="90" y="842"/>
                </a:lnTo>
                <a:lnTo>
                  <a:pt x="79" y="846"/>
                </a:lnTo>
                <a:lnTo>
                  <a:pt x="70" y="849"/>
                </a:lnTo>
                <a:lnTo>
                  <a:pt x="61" y="856"/>
                </a:lnTo>
                <a:lnTo>
                  <a:pt x="52" y="864"/>
                </a:lnTo>
                <a:lnTo>
                  <a:pt x="43" y="871"/>
                </a:lnTo>
                <a:lnTo>
                  <a:pt x="36" y="882"/>
                </a:lnTo>
                <a:lnTo>
                  <a:pt x="23" y="903"/>
                </a:lnTo>
                <a:lnTo>
                  <a:pt x="13" y="929"/>
                </a:lnTo>
                <a:lnTo>
                  <a:pt x="4" y="956"/>
                </a:lnTo>
                <a:lnTo>
                  <a:pt x="0" y="986"/>
                </a:lnTo>
                <a:lnTo>
                  <a:pt x="0" y="2160"/>
                </a:lnTo>
                <a:lnTo>
                  <a:pt x="1176" y="2160"/>
                </a:lnTo>
                <a:lnTo>
                  <a:pt x="1176" y="2160"/>
                </a:lnTo>
                <a:lnTo>
                  <a:pt x="1206" y="2165"/>
                </a:lnTo>
                <a:lnTo>
                  <a:pt x="1233" y="2173"/>
                </a:lnTo>
                <a:lnTo>
                  <a:pt x="1258" y="2183"/>
                </a:lnTo>
                <a:lnTo>
                  <a:pt x="1280" y="2198"/>
                </a:lnTo>
                <a:lnTo>
                  <a:pt x="1289" y="2205"/>
                </a:lnTo>
                <a:lnTo>
                  <a:pt x="1298" y="2212"/>
                </a:lnTo>
                <a:lnTo>
                  <a:pt x="1305" y="2221"/>
                </a:lnTo>
                <a:lnTo>
                  <a:pt x="1311" y="2230"/>
                </a:lnTo>
                <a:lnTo>
                  <a:pt x="1316" y="2239"/>
                </a:lnTo>
                <a:lnTo>
                  <a:pt x="1320" y="2250"/>
                </a:lnTo>
                <a:lnTo>
                  <a:pt x="1322" y="2259"/>
                </a:lnTo>
                <a:lnTo>
                  <a:pt x="1322" y="2270"/>
                </a:lnTo>
                <a:lnTo>
                  <a:pt x="1322" y="2270"/>
                </a:lnTo>
                <a:lnTo>
                  <a:pt x="1322" y="2283"/>
                </a:lnTo>
                <a:lnTo>
                  <a:pt x="1318" y="2293"/>
                </a:lnTo>
                <a:lnTo>
                  <a:pt x="1313" y="2304"/>
                </a:lnTo>
                <a:lnTo>
                  <a:pt x="1307" y="2313"/>
                </a:lnTo>
                <a:lnTo>
                  <a:pt x="1291" y="2333"/>
                </a:lnTo>
                <a:lnTo>
                  <a:pt x="1273" y="2349"/>
                </a:lnTo>
                <a:lnTo>
                  <a:pt x="1257" y="2367"/>
                </a:lnTo>
                <a:lnTo>
                  <a:pt x="1240" y="2385"/>
                </a:lnTo>
                <a:lnTo>
                  <a:pt x="1235" y="2396"/>
                </a:lnTo>
                <a:lnTo>
                  <a:pt x="1230" y="2405"/>
                </a:lnTo>
                <a:lnTo>
                  <a:pt x="1226" y="2418"/>
                </a:lnTo>
                <a:lnTo>
                  <a:pt x="1226" y="2429"/>
                </a:lnTo>
                <a:lnTo>
                  <a:pt x="1226" y="2429"/>
                </a:lnTo>
                <a:lnTo>
                  <a:pt x="1226" y="2441"/>
                </a:lnTo>
                <a:lnTo>
                  <a:pt x="1228" y="2452"/>
                </a:lnTo>
                <a:lnTo>
                  <a:pt x="1233" y="2463"/>
                </a:lnTo>
                <a:lnTo>
                  <a:pt x="1239" y="2472"/>
                </a:lnTo>
                <a:lnTo>
                  <a:pt x="1246" y="2483"/>
                </a:lnTo>
                <a:lnTo>
                  <a:pt x="1255" y="2492"/>
                </a:lnTo>
                <a:lnTo>
                  <a:pt x="1264" y="2499"/>
                </a:lnTo>
                <a:lnTo>
                  <a:pt x="1275" y="2508"/>
                </a:lnTo>
                <a:lnTo>
                  <a:pt x="1287" y="2515"/>
                </a:lnTo>
                <a:lnTo>
                  <a:pt x="1300" y="2521"/>
                </a:lnTo>
                <a:lnTo>
                  <a:pt x="1314" y="2526"/>
                </a:lnTo>
                <a:lnTo>
                  <a:pt x="1329" y="2531"/>
                </a:lnTo>
                <a:lnTo>
                  <a:pt x="1345" y="2535"/>
                </a:lnTo>
                <a:lnTo>
                  <a:pt x="1361" y="2539"/>
                </a:lnTo>
                <a:lnTo>
                  <a:pt x="1377" y="2540"/>
                </a:lnTo>
                <a:lnTo>
                  <a:pt x="1394" y="2540"/>
                </a:lnTo>
                <a:lnTo>
                  <a:pt x="1394" y="2540"/>
                </a:lnTo>
                <a:lnTo>
                  <a:pt x="1412" y="2540"/>
                </a:lnTo>
                <a:lnTo>
                  <a:pt x="1428" y="2539"/>
                </a:lnTo>
                <a:lnTo>
                  <a:pt x="1444" y="2535"/>
                </a:lnTo>
                <a:lnTo>
                  <a:pt x="1460" y="2531"/>
                </a:lnTo>
                <a:lnTo>
                  <a:pt x="1475" y="2526"/>
                </a:lnTo>
                <a:lnTo>
                  <a:pt x="1489" y="2521"/>
                </a:lnTo>
                <a:lnTo>
                  <a:pt x="1502" y="2515"/>
                </a:lnTo>
                <a:lnTo>
                  <a:pt x="1515" y="2508"/>
                </a:lnTo>
                <a:lnTo>
                  <a:pt x="1525" y="2499"/>
                </a:lnTo>
                <a:lnTo>
                  <a:pt x="1534" y="2492"/>
                </a:lnTo>
                <a:lnTo>
                  <a:pt x="1543" y="2483"/>
                </a:lnTo>
                <a:lnTo>
                  <a:pt x="1551" y="2472"/>
                </a:lnTo>
                <a:lnTo>
                  <a:pt x="1556" y="2463"/>
                </a:lnTo>
                <a:lnTo>
                  <a:pt x="1560" y="2452"/>
                </a:lnTo>
                <a:lnTo>
                  <a:pt x="1563" y="2441"/>
                </a:lnTo>
                <a:lnTo>
                  <a:pt x="1563" y="2429"/>
                </a:lnTo>
                <a:lnTo>
                  <a:pt x="1563" y="2429"/>
                </a:lnTo>
                <a:lnTo>
                  <a:pt x="1563" y="2418"/>
                </a:lnTo>
                <a:lnTo>
                  <a:pt x="1560" y="2405"/>
                </a:lnTo>
                <a:lnTo>
                  <a:pt x="1554" y="2396"/>
                </a:lnTo>
                <a:lnTo>
                  <a:pt x="1549" y="2385"/>
                </a:lnTo>
                <a:lnTo>
                  <a:pt x="1533" y="2367"/>
                </a:lnTo>
                <a:lnTo>
                  <a:pt x="1516" y="2349"/>
                </a:lnTo>
                <a:lnTo>
                  <a:pt x="1498" y="2333"/>
                </a:lnTo>
                <a:lnTo>
                  <a:pt x="1482" y="2313"/>
                </a:lnTo>
                <a:lnTo>
                  <a:pt x="1477" y="2304"/>
                </a:lnTo>
                <a:lnTo>
                  <a:pt x="1471" y="2293"/>
                </a:lnTo>
                <a:lnTo>
                  <a:pt x="1468" y="2283"/>
                </a:lnTo>
                <a:lnTo>
                  <a:pt x="1468" y="2270"/>
                </a:lnTo>
                <a:lnTo>
                  <a:pt x="1468" y="2270"/>
                </a:lnTo>
                <a:lnTo>
                  <a:pt x="1468" y="2259"/>
                </a:lnTo>
                <a:lnTo>
                  <a:pt x="1469" y="2250"/>
                </a:lnTo>
                <a:lnTo>
                  <a:pt x="1473" y="2239"/>
                </a:lnTo>
                <a:lnTo>
                  <a:pt x="1478" y="2230"/>
                </a:lnTo>
                <a:lnTo>
                  <a:pt x="1484" y="2221"/>
                </a:lnTo>
                <a:lnTo>
                  <a:pt x="1491" y="2212"/>
                </a:lnTo>
                <a:lnTo>
                  <a:pt x="1500" y="2205"/>
                </a:lnTo>
                <a:lnTo>
                  <a:pt x="1509" y="2198"/>
                </a:lnTo>
                <a:lnTo>
                  <a:pt x="1531" y="2183"/>
                </a:lnTo>
                <a:lnTo>
                  <a:pt x="1556" y="2173"/>
                </a:lnTo>
                <a:lnTo>
                  <a:pt x="1583" y="2165"/>
                </a:lnTo>
                <a:lnTo>
                  <a:pt x="1614" y="2160"/>
                </a:lnTo>
                <a:lnTo>
                  <a:pt x="1614" y="2160"/>
                </a:lnTo>
                <a:close/>
              </a:path>
            </a:pathLst>
          </a:custGeom>
          <a:solidFill>
            <a:schemeClr val="tx1">
              <a:lumMod val="75000"/>
              <a:lumOff val="25000"/>
            </a:schemeClr>
          </a:solidFill>
          <a:ln>
            <a:noFill/>
          </a:ln>
          <a:extLst/>
        </p:spPr>
        <p:txBody>
          <a:bodyPr vert="horz" wrap="square" lIns="83820" tIns="41910" rIns="83820" bIns="41910" numCol="1" anchor="ctr" anchorCtr="0" compatLnSpc="1">
            <a:prstTxWarp prst="textNoShape">
              <a:avLst/>
            </a:prstTxWarp>
          </a:bodyPr>
          <a:lstStyle/>
          <a:p>
            <a:pPr algn="ctr" defTabSz="685800" fontAlgn="auto">
              <a:spcBef>
                <a:spcPts val="0"/>
              </a:spcBef>
              <a:spcAft>
                <a:spcPts val="0"/>
              </a:spcAft>
              <a:defRPr/>
            </a:pPr>
            <a:r>
              <a:rPr lang="en-US" sz="1815" kern="0" dirty="0">
                <a:solidFill>
                  <a:prstClr val="white"/>
                </a:solidFill>
                <a:latin typeface="等线"/>
                <a:ea typeface="+mn-ea"/>
              </a:rPr>
              <a:t>02</a:t>
            </a:r>
          </a:p>
        </p:txBody>
      </p:sp>
      <p:sp>
        <p:nvSpPr>
          <p:cNvPr id="20" name="Freeform 7"/>
          <p:cNvSpPr>
            <a:spLocks/>
          </p:cNvSpPr>
          <p:nvPr/>
        </p:nvSpPr>
        <p:spPr bwMode="auto">
          <a:xfrm>
            <a:off x="3691263" y="2931721"/>
            <a:ext cx="891099" cy="1046630"/>
          </a:xfrm>
          <a:custGeom>
            <a:avLst/>
            <a:gdLst/>
            <a:ahLst/>
            <a:cxnLst>
              <a:cxn ang="0">
                <a:pos x="2028" y="1850"/>
              </a:cxn>
              <a:cxn ang="0">
                <a:pos x="1971" y="1895"/>
              </a:cxn>
              <a:cxn ang="0">
                <a:pos x="1915" y="1938"/>
              </a:cxn>
              <a:cxn ang="0">
                <a:pos x="1881" y="1942"/>
              </a:cxn>
              <a:cxn ang="0">
                <a:pos x="1839" y="1922"/>
              </a:cxn>
              <a:cxn ang="0">
                <a:pos x="1807" y="1881"/>
              </a:cxn>
              <a:cxn ang="0">
                <a:pos x="1785" y="1825"/>
              </a:cxn>
              <a:cxn ang="0">
                <a:pos x="1781" y="1774"/>
              </a:cxn>
              <a:cxn ang="0">
                <a:pos x="1789" y="1708"/>
              </a:cxn>
              <a:cxn ang="0">
                <a:pos x="1814" y="1654"/>
              </a:cxn>
              <a:cxn ang="0">
                <a:pos x="1848" y="1617"/>
              </a:cxn>
              <a:cxn ang="0">
                <a:pos x="1891" y="1605"/>
              </a:cxn>
              <a:cxn ang="0">
                <a:pos x="1926" y="1614"/>
              </a:cxn>
              <a:cxn ang="0">
                <a:pos x="1989" y="1672"/>
              </a:cxn>
              <a:cxn ang="0">
                <a:pos x="2039" y="1700"/>
              </a:cxn>
              <a:cxn ang="0">
                <a:pos x="2070" y="1699"/>
              </a:cxn>
              <a:cxn ang="0">
                <a:pos x="2106" y="1679"/>
              </a:cxn>
              <a:cxn ang="0">
                <a:pos x="2155" y="1590"/>
              </a:cxn>
              <a:cxn ang="0">
                <a:pos x="968" y="377"/>
              </a:cxn>
              <a:cxn ang="0">
                <a:pos x="874" y="339"/>
              </a:cxn>
              <a:cxn ang="0">
                <a:pos x="840" y="289"/>
              </a:cxn>
              <a:cxn ang="0">
                <a:pos x="838" y="258"/>
              </a:cxn>
              <a:cxn ang="0">
                <a:pos x="867" y="208"/>
              </a:cxn>
              <a:cxn ang="0">
                <a:pos x="925" y="144"/>
              </a:cxn>
              <a:cxn ang="0">
                <a:pos x="934" y="110"/>
              </a:cxn>
              <a:cxn ang="0">
                <a:pos x="921" y="67"/>
              </a:cxn>
              <a:cxn ang="0">
                <a:pos x="885" y="33"/>
              </a:cxn>
              <a:cxn ang="0">
                <a:pos x="831" y="9"/>
              </a:cxn>
              <a:cxn ang="0">
                <a:pos x="764" y="0"/>
              </a:cxn>
              <a:cxn ang="0">
                <a:pos x="714" y="4"/>
              </a:cxn>
              <a:cxn ang="0">
                <a:pos x="656" y="25"/>
              </a:cxn>
              <a:cxn ang="0">
                <a:pos x="617" y="58"/>
              </a:cxn>
              <a:cxn ang="0">
                <a:pos x="597" y="99"/>
              </a:cxn>
              <a:cxn ang="0">
                <a:pos x="600" y="134"/>
              </a:cxn>
              <a:cxn ang="0">
                <a:pos x="644" y="189"/>
              </a:cxn>
              <a:cxn ang="0">
                <a:pos x="689" y="247"/>
              </a:cxn>
              <a:cxn ang="0">
                <a:pos x="692" y="280"/>
              </a:cxn>
              <a:cxn ang="0">
                <a:pos x="671" y="323"/>
              </a:cxn>
              <a:cxn ang="0">
                <a:pos x="590" y="372"/>
              </a:cxn>
              <a:cxn ang="0">
                <a:pos x="0" y="433"/>
              </a:cxn>
              <a:cxn ang="0">
                <a:pos x="16" y="653"/>
              </a:cxn>
              <a:cxn ang="0">
                <a:pos x="54" y="866"/>
              </a:cxn>
              <a:cxn ang="0">
                <a:pos x="114" y="1071"/>
              </a:cxn>
              <a:cxn ang="0">
                <a:pos x="191" y="1266"/>
              </a:cxn>
              <a:cxn ang="0">
                <a:pos x="285" y="1453"/>
              </a:cxn>
              <a:cxn ang="0">
                <a:pos x="398" y="1628"/>
              </a:cxn>
              <a:cxn ang="0">
                <a:pos x="526" y="1791"/>
              </a:cxn>
              <a:cxn ang="0">
                <a:pos x="669" y="1942"/>
              </a:cxn>
              <a:cxn ang="0">
                <a:pos x="826" y="2077"/>
              </a:cxn>
              <a:cxn ang="0">
                <a:pos x="995" y="2198"/>
              </a:cxn>
              <a:cxn ang="0">
                <a:pos x="1176" y="2301"/>
              </a:cxn>
              <a:cxn ang="0">
                <a:pos x="1368" y="2387"/>
              </a:cxn>
              <a:cxn ang="0">
                <a:pos x="1569" y="2456"/>
              </a:cxn>
              <a:cxn ang="0">
                <a:pos x="1778" y="2505"/>
              </a:cxn>
              <a:cxn ang="0">
                <a:pos x="1994" y="2532"/>
              </a:cxn>
              <a:cxn ang="0">
                <a:pos x="2160" y="1985"/>
              </a:cxn>
              <a:cxn ang="0">
                <a:pos x="2135" y="1908"/>
              </a:cxn>
              <a:cxn ang="0">
                <a:pos x="2090" y="1857"/>
              </a:cxn>
              <a:cxn ang="0">
                <a:pos x="2050" y="1846"/>
              </a:cxn>
            </a:cxnLst>
            <a:rect l="0" t="0" r="r" b="b"/>
            <a:pathLst>
              <a:path w="2160" h="2537">
                <a:moveTo>
                  <a:pt x="2050" y="1846"/>
                </a:moveTo>
                <a:lnTo>
                  <a:pt x="2050" y="1846"/>
                </a:lnTo>
                <a:lnTo>
                  <a:pt x="2039" y="1848"/>
                </a:lnTo>
                <a:lnTo>
                  <a:pt x="2028" y="1850"/>
                </a:lnTo>
                <a:lnTo>
                  <a:pt x="2018" y="1855"/>
                </a:lnTo>
                <a:lnTo>
                  <a:pt x="2007" y="1861"/>
                </a:lnTo>
                <a:lnTo>
                  <a:pt x="1989" y="1877"/>
                </a:lnTo>
                <a:lnTo>
                  <a:pt x="1971" y="1895"/>
                </a:lnTo>
                <a:lnTo>
                  <a:pt x="1954" y="1913"/>
                </a:lnTo>
                <a:lnTo>
                  <a:pt x="1935" y="1928"/>
                </a:lnTo>
                <a:lnTo>
                  <a:pt x="1926" y="1935"/>
                </a:lnTo>
                <a:lnTo>
                  <a:pt x="1915" y="1938"/>
                </a:lnTo>
                <a:lnTo>
                  <a:pt x="1904" y="1942"/>
                </a:lnTo>
                <a:lnTo>
                  <a:pt x="1891" y="1944"/>
                </a:lnTo>
                <a:lnTo>
                  <a:pt x="1891" y="1944"/>
                </a:lnTo>
                <a:lnTo>
                  <a:pt x="1881" y="1942"/>
                </a:lnTo>
                <a:lnTo>
                  <a:pt x="1870" y="1940"/>
                </a:lnTo>
                <a:lnTo>
                  <a:pt x="1859" y="1935"/>
                </a:lnTo>
                <a:lnTo>
                  <a:pt x="1848" y="1929"/>
                </a:lnTo>
                <a:lnTo>
                  <a:pt x="1839" y="1922"/>
                </a:lnTo>
                <a:lnTo>
                  <a:pt x="1830" y="1915"/>
                </a:lnTo>
                <a:lnTo>
                  <a:pt x="1821" y="1904"/>
                </a:lnTo>
                <a:lnTo>
                  <a:pt x="1814" y="1893"/>
                </a:lnTo>
                <a:lnTo>
                  <a:pt x="1807" y="1881"/>
                </a:lnTo>
                <a:lnTo>
                  <a:pt x="1799" y="1868"/>
                </a:lnTo>
                <a:lnTo>
                  <a:pt x="1794" y="1855"/>
                </a:lnTo>
                <a:lnTo>
                  <a:pt x="1789" y="1839"/>
                </a:lnTo>
                <a:lnTo>
                  <a:pt x="1785" y="1825"/>
                </a:lnTo>
                <a:lnTo>
                  <a:pt x="1783" y="1809"/>
                </a:lnTo>
                <a:lnTo>
                  <a:pt x="1781" y="1791"/>
                </a:lnTo>
                <a:lnTo>
                  <a:pt x="1781" y="1774"/>
                </a:lnTo>
                <a:lnTo>
                  <a:pt x="1781" y="1774"/>
                </a:lnTo>
                <a:lnTo>
                  <a:pt x="1781" y="1756"/>
                </a:lnTo>
                <a:lnTo>
                  <a:pt x="1783" y="1740"/>
                </a:lnTo>
                <a:lnTo>
                  <a:pt x="1785" y="1724"/>
                </a:lnTo>
                <a:lnTo>
                  <a:pt x="1789" y="1708"/>
                </a:lnTo>
                <a:lnTo>
                  <a:pt x="1794" y="1693"/>
                </a:lnTo>
                <a:lnTo>
                  <a:pt x="1799" y="1679"/>
                </a:lnTo>
                <a:lnTo>
                  <a:pt x="1807" y="1666"/>
                </a:lnTo>
                <a:lnTo>
                  <a:pt x="1814" y="1654"/>
                </a:lnTo>
                <a:lnTo>
                  <a:pt x="1821" y="1643"/>
                </a:lnTo>
                <a:lnTo>
                  <a:pt x="1830" y="1634"/>
                </a:lnTo>
                <a:lnTo>
                  <a:pt x="1839" y="1625"/>
                </a:lnTo>
                <a:lnTo>
                  <a:pt x="1848" y="1617"/>
                </a:lnTo>
                <a:lnTo>
                  <a:pt x="1859" y="1612"/>
                </a:lnTo>
                <a:lnTo>
                  <a:pt x="1870" y="1608"/>
                </a:lnTo>
                <a:lnTo>
                  <a:pt x="1881" y="1605"/>
                </a:lnTo>
                <a:lnTo>
                  <a:pt x="1891" y="1605"/>
                </a:lnTo>
                <a:lnTo>
                  <a:pt x="1891" y="1605"/>
                </a:lnTo>
                <a:lnTo>
                  <a:pt x="1904" y="1605"/>
                </a:lnTo>
                <a:lnTo>
                  <a:pt x="1915" y="1608"/>
                </a:lnTo>
                <a:lnTo>
                  <a:pt x="1926" y="1614"/>
                </a:lnTo>
                <a:lnTo>
                  <a:pt x="1935" y="1619"/>
                </a:lnTo>
                <a:lnTo>
                  <a:pt x="1954" y="1635"/>
                </a:lnTo>
                <a:lnTo>
                  <a:pt x="1971" y="1654"/>
                </a:lnTo>
                <a:lnTo>
                  <a:pt x="1989" y="1672"/>
                </a:lnTo>
                <a:lnTo>
                  <a:pt x="2007" y="1686"/>
                </a:lnTo>
                <a:lnTo>
                  <a:pt x="2018" y="1693"/>
                </a:lnTo>
                <a:lnTo>
                  <a:pt x="2027" y="1697"/>
                </a:lnTo>
                <a:lnTo>
                  <a:pt x="2039" y="1700"/>
                </a:lnTo>
                <a:lnTo>
                  <a:pt x="2050" y="1700"/>
                </a:lnTo>
                <a:lnTo>
                  <a:pt x="2050" y="1700"/>
                </a:lnTo>
                <a:lnTo>
                  <a:pt x="2061" y="1700"/>
                </a:lnTo>
                <a:lnTo>
                  <a:pt x="2070" y="1699"/>
                </a:lnTo>
                <a:lnTo>
                  <a:pt x="2081" y="1695"/>
                </a:lnTo>
                <a:lnTo>
                  <a:pt x="2090" y="1691"/>
                </a:lnTo>
                <a:lnTo>
                  <a:pt x="2099" y="1684"/>
                </a:lnTo>
                <a:lnTo>
                  <a:pt x="2106" y="1679"/>
                </a:lnTo>
                <a:lnTo>
                  <a:pt x="2122" y="1661"/>
                </a:lnTo>
                <a:lnTo>
                  <a:pt x="2137" y="1641"/>
                </a:lnTo>
                <a:lnTo>
                  <a:pt x="2147" y="1617"/>
                </a:lnTo>
                <a:lnTo>
                  <a:pt x="2155" y="1590"/>
                </a:lnTo>
                <a:lnTo>
                  <a:pt x="2160" y="1562"/>
                </a:lnTo>
                <a:lnTo>
                  <a:pt x="2160" y="377"/>
                </a:lnTo>
                <a:lnTo>
                  <a:pt x="968" y="377"/>
                </a:lnTo>
                <a:lnTo>
                  <a:pt x="968" y="377"/>
                </a:lnTo>
                <a:lnTo>
                  <a:pt x="941" y="372"/>
                </a:lnTo>
                <a:lnTo>
                  <a:pt x="916" y="363"/>
                </a:lnTo>
                <a:lnTo>
                  <a:pt x="894" y="352"/>
                </a:lnTo>
                <a:lnTo>
                  <a:pt x="874" y="339"/>
                </a:lnTo>
                <a:lnTo>
                  <a:pt x="858" y="323"/>
                </a:lnTo>
                <a:lnTo>
                  <a:pt x="847" y="307"/>
                </a:lnTo>
                <a:lnTo>
                  <a:pt x="844" y="298"/>
                </a:lnTo>
                <a:lnTo>
                  <a:pt x="840" y="289"/>
                </a:lnTo>
                <a:lnTo>
                  <a:pt x="838" y="280"/>
                </a:lnTo>
                <a:lnTo>
                  <a:pt x="837" y="269"/>
                </a:lnTo>
                <a:lnTo>
                  <a:pt x="837" y="269"/>
                </a:lnTo>
                <a:lnTo>
                  <a:pt x="838" y="258"/>
                </a:lnTo>
                <a:lnTo>
                  <a:pt x="842" y="247"/>
                </a:lnTo>
                <a:lnTo>
                  <a:pt x="846" y="236"/>
                </a:lnTo>
                <a:lnTo>
                  <a:pt x="853" y="226"/>
                </a:lnTo>
                <a:lnTo>
                  <a:pt x="867" y="208"/>
                </a:lnTo>
                <a:lnTo>
                  <a:pt x="885" y="189"/>
                </a:lnTo>
                <a:lnTo>
                  <a:pt x="903" y="173"/>
                </a:lnTo>
                <a:lnTo>
                  <a:pt x="920" y="153"/>
                </a:lnTo>
                <a:lnTo>
                  <a:pt x="925" y="144"/>
                </a:lnTo>
                <a:lnTo>
                  <a:pt x="930" y="134"/>
                </a:lnTo>
                <a:lnTo>
                  <a:pt x="934" y="123"/>
                </a:lnTo>
                <a:lnTo>
                  <a:pt x="934" y="110"/>
                </a:lnTo>
                <a:lnTo>
                  <a:pt x="934" y="110"/>
                </a:lnTo>
                <a:lnTo>
                  <a:pt x="934" y="99"/>
                </a:lnTo>
                <a:lnTo>
                  <a:pt x="930" y="89"/>
                </a:lnTo>
                <a:lnTo>
                  <a:pt x="927" y="78"/>
                </a:lnTo>
                <a:lnTo>
                  <a:pt x="921" y="67"/>
                </a:lnTo>
                <a:lnTo>
                  <a:pt x="914" y="58"/>
                </a:lnTo>
                <a:lnTo>
                  <a:pt x="905" y="49"/>
                </a:lnTo>
                <a:lnTo>
                  <a:pt x="896" y="40"/>
                </a:lnTo>
                <a:lnTo>
                  <a:pt x="885" y="33"/>
                </a:lnTo>
                <a:lnTo>
                  <a:pt x="873" y="25"/>
                </a:lnTo>
                <a:lnTo>
                  <a:pt x="860" y="18"/>
                </a:lnTo>
                <a:lnTo>
                  <a:pt x="846" y="13"/>
                </a:lnTo>
                <a:lnTo>
                  <a:pt x="831" y="9"/>
                </a:lnTo>
                <a:lnTo>
                  <a:pt x="815" y="4"/>
                </a:lnTo>
                <a:lnTo>
                  <a:pt x="799" y="2"/>
                </a:lnTo>
                <a:lnTo>
                  <a:pt x="783" y="0"/>
                </a:lnTo>
                <a:lnTo>
                  <a:pt x="764" y="0"/>
                </a:lnTo>
                <a:lnTo>
                  <a:pt x="764" y="0"/>
                </a:lnTo>
                <a:lnTo>
                  <a:pt x="748" y="0"/>
                </a:lnTo>
                <a:lnTo>
                  <a:pt x="730" y="2"/>
                </a:lnTo>
                <a:lnTo>
                  <a:pt x="714" y="4"/>
                </a:lnTo>
                <a:lnTo>
                  <a:pt x="700" y="9"/>
                </a:lnTo>
                <a:lnTo>
                  <a:pt x="683" y="13"/>
                </a:lnTo>
                <a:lnTo>
                  <a:pt x="671" y="18"/>
                </a:lnTo>
                <a:lnTo>
                  <a:pt x="656" y="25"/>
                </a:lnTo>
                <a:lnTo>
                  <a:pt x="645" y="33"/>
                </a:lnTo>
                <a:lnTo>
                  <a:pt x="635" y="40"/>
                </a:lnTo>
                <a:lnTo>
                  <a:pt x="624" y="49"/>
                </a:lnTo>
                <a:lnTo>
                  <a:pt x="617" y="58"/>
                </a:lnTo>
                <a:lnTo>
                  <a:pt x="609" y="67"/>
                </a:lnTo>
                <a:lnTo>
                  <a:pt x="604" y="78"/>
                </a:lnTo>
                <a:lnTo>
                  <a:pt x="599" y="89"/>
                </a:lnTo>
                <a:lnTo>
                  <a:pt x="597" y="99"/>
                </a:lnTo>
                <a:lnTo>
                  <a:pt x="595" y="110"/>
                </a:lnTo>
                <a:lnTo>
                  <a:pt x="595" y="110"/>
                </a:lnTo>
                <a:lnTo>
                  <a:pt x="597" y="123"/>
                </a:lnTo>
                <a:lnTo>
                  <a:pt x="600" y="134"/>
                </a:lnTo>
                <a:lnTo>
                  <a:pt x="604" y="144"/>
                </a:lnTo>
                <a:lnTo>
                  <a:pt x="611" y="153"/>
                </a:lnTo>
                <a:lnTo>
                  <a:pt x="626" y="173"/>
                </a:lnTo>
                <a:lnTo>
                  <a:pt x="644" y="189"/>
                </a:lnTo>
                <a:lnTo>
                  <a:pt x="662" y="208"/>
                </a:lnTo>
                <a:lnTo>
                  <a:pt x="678" y="226"/>
                </a:lnTo>
                <a:lnTo>
                  <a:pt x="683" y="236"/>
                </a:lnTo>
                <a:lnTo>
                  <a:pt x="689" y="247"/>
                </a:lnTo>
                <a:lnTo>
                  <a:pt x="691" y="258"/>
                </a:lnTo>
                <a:lnTo>
                  <a:pt x="692" y="269"/>
                </a:lnTo>
                <a:lnTo>
                  <a:pt x="692" y="269"/>
                </a:lnTo>
                <a:lnTo>
                  <a:pt x="692" y="280"/>
                </a:lnTo>
                <a:lnTo>
                  <a:pt x="691" y="289"/>
                </a:lnTo>
                <a:lnTo>
                  <a:pt x="687" y="298"/>
                </a:lnTo>
                <a:lnTo>
                  <a:pt x="682" y="307"/>
                </a:lnTo>
                <a:lnTo>
                  <a:pt x="671" y="323"/>
                </a:lnTo>
                <a:lnTo>
                  <a:pt x="654" y="339"/>
                </a:lnTo>
                <a:lnTo>
                  <a:pt x="636" y="352"/>
                </a:lnTo>
                <a:lnTo>
                  <a:pt x="613" y="363"/>
                </a:lnTo>
                <a:lnTo>
                  <a:pt x="590" y="372"/>
                </a:lnTo>
                <a:lnTo>
                  <a:pt x="563" y="377"/>
                </a:lnTo>
                <a:lnTo>
                  <a:pt x="0" y="377"/>
                </a:lnTo>
                <a:lnTo>
                  <a:pt x="0" y="377"/>
                </a:lnTo>
                <a:lnTo>
                  <a:pt x="0" y="433"/>
                </a:lnTo>
                <a:lnTo>
                  <a:pt x="2" y="489"/>
                </a:lnTo>
                <a:lnTo>
                  <a:pt x="5" y="543"/>
                </a:lnTo>
                <a:lnTo>
                  <a:pt x="11" y="599"/>
                </a:lnTo>
                <a:lnTo>
                  <a:pt x="16" y="653"/>
                </a:lnTo>
                <a:lnTo>
                  <a:pt x="25" y="707"/>
                </a:lnTo>
                <a:lnTo>
                  <a:pt x="32" y="759"/>
                </a:lnTo>
                <a:lnTo>
                  <a:pt x="43" y="813"/>
                </a:lnTo>
                <a:lnTo>
                  <a:pt x="54" y="866"/>
                </a:lnTo>
                <a:lnTo>
                  <a:pt x="67" y="918"/>
                </a:lnTo>
                <a:lnTo>
                  <a:pt x="81" y="968"/>
                </a:lnTo>
                <a:lnTo>
                  <a:pt x="97" y="1021"/>
                </a:lnTo>
                <a:lnTo>
                  <a:pt x="114" y="1071"/>
                </a:lnTo>
                <a:lnTo>
                  <a:pt x="130" y="1120"/>
                </a:lnTo>
                <a:lnTo>
                  <a:pt x="150" y="1170"/>
                </a:lnTo>
                <a:lnTo>
                  <a:pt x="169" y="1219"/>
                </a:lnTo>
                <a:lnTo>
                  <a:pt x="191" y="1266"/>
                </a:lnTo>
                <a:lnTo>
                  <a:pt x="213" y="1315"/>
                </a:lnTo>
                <a:lnTo>
                  <a:pt x="236" y="1361"/>
                </a:lnTo>
                <a:lnTo>
                  <a:pt x="260" y="1407"/>
                </a:lnTo>
                <a:lnTo>
                  <a:pt x="285" y="1453"/>
                </a:lnTo>
                <a:lnTo>
                  <a:pt x="312" y="1498"/>
                </a:lnTo>
                <a:lnTo>
                  <a:pt x="341" y="1542"/>
                </a:lnTo>
                <a:lnTo>
                  <a:pt x="368" y="1585"/>
                </a:lnTo>
                <a:lnTo>
                  <a:pt x="398" y="1628"/>
                </a:lnTo>
                <a:lnTo>
                  <a:pt x="429" y="1670"/>
                </a:lnTo>
                <a:lnTo>
                  <a:pt x="460" y="1711"/>
                </a:lnTo>
                <a:lnTo>
                  <a:pt x="492" y="1751"/>
                </a:lnTo>
                <a:lnTo>
                  <a:pt x="526" y="1791"/>
                </a:lnTo>
                <a:lnTo>
                  <a:pt x="561" y="1830"/>
                </a:lnTo>
                <a:lnTo>
                  <a:pt x="597" y="1868"/>
                </a:lnTo>
                <a:lnTo>
                  <a:pt x="633" y="1906"/>
                </a:lnTo>
                <a:lnTo>
                  <a:pt x="669" y="1942"/>
                </a:lnTo>
                <a:lnTo>
                  <a:pt x="707" y="1976"/>
                </a:lnTo>
                <a:lnTo>
                  <a:pt x="746" y="2011"/>
                </a:lnTo>
                <a:lnTo>
                  <a:pt x="786" y="2045"/>
                </a:lnTo>
                <a:lnTo>
                  <a:pt x="826" y="2077"/>
                </a:lnTo>
                <a:lnTo>
                  <a:pt x="867" y="2108"/>
                </a:lnTo>
                <a:lnTo>
                  <a:pt x="909" y="2139"/>
                </a:lnTo>
                <a:lnTo>
                  <a:pt x="952" y="2169"/>
                </a:lnTo>
                <a:lnTo>
                  <a:pt x="995" y="2198"/>
                </a:lnTo>
                <a:lnTo>
                  <a:pt x="1040" y="2225"/>
                </a:lnTo>
                <a:lnTo>
                  <a:pt x="1085" y="2252"/>
                </a:lnTo>
                <a:lnTo>
                  <a:pt x="1130" y="2277"/>
                </a:lnTo>
                <a:lnTo>
                  <a:pt x="1176" y="2301"/>
                </a:lnTo>
                <a:lnTo>
                  <a:pt x="1222" y="2324"/>
                </a:lnTo>
                <a:lnTo>
                  <a:pt x="1271" y="2348"/>
                </a:lnTo>
                <a:lnTo>
                  <a:pt x="1320" y="2368"/>
                </a:lnTo>
                <a:lnTo>
                  <a:pt x="1368" y="2387"/>
                </a:lnTo>
                <a:lnTo>
                  <a:pt x="1417" y="2407"/>
                </a:lnTo>
                <a:lnTo>
                  <a:pt x="1468" y="2423"/>
                </a:lnTo>
                <a:lnTo>
                  <a:pt x="1518" y="2441"/>
                </a:lnTo>
                <a:lnTo>
                  <a:pt x="1569" y="2456"/>
                </a:lnTo>
                <a:lnTo>
                  <a:pt x="1619" y="2470"/>
                </a:lnTo>
                <a:lnTo>
                  <a:pt x="1671" y="2483"/>
                </a:lnTo>
                <a:lnTo>
                  <a:pt x="1724" y="2494"/>
                </a:lnTo>
                <a:lnTo>
                  <a:pt x="1778" y="2505"/>
                </a:lnTo>
                <a:lnTo>
                  <a:pt x="1830" y="2514"/>
                </a:lnTo>
                <a:lnTo>
                  <a:pt x="1884" y="2521"/>
                </a:lnTo>
                <a:lnTo>
                  <a:pt x="1938" y="2526"/>
                </a:lnTo>
                <a:lnTo>
                  <a:pt x="1994" y="2532"/>
                </a:lnTo>
                <a:lnTo>
                  <a:pt x="2048" y="2535"/>
                </a:lnTo>
                <a:lnTo>
                  <a:pt x="2104" y="2537"/>
                </a:lnTo>
                <a:lnTo>
                  <a:pt x="2160" y="2537"/>
                </a:lnTo>
                <a:lnTo>
                  <a:pt x="2160" y="1985"/>
                </a:lnTo>
                <a:lnTo>
                  <a:pt x="2160" y="1985"/>
                </a:lnTo>
                <a:lnTo>
                  <a:pt x="2155" y="1956"/>
                </a:lnTo>
                <a:lnTo>
                  <a:pt x="2147" y="1931"/>
                </a:lnTo>
                <a:lnTo>
                  <a:pt x="2135" y="1908"/>
                </a:lnTo>
                <a:lnTo>
                  <a:pt x="2122" y="1886"/>
                </a:lnTo>
                <a:lnTo>
                  <a:pt x="2106" y="1870"/>
                </a:lnTo>
                <a:lnTo>
                  <a:pt x="2099" y="1863"/>
                </a:lnTo>
                <a:lnTo>
                  <a:pt x="2090" y="1857"/>
                </a:lnTo>
                <a:lnTo>
                  <a:pt x="2081" y="1852"/>
                </a:lnTo>
                <a:lnTo>
                  <a:pt x="2070" y="1850"/>
                </a:lnTo>
                <a:lnTo>
                  <a:pt x="2061" y="1846"/>
                </a:lnTo>
                <a:lnTo>
                  <a:pt x="2050" y="1846"/>
                </a:lnTo>
                <a:lnTo>
                  <a:pt x="2050" y="1846"/>
                </a:lnTo>
                <a:close/>
              </a:path>
            </a:pathLst>
          </a:custGeom>
          <a:solidFill>
            <a:schemeClr val="tx1">
              <a:lumMod val="75000"/>
              <a:lumOff val="25000"/>
            </a:schemeClr>
          </a:solidFill>
          <a:ln>
            <a:noFill/>
          </a:ln>
          <a:extLst/>
        </p:spPr>
        <p:txBody>
          <a:bodyPr vert="horz" wrap="square" lIns="83820" tIns="41910" rIns="83820" bIns="41910" numCol="1" anchor="ctr" anchorCtr="0" compatLnSpc="1">
            <a:prstTxWarp prst="textNoShape">
              <a:avLst/>
            </a:prstTxWarp>
          </a:bodyPr>
          <a:lstStyle/>
          <a:p>
            <a:pPr algn="ctr" defTabSz="685800" fontAlgn="auto">
              <a:spcBef>
                <a:spcPts val="0"/>
              </a:spcBef>
              <a:spcAft>
                <a:spcPts val="0"/>
              </a:spcAft>
              <a:defRPr/>
            </a:pPr>
            <a:r>
              <a:rPr lang="en-US" sz="1815" kern="0" dirty="0">
                <a:solidFill>
                  <a:prstClr val="white"/>
                </a:solidFill>
                <a:latin typeface="等线"/>
                <a:ea typeface="+mn-ea"/>
              </a:rPr>
              <a:t>04</a:t>
            </a:r>
          </a:p>
        </p:txBody>
      </p:sp>
      <p:sp>
        <p:nvSpPr>
          <p:cNvPr id="21" name="Freeform 8"/>
          <p:cNvSpPr>
            <a:spLocks/>
          </p:cNvSpPr>
          <p:nvPr/>
        </p:nvSpPr>
        <p:spPr bwMode="auto">
          <a:xfrm>
            <a:off x="3691265" y="2196151"/>
            <a:ext cx="1047867" cy="891099"/>
          </a:xfrm>
          <a:custGeom>
            <a:avLst/>
            <a:gdLst/>
            <a:ahLst/>
            <a:cxnLst>
              <a:cxn ang="0">
                <a:pos x="2405" y="600"/>
              </a:cxn>
              <a:cxn ang="0">
                <a:pos x="2349" y="645"/>
              </a:cxn>
              <a:cxn ang="0">
                <a:pos x="2293" y="689"/>
              </a:cxn>
              <a:cxn ang="0">
                <a:pos x="2259" y="692"/>
              </a:cxn>
              <a:cxn ang="0">
                <a:pos x="2221" y="676"/>
              </a:cxn>
              <a:cxn ang="0">
                <a:pos x="2183" y="629"/>
              </a:cxn>
              <a:cxn ang="0">
                <a:pos x="2160" y="0"/>
              </a:cxn>
              <a:cxn ang="0">
                <a:pos x="1994" y="7"/>
              </a:cxn>
              <a:cxn ang="0">
                <a:pos x="1778" y="34"/>
              </a:cxn>
              <a:cxn ang="0">
                <a:pos x="1569" y="83"/>
              </a:cxn>
              <a:cxn ang="0">
                <a:pos x="1368" y="150"/>
              </a:cxn>
              <a:cxn ang="0">
                <a:pos x="1176" y="236"/>
              </a:cxn>
              <a:cxn ang="0">
                <a:pos x="995" y="341"/>
              </a:cxn>
              <a:cxn ang="0">
                <a:pos x="826" y="462"/>
              </a:cxn>
              <a:cxn ang="0">
                <a:pos x="669" y="597"/>
              </a:cxn>
              <a:cxn ang="0">
                <a:pos x="526" y="746"/>
              </a:cxn>
              <a:cxn ang="0">
                <a:pos x="398" y="911"/>
              </a:cxn>
              <a:cxn ang="0">
                <a:pos x="285" y="1085"/>
              </a:cxn>
              <a:cxn ang="0">
                <a:pos x="191" y="1271"/>
              </a:cxn>
              <a:cxn ang="0">
                <a:pos x="114" y="1468"/>
              </a:cxn>
              <a:cxn ang="0">
                <a:pos x="54" y="1673"/>
              </a:cxn>
              <a:cxn ang="0">
                <a:pos x="16" y="1886"/>
              </a:cxn>
              <a:cxn ang="0">
                <a:pos x="0" y="2104"/>
              </a:cxn>
              <a:cxn ang="0">
                <a:pos x="590" y="2155"/>
              </a:cxn>
              <a:cxn ang="0">
                <a:pos x="671" y="2106"/>
              </a:cxn>
              <a:cxn ang="0">
                <a:pos x="692" y="2063"/>
              </a:cxn>
              <a:cxn ang="0">
                <a:pos x="689" y="2030"/>
              </a:cxn>
              <a:cxn ang="0">
                <a:pos x="644" y="1972"/>
              </a:cxn>
              <a:cxn ang="0">
                <a:pos x="600" y="1917"/>
              </a:cxn>
              <a:cxn ang="0">
                <a:pos x="597" y="1882"/>
              </a:cxn>
              <a:cxn ang="0">
                <a:pos x="617" y="1841"/>
              </a:cxn>
              <a:cxn ang="0">
                <a:pos x="656" y="1808"/>
              </a:cxn>
              <a:cxn ang="0">
                <a:pos x="714" y="1787"/>
              </a:cxn>
              <a:cxn ang="0">
                <a:pos x="764" y="1783"/>
              </a:cxn>
              <a:cxn ang="0">
                <a:pos x="831" y="1792"/>
              </a:cxn>
              <a:cxn ang="0">
                <a:pos x="885" y="1816"/>
              </a:cxn>
              <a:cxn ang="0">
                <a:pos x="921" y="1850"/>
              </a:cxn>
              <a:cxn ang="0">
                <a:pos x="934" y="1893"/>
              </a:cxn>
              <a:cxn ang="0">
                <a:pos x="925" y="1927"/>
              </a:cxn>
              <a:cxn ang="0">
                <a:pos x="867" y="1991"/>
              </a:cxn>
              <a:cxn ang="0">
                <a:pos x="838" y="2041"/>
              </a:cxn>
              <a:cxn ang="0">
                <a:pos x="840" y="2072"/>
              </a:cxn>
              <a:cxn ang="0">
                <a:pos x="874" y="2122"/>
              </a:cxn>
              <a:cxn ang="0">
                <a:pos x="968" y="2160"/>
              </a:cxn>
              <a:cxn ang="0">
                <a:pos x="2164" y="956"/>
              </a:cxn>
              <a:cxn ang="0">
                <a:pos x="2203" y="871"/>
              </a:cxn>
              <a:cxn ang="0">
                <a:pos x="2239" y="846"/>
              </a:cxn>
              <a:cxn ang="0">
                <a:pos x="2270" y="838"/>
              </a:cxn>
              <a:cxn ang="0">
                <a:pos x="2313" y="853"/>
              </a:cxn>
              <a:cxn ang="0">
                <a:pos x="2385" y="920"/>
              </a:cxn>
              <a:cxn ang="0">
                <a:pos x="2429" y="936"/>
              </a:cxn>
              <a:cxn ang="0">
                <a:pos x="2461" y="929"/>
              </a:cxn>
              <a:cxn ang="0">
                <a:pos x="2499" y="896"/>
              </a:cxn>
              <a:cxn ang="0">
                <a:pos x="2526" y="847"/>
              </a:cxn>
              <a:cxn ang="0">
                <a:pos x="2539" y="783"/>
              </a:cxn>
              <a:cxn ang="0">
                <a:pos x="2537" y="732"/>
              </a:cxn>
              <a:cxn ang="0">
                <a:pos x="2521" y="671"/>
              </a:cxn>
              <a:cxn ang="0">
                <a:pos x="2490" y="626"/>
              </a:cxn>
              <a:cxn ang="0">
                <a:pos x="2450" y="600"/>
              </a:cxn>
            </a:cxnLst>
            <a:rect l="0" t="0" r="r" b="b"/>
            <a:pathLst>
              <a:path w="2540" h="2160">
                <a:moveTo>
                  <a:pt x="2429" y="597"/>
                </a:moveTo>
                <a:lnTo>
                  <a:pt x="2429" y="597"/>
                </a:lnTo>
                <a:lnTo>
                  <a:pt x="2416" y="597"/>
                </a:lnTo>
                <a:lnTo>
                  <a:pt x="2405" y="600"/>
                </a:lnTo>
                <a:lnTo>
                  <a:pt x="2394" y="606"/>
                </a:lnTo>
                <a:lnTo>
                  <a:pt x="2385" y="611"/>
                </a:lnTo>
                <a:lnTo>
                  <a:pt x="2367" y="627"/>
                </a:lnTo>
                <a:lnTo>
                  <a:pt x="2349" y="645"/>
                </a:lnTo>
                <a:lnTo>
                  <a:pt x="2331" y="664"/>
                </a:lnTo>
                <a:lnTo>
                  <a:pt x="2313" y="678"/>
                </a:lnTo>
                <a:lnTo>
                  <a:pt x="2304" y="685"/>
                </a:lnTo>
                <a:lnTo>
                  <a:pt x="2293" y="689"/>
                </a:lnTo>
                <a:lnTo>
                  <a:pt x="2283" y="692"/>
                </a:lnTo>
                <a:lnTo>
                  <a:pt x="2270" y="694"/>
                </a:lnTo>
                <a:lnTo>
                  <a:pt x="2270" y="694"/>
                </a:lnTo>
                <a:lnTo>
                  <a:pt x="2259" y="692"/>
                </a:lnTo>
                <a:lnTo>
                  <a:pt x="2250" y="691"/>
                </a:lnTo>
                <a:lnTo>
                  <a:pt x="2239" y="687"/>
                </a:lnTo>
                <a:lnTo>
                  <a:pt x="2230" y="682"/>
                </a:lnTo>
                <a:lnTo>
                  <a:pt x="2221" y="676"/>
                </a:lnTo>
                <a:lnTo>
                  <a:pt x="2212" y="669"/>
                </a:lnTo>
                <a:lnTo>
                  <a:pt x="2203" y="660"/>
                </a:lnTo>
                <a:lnTo>
                  <a:pt x="2196" y="651"/>
                </a:lnTo>
                <a:lnTo>
                  <a:pt x="2183" y="629"/>
                </a:lnTo>
                <a:lnTo>
                  <a:pt x="2173" y="604"/>
                </a:lnTo>
                <a:lnTo>
                  <a:pt x="2164" y="577"/>
                </a:lnTo>
                <a:lnTo>
                  <a:pt x="2160" y="546"/>
                </a:lnTo>
                <a:lnTo>
                  <a:pt x="2160" y="0"/>
                </a:lnTo>
                <a:lnTo>
                  <a:pt x="2160" y="0"/>
                </a:lnTo>
                <a:lnTo>
                  <a:pt x="2104" y="0"/>
                </a:lnTo>
                <a:lnTo>
                  <a:pt x="2048" y="4"/>
                </a:lnTo>
                <a:lnTo>
                  <a:pt x="1994" y="7"/>
                </a:lnTo>
                <a:lnTo>
                  <a:pt x="1938" y="11"/>
                </a:lnTo>
                <a:lnTo>
                  <a:pt x="1884" y="18"/>
                </a:lnTo>
                <a:lnTo>
                  <a:pt x="1830" y="25"/>
                </a:lnTo>
                <a:lnTo>
                  <a:pt x="1778" y="34"/>
                </a:lnTo>
                <a:lnTo>
                  <a:pt x="1724" y="43"/>
                </a:lnTo>
                <a:lnTo>
                  <a:pt x="1671" y="56"/>
                </a:lnTo>
                <a:lnTo>
                  <a:pt x="1619" y="69"/>
                </a:lnTo>
                <a:lnTo>
                  <a:pt x="1569" y="83"/>
                </a:lnTo>
                <a:lnTo>
                  <a:pt x="1518" y="97"/>
                </a:lnTo>
                <a:lnTo>
                  <a:pt x="1468" y="114"/>
                </a:lnTo>
                <a:lnTo>
                  <a:pt x="1417" y="132"/>
                </a:lnTo>
                <a:lnTo>
                  <a:pt x="1368" y="150"/>
                </a:lnTo>
                <a:lnTo>
                  <a:pt x="1320" y="169"/>
                </a:lnTo>
                <a:lnTo>
                  <a:pt x="1271" y="191"/>
                </a:lnTo>
                <a:lnTo>
                  <a:pt x="1222" y="213"/>
                </a:lnTo>
                <a:lnTo>
                  <a:pt x="1176" y="236"/>
                </a:lnTo>
                <a:lnTo>
                  <a:pt x="1130" y="261"/>
                </a:lnTo>
                <a:lnTo>
                  <a:pt x="1085" y="287"/>
                </a:lnTo>
                <a:lnTo>
                  <a:pt x="1040" y="314"/>
                </a:lnTo>
                <a:lnTo>
                  <a:pt x="995" y="341"/>
                </a:lnTo>
                <a:lnTo>
                  <a:pt x="952" y="370"/>
                </a:lnTo>
                <a:lnTo>
                  <a:pt x="909" y="398"/>
                </a:lnTo>
                <a:lnTo>
                  <a:pt x="867" y="429"/>
                </a:lnTo>
                <a:lnTo>
                  <a:pt x="826" y="462"/>
                </a:lnTo>
                <a:lnTo>
                  <a:pt x="786" y="494"/>
                </a:lnTo>
                <a:lnTo>
                  <a:pt x="746" y="526"/>
                </a:lnTo>
                <a:lnTo>
                  <a:pt x="707" y="561"/>
                </a:lnTo>
                <a:lnTo>
                  <a:pt x="669" y="597"/>
                </a:lnTo>
                <a:lnTo>
                  <a:pt x="633" y="633"/>
                </a:lnTo>
                <a:lnTo>
                  <a:pt x="597" y="671"/>
                </a:lnTo>
                <a:lnTo>
                  <a:pt x="561" y="709"/>
                </a:lnTo>
                <a:lnTo>
                  <a:pt x="526" y="746"/>
                </a:lnTo>
                <a:lnTo>
                  <a:pt x="492" y="786"/>
                </a:lnTo>
                <a:lnTo>
                  <a:pt x="460" y="828"/>
                </a:lnTo>
                <a:lnTo>
                  <a:pt x="429" y="867"/>
                </a:lnTo>
                <a:lnTo>
                  <a:pt x="398" y="911"/>
                </a:lnTo>
                <a:lnTo>
                  <a:pt x="368" y="952"/>
                </a:lnTo>
                <a:lnTo>
                  <a:pt x="341" y="995"/>
                </a:lnTo>
                <a:lnTo>
                  <a:pt x="312" y="1040"/>
                </a:lnTo>
                <a:lnTo>
                  <a:pt x="285" y="1085"/>
                </a:lnTo>
                <a:lnTo>
                  <a:pt x="260" y="1130"/>
                </a:lnTo>
                <a:lnTo>
                  <a:pt x="236" y="1177"/>
                </a:lnTo>
                <a:lnTo>
                  <a:pt x="213" y="1224"/>
                </a:lnTo>
                <a:lnTo>
                  <a:pt x="191" y="1271"/>
                </a:lnTo>
                <a:lnTo>
                  <a:pt x="169" y="1320"/>
                </a:lnTo>
                <a:lnTo>
                  <a:pt x="150" y="1368"/>
                </a:lnTo>
                <a:lnTo>
                  <a:pt x="130" y="1417"/>
                </a:lnTo>
                <a:lnTo>
                  <a:pt x="114" y="1468"/>
                </a:lnTo>
                <a:lnTo>
                  <a:pt x="97" y="1518"/>
                </a:lnTo>
                <a:lnTo>
                  <a:pt x="81" y="1569"/>
                </a:lnTo>
                <a:lnTo>
                  <a:pt x="67" y="1621"/>
                </a:lnTo>
                <a:lnTo>
                  <a:pt x="54" y="1673"/>
                </a:lnTo>
                <a:lnTo>
                  <a:pt x="43" y="1725"/>
                </a:lnTo>
                <a:lnTo>
                  <a:pt x="32" y="1778"/>
                </a:lnTo>
                <a:lnTo>
                  <a:pt x="25" y="1832"/>
                </a:lnTo>
                <a:lnTo>
                  <a:pt x="16" y="1886"/>
                </a:lnTo>
                <a:lnTo>
                  <a:pt x="11" y="1940"/>
                </a:lnTo>
                <a:lnTo>
                  <a:pt x="5" y="1994"/>
                </a:lnTo>
                <a:lnTo>
                  <a:pt x="2" y="2050"/>
                </a:lnTo>
                <a:lnTo>
                  <a:pt x="0" y="2104"/>
                </a:lnTo>
                <a:lnTo>
                  <a:pt x="0" y="2160"/>
                </a:lnTo>
                <a:lnTo>
                  <a:pt x="563" y="2160"/>
                </a:lnTo>
                <a:lnTo>
                  <a:pt x="563" y="2160"/>
                </a:lnTo>
                <a:lnTo>
                  <a:pt x="590" y="2155"/>
                </a:lnTo>
                <a:lnTo>
                  <a:pt x="613" y="2146"/>
                </a:lnTo>
                <a:lnTo>
                  <a:pt x="636" y="2135"/>
                </a:lnTo>
                <a:lnTo>
                  <a:pt x="654" y="2122"/>
                </a:lnTo>
                <a:lnTo>
                  <a:pt x="671" y="2106"/>
                </a:lnTo>
                <a:lnTo>
                  <a:pt x="682" y="2090"/>
                </a:lnTo>
                <a:lnTo>
                  <a:pt x="687" y="2081"/>
                </a:lnTo>
                <a:lnTo>
                  <a:pt x="691" y="2072"/>
                </a:lnTo>
                <a:lnTo>
                  <a:pt x="692" y="2063"/>
                </a:lnTo>
                <a:lnTo>
                  <a:pt x="692" y="2052"/>
                </a:lnTo>
                <a:lnTo>
                  <a:pt x="692" y="2052"/>
                </a:lnTo>
                <a:lnTo>
                  <a:pt x="691" y="2041"/>
                </a:lnTo>
                <a:lnTo>
                  <a:pt x="689" y="2030"/>
                </a:lnTo>
                <a:lnTo>
                  <a:pt x="683" y="2019"/>
                </a:lnTo>
                <a:lnTo>
                  <a:pt x="678" y="2009"/>
                </a:lnTo>
                <a:lnTo>
                  <a:pt x="662" y="1991"/>
                </a:lnTo>
                <a:lnTo>
                  <a:pt x="644" y="1972"/>
                </a:lnTo>
                <a:lnTo>
                  <a:pt x="626" y="1956"/>
                </a:lnTo>
                <a:lnTo>
                  <a:pt x="611" y="1936"/>
                </a:lnTo>
                <a:lnTo>
                  <a:pt x="604" y="1927"/>
                </a:lnTo>
                <a:lnTo>
                  <a:pt x="600" y="1917"/>
                </a:lnTo>
                <a:lnTo>
                  <a:pt x="597" y="1906"/>
                </a:lnTo>
                <a:lnTo>
                  <a:pt x="595" y="1893"/>
                </a:lnTo>
                <a:lnTo>
                  <a:pt x="595" y="1893"/>
                </a:lnTo>
                <a:lnTo>
                  <a:pt x="597" y="1882"/>
                </a:lnTo>
                <a:lnTo>
                  <a:pt x="599" y="1872"/>
                </a:lnTo>
                <a:lnTo>
                  <a:pt x="604" y="1861"/>
                </a:lnTo>
                <a:lnTo>
                  <a:pt x="609" y="1850"/>
                </a:lnTo>
                <a:lnTo>
                  <a:pt x="617" y="1841"/>
                </a:lnTo>
                <a:lnTo>
                  <a:pt x="624" y="1832"/>
                </a:lnTo>
                <a:lnTo>
                  <a:pt x="635" y="1823"/>
                </a:lnTo>
                <a:lnTo>
                  <a:pt x="645" y="1816"/>
                </a:lnTo>
                <a:lnTo>
                  <a:pt x="656" y="1808"/>
                </a:lnTo>
                <a:lnTo>
                  <a:pt x="671" y="1801"/>
                </a:lnTo>
                <a:lnTo>
                  <a:pt x="683" y="1796"/>
                </a:lnTo>
                <a:lnTo>
                  <a:pt x="700" y="1792"/>
                </a:lnTo>
                <a:lnTo>
                  <a:pt x="714" y="1787"/>
                </a:lnTo>
                <a:lnTo>
                  <a:pt x="730" y="1785"/>
                </a:lnTo>
                <a:lnTo>
                  <a:pt x="748" y="1783"/>
                </a:lnTo>
                <a:lnTo>
                  <a:pt x="764" y="1783"/>
                </a:lnTo>
                <a:lnTo>
                  <a:pt x="764" y="1783"/>
                </a:lnTo>
                <a:lnTo>
                  <a:pt x="783" y="1783"/>
                </a:lnTo>
                <a:lnTo>
                  <a:pt x="799" y="1785"/>
                </a:lnTo>
                <a:lnTo>
                  <a:pt x="815" y="1787"/>
                </a:lnTo>
                <a:lnTo>
                  <a:pt x="831" y="1792"/>
                </a:lnTo>
                <a:lnTo>
                  <a:pt x="846" y="1796"/>
                </a:lnTo>
                <a:lnTo>
                  <a:pt x="860" y="1801"/>
                </a:lnTo>
                <a:lnTo>
                  <a:pt x="873" y="1808"/>
                </a:lnTo>
                <a:lnTo>
                  <a:pt x="885" y="1816"/>
                </a:lnTo>
                <a:lnTo>
                  <a:pt x="896" y="1823"/>
                </a:lnTo>
                <a:lnTo>
                  <a:pt x="905" y="1832"/>
                </a:lnTo>
                <a:lnTo>
                  <a:pt x="914" y="1841"/>
                </a:lnTo>
                <a:lnTo>
                  <a:pt x="921" y="1850"/>
                </a:lnTo>
                <a:lnTo>
                  <a:pt x="927" y="1861"/>
                </a:lnTo>
                <a:lnTo>
                  <a:pt x="930" y="1872"/>
                </a:lnTo>
                <a:lnTo>
                  <a:pt x="934" y="1882"/>
                </a:lnTo>
                <a:lnTo>
                  <a:pt x="934" y="1893"/>
                </a:lnTo>
                <a:lnTo>
                  <a:pt x="934" y="1893"/>
                </a:lnTo>
                <a:lnTo>
                  <a:pt x="934" y="1906"/>
                </a:lnTo>
                <a:lnTo>
                  <a:pt x="930" y="1917"/>
                </a:lnTo>
                <a:lnTo>
                  <a:pt x="925" y="1927"/>
                </a:lnTo>
                <a:lnTo>
                  <a:pt x="920" y="1936"/>
                </a:lnTo>
                <a:lnTo>
                  <a:pt x="903" y="1956"/>
                </a:lnTo>
                <a:lnTo>
                  <a:pt x="885" y="1972"/>
                </a:lnTo>
                <a:lnTo>
                  <a:pt x="867" y="1991"/>
                </a:lnTo>
                <a:lnTo>
                  <a:pt x="853" y="2009"/>
                </a:lnTo>
                <a:lnTo>
                  <a:pt x="846" y="2019"/>
                </a:lnTo>
                <a:lnTo>
                  <a:pt x="842" y="2030"/>
                </a:lnTo>
                <a:lnTo>
                  <a:pt x="838" y="2041"/>
                </a:lnTo>
                <a:lnTo>
                  <a:pt x="837" y="2052"/>
                </a:lnTo>
                <a:lnTo>
                  <a:pt x="837" y="2052"/>
                </a:lnTo>
                <a:lnTo>
                  <a:pt x="838" y="2063"/>
                </a:lnTo>
                <a:lnTo>
                  <a:pt x="840" y="2072"/>
                </a:lnTo>
                <a:lnTo>
                  <a:pt x="844" y="2081"/>
                </a:lnTo>
                <a:lnTo>
                  <a:pt x="847" y="2090"/>
                </a:lnTo>
                <a:lnTo>
                  <a:pt x="858" y="2106"/>
                </a:lnTo>
                <a:lnTo>
                  <a:pt x="874" y="2122"/>
                </a:lnTo>
                <a:lnTo>
                  <a:pt x="894" y="2135"/>
                </a:lnTo>
                <a:lnTo>
                  <a:pt x="916" y="2146"/>
                </a:lnTo>
                <a:lnTo>
                  <a:pt x="941" y="2155"/>
                </a:lnTo>
                <a:lnTo>
                  <a:pt x="968" y="2160"/>
                </a:lnTo>
                <a:lnTo>
                  <a:pt x="2160" y="2160"/>
                </a:lnTo>
                <a:lnTo>
                  <a:pt x="2160" y="986"/>
                </a:lnTo>
                <a:lnTo>
                  <a:pt x="2160" y="986"/>
                </a:lnTo>
                <a:lnTo>
                  <a:pt x="2164" y="956"/>
                </a:lnTo>
                <a:lnTo>
                  <a:pt x="2173" y="929"/>
                </a:lnTo>
                <a:lnTo>
                  <a:pt x="2183" y="903"/>
                </a:lnTo>
                <a:lnTo>
                  <a:pt x="2196" y="882"/>
                </a:lnTo>
                <a:lnTo>
                  <a:pt x="2203" y="871"/>
                </a:lnTo>
                <a:lnTo>
                  <a:pt x="2212" y="864"/>
                </a:lnTo>
                <a:lnTo>
                  <a:pt x="2221" y="856"/>
                </a:lnTo>
                <a:lnTo>
                  <a:pt x="2230" y="849"/>
                </a:lnTo>
                <a:lnTo>
                  <a:pt x="2239" y="846"/>
                </a:lnTo>
                <a:lnTo>
                  <a:pt x="2250" y="842"/>
                </a:lnTo>
                <a:lnTo>
                  <a:pt x="2259" y="838"/>
                </a:lnTo>
                <a:lnTo>
                  <a:pt x="2270" y="838"/>
                </a:lnTo>
                <a:lnTo>
                  <a:pt x="2270" y="838"/>
                </a:lnTo>
                <a:lnTo>
                  <a:pt x="2283" y="840"/>
                </a:lnTo>
                <a:lnTo>
                  <a:pt x="2293" y="842"/>
                </a:lnTo>
                <a:lnTo>
                  <a:pt x="2304" y="847"/>
                </a:lnTo>
                <a:lnTo>
                  <a:pt x="2313" y="853"/>
                </a:lnTo>
                <a:lnTo>
                  <a:pt x="2331" y="869"/>
                </a:lnTo>
                <a:lnTo>
                  <a:pt x="2349" y="887"/>
                </a:lnTo>
                <a:lnTo>
                  <a:pt x="2367" y="905"/>
                </a:lnTo>
                <a:lnTo>
                  <a:pt x="2385" y="920"/>
                </a:lnTo>
                <a:lnTo>
                  <a:pt x="2394" y="927"/>
                </a:lnTo>
                <a:lnTo>
                  <a:pt x="2405" y="930"/>
                </a:lnTo>
                <a:lnTo>
                  <a:pt x="2416" y="934"/>
                </a:lnTo>
                <a:lnTo>
                  <a:pt x="2429" y="936"/>
                </a:lnTo>
                <a:lnTo>
                  <a:pt x="2429" y="936"/>
                </a:lnTo>
                <a:lnTo>
                  <a:pt x="2439" y="934"/>
                </a:lnTo>
                <a:lnTo>
                  <a:pt x="2450" y="932"/>
                </a:lnTo>
                <a:lnTo>
                  <a:pt x="2461" y="929"/>
                </a:lnTo>
                <a:lnTo>
                  <a:pt x="2472" y="921"/>
                </a:lnTo>
                <a:lnTo>
                  <a:pt x="2481" y="914"/>
                </a:lnTo>
                <a:lnTo>
                  <a:pt x="2490" y="907"/>
                </a:lnTo>
                <a:lnTo>
                  <a:pt x="2499" y="896"/>
                </a:lnTo>
                <a:lnTo>
                  <a:pt x="2508" y="885"/>
                </a:lnTo>
                <a:lnTo>
                  <a:pt x="2515" y="874"/>
                </a:lnTo>
                <a:lnTo>
                  <a:pt x="2521" y="860"/>
                </a:lnTo>
                <a:lnTo>
                  <a:pt x="2526" y="847"/>
                </a:lnTo>
                <a:lnTo>
                  <a:pt x="2531" y="831"/>
                </a:lnTo>
                <a:lnTo>
                  <a:pt x="2535" y="817"/>
                </a:lnTo>
                <a:lnTo>
                  <a:pt x="2537" y="801"/>
                </a:lnTo>
                <a:lnTo>
                  <a:pt x="2539" y="783"/>
                </a:lnTo>
                <a:lnTo>
                  <a:pt x="2540" y="766"/>
                </a:lnTo>
                <a:lnTo>
                  <a:pt x="2540" y="766"/>
                </a:lnTo>
                <a:lnTo>
                  <a:pt x="2539" y="748"/>
                </a:lnTo>
                <a:lnTo>
                  <a:pt x="2537" y="732"/>
                </a:lnTo>
                <a:lnTo>
                  <a:pt x="2535" y="716"/>
                </a:lnTo>
                <a:lnTo>
                  <a:pt x="2531" y="700"/>
                </a:lnTo>
                <a:lnTo>
                  <a:pt x="2526" y="685"/>
                </a:lnTo>
                <a:lnTo>
                  <a:pt x="2521" y="671"/>
                </a:lnTo>
                <a:lnTo>
                  <a:pt x="2515" y="658"/>
                </a:lnTo>
                <a:lnTo>
                  <a:pt x="2508" y="645"/>
                </a:lnTo>
                <a:lnTo>
                  <a:pt x="2499" y="635"/>
                </a:lnTo>
                <a:lnTo>
                  <a:pt x="2490" y="626"/>
                </a:lnTo>
                <a:lnTo>
                  <a:pt x="2481" y="617"/>
                </a:lnTo>
                <a:lnTo>
                  <a:pt x="2472" y="609"/>
                </a:lnTo>
                <a:lnTo>
                  <a:pt x="2461" y="604"/>
                </a:lnTo>
                <a:lnTo>
                  <a:pt x="2450" y="600"/>
                </a:lnTo>
                <a:lnTo>
                  <a:pt x="2439" y="597"/>
                </a:lnTo>
                <a:lnTo>
                  <a:pt x="2429" y="597"/>
                </a:lnTo>
                <a:lnTo>
                  <a:pt x="2429" y="597"/>
                </a:lnTo>
                <a:close/>
              </a:path>
            </a:pathLst>
          </a:custGeom>
          <a:solidFill>
            <a:srgbClr val="C00000"/>
          </a:solidFill>
          <a:ln>
            <a:noFill/>
          </a:ln>
          <a:extLst/>
        </p:spPr>
        <p:txBody>
          <a:bodyPr vert="horz" wrap="square" lIns="83820" tIns="41910" rIns="83820" bIns="41910" numCol="1" anchor="ctr" anchorCtr="0" compatLnSpc="1">
            <a:prstTxWarp prst="textNoShape">
              <a:avLst/>
            </a:prstTxWarp>
          </a:bodyPr>
          <a:lstStyle/>
          <a:p>
            <a:pPr algn="ctr" defTabSz="685800" fontAlgn="auto">
              <a:spcBef>
                <a:spcPts val="0"/>
              </a:spcBef>
              <a:spcAft>
                <a:spcPts val="0"/>
              </a:spcAft>
              <a:defRPr/>
            </a:pPr>
            <a:r>
              <a:rPr lang="en-US" sz="1815" kern="0" dirty="0">
                <a:solidFill>
                  <a:prstClr val="white"/>
                </a:solidFill>
                <a:latin typeface="等线"/>
                <a:ea typeface="+mn-ea"/>
              </a:rPr>
              <a:t>01</a:t>
            </a:r>
          </a:p>
        </p:txBody>
      </p:sp>
      <p:cxnSp>
        <p:nvCxnSpPr>
          <p:cNvPr id="22" name="直接连接符 21"/>
          <p:cNvCxnSpPr/>
          <p:nvPr/>
        </p:nvCxnSpPr>
        <p:spPr>
          <a:xfrm>
            <a:off x="1757932" y="2349926"/>
            <a:ext cx="2046227" cy="0"/>
          </a:xfrm>
          <a:prstGeom prst="line">
            <a:avLst/>
          </a:prstGeom>
          <a:noFill/>
          <a:ln w="9525" cap="flat" cmpd="sng" algn="ctr">
            <a:solidFill>
              <a:sysClr val="window" lastClr="FFFFFF">
                <a:lumMod val="65000"/>
              </a:sysClr>
            </a:solidFill>
            <a:prstDash val="sysDash"/>
          </a:ln>
          <a:effectLst/>
        </p:spPr>
      </p:cxnSp>
      <p:sp>
        <p:nvSpPr>
          <p:cNvPr id="23" name="椭圆 22"/>
          <p:cNvSpPr/>
          <p:nvPr/>
        </p:nvSpPr>
        <p:spPr>
          <a:xfrm>
            <a:off x="3760783" y="2306582"/>
            <a:ext cx="86038" cy="81216"/>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800" fontAlgn="auto">
              <a:spcBef>
                <a:spcPts val="0"/>
              </a:spcBef>
              <a:spcAft>
                <a:spcPts val="0"/>
              </a:spcAft>
              <a:defRPr/>
            </a:pPr>
            <a:endParaRPr lang="zh-CN" altLang="en-US" sz="1815" kern="0">
              <a:solidFill>
                <a:sysClr val="window" lastClr="FFFFFF"/>
              </a:solidFill>
              <a:latin typeface="等线"/>
              <a:ea typeface="等线" panose="02010600030101010101" pitchFamily="2" charset="-122"/>
            </a:endParaRPr>
          </a:p>
        </p:txBody>
      </p:sp>
      <p:sp>
        <p:nvSpPr>
          <p:cNvPr id="24" name="矩形 23"/>
          <p:cNvSpPr/>
          <p:nvPr/>
        </p:nvSpPr>
        <p:spPr>
          <a:xfrm>
            <a:off x="1768885" y="1632018"/>
            <a:ext cx="1848017" cy="726546"/>
          </a:xfrm>
          <a:prstGeom prst="rect">
            <a:avLst/>
          </a:prstGeom>
        </p:spPr>
        <p:txBody>
          <a:bodyPr wrap="square">
            <a:spAutoFit/>
          </a:bodyPr>
          <a:lstStyle/>
          <a:p>
            <a:pPr defTabSz="685800" fontAlgn="auto">
              <a:lnSpc>
                <a:spcPct val="150000"/>
              </a:lnSpc>
              <a:spcBef>
                <a:spcPts val="0"/>
              </a:spcBef>
              <a:spcAft>
                <a:spcPts val="0"/>
              </a:spcAft>
            </a:pPr>
            <a:r>
              <a:rPr lang="zh-CN" altLang="en-US" sz="916"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916"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916"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en-US" altLang="zh-CN" sz="916" dirty="0">
              <a:solidFill>
                <a:srgbClr val="2F2637"/>
              </a:solidFill>
              <a:latin typeface="微软雅黑" panose="020B0503020204020204" pitchFamily="34" charset="-122"/>
              <a:ea typeface="微软雅黑" panose="020B0503020204020204" pitchFamily="34" charset="-122"/>
              <a:sym typeface="华文宋体" pitchFamily="2" charset="-122"/>
            </a:endParaRPr>
          </a:p>
        </p:txBody>
      </p:sp>
      <p:sp>
        <p:nvSpPr>
          <p:cNvPr id="25" name="椭圆 24"/>
          <p:cNvSpPr/>
          <p:nvPr/>
        </p:nvSpPr>
        <p:spPr>
          <a:xfrm>
            <a:off x="5341448" y="2322617"/>
            <a:ext cx="86756" cy="84676"/>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800" fontAlgn="auto">
              <a:spcBef>
                <a:spcPts val="0"/>
              </a:spcBef>
              <a:spcAft>
                <a:spcPts val="0"/>
              </a:spcAft>
              <a:defRPr/>
            </a:pPr>
            <a:endParaRPr lang="zh-CN" altLang="en-US" sz="1815" kern="0">
              <a:solidFill>
                <a:sysClr val="window" lastClr="FFFFFF"/>
              </a:solidFill>
              <a:latin typeface="等线"/>
              <a:ea typeface="等线" panose="02010600030101010101" pitchFamily="2" charset="-122"/>
            </a:endParaRPr>
          </a:p>
        </p:txBody>
      </p:sp>
      <p:cxnSp>
        <p:nvCxnSpPr>
          <p:cNvPr id="26" name="直接连接符 25"/>
          <p:cNvCxnSpPr>
            <a:stCxn id="25" idx="6"/>
          </p:cNvCxnSpPr>
          <p:nvPr/>
        </p:nvCxnSpPr>
        <p:spPr>
          <a:xfrm>
            <a:off x="5428203" y="2364953"/>
            <a:ext cx="2046227" cy="0"/>
          </a:xfrm>
          <a:prstGeom prst="line">
            <a:avLst/>
          </a:prstGeom>
          <a:noFill/>
          <a:ln w="9525" cap="flat" cmpd="sng" algn="ctr">
            <a:solidFill>
              <a:sysClr val="window" lastClr="FFFFFF">
                <a:lumMod val="65000"/>
              </a:sysClr>
            </a:solidFill>
            <a:prstDash val="sysDash"/>
          </a:ln>
          <a:effectLst/>
        </p:spPr>
      </p:cxnSp>
      <p:sp>
        <p:nvSpPr>
          <p:cNvPr id="27" name="矩形 26"/>
          <p:cNvSpPr/>
          <p:nvPr/>
        </p:nvSpPr>
        <p:spPr>
          <a:xfrm>
            <a:off x="5605664" y="1632018"/>
            <a:ext cx="1848017" cy="726546"/>
          </a:xfrm>
          <a:prstGeom prst="rect">
            <a:avLst/>
          </a:prstGeom>
        </p:spPr>
        <p:txBody>
          <a:bodyPr wrap="square">
            <a:spAutoFit/>
          </a:bodyPr>
          <a:lstStyle/>
          <a:p>
            <a:pPr defTabSz="685800" fontAlgn="auto">
              <a:lnSpc>
                <a:spcPct val="150000"/>
              </a:lnSpc>
              <a:spcBef>
                <a:spcPts val="0"/>
              </a:spcBef>
              <a:spcAft>
                <a:spcPts val="0"/>
              </a:spcAft>
            </a:pPr>
            <a:r>
              <a:rPr lang="zh-CN" altLang="en-US" sz="916"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916"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916"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en-US" altLang="zh-CN" sz="916" dirty="0">
              <a:solidFill>
                <a:srgbClr val="2F2637"/>
              </a:solidFill>
              <a:latin typeface="微软雅黑" panose="020B0503020204020204" pitchFamily="34" charset="-122"/>
              <a:ea typeface="微软雅黑" panose="020B0503020204020204" pitchFamily="34" charset="-122"/>
              <a:sym typeface="华文宋体" pitchFamily="2" charset="-122"/>
            </a:endParaRPr>
          </a:p>
        </p:txBody>
      </p:sp>
      <p:sp>
        <p:nvSpPr>
          <p:cNvPr id="28" name="椭圆 27"/>
          <p:cNvSpPr/>
          <p:nvPr/>
        </p:nvSpPr>
        <p:spPr>
          <a:xfrm>
            <a:off x="5320700" y="3785154"/>
            <a:ext cx="86756" cy="84676"/>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800" fontAlgn="auto">
              <a:spcBef>
                <a:spcPts val="0"/>
              </a:spcBef>
              <a:spcAft>
                <a:spcPts val="0"/>
              </a:spcAft>
              <a:defRPr/>
            </a:pPr>
            <a:endParaRPr lang="zh-CN" altLang="en-US" sz="1815" kern="0">
              <a:solidFill>
                <a:sysClr val="window" lastClr="FFFFFF"/>
              </a:solidFill>
              <a:latin typeface="等线"/>
              <a:ea typeface="等线" panose="02010600030101010101" pitchFamily="2" charset="-122"/>
            </a:endParaRPr>
          </a:p>
        </p:txBody>
      </p:sp>
      <p:cxnSp>
        <p:nvCxnSpPr>
          <p:cNvPr id="29" name="直接连接符 28"/>
          <p:cNvCxnSpPr>
            <a:stCxn id="28" idx="6"/>
          </p:cNvCxnSpPr>
          <p:nvPr/>
        </p:nvCxnSpPr>
        <p:spPr>
          <a:xfrm>
            <a:off x="5407455" y="3827490"/>
            <a:ext cx="2046227" cy="0"/>
          </a:xfrm>
          <a:prstGeom prst="line">
            <a:avLst/>
          </a:prstGeom>
          <a:noFill/>
          <a:ln w="9525" cap="flat" cmpd="sng" algn="ctr">
            <a:solidFill>
              <a:sysClr val="window" lastClr="FFFFFF">
                <a:lumMod val="65000"/>
              </a:sysClr>
            </a:solidFill>
            <a:prstDash val="sysDash"/>
          </a:ln>
          <a:effectLst/>
        </p:spPr>
      </p:cxnSp>
      <p:sp>
        <p:nvSpPr>
          <p:cNvPr id="30" name="矩形 29"/>
          <p:cNvSpPr/>
          <p:nvPr/>
        </p:nvSpPr>
        <p:spPr>
          <a:xfrm>
            <a:off x="5605664" y="3836043"/>
            <a:ext cx="1848017" cy="726546"/>
          </a:xfrm>
          <a:prstGeom prst="rect">
            <a:avLst/>
          </a:prstGeom>
        </p:spPr>
        <p:txBody>
          <a:bodyPr wrap="square">
            <a:spAutoFit/>
          </a:bodyPr>
          <a:lstStyle/>
          <a:p>
            <a:pPr defTabSz="685800" fontAlgn="auto">
              <a:lnSpc>
                <a:spcPct val="150000"/>
              </a:lnSpc>
              <a:spcBef>
                <a:spcPts val="0"/>
              </a:spcBef>
              <a:spcAft>
                <a:spcPts val="0"/>
              </a:spcAft>
            </a:pPr>
            <a:r>
              <a:rPr lang="zh-CN" altLang="en-US" sz="916"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916"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916"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en-US" altLang="zh-CN" sz="916" dirty="0">
              <a:solidFill>
                <a:srgbClr val="2F2637"/>
              </a:solidFill>
              <a:latin typeface="微软雅黑" panose="020B0503020204020204" pitchFamily="34" charset="-122"/>
              <a:ea typeface="微软雅黑" panose="020B0503020204020204" pitchFamily="34" charset="-122"/>
              <a:sym typeface="华文宋体" pitchFamily="2" charset="-122"/>
            </a:endParaRPr>
          </a:p>
        </p:txBody>
      </p:sp>
      <p:cxnSp>
        <p:nvCxnSpPr>
          <p:cNvPr id="31" name="直接连接符 30"/>
          <p:cNvCxnSpPr/>
          <p:nvPr/>
        </p:nvCxnSpPr>
        <p:spPr>
          <a:xfrm>
            <a:off x="1762652" y="3846115"/>
            <a:ext cx="2046227" cy="0"/>
          </a:xfrm>
          <a:prstGeom prst="line">
            <a:avLst/>
          </a:prstGeom>
          <a:noFill/>
          <a:ln w="9525" cap="flat" cmpd="sng" algn="ctr">
            <a:solidFill>
              <a:sysClr val="window" lastClr="FFFFFF">
                <a:lumMod val="65000"/>
              </a:sysClr>
            </a:solidFill>
            <a:prstDash val="sysDash"/>
          </a:ln>
          <a:effectLst/>
        </p:spPr>
      </p:cxnSp>
      <p:sp>
        <p:nvSpPr>
          <p:cNvPr id="32" name="椭圆 31"/>
          <p:cNvSpPr/>
          <p:nvPr/>
        </p:nvSpPr>
        <p:spPr>
          <a:xfrm>
            <a:off x="3765503" y="3799311"/>
            <a:ext cx="86756" cy="84676"/>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800" fontAlgn="auto">
              <a:spcBef>
                <a:spcPts val="0"/>
              </a:spcBef>
              <a:spcAft>
                <a:spcPts val="0"/>
              </a:spcAft>
              <a:defRPr/>
            </a:pPr>
            <a:endParaRPr lang="zh-CN" altLang="en-US" sz="1815" kern="0">
              <a:solidFill>
                <a:sysClr val="window" lastClr="FFFFFF"/>
              </a:solidFill>
              <a:latin typeface="等线"/>
              <a:ea typeface="等线" panose="02010600030101010101" pitchFamily="2" charset="-122"/>
            </a:endParaRPr>
          </a:p>
        </p:txBody>
      </p:sp>
      <p:sp>
        <p:nvSpPr>
          <p:cNvPr id="33" name="矩形 32"/>
          <p:cNvSpPr/>
          <p:nvPr/>
        </p:nvSpPr>
        <p:spPr>
          <a:xfrm>
            <a:off x="1773605" y="3836043"/>
            <a:ext cx="1848017" cy="726546"/>
          </a:xfrm>
          <a:prstGeom prst="rect">
            <a:avLst/>
          </a:prstGeom>
        </p:spPr>
        <p:txBody>
          <a:bodyPr wrap="square">
            <a:spAutoFit/>
          </a:bodyPr>
          <a:lstStyle/>
          <a:p>
            <a:pPr defTabSz="685800" fontAlgn="auto">
              <a:lnSpc>
                <a:spcPct val="150000"/>
              </a:lnSpc>
              <a:spcBef>
                <a:spcPts val="0"/>
              </a:spcBef>
              <a:spcAft>
                <a:spcPts val="0"/>
              </a:spcAft>
            </a:pPr>
            <a:r>
              <a:rPr lang="zh-CN" altLang="en-US" sz="916"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916"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916"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en-US" altLang="zh-CN" sz="916" dirty="0">
              <a:solidFill>
                <a:srgbClr val="2F2637"/>
              </a:solidFill>
              <a:latin typeface="微软雅黑" panose="020B0503020204020204" pitchFamily="34" charset="-122"/>
              <a:ea typeface="微软雅黑" panose="020B0503020204020204" pitchFamily="34" charset="-122"/>
              <a:sym typeface="华文宋体" pitchFamily="2" charset="-122"/>
            </a:endParaRPr>
          </a:p>
        </p:txBody>
      </p:sp>
    </p:spTree>
    <p:extLst>
      <p:ext uri="{BB962C8B-B14F-4D97-AF65-F5344CB8AC3E}">
        <p14:creationId xmlns:p14="http://schemas.microsoft.com/office/powerpoint/2010/main" val="113006581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1+#ppt_w/2"/>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12" fill="hold" grpId="1"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2" presetClass="path" presetSubtype="0" fill="hold" grpId="1" nodeType="afterEffect">
                                  <p:stCondLst>
                                    <p:cond delay="0"/>
                                  </p:stCondLst>
                                  <p:childTnLst>
                                    <p:animMotion origin="layout" path="M 2.5E-6 -1.68724E-6 L -0.03096 -0.04372 " pathEditMode="relative" rAng="0" ptsTypes="AA">
                                      <p:cBhvr>
                                        <p:cTn id="23" dur="300" fill="hold"/>
                                        <p:tgtEl>
                                          <p:spTgt spid="21"/>
                                        </p:tgtEl>
                                        <p:attrNameLst>
                                          <p:attrName>ppt_x</p:attrName>
                                          <p:attrName>ppt_y</p:attrName>
                                        </p:attrNameLst>
                                      </p:cBhvr>
                                      <p:rCtr x="-1548" y="-2186"/>
                                    </p:animMotion>
                                  </p:childTnLst>
                                </p:cTn>
                              </p:par>
                            </p:childTnLst>
                          </p:cTn>
                        </p:par>
                        <p:par>
                          <p:cTn id="24" fill="hold">
                            <p:stCondLst>
                              <p:cond delay="800"/>
                            </p:stCondLst>
                            <p:childTnLst>
                              <p:par>
                                <p:cTn id="25" presetID="10" presetClass="entr" presetSubtype="0" repeatCount="300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50"/>
                                        <p:tgtEl>
                                          <p:spTgt spid="23"/>
                                        </p:tgtEl>
                                      </p:cBhvr>
                                    </p:animEffect>
                                  </p:childTnLst>
                                </p:cTn>
                              </p:par>
                            </p:childTnLst>
                          </p:cTn>
                        </p:par>
                        <p:par>
                          <p:cTn id="28" fill="hold">
                            <p:stCondLst>
                              <p:cond delay="1250"/>
                            </p:stCondLst>
                            <p:childTnLst>
                              <p:par>
                                <p:cTn id="29" presetID="22" presetClass="entr" presetSubtype="2"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 presetClass="entr" presetSubtype="8" decel="53333" fill="hold" grpId="0" nodeType="withEffect">
                                  <p:stCondLst>
                                    <p:cond delay="25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750" fill="hold"/>
                                        <p:tgtEl>
                                          <p:spTgt spid="24"/>
                                        </p:tgtEl>
                                        <p:attrNameLst>
                                          <p:attrName>ppt_x</p:attrName>
                                        </p:attrNameLst>
                                      </p:cBhvr>
                                      <p:tavLst>
                                        <p:tav tm="0">
                                          <p:val>
                                            <p:strVal val="0-#ppt_w/2"/>
                                          </p:val>
                                        </p:tav>
                                        <p:tav tm="100000">
                                          <p:val>
                                            <p:strVal val="#ppt_x"/>
                                          </p:val>
                                        </p:tav>
                                      </p:tavLst>
                                    </p:anim>
                                    <p:anim calcmode="lin" valueType="num">
                                      <p:cBhvr additive="base">
                                        <p:cTn id="35" dur="750" fill="hold"/>
                                        <p:tgtEl>
                                          <p:spTgt spid="24"/>
                                        </p:tgtEl>
                                        <p:attrNameLst>
                                          <p:attrName>ppt_y</p:attrName>
                                        </p:attrNameLst>
                                      </p:cBhvr>
                                      <p:tavLst>
                                        <p:tav tm="0">
                                          <p:val>
                                            <p:strVal val="#ppt_y"/>
                                          </p:val>
                                        </p:tav>
                                        <p:tav tm="100000">
                                          <p:val>
                                            <p:strVal val="#ppt_y"/>
                                          </p:val>
                                        </p:tav>
                                      </p:tavLst>
                                    </p:anim>
                                  </p:childTnLst>
                                </p:cTn>
                              </p:par>
                            </p:childTnLst>
                          </p:cTn>
                        </p:par>
                        <p:par>
                          <p:cTn id="36" fill="hold">
                            <p:stCondLst>
                              <p:cond delay="2250"/>
                            </p:stCondLst>
                            <p:childTnLst>
                              <p:par>
                                <p:cTn id="37" presetID="42" presetClass="path" presetSubtype="0" fill="hold" grpId="1" nodeType="afterEffect">
                                  <p:stCondLst>
                                    <p:cond delay="0"/>
                                  </p:stCondLst>
                                  <p:childTnLst>
                                    <p:animMotion origin="layout" path="M 1.48148E-6 3.41564E-6 L 0.03298 -0.03678 " pathEditMode="relative" rAng="0" ptsTypes="AA">
                                      <p:cBhvr>
                                        <p:cTn id="38" dur="300" fill="hold"/>
                                        <p:tgtEl>
                                          <p:spTgt spid="19"/>
                                        </p:tgtEl>
                                        <p:attrNameLst>
                                          <p:attrName>ppt_x</p:attrName>
                                          <p:attrName>ppt_y</p:attrName>
                                        </p:attrNameLst>
                                      </p:cBhvr>
                                      <p:rCtr x="1649" y="-1852"/>
                                    </p:animMotion>
                                  </p:childTnLst>
                                </p:cTn>
                              </p:par>
                            </p:childTnLst>
                          </p:cTn>
                        </p:par>
                        <p:par>
                          <p:cTn id="39" fill="hold">
                            <p:stCondLst>
                              <p:cond delay="2550"/>
                            </p:stCondLst>
                            <p:childTnLst>
                              <p:par>
                                <p:cTn id="40" presetID="10" presetClass="entr" presetSubtype="0" repeatCount="3000"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50"/>
                                        <p:tgtEl>
                                          <p:spTgt spid="25"/>
                                        </p:tgtEl>
                                      </p:cBhvr>
                                    </p:animEffect>
                                  </p:childTnLst>
                                </p:cTn>
                              </p:par>
                            </p:childTnLst>
                          </p:cTn>
                        </p:par>
                        <p:par>
                          <p:cTn id="43" fill="hold">
                            <p:stCondLst>
                              <p:cond delay="3000"/>
                            </p:stCondLst>
                            <p:childTnLst>
                              <p:par>
                                <p:cTn id="44" presetID="22" presetClass="entr" presetSubtype="8"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 presetClass="entr" presetSubtype="2" decel="53333" fill="hold" grpId="0" nodeType="withEffect">
                                  <p:stCondLst>
                                    <p:cond delay="25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750" fill="hold"/>
                                        <p:tgtEl>
                                          <p:spTgt spid="27"/>
                                        </p:tgtEl>
                                        <p:attrNameLst>
                                          <p:attrName>ppt_x</p:attrName>
                                        </p:attrNameLst>
                                      </p:cBhvr>
                                      <p:tavLst>
                                        <p:tav tm="0">
                                          <p:val>
                                            <p:strVal val="1+#ppt_w/2"/>
                                          </p:val>
                                        </p:tav>
                                        <p:tav tm="100000">
                                          <p:val>
                                            <p:strVal val="#ppt_x"/>
                                          </p:val>
                                        </p:tav>
                                      </p:tavLst>
                                    </p:anim>
                                    <p:anim calcmode="lin" valueType="num">
                                      <p:cBhvr additive="base">
                                        <p:cTn id="50" dur="750" fill="hold"/>
                                        <p:tgtEl>
                                          <p:spTgt spid="27"/>
                                        </p:tgtEl>
                                        <p:attrNameLst>
                                          <p:attrName>ppt_y</p:attrName>
                                        </p:attrNameLst>
                                      </p:cBhvr>
                                      <p:tavLst>
                                        <p:tav tm="0">
                                          <p:val>
                                            <p:strVal val="#ppt_y"/>
                                          </p:val>
                                        </p:tav>
                                        <p:tav tm="100000">
                                          <p:val>
                                            <p:strVal val="#ppt_y"/>
                                          </p:val>
                                        </p:tav>
                                      </p:tavLst>
                                    </p:anim>
                                  </p:childTnLst>
                                </p:cTn>
                              </p:par>
                            </p:childTnLst>
                          </p:cTn>
                        </p:par>
                        <p:par>
                          <p:cTn id="51" fill="hold">
                            <p:stCondLst>
                              <p:cond delay="4000"/>
                            </p:stCondLst>
                            <p:childTnLst>
                              <p:par>
                                <p:cTn id="52" presetID="42" presetClass="path" presetSubtype="0" fill="hold" grpId="1" nodeType="afterEffect">
                                  <p:stCondLst>
                                    <p:cond delay="0"/>
                                  </p:stCondLst>
                                  <p:childTnLst>
                                    <p:animMotion origin="layout" path="M -2.63889E-6 1.60494E-6 L 0.02952 0.04321 " pathEditMode="relative" rAng="0" ptsTypes="AA">
                                      <p:cBhvr>
                                        <p:cTn id="53" dur="300" fill="hold"/>
                                        <p:tgtEl>
                                          <p:spTgt spid="18"/>
                                        </p:tgtEl>
                                        <p:attrNameLst>
                                          <p:attrName>ppt_x</p:attrName>
                                          <p:attrName>ppt_y</p:attrName>
                                        </p:attrNameLst>
                                      </p:cBhvr>
                                      <p:rCtr x="1476" y="2160"/>
                                    </p:animMotion>
                                  </p:childTnLst>
                                </p:cTn>
                              </p:par>
                            </p:childTnLst>
                          </p:cTn>
                        </p:par>
                        <p:par>
                          <p:cTn id="54" fill="hold">
                            <p:stCondLst>
                              <p:cond delay="4300"/>
                            </p:stCondLst>
                            <p:childTnLst>
                              <p:par>
                                <p:cTn id="55" presetID="10" presetClass="entr" presetSubtype="0" repeatCount="3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150"/>
                                        <p:tgtEl>
                                          <p:spTgt spid="28"/>
                                        </p:tgtEl>
                                      </p:cBhvr>
                                    </p:animEffect>
                                  </p:childTnLst>
                                </p:cTn>
                              </p:par>
                            </p:childTnLst>
                          </p:cTn>
                        </p:par>
                        <p:par>
                          <p:cTn id="58" fill="hold">
                            <p:stCondLst>
                              <p:cond delay="4750"/>
                            </p:stCondLst>
                            <p:childTnLst>
                              <p:par>
                                <p:cTn id="59" presetID="22" presetClass="entr" presetSubtype="8"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par>
                                <p:cTn id="62" presetID="2" presetClass="entr" presetSubtype="2" decel="53333" fill="hold" grpId="0" nodeType="withEffect">
                                  <p:stCondLst>
                                    <p:cond delay="25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750" fill="hold"/>
                                        <p:tgtEl>
                                          <p:spTgt spid="30"/>
                                        </p:tgtEl>
                                        <p:attrNameLst>
                                          <p:attrName>ppt_x</p:attrName>
                                        </p:attrNameLst>
                                      </p:cBhvr>
                                      <p:tavLst>
                                        <p:tav tm="0">
                                          <p:val>
                                            <p:strVal val="1+#ppt_w/2"/>
                                          </p:val>
                                        </p:tav>
                                        <p:tav tm="100000">
                                          <p:val>
                                            <p:strVal val="#ppt_x"/>
                                          </p:val>
                                        </p:tav>
                                      </p:tavLst>
                                    </p:anim>
                                    <p:anim calcmode="lin" valueType="num">
                                      <p:cBhvr additive="base">
                                        <p:cTn id="65" dur="750" fill="hold"/>
                                        <p:tgtEl>
                                          <p:spTgt spid="30"/>
                                        </p:tgtEl>
                                        <p:attrNameLst>
                                          <p:attrName>ppt_y</p:attrName>
                                        </p:attrNameLst>
                                      </p:cBhvr>
                                      <p:tavLst>
                                        <p:tav tm="0">
                                          <p:val>
                                            <p:strVal val="#ppt_y"/>
                                          </p:val>
                                        </p:tav>
                                        <p:tav tm="100000">
                                          <p:val>
                                            <p:strVal val="#ppt_y"/>
                                          </p:val>
                                        </p:tav>
                                      </p:tavLst>
                                    </p:anim>
                                  </p:childTnLst>
                                </p:cTn>
                              </p:par>
                              <p:par>
                                <p:cTn id="66" presetID="42" presetClass="path" presetSubtype="0" accel="50000" decel="50000" fill="hold" grpId="0" nodeType="withEffect">
                                  <p:stCondLst>
                                    <p:cond delay="0"/>
                                  </p:stCondLst>
                                  <p:childTnLst>
                                    <p:animMotion origin="layout" path="M -1.62037E-6 -3.49794E-6 L -0.03284 0.04064 " pathEditMode="relative" rAng="0" ptsTypes="AA">
                                      <p:cBhvr>
                                        <p:cTn id="67" dur="300" fill="hold"/>
                                        <p:tgtEl>
                                          <p:spTgt spid="20"/>
                                        </p:tgtEl>
                                        <p:attrNameLst>
                                          <p:attrName>ppt_x</p:attrName>
                                          <p:attrName>ppt_y</p:attrName>
                                        </p:attrNameLst>
                                      </p:cBhvr>
                                      <p:rCtr x="-1649" y="2032"/>
                                    </p:animMotion>
                                  </p:childTnLst>
                                </p:cTn>
                              </p:par>
                            </p:childTnLst>
                          </p:cTn>
                        </p:par>
                        <p:par>
                          <p:cTn id="68" fill="hold">
                            <p:stCondLst>
                              <p:cond delay="5750"/>
                            </p:stCondLst>
                            <p:childTnLst>
                              <p:par>
                                <p:cTn id="69" presetID="10" presetClass="entr" presetSubtype="0" repeatCount="3000"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150"/>
                                        <p:tgtEl>
                                          <p:spTgt spid="32"/>
                                        </p:tgtEl>
                                      </p:cBhvr>
                                    </p:animEffect>
                                  </p:childTnLst>
                                </p:cTn>
                              </p:par>
                            </p:childTnLst>
                          </p:cTn>
                        </p:par>
                        <p:par>
                          <p:cTn id="72" fill="hold">
                            <p:stCondLst>
                              <p:cond delay="6200"/>
                            </p:stCondLst>
                            <p:childTnLst>
                              <p:par>
                                <p:cTn id="73" presetID="22" presetClass="entr" presetSubtype="2" fill="hold"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right)">
                                      <p:cBhvr>
                                        <p:cTn id="75" dur="500"/>
                                        <p:tgtEl>
                                          <p:spTgt spid="31"/>
                                        </p:tgtEl>
                                      </p:cBhvr>
                                    </p:animEffect>
                                  </p:childTnLst>
                                </p:cTn>
                              </p:par>
                              <p:par>
                                <p:cTn id="76" presetID="2" presetClass="entr" presetSubtype="8" decel="53333" fill="hold" grpId="0" nodeType="withEffect">
                                  <p:stCondLst>
                                    <p:cond delay="250"/>
                                  </p:stCondLst>
                                  <p:childTnLst>
                                    <p:set>
                                      <p:cBhvr>
                                        <p:cTn id="77" dur="1" fill="hold">
                                          <p:stCondLst>
                                            <p:cond delay="0"/>
                                          </p:stCondLst>
                                        </p:cTn>
                                        <p:tgtEl>
                                          <p:spTgt spid="33"/>
                                        </p:tgtEl>
                                        <p:attrNameLst>
                                          <p:attrName>style.visibility</p:attrName>
                                        </p:attrNameLst>
                                      </p:cBhvr>
                                      <p:to>
                                        <p:strVal val="visible"/>
                                      </p:to>
                                    </p:set>
                                    <p:anim calcmode="lin" valueType="num">
                                      <p:cBhvr additive="base">
                                        <p:cTn id="78" dur="750" fill="hold"/>
                                        <p:tgtEl>
                                          <p:spTgt spid="33"/>
                                        </p:tgtEl>
                                        <p:attrNameLst>
                                          <p:attrName>ppt_x</p:attrName>
                                        </p:attrNameLst>
                                      </p:cBhvr>
                                      <p:tavLst>
                                        <p:tav tm="0">
                                          <p:val>
                                            <p:strVal val="0-#ppt_w/2"/>
                                          </p:val>
                                        </p:tav>
                                        <p:tav tm="100000">
                                          <p:val>
                                            <p:strVal val="#ppt_x"/>
                                          </p:val>
                                        </p:tav>
                                      </p:tavLst>
                                    </p:anim>
                                    <p:anim calcmode="lin" valueType="num">
                                      <p:cBhvr additive="base">
                                        <p:cTn id="79"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1" grpId="0" animBg="1"/>
      <p:bldP spid="21" grpId="1" animBg="1"/>
      <p:bldP spid="23" grpId="0" animBg="1"/>
      <p:bldP spid="24" grpId="0"/>
      <p:bldP spid="25" grpId="0" animBg="1"/>
      <p:bldP spid="27" grpId="0"/>
      <p:bldP spid="28" grpId="0" animBg="1"/>
      <p:bldP spid="30" grpId="0"/>
      <p:bldP spid="32" grpId="0" animBg="1"/>
      <p:bldP spid="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9144000" cy="5146548"/>
          </a:xfrm>
          <a:prstGeom prst="rect">
            <a:avLst/>
          </a:prstGeom>
        </p:spPr>
      </p:pic>
      <p:pic>
        <p:nvPicPr>
          <p:cNvPr id="8" name="图片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7466" y="427194"/>
            <a:ext cx="2749069" cy="1377582"/>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09862" y="1817433"/>
            <a:ext cx="4955639" cy="1511683"/>
          </a:xfrm>
          <a:prstGeom prst="rect">
            <a:avLst/>
          </a:prstGeom>
        </p:spPr>
      </p:pic>
      <p:pic>
        <p:nvPicPr>
          <p:cNvPr id="10" name="图片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555" y="4472995"/>
            <a:ext cx="9064003" cy="670505"/>
          </a:xfrm>
          <a:prstGeom prst="rect">
            <a:avLst/>
          </a:prstGeom>
        </p:spPr>
      </p:pic>
      <p:sp>
        <p:nvSpPr>
          <p:cNvPr id="12" name="TextBox 11"/>
          <p:cNvSpPr txBox="1">
            <a:spLocks noChangeArrowheads="1"/>
          </p:cNvSpPr>
          <p:nvPr/>
        </p:nvSpPr>
        <p:spPr bwMode="auto">
          <a:xfrm>
            <a:off x="2133664" y="3373770"/>
            <a:ext cx="4511171"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eaLnBrk="1" hangingPunct="1">
              <a:defRPr/>
            </a:pPr>
            <a:r>
              <a:rPr lang="zh-CN" altLang="en-US" sz="4000" dirty="0">
                <a:solidFill>
                  <a:srgbClr val="FFFFFF"/>
                </a:solidFill>
                <a:latin typeface="方正大黑简体" pitchFamily="65" charset="-122"/>
                <a:ea typeface="方正大黑简体" pitchFamily="65" charset="-122"/>
              </a:rPr>
              <a:t>感谢观看 </a:t>
            </a:r>
            <a:r>
              <a:rPr lang="en-US" altLang="zh-CN" sz="4000" dirty="0">
                <a:solidFill>
                  <a:srgbClr val="FFFFFF"/>
                </a:solidFill>
                <a:latin typeface="方正大黑简体" pitchFamily="65" charset="-122"/>
                <a:ea typeface="方正大黑简体" pitchFamily="65" charset="-122"/>
              </a:rPr>
              <a:t>THANKS</a:t>
            </a:r>
            <a:endParaRPr lang="zh-CN" altLang="en-US" sz="4000" dirty="0">
              <a:solidFill>
                <a:srgbClr val="FFFFFF"/>
              </a:solidFill>
              <a:latin typeface="方正大黑简体" pitchFamily="65" charset="-122"/>
              <a:ea typeface="方正大黑简体" pitchFamily="65" charset="-122"/>
            </a:endParaRPr>
          </a:p>
        </p:txBody>
      </p:sp>
      <p:sp>
        <p:nvSpPr>
          <p:cNvPr id="13" name="TextBox 5"/>
          <p:cNvSpPr txBox="1">
            <a:spLocks noChangeArrowheads="1"/>
          </p:cNvSpPr>
          <p:nvPr/>
        </p:nvSpPr>
        <p:spPr bwMode="auto">
          <a:xfrm>
            <a:off x="3172411" y="4019512"/>
            <a:ext cx="295465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全国两会│会议报告│动态</a:t>
            </a:r>
            <a:r>
              <a:rPr kumimoji="0" lang="en-US" altLang="zh-CN" sz="1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PPT</a:t>
            </a:r>
            <a:endParaRPr kumimoji="0" lang="zh-CN" altLang="en-US" sz="1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endParaRPr>
          </a:p>
        </p:txBody>
      </p:sp>
      <p:grpSp>
        <p:nvGrpSpPr>
          <p:cNvPr id="14" name="组合 13"/>
          <p:cNvGrpSpPr/>
          <p:nvPr/>
        </p:nvGrpSpPr>
        <p:grpSpPr>
          <a:xfrm>
            <a:off x="2137490" y="3384416"/>
            <a:ext cx="4511171" cy="973653"/>
            <a:chOff x="2206040" y="3724187"/>
            <a:chExt cx="4511171" cy="876289"/>
          </a:xfrm>
        </p:grpSpPr>
        <p:sp>
          <p:nvSpPr>
            <p:cNvPr id="15" name="TextBox 14"/>
            <p:cNvSpPr txBox="1">
              <a:spLocks noChangeArrowheads="1"/>
            </p:cNvSpPr>
            <p:nvPr/>
          </p:nvSpPr>
          <p:spPr bwMode="auto">
            <a:xfrm>
              <a:off x="2206040" y="3724187"/>
              <a:ext cx="4511171" cy="6370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4000" b="0" i="0" u="none" strike="noStrike" kern="1200" cap="none" spc="0" normalizeH="0" baseline="0" noProof="0" dirty="0" smtClean="0">
                  <a:ln>
                    <a:noFill/>
                  </a:ln>
                  <a:solidFill>
                    <a:srgbClr val="FFFFFF"/>
                  </a:solidFill>
                  <a:effectLst/>
                  <a:uLnTx/>
                  <a:uFillTx/>
                  <a:latin typeface="方正大黑简体" pitchFamily="65" charset="-122"/>
                  <a:ea typeface="方正大黑简体" pitchFamily="65" charset="-122"/>
                  <a:cs typeface="+mn-cs"/>
                </a:rPr>
                <a:t>感谢观看 </a:t>
              </a:r>
              <a:r>
                <a:rPr kumimoji="0" lang="en-US" altLang="zh-CN" sz="4000" b="0" i="0" u="none" strike="noStrike" kern="1200" cap="none" spc="0" normalizeH="0" baseline="0" noProof="0" dirty="0" smtClean="0">
                  <a:ln>
                    <a:noFill/>
                  </a:ln>
                  <a:solidFill>
                    <a:srgbClr val="FFFFFF"/>
                  </a:solidFill>
                  <a:effectLst/>
                  <a:uLnTx/>
                  <a:uFillTx/>
                  <a:latin typeface="方正大黑简体" pitchFamily="65" charset="-122"/>
                  <a:ea typeface="方正大黑简体" pitchFamily="65" charset="-122"/>
                  <a:cs typeface="+mn-cs"/>
                </a:rPr>
                <a:t>THANKS</a:t>
              </a:r>
              <a:endParaRPr kumimoji="0" lang="zh-CN" altLang="en-US" sz="4000" b="0" i="0" u="none" strike="noStrike" kern="1200" cap="none" spc="0" normalizeH="0" baseline="0" noProof="0" dirty="0">
                <a:ln>
                  <a:noFill/>
                </a:ln>
                <a:solidFill>
                  <a:srgbClr val="FFFFFF"/>
                </a:solidFill>
                <a:effectLst/>
                <a:uLnTx/>
                <a:uFillTx/>
                <a:latin typeface="方正大黑简体" pitchFamily="65" charset="-122"/>
                <a:ea typeface="方正大黑简体" pitchFamily="65" charset="-122"/>
                <a:cs typeface="+mn-cs"/>
              </a:endParaRPr>
            </a:p>
          </p:txBody>
        </p:sp>
        <p:sp>
          <p:nvSpPr>
            <p:cNvPr id="16" name="TextBox 5"/>
            <p:cNvSpPr txBox="1">
              <a:spLocks noChangeArrowheads="1"/>
            </p:cNvSpPr>
            <p:nvPr/>
          </p:nvSpPr>
          <p:spPr bwMode="auto">
            <a:xfrm>
              <a:off x="3244786" y="4295777"/>
              <a:ext cx="2954655" cy="3046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全国两会│会议报告│动态</a:t>
              </a:r>
              <a:r>
                <a:rPr kumimoji="0" lang="en-US" altLang="zh-CN" sz="1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PPT</a:t>
              </a:r>
              <a:endParaRPr kumimoji="0" lang="zh-CN" altLang="en-US" sz="1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endParaRPr>
            </a:p>
          </p:txBody>
        </p:sp>
      </p:grpSp>
    </p:spTree>
    <p:custDataLst>
      <p:tags r:id="rId1"/>
    </p:custDataLst>
    <p:extLst>
      <p:ext uri="{BB962C8B-B14F-4D97-AF65-F5344CB8AC3E}">
        <p14:creationId xmlns:p14="http://schemas.microsoft.com/office/powerpoint/2010/main" val="247958647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par>
                          <p:cTn id="8" fill="hold">
                            <p:stCondLst>
                              <p:cond delay="20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3000"/>
                            </p:stCondLst>
                            <p:childTnLst>
                              <p:par>
                                <p:cTn id="19" presetID="26" presetClass="emph" presetSubtype="0" fill="hold" nodeType="afterEffect">
                                  <p:stCondLst>
                                    <p:cond delay="0"/>
                                  </p:stCondLst>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3500"/>
                            </p:stCondLst>
                            <p:childTnLst>
                              <p:par>
                                <p:cTn id="23" presetID="2"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childTnLst>
                          </p:cTn>
                        </p:par>
                        <p:par>
                          <p:cTn id="27" fill="hold">
                            <p:stCondLst>
                              <p:cond delay="4000"/>
                            </p:stCondLst>
                            <p:childTnLst>
                              <p:par>
                                <p:cTn id="28" presetID="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4500"/>
                            </p:stCondLst>
                            <p:childTnLst>
                              <p:par>
                                <p:cTn id="37" presetID="1"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6" presetClass="emph" presetSubtype="0" fill="hold" nodeType="withEffect">
                                  <p:stCondLst>
                                    <p:cond delay="0"/>
                                  </p:stCondLst>
                                  <p:childTnLst>
                                    <p:animScale>
                                      <p:cBhvr>
                                        <p:cTn id="40" dur="750" fill="hold"/>
                                        <p:tgtEl>
                                          <p:spTgt spid="14"/>
                                        </p:tgtEl>
                                      </p:cBhvr>
                                      <p:by x="150000" y="150000"/>
                                    </p:animScale>
                                  </p:childTnLst>
                                </p:cTn>
                              </p:par>
                              <p:par>
                                <p:cTn id="41" presetID="10" presetClass="exit" presetSubtype="0" fill="hold" nodeType="withEffect">
                                  <p:stCondLst>
                                    <p:cond delay="0"/>
                                  </p:stCondLst>
                                  <p:childTnLst>
                                    <p:animEffect transition="out" filter="fade">
                                      <p:cBhvr>
                                        <p:cTn id="42" dur="750"/>
                                        <p:tgtEl>
                                          <p:spTgt spid="14"/>
                                        </p:tgtEl>
                                      </p:cBhvr>
                                    </p:animEffect>
                                    <p:set>
                                      <p:cBhvr>
                                        <p:cTn id="43" dur="1" fill="hold">
                                          <p:stCondLst>
                                            <p:cond delay="74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9144000" cy="5146548"/>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55" y="4472995"/>
            <a:ext cx="9064003" cy="670505"/>
          </a:xfrm>
          <a:prstGeom prst="rect">
            <a:avLst/>
          </a:prstGeom>
        </p:spPr>
      </p:pic>
      <p:sp>
        <p:nvSpPr>
          <p:cNvPr id="2" name="矩形 1"/>
          <p:cNvSpPr/>
          <p:nvPr/>
        </p:nvSpPr>
        <p:spPr bwMode="auto">
          <a:xfrm>
            <a:off x="-1" y="1123988"/>
            <a:ext cx="9144001" cy="36842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pic>
        <p:nvPicPr>
          <p:cNvPr id="11" name="图片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902" y="438206"/>
            <a:ext cx="2133544" cy="1069137"/>
          </a:xfrm>
          <a:prstGeom prst="rect">
            <a:avLst/>
          </a:prstGeom>
        </p:spPr>
      </p:pic>
      <p:grpSp>
        <p:nvGrpSpPr>
          <p:cNvPr id="5" name="组合 4"/>
          <p:cNvGrpSpPr/>
          <p:nvPr/>
        </p:nvGrpSpPr>
        <p:grpSpPr>
          <a:xfrm>
            <a:off x="3962415" y="2193125"/>
            <a:ext cx="609584" cy="533386"/>
            <a:chOff x="2514654" y="1809770"/>
            <a:chExt cx="609584" cy="533386"/>
          </a:xfrm>
        </p:grpSpPr>
        <p:sp>
          <p:nvSpPr>
            <p:cNvPr id="3" name="圆角矩形 2"/>
            <p:cNvSpPr/>
            <p:nvPr/>
          </p:nvSpPr>
          <p:spPr bwMode="auto">
            <a:xfrm>
              <a:off x="2514654" y="1809770"/>
              <a:ext cx="60958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 name="文本框 3"/>
            <p:cNvSpPr txBox="1"/>
            <p:nvPr/>
          </p:nvSpPr>
          <p:spPr>
            <a:xfrm>
              <a:off x="2524226" y="1845630"/>
              <a:ext cx="562975" cy="461665"/>
            </a:xfrm>
            <a:prstGeom prst="rect">
              <a:avLst/>
            </a:prstGeom>
            <a:noFill/>
          </p:spPr>
          <p:txBody>
            <a:bodyPr wrap="none" rtlCol="0">
              <a:spAutoFit/>
            </a:bodyPr>
            <a:lstStyle/>
            <a:p>
              <a:r>
                <a:rPr lang="en-US" altLang="zh-CN" sz="2400" b="1" dirty="0" smtClean="0">
                  <a:solidFill>
                    <a:srgbClr val="C00000"/>
                  </a:solidFill>
                  <a:latin typeface="微软雅黑" panose="020B0503020204020204" pitchFamily="34" charset="-122"/>
                  <a:ea typeface="微软雅黑" panose="020B0503020204020204" pitchFamily="34" charset="-122"/>
                </a:rPr>
                <a:t>01</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438455" y="2956629"/>
            <a:ext cx="3657504" cy="533386"/>
            <a:chOff x="3352832" y="1809770"/>
            <a:chExt cx="3657504" cy="533386"/>
          </a:xfrm>
        </p:grpSpPr>
        <p:sp>
          <p:nvSpPr>
            <p:cNvPr id="17" name="圆角矩形 16"/>
            <p:cNvSpPr/>
            <p:nvPr/>
          </p:nvSpPr>
          <p:spPr bwMode="auto">
            <a:xfrm>
              <a:off x="3352832" y="1809770"/>
              <a:ext cx="365750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0" name="文本框 19"/>
            <p:cNvSpPr txBox="1"/>
            <p:nvPr/>
          </p:nvSpPr>
          <p:spPr>
            <a:xfrm>
              <a:off x="3429030" y="1845630"/>
              <a:ext cx="326243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3890102862"/>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36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9"/>
          <p:cNvSpPr>
            <a:spLocks/>
          </p:cNvSpPr>
          <p:nvPr/>
        </p:nvSpPr>
        <p:spPr bwMode="auto">
          <a:xfrm>
            <a:off x="6431562" y="3467907"/>
            <a:ext cx="1434822" cy="1243041"/>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chemeClr val="tx1">
              <a:lumMod val="75000"/>
              <a:lumOff val="25000"/>
            </a:schemeClr>
          </a:solidFill>
          <a:ln>
            <a:noFill/>
          </a:ln>
        </p:spPr>
        <p:txBody>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spcBef>
                <a:spcPts val="0"/>
              </a:spcBef>
              <a:spcAft>
                <a:spcPts val="0"/>
              </a:spcAft>
            </a:pPr>
            <a:endParaRPr lang="zh-CN" altLang="en-US" sz="2160">
              <a:solidFill>
                <a:prstClr val="black"/>
              </a:solidFill>
            </a:endParaRPr>
          </a:p>
        </p:txBody>
      </p:sp>
      <p:sp>
        <p:nvSpPr>
          <p:cNvPr id="19" name="Freeform 20"/>
          <p:cNvSpPr>
            <a:spLocks/>
          </p:cNvSpPr>
          <p:nvPr/>
        </p:nvSpPr>
        <p:spPr bwMode="auto">
          <a:xfrm>
            <a:off x="6431562" y="2882129"/>
            <a:ext cx="1434822" cy="1243041"/>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C00000"/>
          </a:solidFill>
          <a:ln>
            <a:noFill/>
          </a:ln>
        </p:spPr>
        <p:txBody>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spcBef>
                <a:spcPts val="0"/>
              </a:spcBef>
              <a:spcAft>
                <a:spcPts val="0"/>
              </a:spcAft>
            </a:pPr>
            <a:endParaRPr lang="zh-CN" altLang="en-US" sz="2160">
              <a:solidFill>
                <a:prstClr val="black"/>
              </a:solidFill>
            </a:endParaRPr>
          </a:p>
        </p:txBody>
      </p:sp>
      <p:sp>
        <p:nvSpPr>
          <p:cNvPr id="20" name="Freeform 21"/>
          <p:cNvSpPr>
            <a:spLocks/>
          </p:cNvSpPr>
          <p:nvPr/>
        </p:nvSpPr>
        <p:spPr bwMode="auto">
          <a:xfrm>
            <a:off x="6431562" y="2296351"/>
            <a:ext cx="1434822" cy="1243041"/>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chemeClr val="tx1">
              <a:lumMod val="75000"/>
              <a:lumOff val="25000"/>
            </a:schemeClr>
          </a:solidFill>
          <a:ln>
            <a:noFill/>
          </a:ln>
        </p:spPr>
        <p:txBody>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spcBef>
                <a:spcPts val="0"/>
              </a:spcBef>
              <a:spcAft>
                <a:spcPts val="0"/>
              </a:spcAft>
            </a:pPr>
            <a:endParaRPr lang="zh-CN" altLang="en-US" sz="2160">
              <a:solidFill>
                <a:prstClr val="black"/>
              </a:solidFill>
            </a:endParaRPr>
          </a:p>
        </p:txBody>
      </p:sp>
      <p:sp>
        <p:nvSpPr>
          <p:cNvPr id="21" name="Freeform 22"/>
          <p:cNvSpPr>
            <a:spLocks/>
          </p:cNvSpPr>
          <p:nvPr/>
        </p:nvSpPr>
        <p:spPr bwMode="auto">
          <a:xfrm>
            <a:off x="6431562" y="1710573"/>
            <a:ext cx="1434822" cy="1245028"/>
          </a:xfrm>
          <a:custGeom>
            <a:avLst/>
            <a:gdLst>
              <a:gd name="T0" fmla="*/ 1083998 w 18"/>
              <a:gd name="T1" fmla="*/ 0 h 17"/>
              <a:gd name="T2" fmla="*/ 1147763 w 18"/>
              <a:gd name="T3" fmla="*/ 58551 h 17"/>
              <a:gd name="T4" fmla="*/ 1147763 w 18"/>
              <a:gd name="T5" fmla="*/ 644058 h 17"/>
              <a:gd name="T6" fmla="*/ 1083998 w 18"/>
              <a:gd name="T7" fmla="*/ 761160 h 17"/>
              <a:gd name="T8" fmla="*/ 637646 w 18"/>
              <a:gd name="T9" fmla="*/ 995363 h 17"/>
              <a:gd name="T10" fmla="*/ 510117 w 18"/>
              <a:gd name="T11" fmla="*/ 995363 h 17"/>
              <a:gd name="T12" fmla="*/ 63765 w 18"/>
              <a:gd name="T13" fmla="*/ 761160 h 17"/>
              <a:gd name="T14" fmla="*/ 0 w 18"/>
              <a:gd name="T15" fmla="*/ 644058 h 17"/>
              <a:gd name="T16" fmla="*/ 0 w 18"/>
              <a:gd name="T17" fmla="*/ 58551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C00000"/>
          </a:solidFill>
          <a:ln>
            <a:noFill/>
          </a:ln>
        </p:spPr>
        <p:txBody>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spcBef>
                <a:spcPts val="0"/>
              </a:spcBef>
              <a:spcAft>
                <a:spcPts val="0"/>
              </a:spcAft>
            </a:pPr>
            <a:endParaRPr lang="zh-CN" altLang="en-US" sz="2160">
              <a:solidFill>
                <a:prstClr val="black"/>
              </a:solidFill>
            </a:endParaRPr>
          </a:p>
        </p:txBody>
      </p:sp>
      <p:grpSp>
        <p:nvGrpSpPr>
          <p:cNvPr id="22" name="组合 21"/>
          <p:cNvGrpSpPr/>
          <p:nvPr/>
        </p:nvGrpSpPr>
        <p:grpSpPr>
          <a:xfrm>
            <a:off x="4120201" y="1812370"/>
            <a:ext cx="2203133" cy="191810"/>
            <a:chOff x="4024313" y="1283494"/>
            <a:chExt cx="2447925" cy="213122"/>
          </a:xfrm>
        </p:grpSpPr>
        <p:cxnSp>
          <p:nvCxnSpPr>
            <p:cNvPr id="23" name="直接连接符 22"/>
            <p:cNvCxnSpPr/>
            <p:nvPr/>
          </p:nvCxnSpPr>
          <p:spPr>
            <a:xfrm flipH="1">
              <a:off x="4207669" y="1364456"/>
              <a:ext cx="2264569" cy="0"/>
            </a:xfrm>
            <a:prstGeom prst="line">
              <a:avLst/>
            </a:prstGeom>
            <a:ln w="12700">
              <a:solidFill>
                <a:schemeClr val="bg1">
                  <a:lumMod val="50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024313" y="1283494"/>
              <a:ext cx="0" cy="21312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4111628" y="2783208"/>
            <a:ext cx="2211705" cy="190738"/>
            <a:chOff x="4014788" y="2362201"/>
            <a:chExt cx="2457450" cy="211931"/>
          </a:xfrm>
        </p:grpSpPr>
        <p:cxnSp>
          <p:nvCxnSpPr>
            <p:cNvPr id="26" name="直接连接符 25"/>
            <p:cNvCxnSpPr/>
            <p:nvPr/>
          </p:nvCxnSpPr>
          <p:spPr>
            <a:xfrm flipH="1">
              <a:off x="4207669" y="2468166"/>
              <a:ext cx="2264569" cy="0"/>
            </a:xfrm>
            <a:prstGeom prst="line">
              <a:avLst/>
            </a:prstGeom>
            <a:ln w="12700">
              <a:solidFill>
                <a:schemeClr val="bg1">
                  <a:lumMod val="50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014788" y="2362201"/>
              <a:ext cx="0" cy="211931"/>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4101985" y="3523656"/>
            <a:ext cx="2221349" cy="191810"/>
            <a:chOff x="4004072" y="3184922"/>
            <a:chExt cx="2468166" cy="213122"/>
          </a:xfrm>
        </p:grpSpPr>
        <p:cxnSp>
          <p:nvCxnSpPr>
            <p:cNvPr id="29" name="直接连接符 28"/>
            <p:cNvCxnSpPr/>
            <p:nvPr/>
          </p:nvCxnSpPr>
          <p:spPr>
            <a:xfrm flipH="1">
              <a:off x="4207669" y="3262313"/>
              <a:ext cx="2264569" cy="0"/>
            </a:xfrm>
            <a:prstGeom prst="line">
              <a:avLst/>
            </a:prstGeom>
            <a:ln w="12700">
              <a:solidFill>
                <a:schemeClr val="bg1">
                  <a:lumMod val="50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4004072" y="3184922"/>
              <a:ext cx="0" cy="21312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4093412" y="4274821"/>
            <a:ext cx="2229922" cy="191810"/>
            <a:chOff x="3994547" y="4019551"/>
            <a:chExt cx="2477691" cy="213122"/>
          </a:xfrm>
        </p:grpSpPr>
        <p:cxnSp>
          <p:nvCxnSpPr>
            <p:cNvPr id="32" name="直接连接符 31"/>
            <p:cNvCxnSpPr/>
            <p:nvPr/>
          </p:nvCxnSpPr>
          <p:spPr>
            <a:xfrm flipH="1">
              <a:off x="4207669" y="4155281"/>
              <a:ext cx="2264569" cy="0"/>
            </a:xfrm>
            <a:prstGeom prst="line">
              <a:avLst/>
            </a:prstGeom>
            <a:ln w="12700">
              <a:solidFill>
                <a:schemeClr val="bg1">
                  <a:lumMod val="50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994547" y="4019551"/>
              <a:ext cx="0" cy="213122"/>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34" name="文本框 33"/>
          <p:cNvSpPr txBox="1"/>
          <p:nvPr/>
        </p:nvSpPr>
        <p:spPr>
          <a:xfrm>
            <a:off x="6688379" y="2432805"/>
            <a:ext cx="1053000" cy="369332"/>
          </a:xfrm>
          <a:prstGeom prst="rect">
            <a:avLst/>
          </a:prstGeom>
          <a:noFill/>
        </p:spPr>
        <p:txBody>
          <a:bodyPr>
            <a:spAutoFit/>
          </a:bodyPr>
          <a:lstStyle/>
          <a:p>
            <a:pPr defTabSz="685800" fontAlgn="auto">
              <a:spcBef>
                <a:spcPts val="0"/>
              </a:spcBef>
              <a:spcAft>
                <a:spcPts val="0"/>
              </a:spcAft>
              <a:defRPr/>
            </a:pPr>
            <a:r>
              <a:rPr lang="en-US" altLang="zh-CN" dirty="0">
                <a:solidFill>
                  <a:prstClr val="white"/>
                </a:solidFill>
                <a:latin typeface="等线 Light"/>
                <a:ea typeface="等线" panose="02010600030101010101" pitchFamily="2" charset="-122"/>
              </a:rPr>
              <a:t>Step  </a:t>
            </a:r>
            <a:r>
              <a:rPr lang="en-US" altLang="zh-CN" b="1" dirty="0">
                <a:solidFill>
                  <a:prstClr val="white"/>
                </a:solidFill>
                <a:latin typeface="等线 Light"/>
                <a:ea typeface="等线" panose="02010600030101010101" pitchFamily="2" charset="-122"/>
              </a:rPr>
              <a:t>01</a:t>
            </a:r>
            <a:endParaRPr lang="zh-CN" altLang="en-US" b="1" dirty="0">
              <a:solidFill>
                <a:prstClr val="white"/>
              </a:solidFill>
              <a:latin typeface="等线 Light"/>
              <a:ea typeface="等线" panose="02010600030101010101" pitchFamily="2" charset="-122"/>
            </a:endParaRPr>
          </a:p>
        </p:txBody>
      </p:sp>
      <p:sp>
        <p:nvSpPr>
          <p:cNvPr id="35" name="文本框 34"/>
          <p:cNvSpPr txBox="1"/>
          <p:nvPr/>
        </p:nvSpPr>
        <p:spPr>
          <a:xfrm>
            <a:off x="6681950" y="3015735"/>
            <a:ext cx="1053000" cy="369332"/>
          </a:xfrm>
          <a:prstGeom prst="rect">
            <a:avLst/>
          </a:prstGeom>
          <a:noFill/>
        </p:spPr>
        <p:txBody>
          <a:bodyPr>
            <a:spAutoFit/>
          </a:bodyPr>
          <a:lstStyle/>
          <a:p>
            <a:pPr defTabSz="685800" fontAlgn="auto">
              <a:spcBef>
                <a:spcPts val="0"/>
              </a:spcBef>
              <a:spcAft>
                <a:spcPts val="0"/>
              </a:spcAft>
              <a:defRPr/>
            </a:pPr>
            <a:r>
              <a:rPr lang="en-US" altLang="zh-CN" dirty="0">
                <a:solidFill>
                  <a:prstClr val="white"/>
                </a:solidFill>
                <a:latin typeface="等线 Light"/>
                <a:ea typeface="等线" panose="02010600030101010101" pitchFamily="2" charset="-122"/>
              </a:rPr>
              <a:t>Step  </a:t>
            </a:r>
            <a:r>
              <a:rPr lang="en-US" altLang="zh-CN" b="1" dirty="0">
                <a:solidFill>
                  <a:prstClr val="white"/>
                </a:solidFill>
                <a:latin typeface="等线 Light"/>
                <a:ea typeface="等线" panose="02010600030101010101" pitchFamily="2" charset="-122"/>
              </a:rPr>
              <a:t>02</a:t>
            </a:r>
            <a:endParaRPr lang="zh-CN" altLang="en-US" b="1" dirty="0">
              <a:solidFill>
                <a:prstClr val="white"/>
              </a:solidFill>
              <a:latin typeface="等线 Light"/>
              <a:ea typeface="等线" panose="02010600030101010101" pitchFamily="2" charset="-122"/>
            </a:endParaRPr>
          </a:p>
        </p:txBody>
      </p:sp>
      <p:sp>
        <p:nvSpPr>
          <p:cNvPr id="36" name="文本框 35"/>
          <p:cNvSpPr txBox="1"/>
          <p:nvPr/>
        </p:nvSpPr>
        <p:spPr>
          <a:xfrm>
            <a:off x="6681950" y="3598665"/>
            <a:ext cx="1053000" cy="369332"/>
          </a:xfrm>
          <a:prstGeom prst="rect">
            <a:avLst/>
          </a:prstGeom>
          <a:noFill/>
        </p:spPr>
        <p:txBody>
          <a:bodyPr>
            <a:spAutoFit/>
          </a:bodyPr>
          <a:lstStyle/>
          <a:p>
            <a:pPr defTabSz="685800" fontAlgn="auto">
              <a:spcBef>
                <a:spcPts val="0"/>
              </a:spcBef>
              <a:spcAft>
                <a:spcPts val="0"/>
              </a:spcAft>
              <a:defRPr/>
            </a:pPr>
            <a:r>
              <a:rPr lang="en-US" altLang="zh-CN" dirty="0">
                <a:solidFill>
                  <a:prstClr val="white"/>
                </a:solidFill>
                <a:latin typeface="等线 Light"/>
                <a:ea typeface="等线" panose="02010600030101010101" pitchFamily="2" charset="-122"/>
              </a:rPr>
              <a:t>Step  </a:t>
            </a:r>
            <a:r>
              <a:rPr lang="en-US" altLang="zh-CN" b="1" dirty="0">
                <a:solidFill>
                  <a:prstClr val="white"/>
                </a:solidFill>
                <a:latin typeface="等线 Light"/>
                <a:ea typeface="等线" panose="02010600030101010101" pitchFamily="2" charset="-122"/>
              </a:rPr>
              <a:t>03</a:t>
            </a:r>
            <a:endParaRPr lang="zh-CN" altLang="en-US" b="1" dirty="0">
              <a:solidFill>
                <a:prstClr val="white"/>
              </a:solidFill>
              <a:latin typeface="等线 Light"/>
              <a:ea typeface="等线" panose="02010600030101010101" pitchFamily="2" charset="-122"/>
            </a:endParaRPr>
          </a:p>
        </p:txBody>
      </p:sp>
      <p:sp>
        <p:nvSpPr>
          <p:cNvPr id="37" name="文本框 36"/>
          <p:cNvSpPr txBox="1"/>
          <p:nvPr/>
        </p:nvSpPr>
        <p:spPr>
          <a:xfrm>
            <a:off x="6681950" y="4174094"/>
            <a:ext cx="1053000" cy="369332"/>
          </a:xfrm>
          <a:prstGeom prst="rect">
            <a:avLst/>
          </a:prstGeom>
          <a:noFill/>
        </p:spPr>
        <p:txBody>
          <a:bodyPr>
            <a:spAutoFit/>
          </a:bodyPr>
          <a:lstStyle/>
          <a:p>
            <a:pPr defTabSz="685800" fontAlgn="auto">
              <a:spcBef>
                <a:spcPts val="0"/>
              </a:spcBef>
              <a:spcAft>
                <a:spcPts val="0"/>
              </a:spcAft>
              <a:defRPr/>
            </a:pPr>
            <a:r>
              <a:rPr lang="en-US" altLang="zh-CN" dirty="0">
                <a:solidFill>
                  <a:prstClr val="white"/>
                </a:solidFill>
                <a:latin typeface="等线 Light"/>
                <a:ea typeface="等线" panose="02010600030101010101" pitchFamily="2" charset="-122"/>
              </a:rPr>
              <a:t>Step  </a:t>
            </a:r>
            <a:r>
              <a:rPr lang="en-US" altLang="zh-CN" b="1" dirty="0">
                <a:solidFill>
                  <a:prstClr val="white"/>
                </a:solidFill>
                <a:latin typeface="等线 Light"/>
                <a:ea typeface="等线" panose="02010600030101010101" pitchFamily="2" charset="-122"/>
              </a:rPr>
              <a:t>04</a:t>
            </a:r>
            <a:endParaRPr lang="zh-CN" altLang="en-US" b="1" dirty="0">
              <a:solidFill>
                <a:prstClr val="white"/>
              </a:solidFill>
              <a:latin typeface="等线 Light"/>
              <a:ea typeface="等线" panose="02010600030101010101" pitchFamily="2" charset="-122"/>
            </a:endParaRPr>
          </a:p>
        </p:txBody>
      </p:sp>
      <p:sp>
        <p:nvSpPr>
          <p:cNvPr id="38" name="矩形 37"/>
          <p:cNvSpPr/>
          <p:nvPr/>
        </p:nvSpPr>
        <p:spPr>
          <a:xfrm>
            <a:off x="6508429" y="1902222"/>
            <a:ext cx="1293944" cy="424732"/>
          </a:xfrm>
          <a:prstGeom prst="rect">
            <a:avLst/>
          </a:prstGeom>
        </p:spPr>
        <p:txBody>
          <a:bodyPr wrap="none">
            <a:spAutoFit/>
          </a:bodyPr>
          <a:lstStyle/>
          <a:p>
            <a:pPr algn="ctr" defTabSz="685800" fontAlgn="auto">
              <a:spcBef>
                <a:spcPts val="0"/>
              </a:spcBef>
              <a:spcAft>
                <a:spcPts val="0"/>
              </a:spcAft>
              <a:defRPr/>
            </a:pPr>
            <a:r>
              <a:rPr lang="zh-CN" altLang="en-US" sz="2160" dirty="0">
                <a:solidFill>
                  <a:prstClr val="white"/>
                </a:solidFill>
                <a:latin typeface="Impact" panose="020B0806030902050204" pitchFamily="34" charset="0"/>
                <a:ea typeface="等线" panose="02010600030101010101" pitchFamily="2" charset="-122"/>
              </a:rPr>
              <a:t>添加文本</a:t>
            </a:r>
          </a:p>
        </p:txBody>
      </p:sp>
      <p:grpSp>
        <p:nvGrpSpPr>
          <p:cNvPr id="39" name="组合 19"/>
          <p:cNvGrpSpPr>
            <a:grpSpLocks/>
          </p:cNvGrpSpPr>
          <p:nvPr/>
        </p:nvGrpSpPr>
        <p:grpSpPr bwMode="auto">
          <a:xfrm>
            <a:off x="1290122" y="1537783"/>
            <a:ext cx="2415840" cy="733850"/>
            <a:chOff x="6894243" y="1859165"/>
            <a:chExt cx="3819832" cy="1087273"/>
          </a:xfrm>
        </p:grpSpPr>
        <p:sp>
          <p:nvSpPr>
            <p:cNvPr id="40" name="文本框 22"/>
            <p:cNvSpPr txBox="1">
              <a:spLocks noChangeArrowheads="1"/>
            </p:cNvSpPr>
            <p:nvPr/>
          </p:nvSpPr>
          <p:spPr bwMode="auto">
            <a:xfrm>
              <a:off x="6894243" y="1859165"/>
              <a:ext cx="3819832" cy="44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spcBef>
                  <a:spcPts val="0"/>
                </a:spcBef>
                <a:spcAft>
                  <a:spcPts val="0"/>
                </a:spcAft>
              </a:pPr>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添加文本</a:t>
              </a:r>
            </a:p>
          </p:txBody>
        </p:sp>
        <p:sp>
          <p:nvSpPr>
            <p:cNvPr id="41" name="矩形 21"/>
            <p:cNvSpPr>
              <a:spLocks noChangeArrowheads="1"/>
            </p:cNvSpPr>
            <p:nvPr/>
          </p:nvSpPr>
          <p:spPr bwMode="auto">
            <a:xfrm>
              <a:off x="6894243" y="2249515"/>
              <a:ext cx="3572451" cy="69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lnSpc>
                  <a:spcPct val="130000"/>
                </a:lnSpc>
                <a:spcBef>
                  <a:spcPts val="0"/>
                </a:spcBef>
                <a:spcAft>
                  <a:spcPts val="0"/>
                </a:spcAft>
                <a:defRPr/>
              </a:pPr>
              <a:r>
                <a:rPr lang="zh-CN" altLang="en-US" sz="945"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945" dirty="0">
                  <a:solidFill>
                    <a:prstClr val="black">
                      <a:lumMod val="75000"/>
                      <a:lumOff val="25000"/>
                    </a:prstClr>
                  </a:solidFill>
                  <a:latin typeface="微软雅黑" pitchFamily="34" charset="-122"/>
                  <a:ea typeface="微软雅黑" pitchFamily="34" charset="-122"/>
                </a:rPr>
                <a:t>20</a:t>
              </a:r>
              <a:r>
                <a:rPr lang="zh-CN" altLang="en-US" sz="945" dirty="0">
                  <a:solidFill>
                    <a:prstClr val="black">
                      <a:lumMod val="75000"/>
                      <a:lumOff val="25000"/>
                    </a:prstClr>
                  </a:solidFill>
                  <a:latin typeface="微软雅黑" pitchFamily="34" charset="-122"/>
                  <a:ea typeface="微软雅黑" pitchFamily="34" charset="-122"/>
                </a:rPr>
                <a:t>添加适当的文字</a:t>
              </a:r>
              <a:endParaRPr lang="en-US" altLang="zh-CN" sz="945"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42" name="组合 19"/>
          <p:cNvGrpSpPr>
            <a:grpSpLocks/>
          </p:cNvGrpSpPr>
          <p:nvPr/>
        </p:nvGrpSpPr>
        <p:grpSpPr bwMode="auto">
          <a:xfrm>
            <a:off x="1290122" y="2348401"/>
            <a:ext cx="2415840" cy="733850"/>
            <a:chOff x="6894243" y="1859165"/>
            <a:chExt cx="3819832" cy="1087273"/>
          </a:xfrm>
        </p:grpSpPr>
        <p:sp>
          <p:nvSpPr>
            <p:cNvPr id="43" name="文本框 22"/>
            <p:cNvSpPr txBox="1">
              <a:spLocks noChangeArrowheads="1"/>
            </p:cNvSpPr>
            <p:nvPr/>
          </p:nvSpPr>
          <p:spPr bwMode="auto">
            <a:xfrm>
              <a:off x="6894243" y="1859165"/>
              <a:ext cx="3819832" cy="44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spcBef>
                  <a:spcPts val="0"/>
                </a:spcBef>
                <a:spcAft>
                  <a:spcPts val="0"/>
                </a:spcAft>
              </a:pPr>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添加文本</a:t>
              </a:r>
            </a:p>
          </p:txBody>
        </p:sp>
        <p:sp>
          <p:nvSpPr>
            <p:cNvPr id="44" name="矩形 21"/>
            <p:cNvSpPr>
              <a:spLocks noChangeArrowheads="1"/>
            </p:cNvSpPr>
            <p:nvPr/>
          </p:nvSpPr>
          <p:spPr bwMode="auto">
            <a:xfrm>
              <a:off x="6894243" y="2249515"/>
              <a:ext cx="3572451" cy="69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lnSpc>
                  <a:spcPct val="130000"/>
                </a:lnSpc>
                <a:spcBef>
                  <a:spcPts val="0"/>
                </a:spcBef>
                <a:spcAft>
                  <a:spcPts val="0"/>
                </a:spcAft>
                <a:defRPr/>
              </a:pPr>
              <a:r>
                <a:rPr lang="zh-CN" altLang="en-US" sz="945"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945" dirty="0">
                  <a:solidFill>
                    <a:prstClr val="black">
                      <a:lumMod val="75000"/>
                      <a:lumOff val="25000"/>
                    </a:prstClr>
                  </a:solidFill>
                  <a:latin typeface="微软雅黑" pitchFamily="34" charset="-122"/>
                  <a:ea typeface="微软雅黑" pitchFamily="34" charset="-122"/>
                </a:rPr>
                <a:t>20</a:t>
              </a:r>
              <a:r>
                <a:rPr lang="zh-CN" altLang="en-US" sz="945" dirty="0">
                  <a:solidFill>
                    <a:prstClr val="black">
                      <a:lumMod val="75000"/>
                      <a:lumOff val="25000"/>
                    </a:prstClr>
                  </a:solidFill>
                  <a:latin typeface="微软雅黑" pitchFamily="34" charset="-122"/>
                  <a:ea typeface="微软雅黑" pitchFamily="34" charset="-122"/>
                </a:rPr>
                <a:t>添加适当的文字</a:t>
              </a:r>
              <a:endParaRPr lang="en-US" altLang="zh-CN" sz="945"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45" name="组合 19"/>
          <p:cNvGrpSpPr>
            <a:grpSpLocks/>
          </p:cNvGrpSpPr>
          <p:nvPr/>
        </p:nvGrpSpPr>
        <p:grpSpPr bwMode="auto">
          <a:xfrm>
            <a:off x="1290122" y="3159019"/>
            <a:ext cx="2415840" cy="733850"/>
            <a:chOff x="6894243" y="1859165"/>
            <a:chExt cx="3819832" cy="1087273"/>
          </a:xfrm>
        </p:grpSpPr>
        <p:sp>
          <p:nvSpPr>
            <p:cNvPr id="46" name="文本框 22"/>
            <p:cNvSpPr txBox="1">
              <a:spLocks noChangeArrowheads="1"/>
            </p:cNvSpPr>
            <p:nvPr/>
          </p:nvSpPr>
          <p:spPr bwMode="auto">
            <a:xfrm>
              <a:off x="6894243" y="1859165"/>
              <a:ext cx="3819832" cy="44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spcBef>
                  <a:spcPts val="0"/>
                </a:spcBef>
                <a:spcAft>
                  <a:spcPts val="0"/>
                </a:spcAft>
              </a:pPr>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添加文本</a:t>
              </a:r>
            </a:p>
          </p:txBody>
        </p:sp>
        <p:sp>
          <p:nvSpPr>
            <p:cNvPr id="47" name="矩形 21"/>
            <p:cNvSpPr>
              <a:spLocks noChangeArrowheads="1"/>
            </p:cNvSpPr>
            <p:nvPr/>
          </p:nvSpPr>
          <p:spPr bwMode="auto">
            <a:xfrm>
              <a:off x="6894243" y="2249515"/>
              <a:ext cx="3572451" cy="69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lnSpc>
                  <a:spcPct val="130000"/>
                </a:lnSpc>
                <a:spcBef>
                  <a:spcPts val="0"/>
                </a:spcBef>
                <a:spcAft>
                  <a:spcPts val="0"/>
                </a:spcAft>
                <a:defRPr/>
              </a:pPr>
              <a:r>
                <a:rPr lang="zh-CN" altLang="en-US" sz="945"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945" dirty="0">
                  <a:solidFill>
                    <a:prstClr val="black">
                      <a:lumMod val="75000"/>
                      <a:lumOff val="25000"/>
                    </a:prstClr>
                  </a:solidFill>
                  <a:latin typeface="微软雅黑" pitchFamily="34" charset="-122"/>
                  <a:ea typeface="微软雅黑" pitchFamily="34" charset="-122"/>
                </a:rPr>
                <a:t>20</a:t>
              </a:r>
              <a:r>
                <a:rPr lang="zh-CN" altLang="en-US" sz="945" dirty="0">
                  <a:solidFill>
                    <a:prstClr val="black">
                      <a:lumMod val="75000"/>
                      <a:lumOff val="25000"/>
                    </a:prstClr>
                  </a:solidFill>
                  <a:latin typeface="微软雅黑" pitchFamily="34" charset="-122"/>
                  <a:ea typeface="微软雅黑" pitchFamily="34" charset="-122"/>
                </a:rPr>
                <a:t>添加适当的文字</a:t>
              </a:r>
              <a:endParaRPr lang="en-US" altLang="zh-CN" sz="945"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48" name="组合 19"/>
          <p:cNvGrpSpPr>
            <a:grpSpLocks/>
          </p:cNvGrpSpPr>
          <p:nvPr/>
        </p:nvGrpSpPr>
        <p:grpSpPr bwMode="auto">
          <a:xfrm>
            <a:off x="1290122" y="3969639"/>
            <a:ext cx="2415840" cy="733850"/>
            <a:chOff x="6894243" y="1859165"/>
            <a:chExt cx="3819832" cy="1087273"/>
          </a:xfrm>
        </p:grpSpPr>
        <p:sp>
          <p:nvSpPr>
            <p:cNvPr id="49" name="文本框 22"/>
            <p:cNvSpPr txBox="1">
              <a:spLocks noChangeArrowheads="1"/>
            </p:cNvSpPr>
            <p:nvPr/>
          </p:nvSpPr>
          <p:spPr bwMode="auto">
            <a:xfrm>
              <a:off x="6894243" y="1859165"/>
              <a:ext cx="3819832" cy="44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spcBef>
                  <a:spcPts val="0"/>
                </a:spcBef>
                <a:spcAft>
                  <a:spcPts val="0"/>
                </a:spcAft>
              </a:pPr>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添加文本</a:t>
              </a:r>
            </a:p>
          </p:txBody>
        </p:sp>
        <p:sp>
          <p:nvSpPr>
            <p:cNvPr id="50" name="矩形 21"/>
            <p:cNvSpPr>
              <a:spLocks noChangeArrowheads="1"/>
            </p:cNvSpPr>
            <p:nvPr/>
          </p:nvSpPr>
          <p:spPr bwMode="auto">
            <a:xfrm>
              <a:off x="6894243" y="2249515"/>
              <a:ext cx="3572451" cy="69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defTabSz="685800" fontAlgn="auto">
                <a:lnSpc>
                  <a:spcPct val="130000"/>
                </a:lnSpc>
                <a:spcBef>
                  <a:spcPts val="0"/>
                </a:spcBef>
                <a:spcAft>
                  <a:spcPts val="0"/>
                </a:spcAft>
                <a:defRPr/>
              </a:pPr>
              <a:r>
                <a:rPr lang="zh-CN" altLang="en-US" sz="945"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945" dirty="0">
                  <a:solidFill>
                    <a:prstClr val="black">
                      <a:lumMod val="75000"/>
                      <a:lumOff val="25000"/>
                    </a:prstClr>
                  </a:solidFill>
                  <a:latin typeface="微软雅黑" pitchFamily="34" charset="-122"/>
                  <a:ea typeface="微软雅黑" pitchFamily="34" charset="-122"/>
                </a:rPr>
                <a:t>20</a:t>
              </a:r>
              <a:r>
                <a:rPr lang="zh-CN" altLang="en-US" sz="945" dirty="0">
                  <a:solidFill>
                    <a:prstClr val="black">
                      <a:lumMod val="75000"/>
                      <a:lumOff val="25000"/>
                    </a:prstClr>
                  </a:solidFill>
                  <a:latin typeface="微软雅黑" pitchFamily="34" charset="-122"/>
                  <a:ea typeface="微软雅黑" pitchFamily="34" charset="-122"/>
                </a:rPr>
                <a:t>添加适当的文字</a:t>
              </a:r>
              <a:endParaRPr lang="en-US" altLang="zh-CN" sz="945"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12989773"/>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3333"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750" fill="hold"/>
                                        <p:tgtEl>
                                          <p:spTgt spid="21"/>
                                        </p:tgtEl>
                                        <p:attrNameLst>
                                          <p:attrName>ppt_x</p:attrName>
                                        </p:attrNameLst>
                                      </p:cBhvr>
                                      <p:tavLst>
                                        <p:tav tm="0">
                                          <p:val>
                                            <p:strVal val="#ppt_x"/>
                                          </p:val>
                                        </p:tav>
                                        <p:tav tm="100000">
                                          <p:val>
                                            <p:strVal val="#ppt_x"/>
                                          </p:val>
                                        </p:tav>
                                      </p:tavLst>
                                    </p:anim>
                                    <p:anim calcmode="lin" valueType="num">
                                      <p:cBhvr additive="base">
                                        <p:cTn id="8" dur="75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decel="53333"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ppt_x"/>
                                          </p:val>
                                        </p:tav>
                                        <p:tav tm="100000">
                                          <p:val>
                                            <p:strVal val="#ppt_x"/>
                                          </p:val>
                                        </p:tav>
                                      </p:tavLst>
                                    </p:anim>
                                    <p:anim calcmode="lin" valueType="num">
                                      <p:cBhvr additive="base">
                                        <p:cTn id="12" dur="75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4" decel="53333"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decel="53333" fill="hold" grpId="0" nodeType="withEffect">
                                  <p:stCondLst>
                                    <p:cond delay="7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16" presetClass="entr" presetSubtype="21"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barn(inVertical)">
                                      <p:cBhvr>
                                        <p:cTn id="24" dur="500"/>
                                        <p:tgtEl>
                                          <p:spTgt spid="38"/>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Effect transition="in" filter="fade">
                                      <p:cBhvr>
                                        <p:cTn id="30" dur="500"/>
                                        <p:tgtEl>
                                          <p:spTgt spid="34"/>
                                        </p:tgtEl>
                                      </p:cBhvr>
                                    </p:animEffect>
                                  </p:childTnLst>
                                </p:cTn>
                              </p:par>
                              <p:par>
                                <p:cTn id="31" presetID="53" presetClass="entr" presetSubtype="16" fill="hold" grpId="0" nodeType="withEffect">
                                  <p:stCondLst>
                                    <p:cond delay="25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fltVal val="0"/>
                                          </p:val>
                                        </p:tav>
                                        <p:tav tm="100000">
                                          <p:val>
                                            <p:strVal val="#ppt_h"/>
                                          </p:val>
                                        </p:tav>
                                      </p:tavLst>
                                    </p:anim>
                                    <p:animEffect transition="in" filter="fade">
                                      <p:cBhvr>
                                        <p:cTn id="40" dur="500"/>
                                        <p:tgtEl>
                                          <p:spTgt spid="36"/>
                                        </p:tgtEl>
                                      </p:cBhvr>
                                    </p:animEffect>
                                  </p:childTnLst>
                                </p:cTn>
                              </p:par>
                              <p:par>
                                <p:cTn id="41" presetID="53" presetClass="entr" presetSubtype="16" fill="hold" grpId="0" nodeType="withEffect">
                                  <p:stCondLst>
                                    <p:cond delay="75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fltVal val="0"/>
                                          </p:val>
                                        </p:tav>
                                        <p:tav tm="100000">
                                          <p:val>
                                            <p:strVal val="#ppt_w"/>
                                          </p:val>
                                        </p:tav>
                                      </p:tavLst>
                                    </p:anim>
                                    <p:anim calcmode="lin" valueType="num">
                                      <p:cBhvr>
                                        <p:cTn id="44" dur="500" fill="hold"/>
                                        <p:tgtEl>
                                          <p:spTgt spid="37"/>
                                        </p:tgtEl>
                                        <p:attrNameLst>
                                          <p:attrName>ppt_h</p:attrName>
                                        </p:attrNameLst>
                                      </p:cBhvr>
                                      <p:tavLst>
                                        <p:tav tm="0">
                                          <p:val>
                                            <p:fltVal val="0"/>
                                          </p:val>
                                        </p:tav>
                                        <p:tav tm="100000">
                                          <p:val>
                                            <p:strVal val="#ppt_h"/>
                                          </p:val>
                                        </p:tav>
                                      </p:tavLst>
                                    </p:anim>
                                    <p:animEffect transition="in" filter="fade">
                                      <p:cBhvr>
                                        <p:cTn id="45" dur="500"/>
                                        <p:tgtEl>
                                          <p:spTgt spid="37"/>
                                        </p:tgtEl>
                                      </p:cBhvr>
                                    </p:animEffect>
                                  </p:childTnLst>
                                </p:cTn>
                              </p:par>
                              <p:par>
                                <p:cTn id="46" presetID="22" presetClass="entr" presetSubtype="2" fill="hold" nodeType="withEffect">
                                  <p:stCondLst>
                                    <p:cond delay="750"/>
                                  </p:stCondLst>
                                  <p:childTnLst>
                                    <p:set>
                                      <p:cBhvr>
                                        <p:cTn id="47" dur="1" fill="hold">
                                          <p:stCondLst>
                                            <p:cond delay="0"/>
                                          </p:stCondLst>
                                        </p:cTn>
                                        <p:tgtEl>
                                          <p:spTgt spid="22"/>
                                        </p:tgtEl>
                                        <p:attrNameLst>
                                          <p:attrName>style.visibility</p:attrName>
                                        </p:attrNameLst>
                                      </p:cBhvr>
                                      <p:to>
                                        <p:strVal val="visible"/>
                                      </p:to>
                                    </p:set>
                                    <p:animEffect transition="in" filter="wipe(right)">
                                      <p:cBhvr>
                                        <p:cTn id="48" dur="500"/>
                                        <p:tgtEl>
                                          <p:spTgt spid="22"/>
                                        </p:tgtEl>
                                      </p:cBhvr>
                                    </p:animEffect>
                                  </p:childTnLst>
                                </p:cTn>
                              </p:par>
                            </p:childTnLst>
                          </p:cTn>
                        </p:par>
                        <p:par>
                          <p:cTn id="49" fill="hold">
                            <p:stCondLst>
                              <p:cond delay="3250"/>
                            </p:stCondLst>
                            <p:childTnLst>
                              <p:par>
                                <p:cTn id="50" presetID="2" presetClass="entr" presetSubtype="8" decel="53333" fill="hold"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additive="base">
                                        <p:cTn id="52" dur="750" fill="hold"/>
                                        <p:tgtEl>
                                          <p:spTgt spid="39"/>
                                        </p:tgtEl>
                                        <p:attrNameLst>
                                          <p:attrName>ppt_x</p:attrName>
                                        </p:attrNameLst>
                                      </p:cBhvr>
                                      <p:tavLst>
                                        <p:tav tm="0">
                                          <p:val>
                                            <p:strVal val="0-#ppt_w/2"/>
                                          </p:val>
                                        </p:tav>
                                        <p:tav tm="100000">
                                          <p:val>
                                            <p:strVal val="#ppt_x"/>
                                          </p:val>
                                        </p:tav>
                                      </p:tavLst>
                                    </p:anim>
                                    <p:anim calcmode="lin" valueType="num">
                                      <p:cBhvr additive="base">
                                        <p:cTn id="53" dur="750" fill="hold"/>
                                        <p:tgtEl>
                                          <p:spTgt spid="39"/>
                                        </p:tgtEl>
                                        <p:attrNameLst>
                                          <p:attrName>ppt_y</p:attrName>
                                        </p:attrNameLst>
                                      </p:cBhvr>
                                      <p:tavLst>
                                        <p:tav tm="0">
                                          <p:val>
                                            <p:strVal val="#ppt_y"/>
                                          </p:val>
                                        </p:tav>
                                        <p:tav tm="100000">
                                          <p:val>
                                            <p:strVal val="#ppt_y"/>
                                          </p:val>
                                        </p:tav>
                                      </p:tavLst>
                                    </p:anim>
                                  </p:childTnLst>
                                </p:cTn>
                              </p:par>
                              <p:par>
                                <p:cTn id="54" presetID="22" presetClass="entr" presetSubtype="2"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right)">
                                      <p:cBhvr>
                                        <p:cTn id="56" dur="500"/>
                                        <p:tgtEl>
                                          <p:spTgt spid="25"/>
                                        </p:tgtEl>
                                      </p:cBhvr>
                                    </p:animEffect>
                                  </p:childTnLst>
                                </p:cTn>
                              </p:par>
                              <p:par>
                                <p:cTn id="57" presetID="2" presetClass="entr" presetSubtype="8" decel="53333" fill="hold" nodeType="withEffect">
                                  <p:stCondLst>
                                    <p:cond delay="50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750" fill="hold"/>
                                        <p:tgtEl>
                                          <p:spTgt spid="42"/>
                                        </p:tgtEl>
                                        <p:attrNameLst>
                                          <p:attrName>ppt_x</p:attrName>
                                        </p:attrNameLst>
                                      </p:cBhvr>
                                      <p:tavLst>
                                        <p:tav tm="0">
                                          <p:val>
                                            <p:strVal val="0-#ppt_w/2"/>
                                          </p:val>
                                        </p:tav>
                                        <p:tav tm="100000">
                                          <p:val>
                                            <p:strVal val="#ppt_x"/>
                                          </p:val>
                                        </p:tav>
                                      </p:tavLst>
                                    </p:anim>
                                    <p:anim calcmode="lin" valueType="num">
                                      <p:cBhvr additive="base">
                                        <p:cTn id="60" dur="750" fill="hold"/>
                                        <p:tgtEl>
                                          <p:spTgt spid="42"/>
                                        </p:tgtEl>
                                        <p:attrNameLst>
                                          <p:attrName>ppt_y</p:attrName>
                                        </p:attrNameLst>
                                      </p:cBhvr>
                                      <p:tavLst>
                                        <p:tav tm="0">
                                          <p:val>
                                            <p:strVal val="#ppt_y"/>
                                          </p:val>
                                        </p:tav>
                                        <p:tav tm="100000">
                                          <p:val>
                                            <p:strVal val="#ppt_y"/>
                                          </p:val>
                                        </p:tav>
                                      </p:tavLst>
                                    </p:anim>
                                  </p:childTnLst>
                                </p:cTn>
                              </p:par>
                              <p:par>
                                <p:cTn id="61" presetID="22" presetClass="entr" presetSubtype="2" fill="hold" nodeType="withEffect">
                                  <p:stCondLst>
                                    <p:cond delay="500"/>
                                  </p:stCondLst>
                                  <p:childTnLst>
                                    <p:set>
                                      <p:cBhvr>
                                        <p:cTn id="62" dur="1" fill="hold">
                                          <p:stCondLst>
                                            <p:cond delay="0"/>
                                          </p:stCondLst>
                                        </p:cTn>
                                        <p:tgtEl>
                                          <p:spTgt spid="28"/>
                                        </p:tgtEl>
                                        <p:attrNameLst>
                                          <p:attrName>style.visibility</p:attrName>
                                        </p:attrNameLst>
                                      </p:cBhvr>
                                      <p:to>
                                        <p:strVal val="visible"/>
                                      </p:to>
                                    </p:set>
                                    <p:animEffect transition="in" filter="wipe(right)">
                                      <p:cBhvr>
                                        <p:cTn id="63" dur="500"/>
                                        <p:tgtEl>
                                          <p:spTgt spid="28"/>
                                        </p:tgtEl>
                                      </p:cBhvr>
                                    </p:animEffect>
                                  </p:childTnLst>
                                </p:cTn>
                              </p:par>
                              <p:par>
                                <p:cTn id="64" presetID="2" presetClass="entr" presetSubtype="8" decel="53333" fill="hold" nodeType="withEffect">
                                  <p:stCondLst>
                                    <p:cond delay="1000"/>
                                  </p:stCondLst>
                                  <p:childTnLst>
                                    <p:set>
                                      <p:cBhvr>
                                        <p:cTn id="65" dur="1" fill="hold">
                                          <p:stCondLst>
                                            <p:cond delay="0"/>
                                          </p:stCondLst>
                                        </p:cTn>
                                        <p:tgtEl>
                                          <p:spTgt spid="45"/>
                                        </p:tgtEl>
                                        <p:attrNameLst>
                                          <p:attrName>style.visibility</p:attrName>
                                        </p:attrNameLst>
                                      </p:cBhvr>
                                      <p:to>
                                        <p:strVal val="visible"/>
                                      </p:to>
                                    </p:set>
                                    <p:anim calcmode="lin" valueType="num">
                                      <p:cBhvr additive="base">
                                        <p:cTn id="66" dur="750" fill="hold"/>
                                        <p:tgtEl>
                                          <p:spTgt spid="45"/>
                                        </p:tgtEl>
                                        <p:attrNameLst>
                                          <p:attrName>ppt_x</p:attrName>
                                        </p:attrNameLst>
                                      </p:cBhvr>
                                      <p:tavLst>
                                        <p:tav tm="0">
                                          <p:val>
                                            <p:strVal val="0-#ppt_w/2"/>
                                          </p:val>
                                        </p:tav>
                                        <p:tav tm="100000">
                                          <p:val>
                                            <p:strVal val="#ppt_x"/>
                                          </p:val>
                                        </p:tav>
                                      </p:tavLst>
                                    </p:anim>
                                    <p:anim calcmode="lin" valueType="num">
                                      <p:cBhvr additive="base">
                                        <p:cTn id="67" dur="750" fill="hold"/>
                                        <p:tgtEl>
                                          <p:spTgt spid="45"/>
                                        </p:tgtEl>
                                        <p:attrNameLst>
                                          <p:attrName>ppt_y</p:attrName>
                                        </p:attrNameLst>
                                      </p:cBhvr>
                                      <p:tavLst>
                                        <p:tav tm="0">
                                          <p:val>
                                            <p:strVal val="#ppt_y"/>
                                          </p:val>
                                        </p:tav>
                                        <p:tav tm="100000">
                                          <p:val>
                                            <p:strVal val="#ppt_y"/>
                                          </p:val>
                                        </p:tav>
                                      </p:tavLst>
                                    </p:anim>
                                  </p:childTnLst>
                                </p:cTn>
                              </p:par>
                              <p:par>
                                <p:cTn id="68" presetID="22" presetClass="entr" presetSubtype="2" fill="hold" nodeType="withEffect">
                                  <p:stCondLst>
                                    <p:cond delay="1000"/>
                                  </p:stCondLst>
                                  <p:childTnLst>
                                    <p:set>
                                      <p:cBhvr>
                                        <p:cTn id="69" dur="1" fill="hold">
                                          <p:stCondLst>
                                            <p:cond delay="0"/>
                                          </p:stCondLst>
                                        </p:cTn>
                                        <p:tgtEl>
                                          <p:spTgt spid="31"/>
                                        </p:tgtEl>
                                        <p:attrNameLst>
                                          <p:attrName>style.visibility</p:attrName>
                                        </p:attrNameLst>
                                      </p:cBhvr>
                                      <p:to>
                                        <p:strVal val="visible"/>
                                      </p:to>
                                    </p:set>
                                    <p:animEffect transition="in" filter="wipe(right)">
                                      <p:cBhvr>
                                        <p:cTn id="70" dur="500"/>
                                        <p:tgtEl>
                                          <p:spTgt spid="31"/>
                                        </p:tgtEl>
                                      </p:cBhvr>
                                    </p:animEffect>
                                  </p:childTnLst>
                                </p:cTn>
                              </p:par>
                              <p:par>
                                <p:cTn id="71" presetID="2" presetClass="entr" presetSubtype="8" decel="53333" fill="hold" nodeType="withEffect">
                                  <p:stCondLst>
                                    <p:cond delay="150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750" fill="hold"/>
                                        <p:tgtEl>
                                          <p:spTgt spid="48"/>
                                        </p:tgtEl>
                                        <p:attrNameLst>
                                          <p:attrName>ppt_x</p:attrName>
                                        </p:attrNameLst>
                                      </p:cBhvr>
                                      <p:tavLst>
                                        <p:tav tm="0">
                                          <p:val>
                                            <p:strVal val="0-#ppt_w/2"/>
                                          </p:val>
                                        </p:tav>
                                        <p:tav tm="100000">
                                          <p:val>
                                            <p:strVal val="#ppt_x"/>
                                          </p:val>
                                        </p:tav>
                                      </p:tavLst>
                                    </p:anim>
                                    <p:anim calcmode="lin" valueType="num">
                                      <p:cBhvr additive="base">
                                        <p:cTn id="74" dur="75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34"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文本框 37"/>
          <p:cNvSpPr txBox="1"/>
          <p:nvPr/>
        </p:nvSpPr>
        <p:spPr bwMode="auto">
          <a:xfrm>
            <a:off x="1536079" y="1954748"/>
            <a:ext cx="6059474" cy="438004"/>
          </a:xfrm>
          <a:prstGeom prst="rect">
            <a:avLst/>
          </a:prstGeom>
          <a:noFill/>
        </p:spPr>
        <p:txBody>
          <a:bodyPr wrap="square" lIns="56579" tIns="28289" rIns="56579" bIns="28289">
            <a:spAutoFit/>
          </a:bodyPr>
          <a:lstStyle/>
          <a:p>
            <a:pPr algn="ctr" defTabSz="685800" fontAlgn="auto">
              <a:lnSpc>
                <a:spcPct val="150000"/>
              </a:lnSpc>
              <a:spcAft>
                <a:spcPts val="0"/>
              </a:spcAft>
            </a:pPr>
            <a:r>
              <a:rPr lang="zh-CN" altLang="en-US" sz="825" dirty="0">
                <a:solidFill>
                  <a:prstClr val="black">
                    <a:lumMod val="65000"/>
                    <a:lumOff val="35000"/>
                  </a:prstClr>
                </a:solidFill>
                <a:latin typeface="微软雅黑" pitchFamily="34" charset="-122"/>
                <a:ea typeface="微软雅黑" pitchFamily="34" charset="-122"/>
              </a:rPr>
              <a:t>作为企业移动互联网软件第一品牌，我们秉承“用户至上”的原则，将用户需求抱在首位。我们始终坚持不断创新、不断突破，始终保持产品第一、技术第一、服务第一的行业领先地位，全新全意做好产品的开发与用户的极限体验。</a:t>
            </a:r>
          </a:p>
        </p:txBody>
      </p:sp>
      <p:sp>
        <p:nvSpPr>
          <p:cNvPr id="52" name="矩形 51"/>
          <p:cNvSpPr/>
          <p:nvPr/>
        </p:nvSpPr>
        <p:spPr>
          <a:xfrm>
            <a:off x="1064284" y="2868002"/>
            <a:ext cx="1306800" cy="15445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634">
              <a:solidFill>
                <a:prstClr val="white"/>
              </a:solidFill>
              <a:latin typeface="等线"/>
              <a:ea typeface="等线" panose="02010600030101010101" pitchFamily="2" charset="-122"/>
            </a:endParaRPr>
          </a:p>
        </p:txBody>
      </p:sp>
      <p:sp>
        <p:nvSpPr>
          <p:cNvPr id="53" name="矩形 52"/>
          <p:cNvSpPr/>
          <p:nvPr/>
        </p:nvSpPr>
        <p:spPr>
          <a:xfrm>
            <a:off x="2488349" y="2868002"/>
            <a:ext cx="1306800" cy="15445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634">
              <a:solidFill>
                <a:prstClr val="white"/>
              </a:solidFill>
              <a:latin typeface="等线"/>
              <a:ea typeface="等线" panose="02010600030101010101" pitchFamily="2" charset="-122"/>
            </a:endParaRPr>
          </a:p>
        </p:txBody>
      </p:sp>
      <p:sp>
        <p:nvSpPr>
          <p:cNvPr id="54" name="矩形 53"/>
          <p:cNvSpPr/>
          <p:nvPr/>
        </p:nvSpPr>
        <p:spPr>
          <a:xfrm>
            <a:off x="3912416" y="2868002"/>
            <a:ext cx="1306800" cy="15445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634">
              <a:solidFill>
                <a:prstClr val="white"/>
              </a:solidFill>
              <a:latin typeface="等线"/>
              <a:ea typeface="等线" panose="02010600030101010101" pitchFamily="2" charset="-122"/>
            </a:endParaRPr>
          </a:p>
        </p:txBody>
      </p:sp>
      <p:sp>
        <p:nvSpPr>
          <p:cNvPr id="55" name="矩形 54"/>
          <p:cNvSpPr/>
          <p:nvPr/>
        </p:nvSpPr>
        <p:spPr>
          <a:xfrm>
            <a:off x="5336482" y="2868002"/>
            <a:ext cx="1306800" cy="15445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634">
              <a:solidFill>
                <a:prstClr val="white"/>
              </a:solidFill>
              <a:latin typeface="等线"/>
              <a:ea typeface="等线" panose="02010600030101010101" pitchFamily="2" charset="-122"/>
            </a:endParaRPr>
          </a:p>
        </p:txBody>
      </p:sp>
      <p:sp>
        <p:nvSpPr>
          <p:cNvPr id="56" name="矩形 55"/>
          <p:cNvSpPr/>
          <p:nvPr/>
        </p:nvSpPr>
        <p:spPr>
          <a:xfrm>
            <a:off x="6760547" y="2868002"/>
            <a:ext cx="1306800" cy="15445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634">
              <a:solidFill>
                <a:prstClr val="white"/>
              </a:solidFill>
              <a:latin typeface="等线"/>
              <a:ea typeface="等线" panose="02010600030101010101" pitchFamily="2" charset="-122"/>
            </a:endParaRPr>
          </a:p>
        </p:txBody>
      </p:sp>
      <p:sp>
        <p:nvSpPr>
          <p:cNvPr id="57" name="矩形 56"/>
          <p:cNvSpPr/>
          <p:nvPr/>
        </p:nvSpPr>
        <p:spPr>
          <a:xfrm>
            <a:off x="1085747" y="3030894"/>
            <a:ext cx="1196504" cy="1234953"/>
          </a:xfrm>
          <a:prstGeom prst="rect">
            <a:avLst/>
          </a:prstGeom>
        </p:spPr>
        <p:txBody>
          <a:bodyPr wrap="square">
            <a:spAutoFit/>
          </a:bodyPr>
          <a:lstStyle/>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门店管理</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微官网</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手机</a:t>
            </a:r>
            <a:r>
              <a:rPr lang="en-US" altLang="zh-CN" sz="990" dirty="0">
                <a:solidFill>
                  <a:prstClr val="white"/>
                </a:solidFill>
                <a:latin typeface="微软雅黑" pitchFamily="34" charset="-122"/>
                <a:ea typeface="微软雅黑" pitchFamily="34" charset="-122"/>
              </a:rPr>
              <a:t>APP</a:t>
            </a: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微信二维码支付</a:t>
            </a:r>
          </a:p>
        </p:txBody>
      </p:sp>
      <p:sp>
        <p:nvSpPr>
          <p:cNvPr id="58" name="矩形 57"/>
          <p:cNvSpPr/>
          <p:nvPr/>
        </p:nvSpPr>
        <p:spPr>
          <a:xfrm>
            <a:off x="5321702" y="3030894"/>
            <a:ext cx="1306800" cy="1463478"/>
          </a:xfrm>
          <a:prstGeom prst="rect">
            <a:avLst/>
          </a:prstGeom>
        </p:spPr>
        <p:txBody>
          <a:bodyPr wrap="square">
            <a:spAutoFit/>
          </a:bodyPr>
          <a:lstStyle/>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互联网监控</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一站式信息集成</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全套软件解决方案</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短信平台、收银机</a:t>
            </a:r>
            <a:endParaRPr lang="en-US" altLang="zh-CN" sz="990" dirty="0">
              <a:solidFill>
                <a:prstClr val="white"/>
              </a:solidFill>
              <a:latin typeface="微软雅黑" pitchFamily="34" charset="-122"/>
              <a:ea typeface="微软雅黑" pitchFamily="34" charset="-122"/>
            </a:endParaRPr>
          </a:p>
        </p:txBody>
      </p:sp>
      <p:sp>
        <p:nvSpPr>
          <p:cNvPr id="59" name="矩形 58"/>
          <p:cNvSpPr/>
          <p:nvPr/>
        </p:nvSpPr>
        <p:spPr>
          <a:xfrm>
            <a:off x="2547749" y="3030891"/>
            <a:ext cx="1188000" cy="1234953"/>
          </a:xfrm>
          <a:prstGeom prst="rect">
            <a:avLst/>
          </a:prstGeom>
        </p:spPr>
        <p:txBody>
          <a:bodyPr wrap="square">
            <a:spAutoFit/>
          </a:bodyPr>
          <a:lstStyle/>
          <a:p>
            <a:pPr marL="141446" indent="-141446" defTabSz="685800" fontAlgn="auto">
              <a:lnSpc>
                <a:spcPct val="150000"/>
              </a:lnSpc>
              <a:spcBef>
                <a:spcPts val="0"/>
              </a:spcBef>
              <a:spcAft>
                <a:spcPts val="0"/>
              </a:spcAft>
              <a:buFont typeface="Arial" panose="020B0604020202020204" pitchFamily="34" charset="0"/>
              <a:buChar char="•"/>
            </a:pPr>
            <a:r>
              <a:rPr lang="en-US" altLang="zh-CN" sz="990" dirty="0">
                <a:solidFill>
                  <a:prstClr val="white">
                    <a:lumMod val="95000"/>
                  </a:prstClr>
                </a:solidFill>
                <a:latin typeface="微软雅黑" pitchFamily="34" charset="-122"/>
                <a:ea typeface="微软雅黑" pitchFamily="34" charset="-122"/>
              </a:rPr>
              <a:t>10</a:t>
            </a:r>
            <a:r>
              <a:rPr lang="zh-CN" altLang="en-US" sz="990" dirty="0">
                <a:solidFill>
                  <a:prstClr val="white">
                    <a:lumMod val="95000"/>
                  </a:prstClr>
                </a:solidFill>
                <a:latin typeface="微软雅黑" pitchFamily="34" charset="-122"/>
                <a:ea typeface="微软雅黑" pitchFamily="34" charset="-122"/>
              </a:rPr>
              <a:t>年行业成熟运营</a:t>
            </a:r>
            <a:endParaRPr lang="en-US" altLang="zh-CN" sz="990" dirty="0">
              <a:solidFill>
                <a:prstClr val="white">
                  <a:lumMod val="95000"/>
                </a:prstClr>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lumMod val="95000"/>
                  </a:prstClr>
                </a:solidFill>
                <a:latin typeface="微软雅黑" pitchFamily="34" charset="-122"/>
                <a:ea typeface="微软雅黑" pitchFamily="34" charset="-122"/>
              </a:rPr>
              <a:t>系统稳定</a:t>
            </a:r>
            <a:endParaRPr lang="en-US" altLang="zh-CN" sz="990" dirty="0">
              <a:solidFill>
                <a:prstClr val="white">
                  <a:lumMod val="95000"/>
                </a:prstClr>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lumMod val="95000"/>
                  </a:prstClr>
                </a:solidFill>
                <a:latin typeface="微软雅黑" pitchFamily="34" charset="-122"/>
                <a:ea typeface="微软雅黑" pitchFamily="34" charset="-122"/>
              </a:rPr>
              <a:t>云端数据存储</a:t>
            </a:r>
            <a:endParaRPr lang="en-US" altLang="zh-CN" sz="990" dirty="0">
              <a:solidFill>
                <a:prstClr val="white">
                  <a:lumMod val="95000"/>
                </a:prstClr>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lumMod val="95000"/>
                  </a:prstClr>
                </a:solidFill>
                <a:latin typeface="微软雅黑" pitchFamily="34" charset="-122"/>
                <a:ea typeface="微软雅黑" pitchFamily="34" charset="-122"/>
              </a:rPr>
              <a:t>安全无漏洞</a:t>
            </a:r>
            <a:endParaRPr lang="en-US" altLang="zh-CN" sz="990" dirty="0">
              <a:solidFill>
                <a:prstClr val="white">
                  <a:lumMod val="95000"/>
                </a:prstClr>
              </a:solidFill>
              <a:latin typeface="微软雅黑" pitchFamily="34" charset="-122"/>
              <a:ea typeface="微软雅黑" pitchFamily="34" charset="-122"/>
            </a:endParaRPr>
          </a:p>
        </p:txBody>
      </p:sp>
      <p:sp>
        <p:nvSpPr>
          <p:cNvPr id="60" name="矩形 59"/>
          <p:cNvSpPr/>
          <p:nvPr/>
        </p:nvSpPr>
        <p:spPr>
          <a:xfrm>
            <a:off x="3937795" y="3030891"/>
            <a:ext cx="1196504" cy="1692002"/>
          </a:xfrm>
          <a:prstGeom prst="rect">
            <a:avLst/>
          </a:prstGeom>
        </p:spPr>
        <p:txBody>
          <a:bodyPr wrap="square">
            <a:spAutoFit/>
          </a:bodyPr>
          <a:lstStyle/>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强大的技术团队</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完美的售后</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极致的用户体验</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免费行业培训</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定期系统维护</a:t>
            </a:r>
            <a:endParaRPr lang="en-US" altLang="zh-CN" sz="990" dirty="0">
              <a:solidFill>
                <a:prstClr val="white"/>
              </a:solidFill>
              <a:latin typeface="微软雅黑" pitchFamily="34" charset="-122"/>
              <a:ea typeface="微软雅黑" pitchFamily="34" charset="-122"/>
            </a:endParaRPr>
          </a:p>
        </p:txBody>
      </p:sp>
      <p:sp>
        <p:nvSpPr>
          <p:cNvPr id="61" name="矩形 60"/>
          <p:cNvSpPr/>
          <p:nvPr/>
        </p:nvSpPr>
        <p:spPr>
          <a:xfrm>
            <a:off x="6800656" y="3030891"/>
            <a:ext cx="1196504" cy="1234953"/>
          </a:xfrm>
          <a:prstGeom prst="rect">
            <a:avLst/>
          </a:prstGeom>
        </p:spPr>
        <p:txBody>
          <a:bodyPr wrap="square">
            <a:spAutoFit/>
          </a:bodyPr>
          <a:lstStyle/>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性价比高</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用户反映好</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行业领先</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资金实力雄厚</a:t>
            </a:r>
            <a:endParaRPr lang="en-US" altLang="zh-CN" sz="990" dirty="0">
              <a:solidFill>
                <a:prstClr val="white"/>
              </a:solidFill>
              <a:latin typeface="微软雅黑" pitchFamily="34" charset="-122"/>
              <a:ea typeface="微软雅黑" pitchFamily="34" charset="-122"/>
            </a:endParaRPr>
          </a:p>
          <a:p>
            <a:pPr marL="141446" indent="-141446" defTabSz="685800" fontAlgn="auto">
              <a:lnSpc>
                <a:spcPct val="150000"/>
              </a:lnSpc>
              <a:spcBef>
                <a:spcPts val="0"/>
              </a:spcBef>
              <a:spcAft>
                <a:spcPts val="0"/>
              </a:spcAft>
              <a:buFont typeface="Arial" panose="020B0604020202020204" pitchFamily="34" charset="0"/>
              <a:buChar char="•"/>
            </a:pPr>
            <a:r>
              <a:rPr lang="zh-CN" altLang="en-US" sz="990" dirty="0">
                <a:solidFill>
                  <a:prstClr val="white"/>
                </a:solidFill>
                <a:latin typeface="微软雅黑" pitchFamily="34" charset="-122"/>
                <a:ea typeface="微软雅黑" pitchFamily="34" charset="-122"/>
              </a:rPr>
              <a:t>涉及领域广</a:t>
            </a:r>
            <a:endParaRPr lang="en-US" altLang="zh-CN" sz="990" dirty="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1001886863"/>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arn(outVertical)">
                                          <p:cBhvr>
                                            <p:cTn id="7" dur="250"/>
                                            <p:tgtEl>
                                              <p:spTgt spid="51"/>
                                            </p:tgtEl>
                                          </p:cBhvr>
                                        </p:animEffect>
                                      </p:childTnLst>
                                    </p:cTn>
                                  </p:par>
                                </p:childTnLst>
                              </p:cTn>
                            </p:par>
                            <p:par>
                              <p:cTn id="8" fill="hold">
                                <p:stCondLst>
                                  <p:cond delay="250"/>
                                </p:stCondLst>
                                <p:childTnLst>
                                  <p:par>
                                    <p:cTn id="9" presetID="2" presetClass="entr" presetSubtype="4" fill="hold" grpId="0" nodeType="afterEffect" p14:presetBounceEnd="60000">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14:bounceEnd="60000">
                                          <p:cBhvr additive="base">
                                            <p:cTn id="11" dur="500" fill="hold"/>
                                            <p:tgtEl>
                                              <p:spTgt spid="52"/>
                                            </p:tgtEl>
                                            <p:attrNameLst>
                                              <p:attrName>ppt_x</p:attrName>
                                            </p:attrNameLst>
                                          </p:cBhvr>
                                          <p:tavLst>
                                            <p:tav tm="0">
                                              <p:val>
                                                <p:strVal val="#ppt_x"/>
                                              </p:val>
                                            </p:tav>
                                            <p:tav tm="100000">
                                              <p:val>
                                                <p:strVal val="#ppt_x"/>
                                              </p:val>
                                            </p:tav>
                                          </p:tavLst>
                                        </p:anim>
                                        <p:anim calcmode="lin" valueType="num" p14:bounceEnd="60000">
                                          <p:cBhvr additive="base">
                                            <p:cTn id="12" dur="500" fill="hold"/>
                                            <p:tgtEl>
                                              <p:spTgt spid="52"/>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1"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wipe(up)">
                                          <p:cBhvr>
                                            <p:cTn id="16" dur="500"/>
                                            <p:tgtEl>
                                              <p:spTgt spid="57"/>
                                            </p:tgtEl>
                                          </p:cBhvr>
                                        </p:animEffect>
                                      </p:childTnLst>
                                    </p:cTn>
                                  </p:par>
                                </p:childTnLst>
                              </p:cTn>
                            </p:par>
                            <p:par>
                              <p:cTn id="17" fill="hold">
                                <p:stCondLst>
                                  <p:cond delay="1250"/>
                                </p:stCondLst>
                                <p:childTnLst>
                                  <p:par>
                                    <p:cTn id="18" presetID="2" presetClass="entr" presetSubtype="4" fill="hold" grpId="0" nodeType="afterEffect" p14:presetBounceEnd="60000">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14:bounceEnd="60000">
                                          <p:cBhvr additive="base">
                                            <p:cTn id="20" dur="500" fill="hold"/>
                                            <p:tgtEl>
                                              <p:spTgt spid="53"/>
                                            </p:tgtEl>
                                            <p:attrNameLst>
                                              <p:attrName>ppt_x</p:attrName>
                                            </p:attrNameLst>
                                          </p:cBhvr>
                                          <p:tavLst>
                                            <p:tav tm="0">
                                              <p:val>
                                                <p:strVal val="#ppt_x"/>
                                              </p:val>
                                            </p:tav>
                                            <p:tav tm="100000">
                                              <p:val>
                                                <p:strVal val="#ppt_x"/>
                                              </p:val>
                                            </p:tav>
                                          </p:tavLst>
                                        </p:anim>
                                        <p:anim calcmode="lin" valueType="num" p14:bounceEnd="60000">
                                          <p:cBhvr additive="base">
                                            <p:cTn id="21" dur="500" fill="hold"/>
                                            <p:tgtEl>
                                              <p:spTgt spid="53"/>
                                            </p:tgtEl>
                                            <p:attrNameLst>
                                              <p:attrName>ppt_y</p:attrName>
                                            </p:attrNameLst>
                                          </p:cBhvr>
                                          <p:tavLst>
                                            <p:tav tm="0">
                                              <p:val>
                                                <p:strVal val="1+#ppt_h/2"/>
                                              </p:val>
                                            </p:tav>
                                            <p:tav tm="100000">
                                              <p:val>
                                                <p:strVal val="#ppt_y"/>
                                              </p:val>
                                            </p:tav>
                                          </p:tavLst>
                                        </p:anim>
                                      </p:childTnLst>
                                    </p:cTn>
                                  </p:par>
                                </p:childTnLst>
                              </p:cTn>
                            </p:par>
                            <p:par>
                              <p:cTn id="22" fill="hold">
                                <p:stCondLst>
                                  <p:cond delay="1750"/>
                                </p:stCondLst>
                                <p:childTnLst>
                                  <p:par>
                                    <p:cTn id="23" presetID="22" presetClass="entr" presetSubtype="1" fill="hold" grpId="0" nodeType="after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wipe(up)">
                                          <p:cBhvr>
                                            <p:cTn id="25" dur="500"/>
                                            <p:tgtEl>
                                              <p:spTgt spid="59"/>
                                            </p:tgtEl>
                                          </p:cBhvr>
                                        </p:animEffect>
                                      </p:childTnLst>
                                    </p:cTn>
                                  </p:par>
                                </p:childTnLst>
                              </p:cTn>
                            </p:par>
                            <p:par>
                              <p:cTn id="26" fill="hold">
                                <p:stCondLst>
                                  <p:cond delay="2250"/>
                                </p:stCondLst>
                                <p:childTnLst>
                                  <p:par>
                                    <p:cTn id="27" presetID="2" presetClass="entr" presetSubtype="4" fill="hold" grpId="0" nodeType="afterEffect" p14:presetBounceEnd="60000">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14:bounceEnd="60000">
                                          <p:cBhvr additive="base">
                                            <p:cTn id="29" dur="500" fill="hold"/>
                                            <p:tgtEl>
                                              <p:spTgt spid="5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54"/>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22" presetClass="entr" presetSubtype="1" fill="hold" grpId="0" nodeType="after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wipe(up)">
                                          <p:cBhvr>
                                            <p:cTn id="34" dur="500"/>
                                            <p:tgtEl>
                                              <p:spTgt spid="60"/>
                                            </p:tgtEl>
                                          </p:cBhvr>
                                        </p:animEffect>
                                      </p:childTnLst>
                                    </p:cTn>
                                  </p:par>
                                </p:childTnLst>
                              </p:cTn>
                            </p:par>
                            <p:par>
                              <p:cTn id="35" fill="hold">
                                <p:stCondLst>
                                  <p:cond delay="3250"/>
                                </p:stCondLst>
                                <p:childTnLst>
                                  <p:par>
                                    <p:cTn id="36" presetID="2" presetClass="entr" presetSubtype="4" fill="hold" grpId="0" nodeType="afterEffect" p14:presetBounceEnd="60000">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14:bounceEnd="60000">
                                          <p:cBhvr additive="base">
                                            <p:cTn id="38" dur="500" fill="hold"/>
                                            <p:tgtEl>
                                              <p:spTgt spid="55"/>
                                            </p:tgtEl>
                                            <p:attrNameLst>
                                              <p:attrName>ppt_x</p:attrName>
                                            </p:attrNameLst>
                                          </p:cBhvr>
                                          <p:tavLst>
                                            <p:tav tm="0">
                                              <p:val>
                                                <p:strVal val="#ppt_x"/>
                                              </p:val>
                                            </p:tav>
                                            <p:tav tm="100000">
                                              <p:val>
                                                <p:strVal val="#ppt_x"/>
                                              </p:val>
                                            </p:tav>
                                          </p:tavLst>
                                        </p:anim>
                                        <p:anim calcmode="lin" valueType="num" p14:bounceEnd="60000">
                                          <p:cBhvr additive="base">
                                            <p:cTn id="39" dur="500" fill="hold"/>
                                            <p:tgtEl>
                                              <p:spTgt spid="55"/>
                                            </p:tgtEl>
                                            <p:attrNameLst>
                                              <p:attrName>ppt_y</p:attrName>
                                            </p:attrNameLst>
                                          </p:cBhvr>
                                          <p:tavLst>
                                            <p:tav tm="0">
                                              <p:val>
                                                <p:strVal val="1+#ppt_h/2"/>
                                              </p:val>
                                            </p:tav>
                                            <p:tav tm="100000">
                                              <p:val>
                                                <p:strVal val="#ppt_y"/>
                                              </p:val>
                                            </p:tav>
                                          </p:tavLst>
                                        </p:anim>
                                      </p:childTnLst>
                                    </p:cTn>
                                  </p:par>
                                </p:childTnLst>
                              </p:cTn>
                            </p:par>
                            <p:par>
                              <p:cTn id="40" fill="hold">
                                <p:stCondLst>
                                  <p:cond delay="3750"/>
                                </p:stCondLst>
                                <p:childTnLst>
                                  <p:par>
                                    <p:cTn id="41" presetID="22" presetClass="entr" presetSubtype="1"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up)">
                                          <p:cBhvr>
                                            <p:cTn id="43" dur="500"/>
                                            <p:tgtEl>
                                              <p:spTgt spid="58"/>
                                            </p:tgtEl>
                                          </p:cBhvr>
                                        </p:animEffect>
                                      </p:childTnLst>
                                    </p:cTn>
                                  </p:par>
                                </p:childTnLst>
                              </p:cTn>
                            </p:par>
                            <p:par>
                              <p:cTn id="44" fill="hold">
                                <p:stCondLst>
                                  <p:cond delay="4250"/>
                                </p:stCondLst>
                                <p:childTnLst>
                                  <p:par>
                                    <p:cTn id="45" presetID="2" presetClass="entr" presetSubtype="4" fill="hold" grpId="0" nodeType="afterEffect" p14:presetBounceEnd="60000">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14:bounceEnd="60000">
                                          <p:cBhvr additive="base">
                                            <p:cTn id="47" dur="500" fill="hold"/>
                                            <p:tgtEl>
                                              <p:spTgt spid="56"/>
                                            </p:tgtEl>
                                            <p:attrNameLst>
                                              <p:attrName>ppt_x</p:attrName>
                                            </p:attrNameLst>
                                          </p:cBhvr>
                                          <p:tavLst>
                                            <p:tav tm="0">
                                              <p:val>
                                                <p:strVal val="#ppt_x"/>
                                              </p:val>
                                            </p:tav>
                                            <p:tav tm="100000">
                                              <p:val>
                                                <p:strVal val="#ppt_x"/>
                                              </p:val>
                                            </p:tav>
                                          </p:tavLst>
                                        </p:anim>
                                        <p:anim calcmode="lin" valueType="num" p14:bounceEnd="60000">
                                          <p:cBhvr additive="base">
                                            <p:cTn id="48" dur="500" fill="hold"/>
                                            <p:tgtEl>
                                              <p:spTgt spid="56"/>
                                            </p:tgtEl>
                                            <p:attrNameLst>
                                              <p:attrName>ppt_y</p:attrName>
                                            </p:attrNameLst>
                                          </p:cBhvr>
                                          <p:tavLst>
                                            <p:tav tm="0">
                                              <p:val>
                                                <p:strVal val="1+#ppt_h/2"/>
                                              </p:val>
                                            </p:tav>
                                            <p:tav tm="100000">
                                              <p:val>
                                                <p:strVal val="#ppt_y"/>
                                              </p:val>
                                            </p:tav>
                                          </p:tavLst>
                                        </p:anim>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up)">
                                          <p:cBhvr>
                                            <p:cTn id="5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animBg="1"/>
          <p:bldP spid="53" grpId="0" animBg="1"/>
          <p:bldP spid="54" grpId="0" animBg="1"/>
          <p:bldP spid="55" grpId="0" animBg="1"/>
          <p:bldP spid="56" grpId="0" animBg="1"/>
          <p:bldP spid="57" grpId="0"/>
          <p:bldP spid="58" grpId="0"/>
          <p:bldP spid="59" grpId="0"/>
          <p:bldP spid="60" grpId="0"/>
          <p:bldP spid="6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arn(outVertical)">
                                          <p:cBhvr>
                                            <p:cTn id="7" dur="250"/>
                                            <p:tgtEl>
                                              <p:spTgt spid="51"/>
                                            </p:tgtEl>
                                          </p:cBhvr>
                                        </p:animEffect>
                                      </p:childTnLst>
                                    </p:cTn>
                                  </p:par>
                                </p:childTnLst>
                              </p:cTn>
                            </p:par>
                            <p:par>
                              <p:cTn id="8" fill="hold">
                                <p:stCondLst>
                                  <p:cond delay="250"/>
                                </p:stCondLst>
                                <p:childTnLst>
                                  <p:par>
                                    <p:cTn id="9" presetID="2" presetClass="entr" presetSubtype="4"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500" fill="hold"/>
                                            <p:tgtEl>
                                              <p:spTgt spid="52"/>
                                            </p:tgtEl>
                                            <p:attrNameLst>
                                              <p:attrName>ppt_x</p:attrName>
                                            </p:attrNameLst>
                                          </p:cBhvr>
                                          <p:tavLst>
                                            <p:tav tm="0">
                                              <p:val>
                                                <p:strVal val="#ppt_x"/>
                                              </p:val>
                                            </p:tav>
                                            <p:tav tm="100000">
                                              <p:val>
                                                <p:strVal val="#ppt_x"/>
                                              </p:val>
                                            </p:tav>
                                          </p:tavLst>
                                        </p:anim>
                                        <p:anim calcmode="lin" valueType="num">
                                          <p:cBhvr additive="base">
                                            <p:cTn id="12" dur="500" fill="hold"/>
                                            <p:tgtEl>
                                              <p:spTgt spid="52"/>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1"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wipe(up)">
                                          <p:cBhvr>
                                            <p:cTn id="16" dur="500"/>
                                            <p:tgtEl>
                                              <p:spTgt spid="57"/>
                                            </p:tgtEl>
                                          </p:cBhvr>
                                        </p:animEffect>
                                      </p:childTnLst>
                                    </p:cTn>
                                  </p:par>
                                </p:childTnLst>
                              </p:cTn>
                            </p:par>
                            <p:par>
                              <p:cTn id="17" fill="hold">
                                <p:stCondLst>
                                  <p:cond delay="1250"/>
                                </p:stCondLst>
                                <p:childTnLst>
                                  <p:par>
                                    <p:cTn id="18" presetID="2" presetClass="entr" presetSubtype="4"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additive="base">
                                            <p:cTn id="20" dur="500" fill="hold"/>
                                            <p:tgtEl>
                                              <p:spTgt spid="53"/>
                                            </p:tgtEl>
                                            <p:attrNameLst>
                                              <p:attrName>ppt_x</p:attrName>
                                            </p:attrNameLst>
                                          </p:cBhvr>
                                          <p:tavLst>
                                            <p:tav tm="0">
                                              <p:val>
                                                <p:strVal val="#ppt_x"/>
                                              </p:val>
                                            </p:tav>
                                            <p:tav tm="100000">
                                              <p:val>
                                                <p:strVal val="#ppt_x"/>
                                              </p:val>
                                            </p:tav>
                                          </p:tavLst>
                                        </p:anim>
                                        <p:anim calcmode="lin" valueType="num">
                                          <p:cBhvr additive="base">
                                            <p:cTn id="21" dur="500" fill="hold"/>
                                            <p:tgtEl>
                                              <p:spTgt spid="53"/>
                                            </p:tgtEl>
                                            <p:attrNameLst>
                                              <p:attrName>ppt_y</p:attrName>
                                            </p:attrNameLst>
                                          </p:cBhvr>
                                          <p:tavLst>
                                            <p:tav tm="0">
                                              <p:val>
                                                <p:strVal val="1+#ppt_h/2"/>
                                              </p:val>
                                            </p:tav>
                                            <p:tav tm="100000">
                                              <p:val>
                                                <p:strVal val="#ppt_y"/>
                                              </p:val>
                                            </p:tav>
                                          </p:tavLst>
                                        </p:anim>
                                      </p:childTnLst>
                                    </p:cTn>
                                  </p:par>
                                </p:childTnLst>
                              </p:cTn>
                            </p:par>
                            <p:par>
                              <p:cTn id="22" fill="hold">
                                <p:stCondLst>
                                  <p:cond delay="1750"/>
                                </p:stCondLst>
                                <p:childTnLst>
                                  <p:par>
                                    <p:cTn id="23" presetID="22" presetClass="entr" presetSubtype="1" fill="hold" grpId="0" nodeType="after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wipe(up)">
                                          <p:cBhvr>
                                            <p:cTn id="25" dur="500"/>
                                            <p:tgtEl>
                                              <p:spTgt spid="59"/>
                                            </p:tgtEl>
                                          </p:cBhvr>
                                        </p:animEffect>
                                      </p:childTnLst>
                                    </p:cTn>
                                  </p:par>
                                </p:childTnLst>
                              </p:cTn>
                            </p:par>
                            <p:par>
                              <p:cTn id="26" fill="hold">
                                <p:stCondLst>
                                  <p:cond delay="2250"/>
                                </p:stCondLst>
                                <p:childTnLst>
                                  <p:par>
                                    <p:cTn id="27" presetID="2" presetClass="entr" presetSubtype="4" fill="hold" grpId="0" nodeType="after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fill="hold"/>
                                            <p:tgtEl>
                                              <p:spTgt spid="54"/>
                                            </p:tgtEl>
                                            <p:attrNameLst>
                                              <p:attrName>ppt_x</p:attrName>
                                            </p:attrNameLst>
                                          </p:cBhvr>
                                          <p:tavLst>
                                            <p:tav tm="0">
                                              <p:val>
                                                <p:strVal val="#ppt_x"/>
                                              </p:val>
                                            </p:tav>
                                            <p:tav tm="100000">
                                              <p:val>
                                                <p:strVal val="#ppt_x"/>
                                              </p:val>
                                            </p:tav>
                                          </p:tavLst>
                                        </p:anim>
                                        <p:anim calcmode="lin" valueType="num">
                                          <p:cBhvr additive="base">
                                            <p:cTn id="30" dur="500" fill="hold"/>
                                            <p:tgtEl>
                                              <p:spTgt spid="54"/>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22" presetClass="entr" presetSubtype="1" fill="hold" grpId="0" nodeType="after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wipe(up)">
                                          <p:cBhvr>
                                            <p:cTn id="34" dur="500"/>
                                            <p:tgtEl>
                                              <p:spTgt spid="60"/>
                                            </p:tgtEl>
                                          </p:cBhvr>
                                        </p:animEffect>
                                      </p:childTnLst>
                                    </p:cTn>
                                  </p:par>
                                </p:childTnLst>
                              </p:cTn>
                            </p:par>
                            <p:par>
                              <p:cTn id="35" fill="hold">
                                <p:stCondLst>
                                  <p:cond delay="3250"/>
                                </p:stCondLst>
                                <p:childTnLst>
                                  <p:par>
                                    <p:cTn id="36" presetID="2" presetClass="entr" presetSubtype="4"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500" fill="hold"/>
                                            <p:tgtEl>
                                              <p:spTgt spid="55"/>
                                            </p:tgtEl>
                                            <p:attrNameLst>
                                              <p:attrName>ppt_x</p:attrName>
                                            </p:attrNameLst>
                                          </p:cBhvr>
                                          <p:tavLst>
                                            <p:tav tm="0">
                                              <p:val>
                                                <p:strVal val="#ppt_x"/>
                                              </p:val>
                                            </p:tav>
                                            <p:tav tm="100000">
                                              <p:val>
                                                <p:strVal val="#ppt_x"/>
                                              </p:val>
                                            </p:tav>
                                          </p:tavLst>
                                        </p:anim>
                                        <p:anim calcmode="lin" valueType="num">
                                          <p:cBhvr additive="base">
                                            <p:cTn id="39" dur="500" fill="hold"/>
                                            <p:tgtEl>
                                              <p:spTgt spid="55"/>
                                            </p:tgtEl>
                                            <p:attrNameLst>
                                              <p:attrName>ppt_y</p:attrName>
                                            </p:attrNameLst>
                                          </p:cBhvr>
                                          <p:tavLst>
                                            <p:tav tm="0">
                                              <p:val>
                                                <p:strVal val="1+#ppt_h/2"/>
                                              </p:val>
                                            </p:tav>
                                            <p:tav tm="100000">
                                              <p:val>
                                                <p:strVal val="#ppt_y"/>
                                              </p:val>
                                            </p:tav>
                                          </p:tavLst>
                                        </p:anim>
                                      </p:childTnLst>
                                    </p:cTn>
                                  </p:par>
                                </p:childTnLst>
                              </p:cTn>
                            </p:par>
                            <p:par>
                              <p:cTn id="40" fill="hold">
                                <p:stCondLst>
                                  <p:cond delay="3750"/>
                                </p:stCondLst>
                                <p:childTnLst>
                                  <p:par>
                                    <p:cTn id="41" presetID="22" presetClass="entr" presetSubtype="1"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up)">
                                          <p:cBhvr>
                                            <p:cTn id="43" dur="500"/>
                                            <p:tgtEl>
                                              <p:spTgt spid="58"/>
                                            </p:tgtEl>
                                          </p:cBhvr>
                                        </p:animEffect>
                                      </p:childTnLst>
                                    </p:cTn>
                                  </p:par>
                                </p:childTnLst>
                              </p:cTn>
                            </p:par>
                            <p:par>
                              <p:cTn id="44" fill="hold">
                                <p:stCondLst>
                                  <p:cond delay="4250"/>
                                </p:stCondLst>
                                <p:childTnLst>
                                  <p:par>
                                    <p:cTn id="45" presetID="2" presetClass="entr" presetSubtype="4"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ppt_x"/>
                                              </p:val>
                                            </p:tav>
                                            <p:tav tm="100000">
                                              <p:val>
                                                <p:strVal val="#ppt_x"/>
                                              </p:val>
                                            </p:tav>
                                          </p:tavLst>
                                        </p:anim>
                                        <p:anim calcmode="lin" valueType="num">
                                          <p:cBhvr additive="base">
                                            <p:cTn id="48" dur="500" fill="hold"/>
                                            <p:tgtEl>
                                              <p:spTgt spid="56"/>
                                            </p:tgtEl>
                                            <p:attrNameLst>
                                              <p:attrName>ppt_y</p:attrName>
                                            </p:attrNameLst>
                                          </p:cBhvr>
                                          <p:tavLst>
                                            <p:tav tm="0">
                                              <p:val>
                                                <p:strVal val="1+#ppt_h/2"/>
                                              </p:val>
                                            </p:tav>
                                            <p:tav tm="100000">
                                              <p:val>
                                                <p:strVal val="#ppt_y"/>
                                              </p:val>
                                            </p:tav>
                                          </p:tavLst>
                                        </p:anim>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up)">
                                          <p:cBhvr>
                                            <p:cTn id="5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animBg="1"/>
          <p:bldP spid="53" grpId="0" animBg="1"/>
          <p:bldP spid="54" grpId="0" animBg="1"/>
          <p:bldP spid="55" grpId="0" animBg="1"/>
          <p:bldP spid="56" grpId="0" animBg="1"/>
          <p:bldP spid="57" grpId="0"/>
          <p:bldP spid="58" grpId="0"/>
          <p:bldP spid="59" grpId="0"/>
          <p:bldP spid="60" grpId="0"/>
          <p:bldP spid="6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2649" y="1471613"/>
            <a:ext cx="3228975" cy="3228975"/>
          </a:xfrm>
          <a:prstGeom prst="rect">
            <a:avLst/>
          </a:prstGeom>
        </p:spPr>
      </p:pic>
      <p:sp>
        <p:nvSpPr>
          <p:cNvPr id="20" name="TextBox 4"/>
          <p:cNvSpPr txBox="1"/>
          <p:nvPr/>
        </p:nvSpPr>
        <p:spPr>
          <a:xfrm>
            <a:off x="1641436" y="1703859"/>
            <a:ext cx="3078878" cy="484744"/>
          </a:xfrm>
          <a:prstGeom prst="rect">
            <a:avLst/>
          </a:prstGeom>
          <a:noFill/>
        </p:spPr>
        <p:txBody>
          <a:bodyPr wrap="square" lIns="68576" tIns="34288" rIns="68576" bIns="34288" rtlCol="0">
            <a:spAutoFit/>
          </a:bodyPr>
          <a:lstStyle/>
          <a:p>
            <a:pPr defTabSz="685800" fontAlgn="auto">
              <a:lnSpc>
                <a:spcPct val="150000"/>
              </a:lnSpc>
              <a:spcBef>
                <a:spcPts val="0"/>
              </a:spcBef>
              <a:spcAft>
                <a:spcPts val="0"/>
              </a:spcAft>
            </a:pPr>
            <a:r>
              <a:rPr lang="zh-CN" altLang="en-US" sz="900" dirty="0">
                <a:solidFill>
                  <a:prstClr val="black">
                    <a:lumMod val="75000"/>
                    <a:lumOff val="25000"/>
                  </a:prstClr>
                </a:solidFill>
                <a:latin typeface="微软雅黑" pitchFamily="34" charset="-122"/>
                <a:ea typeface="微软雅黑" pitchFamily="34" charset="-122"/>
              </a:rPr>
              <a:t>根据自己的需要添加适当的文字，模板中的所有颜色板式均可自由编辑替换，添加适当的文字。</a:t>
            </a:r>
          </a:p>
        </p:txBody>
      </p:sp>
      <p:sp>
        <p:nvSpPr>
          <p:cNvPr id="23" name="泪滴形 22"/>
          <p:cNvSpPr/>
          <p:nvPr/>
        </p:nvSpPr>
        <p:spPr>
          <a:xfrm>
            <a:off x="1126363" y="1757230"/>
            <a:ext cx="378000" cy="3780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defTabSz="685800" fontAlgn="auto">
              <a:spcBef>
                <a:spcPts val="0"/>
              </a:spcBef>
              <a:spcAft>
                <a:spcPts val="0"/>
              </a:spcAft>
            </a:pPr>
            <a:r>
              <a:rPr lang="en-US" altLang="zh-CN" sz="788" b="1" dirty="0">
                <a:solidFill>
                  <a:prstClr val="white"/>
                </a:solidFill>
                <a:latin typeface="微软雅黑" panose="020B0503020204020204" pitchFamily="34" charset="-122"/>
                <a:ea typeface="微软雅黑" panose="020B0503020204020204" pitchFamily="34" charset="-122"/>
              </a:rPr>
              <a:t>01</a:t>
            </a:r>
            <a:endParaRPr lang="zh-CN" altLang="en-US" sz="788" b="1" dirty="0">
              <a:solidFill>
                <a:prstClr val="white"/>
              </a:solidFill>
              <a:latin typeface="微软雅黑" panose="020B0503020204020204" pitchFamily="34" charset="-122"/>
              <a:ea typeface="微软雅黑" panose="020B0503020204020204" pitchFamily="34" charset="-122"/>
            </a:endParaRPr>
          </a:p>
        </p:txBody>
      </p:sp>
      <p:sp>
        <p:nvSpPr>
          <p:cNvPr id="24" name="TextBox 6"/>
          <p:cNvSpPr txBox="1"/>
          <p:nvPr/>
        </p:nvSpPr>
        <p:spPr>
          <a:xfrm>
            <a:off x="1641436" y="2490176"/>
            <a:ext cx="3078878" cy="484744"/>
          </a:xfrm>
          <a:prstGeom prst="rect">
            <a:avLst/>
          </a:prstGeom>
          <a:noFill/>
        </p:spPr>
        <p:txBody>
          <a:bodyPr wrap="square" lIns="68576" tIns="34288" rIns="68576" bIns="34288" rtlCol="0">
            <a:spAutoFit/>
          </a:bodyPr>
          <a:lstStyle/>
          <a:p>
            <a:pPr defTabSz="685800" fontAlgn="auto">
              <a:lnSpc>
                <a:spcPct val="150000"/>
              </a:lnSpc>
              <a:spcBef>
                <a:spcPts val="0"/>
              </a:spcBef>
              <a:spcAft>
                <a:spcPts val="0"/>
              </a:spcAft>
            </a:pPr>
            <a:r>
              <a:rPr lang="zh-CN" altLang="en-US" sz="900" dirty="0">
                <a:solidFill>
                  <a:prstClr val="black">
                    <a:lumMod val="75000"/>
                    <a:lumOff val="25000"/>
                  </a:prstClr>
                </a:solidFill>
                <a:latin typeface="微软雅黑" pitchFamily="34" charset="-122"/>
                <a:ea typeface="微软雅黑" pitchFamily="34" charset="-122"/>
              </a:rPr>
              <a:t>根据自己的需要添加适当的文字，模板中的所有颜色板式均可自由编辑替换，添加适当的文字。</a:t>
            </a:r>
          </a:p>
        </p:txBody>
      </p:sp>
      <p:sp>
        <p:nvSpPr>
          <p:cNvPr id="25" name="泪滴形 24"/>
          <p:cNvSpPr/>
          <p:nvPr/>
        </p:nvSpPr>
        <p:spPr>
          <a:xfrm>
            <a:off x="1126363" y="2543547"/>
            <a:ext cx="378000" cy="3780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defTabSz="685800" fontAlgn="auto">
              <a:spcBef>
                <a:spcPts val="0"/>
              </a:spcBef>
              <a:spcAft>
                <a:spcPts val="0"/>
              </a:spcAft>
            </a:pPr>
            <a:r>
              <a:rPr lang="en-US" altLang="zh-CN" sz="788" b="1" dirty="0">
                <a:solidFill>
                  <a:prstClr val="white"/>
                </a:solidFill>
                <a:latin typeface="微软雅黑" panose="020B0503020204020204" pitchFamily="34" charset="-122"/>
                <a:ea typeface="微软雅黑" panose="020B0503020204020204" pitchFamily="34" charset="-122"/>
              </a:rPr>
              <a:t>02</a:t>
            </a:r>
            <a:endParaRPr lang="zh-CN" altLang="en-US" sz="788" b="1" dirty="0">
              <a:solidFill>
                <a:prstClr val="white"/>
              </a:solidFill>
              <a:latin typeface="微软雅黑" panose="020B0503020204020204" pitchFamily="34" charset="-122"/>
              <a:ea typeface="微软雅黑" panose="020B0503020204020204" pitchFamily="34" charset="-122"/>
            </a:endParaRPr>
          </a:p>
        </p:txBody>
      </p:sp>
      <p:sp>
        <p:nvSpPr>
          <p:cNvPr id="26" name="TextBox 8"/>
          <p:cNvSpPr txBox="1"/>
          <p:nvPr/>
        </p:nvSpPr>
        <p:spPr>
          <a:xfrm>
            <a:off x="1641436" y="3230623"/>
            <a:ext cx="3078878" cy="484744"/>
          </a:xfrm>
          <a:prstGeom prst="rect">
            <a:avLst/>
          </a:prstGeom>
          <a:noFill/>
        </p:spPr>
        <p:txBody>
          <a:bodyPr wrap="square" lIns="68576" tIns="34288" rIns="68576" bIns="34288" rtlCol="0">
            <a:spAutoFit/>
          </a:bodyPr>
          <a:lstStyle/>
          <a:p>
            <a:pPr defTabSz="685800" fontAlgn="auto">
              <a:lnSpc>
                <a:spcPct val="150000"/>
              </a:lnSpc>
              <a:spcBef>
                <a:spcPts val="0"/>
              </a:spcBef>
              <a:spcAft>
                <a:spcPts val="0"/>
              </a:spcAft>
            </a:pPr>
            <a:r>
              <a:rPr lang="zh-CN" altLang="en-US" sz="900" dirty="0">
                <a:solidFill>
                  <a:prstClr val="black">
                    <a:lumMod val="75000"/>
                    <a:lumOff val="25000"/>
                  </a:prstClr>
                </a:solidFill>
                <a:latin typeface="微软雅黑" pitchFamily="34" charset="-122"/>
                <a:ea typeface="微软雅黑" pitchFamily="34" charset="-122"/>
              </a:rPr>
              <a:t>根据自己的需要添加适当的文字，模板中的所有颜色板式均可自由编辑替换，添加适当的文字。</a:t>
            </a:r>
          </a:p>
        </p:txBody>
      </p:sp>
      <p:sp>
        <p:nvSpPr>
          <p:cNvPr id="27" name="泪滴形 26"/>
          <p:cNvSpPr/>
          <p:nvPr/>
        </p:nvSpPr>
        <p:spPr>
          <a:xfrm>
            <a:off x="1126363" y="3283994"/>
            <a:ext cx="378000" cy="3780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defTabSz="685800" fontAlgn="auto">
              <a:spcBef>
                <a:spcPts val="0"/>
              </a:spcBef>
              <a:spcAft>
                <a:spcPts val="0"/>
              </a:spcAft>
            </a:pPr>
            <a:r>
              <a:rPr lang="en-US" altLang="zh-CN" sz="788" b="1" dirty="0">
                <a:solidFill>
                  <a:prstClr val="white"/>
                </a:solidFill>
                <a:latin typeface="微软雅黑" panose="020B0503020204020204" pitchFamily="34" charset="-122"/>
                <a:ea typeface="微软雅黑" panose="020B0503020204020204" pitchFamily="34" charset="-122"/>
              </a:rPr>
              <a:t>03</a:t>
            </a:r>
            <a:endParaRPr lang="zh-CN" altLang="en-US" sz="788" b="1" dirty="0">
              <a:solidFill>
                <a:prstClr val="white"/>
              </a:solidFill>
              <a:latin typeface="微软雅黑" panose="020B0503020204020204" pitchFamily="34" charset="-122"/>
              <a:ea typeface="微软雅黑" panose="020B0503020204020204" pitchFamily="34" charset="-122"/>
            </a:endParaRPr>
          </a:p>
        </p:txBody>
      </p:sp>
      <p:sp>
        <p:nvSpPr>
          <p:cNvPr id="29" name="TextBox 10"/>
          <p:cNvSpPr txBox="1"/>
          <p:nvPr/>
        </p:nvSpPr>
        <p:spPr>
          <a:xfrm>
            <a:off x="1641436" y="3999646"/>
            <a:ext cx="3078878" cy="484744"/>
          </a:xfrm>
          <a:prstGeom prst="rect">
            <a:avLst/>
          </a:prstGeom>
          <a:noFill/>
        </p:spPr>
        <p:txBody>
          <a:bodyPr wrap="square" lIns="68576" tIns="34288" rIns="68576" bIns="34288" rtlCol="0">
            <a:spAutoFit/>
          </a:bodyPr>
          <a:lstStyle/>
          <a:p>
            <a:pPr defTabSz="685800" fontAlgn="auto">
              <a:lnSpc>
                <a:spcPct val="150000"/>
              </a:lnSpc>
              <a:spcBef>
                <a:spcPts val="0"/>
              </a:spcBef>
              <a:spcAft>
                <a:spcPts val="0"/>
              </a:spcAft>
            </a:pPr>
            <a:r>
              <a:rPr lang="zh-CN" altLang="en-US" sz="900" dirty="0">
                <a:solidFill>
                  <a:prstClr val="black">
                    <a:lumMod val="75000"/>
                    <a:lumOff val="25000"/>
                  </a:prstClr>
                </a:solidFill>
                <a:latin typeface="微软雅黑" pitchFamily="34" charset="-122"/>
                <a:ea typeface="微软雅黑" pitchFamily="34" charset="-122"/>
              </a:rPr>
              <a:t>根据自己的需要添加适当的文字，模板中的所有颜色板式均可自由编辑替换，添加适当的文字。</a:t>
            </a:r>
          </a:p>
        </p:txBody>
      </p:sp>
      <p:sp>
        <p:nvSpPr>
          <p:cNvPr id="30" name="泪滴形 29"/>
          <p:cNvSpPr/>
          <p:nvPr/>
        </p:nvSpPr>
        <p:spPr>
          <a:xfrm>
            <a:off x="1126363" y="4053017"/>
            <a:ext cx="378000" cy="3780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4288" rIns="0" bIns="34288" rtlCol="0" anchor="ctr"/>
          <a:lstStyle/>
          <a:p>
            <a:pPr algn="ctr" defTabSz="685800" fontAlgn="auto">
              <a:spcBef>
                <a:spcPts val="0"/>
              </a:spcBef>
              <a:spcAft>
                <a:spcPts val="0"/>
              </a:spcAft>
            </a:pPr>
            <a:r>
              <a:rPr lang="en-US" altLang="zh-CN" sz="788" b="1" dirty="0">
                <a:solidFill>
                  <a:prstClr val="white"/>
                </a:solidFill>
                <a:latin typeface="微软雅黑" panose="020B0503020204020204" pitchFamily="34" charset="-122"/>
                <a:ea typeface="微软雅黑" panose="020B0503020204020204" pitchFamily="34" charset="-122"/>
              </a:rPr>
              <a:t>04</a:t>
            </a:r>
            <a:endParaRPr lang="zh-CN" altLang="en-US" sz="788"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07977008"/>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31"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 calcmode="lin" valueType="num">
                                      <p:cBhvr>
                                        <p:cTn id="15" dur="500" fill="hold"/>
                                        <p:tgtEl>
                                          <p:spTgt spid="23"/>
                                        </p:tgtEl>
                                        <p:attrNameLst>
                                          <p:attrName>style.rotation</p:attrName>
                                        </p:attrNameLst>
                                      </p:cBhvr>
                                      <p:tavLst>
                                        <p:tav tm="0">
                                          <p:val>
                                            <p:fltVal val="90"/>
                                          </p:val>
                                        </p:tav>
                                        <p:tav tm="100000">
                                          <p:val>
                                            <p:fltVal val="0"/>
                                          </p:val>
                                        </p:tav>
                                      </p:tavLst>
                                    </p:anim>
                                    <p:animEffect transition="in" filter="fade">
                                      <p:cBhvr>
                                        <p:cTn id="16" dur="500"/>
                                        <p:tgtEl>
                                          <p:spTgt spid="23"/>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 calcmode="lin" valueType="num">
                                      <p:cBhvr>
                                        <p:cTn id="26" dur="500" fill="hold"/>
                                        <p:tgtEl>
                                          <p:spTgt spid="25"/>
                                        </p:tgtEl>
                                        <p:attrNameLst>
                                          <p:attrName>style.rotation</p:attrName>
                                        </p:attrNameLst>
                                      </p:cBhvr>
                                      <p:tavLst>
                                        <p:tav tm="0">
                                          <p:val>
                                            <p:fltVal val="90"/>
                                          </p:val>
                                        </p:tav>
                                        <p:tav tm="100000">
                                          <p:val>
                                            <p:fltVal val="0"/>
                                          </p:val>
                                        </p:tav>
                                      </p:tavLst>
                                    </p:anim>
                                    <p:animEffect transition="in" filter="fade">
                                      <p:cBhvr>
                                        <p:cTn id="27" dur="500"/>
                                        <p:tgtEl>
                                          <p:spTgt spid="25"/>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2500"/>
                            </p:stCondLst>
                            <p:childTnLst>
                              <p:par>
                                <p:cTn id="33" presetID="31"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 calcmode="lin" valueType="num">
                                      <p:cBhvr>
                                        <p:cTn id="37" dur="500" fill="hold"/>
                                        <p:tgtEl>
                                          <p:spTgt spid="27"/>
                                        </p:tgtEl>
                                        <p:attrNameLst>
                                          <p:attrName>style.rotation</p:attrName>
                                        </p:attrNameLst>
                                      </p:cBhvr>
                                      <p:tavLst>
                                        <p:tav tm="0">
                                          <p:val>
                                            <p:fltVal val="90"/>
                                          </p:val>
                                        </p:tav>
                                        <p:tav tm="100000">
                                          <p:val>
                                            <p:fltVal val="0"/>
                                          </p:val>
                                        </p:tav>
                                      </p:tavLst>
                                    </p:anim>
                                    <p:animEffect transition="in" filter="fade">
                                      <p:cBhvr>
                                        <p:cTn id="38" dur="500"/>
                                        <p:tgtEl>
                                          <p:spTgt spid="27"/>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3500"/>
                            </p:stCondLst>
                            <p:childTnLst>
                              <p:par>
                                <p:cTn id="44" presetID="31" presetClass="entr" presetSubtype="0"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p:cTn id="46" dur="500" fill="hold"/>
                                        <p:tgtEl>
                                          <p:spTgt spid="30"/>
                                        </p:tgtEl>
                                        <p:attrNameLst>
                                          <p:attrName>ppt_w</p:attrName>
                                        </p:attrNameLst>
                                      </p:cBhvr>
                                      <p:tavLst>
                                        <p:tav tm="0">
                                          <p:val>
                                            <p:fltVal val="0"/>
                                          </p:val>
                                        </p:tav>
                                        <p:tav tm="100000">
                                          <p:val>
                                            <p:strVal val="#ppt_w"/>
                                          </p:val>
                                        </p:tav>
                                      </p:tavLst>
                                    </p:anim>
                                    <p:anim calcmode="lin" valueType="num">
                                      <p:cBhvr>
                                        <p:cTn id="47" dur="500" fill="hold"/>
                                        <p:tgtEl>
                                          <p:spTgt spid="30"/>
                                        </p:tgtEl>
                                        <p:attrNameLst>
                                          <p:attrName>ppt_h</p:attrName>
                                        </p:attrNameLst>
                                      </p:cBhvr>
                                      <p:tavLst>
                                        <p:tav tm="0">
                                          <p:val>
                                            <p:fltVal val="0"/>
                                          </p:val>
                                        </p:tav>
                                        <p:tav tm="100000">
                                          <p:val>
                                            <p:strVal val="#ppt_h"/>
                                          </p:val>
                                        </p:tav>
                                      </p:tavLst>
                                    </p:anim>
                                    <p:anim calcmode="lin" valueType="num">
                                      <p:cBhvr>
                                        <p:cTn id="48" dur="500" fill="hold"/>
                                        <p:tgtEl>
                                          <p:spTgt spid="30"/>
                                        </p:tgtEl>
                                        <p:attrNameLst>
                                          <p:attrName>style.rotation</p:attrName>
                                        </p:attrNameLst>
                                      </p:cBhvr>
                                      <p:tavLst>
                                        <p:tav tm="0">
                                          <p:val>
                                            <p:fltVal val="90"/>
                                          </p:val>
                                        </p:tav>
                                        <p:tav tm="100000">
                                          <p:val>
                                            <p:fltVal val="0"/>
                                          </p:val>
                                        </p:tav>
                                      </p:tavLst>
                                    </p:anim>
                                    <p:animEffect transition="in" filter="fade">
                                      <p:cBhvr>
                                        <p:cTn id="49" dur="500"/>
                                        <p:tgtEl>
                                          <p:spTgt spid="30"/>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animBg="1"/>
      <p:bldP spid="24" grpId="0"/>
      <p:bldP spid="25" grpId="0" animBg="1"/>
      <p:bldP spid="26" grpId="0"/>
      <p:bldP spid="27" grpId="0" animBg="1"/>
      <p:bldP spid="29" grpId="0"/>
      <p:bldP spid="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5378871" y="1640941"/>
            <a:ext cx="2563070" cy="2599214"/>
            <a:chOff x="1331640" y="1707654"/>
            <a:chExt cx="2796076" cy="2835506"/>
          </a:xfrm>
        </p:grpSpPr>
        <p:sp>
          <p:nvSpPr>
            <p:cNvPr id="19"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sp>
          <p:nvSpPr>
            <p:cNvPr id="20"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sp>
          <p:nvSpPr>
            <p:cNvPr id="21"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sp>
          <p:nvSpPr>
            <p:cNvPr id="22"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sp>
          <p:nvSpPr>
            <p:cNvPr id="23"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sp>
          <p:nvSpPr>
            <p:cNvPr id="24"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815">
                <a:solidFill>
                  <a:prstClr val="white"/>
                </a:solidFill>
                <a:latin typeface="等线"/>
                <a:ea typeface="等线" panose="02010600030101010101" pitchFamily="2" charset="-122"/>
              </a:endParaRPr>
            </a:p>
          </p:txBody>
        </p:sp>
      </p:grpSp>
      <p:sp>
        <p:nvSpPr>
          <p:cNvPr id="25" name="矩形 1"/>
          <p:cNvSpPr>
            <a:spLocks noChangeArrowheads="1"/>
          </p:cNvSpPr>
          <p:nvPr/>
        </p:nvSpPr>
        <p:spPr bwMode="auto">
          <a:xfrm>
            <a:off x="1258267" y="1774661"/>
            <a:ext cx="3234359"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85800" fontAlgn="auto">
              <a:lnSpc>
                <a:spcPct val="130000"/>
              </a:lnSpc>
              <a:spcBef>
                <a:spcPts val="0"/>
              </a:spcBef>
              <a:spcAft>
                <a:spcPts val="0"/>
              </a:spcAft>
            </a:pP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100"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en-US" altLang="zh-CN" sz="1100" dirty="0">
              <a:solidFill>
                <a:srgbClr val="2F2637"/>
              </a:solidFill>
              <a:latin typeface="微软雅黑" panose="020B0503020204020204" pitchFamily="34" charset="-122"/>
              <a:ea typeface="微软雅黑" panose="020B0503020204020204" pitchFamily="34" charset="-122"/>
              <a:sym typeface="华文宋体" pitchFamily="2" charset="-122"/>
            </a:endParaRPr>
          </a:p>
        </p:txBody>
      </p:sp>
      <p:sp>
        <p:nvSpPr>
          <p:cNvPr id="26" name="矩形 1"/>
          <p:cNvSpPr>
            <a:spLocks noChangeArrowheads="1"/>
          </p:cNvSpPr>
          <p:nvPr/>
        </p:nvSpPr>
        <p:spPr bwMode="auto">
          <a:xfrm>
            <a:off x="1258267" y="2445748"/>
            <a:ext cx="3234359"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85800" fontAlgn="auto">
              <a:lnSpc>
                <a:spcPct val="130000"/>
              </a:lnSpc>
              <a:spcBef>
                <a:spcPts val="0"/>
              </a:spcBef>
              <a:spcAft>
                <a:spcPts val="0"/>
              </a:spcAft>
            </a:pP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100"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en-US" altLang="zh-CN" sz="1100" dirty="0">
              <a:solidFill>
                <a:srgbClr val="2F2637"/>
              </a:solidFill>
              <a:latin typeface="微软雅黑" panose="020B0503020204020204" pitchFamily="34" charset="-122"/>
              <a:ea typeface="微软雅黑" panose="020B0503020204020204" pitchFamily="34" charset="-122"/>
              <a:sym typeface="华文宋体" pitchFamily="2" charset="-122"/>
            </a:endParaRPr>
          </a:p>
        </p:txBody>
      </p:sp>
      <p:sp>
        <p:nvSpPr>
          <p:cNvPr id="27" name="矩形 1"/>
          <p:cNvSpPr>
            <a:spLocks noChangeArrowheads="1"/>
          </p:cNvSpPr>
          <p:nvPr/>
        </p:nvSpPr>
        <p:spPr bwMode="auto">
          <a:xfrm>
            <a:off x="1258267" y="3116835"/>
            <a:ext cx="3234359"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85800" fontAlgn="auto">
              <a:lnSpc>
                <a:spcPct val="130000"/>
              </a:lnSpc>
              <a:spcBef>
                <a:spcPts val="0"/>
              </a:spcBef>
              <a:spcAft>
                <a:spcPts val="0"/>
              </a:spcAft>
            </a:pP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100"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en-US" altLang="zh-CN" sz="1100" dirty="0">
              <a:solidFill>
                <a:srgbClr val="2F2637"/>
              </a:solidFill>
              <a:latin typeface="微软雅黑" panose="020B0503020204020204" pitchFamily="34" charset="-122"/>
              <a:ea typeface="微软雅黑" panose="020B0503020204020204" pitchFamily="34" charset="-122"/>
              <a:sym typeface="华文宋体" pitchFamily="2" charset="-122"/>
            </a:endParaRPr>
          </a:p>
        </p:txBody>
      </p:sp>
      <p:sp>
        <p:nvSpPr>
          <p:cNvPr id="28" name="矩形 1"/>
          <p:cNvSpPr>
            <a:spLocks noChangeArrowheads="1"/>
          </p:cNvSpPr>
          <p:nvPr/>
        </p:nvSpPr>
        <p:spPr bwMode="auto">
          <a:xfrm>
            <a:off x="1258267" y="3787923"/>
            <a:ext cx="3234359"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85800" fontAlgn="auto">
              <a:lnSpc>
                <a:spcPct val="130000"/>
              </a:lnSpc>
              <a:spcBef>
                <a:spcPts val="0"/>
              </a:spcBef>
              <a:spcAft>
                <a:spcPts val="0"/>
              </a:spcAft>
            </a:pP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100" dirty="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rPr>
              <a:t>添加适当的文字，添加适当的文字</a:t>
            </a:r>
            <a:endParaRPr lang="en-US" altLang="zh-CN" sz="1100" dirty="0">
              <a:solidFill>
                <a:srgbClr val="2F2637"/>
              </a:solidFill>
              <a:latin typeface="微软雅黑" panose="020B0503020204020204" pitchFamily="34" charset="-122"/>
              <a:ea typeface="微软雅黑" panose="020B0503020204020204" pitchFamily="34" charset="-122"/>
              <a:sym typeface="华文宋体" pitchFamily="2" charset="-122"/>
            </a:endParaRPr>
          </a:p>
        </p:txBody>
      </p:sp>
      <p:cxnSp>
        <p:nvCxnSpPr>
          <p:cNvPr id="29" name="直接连接符 28"/>
          <p:cNvCxnSpPr/>
          <p:nvPr/>
        </p:nvCxnSpPr>
        <p:spPr>
          <a:xfrm flipH="1">
            <a:off x="4575570" y="1972022"/>
            <a:ext cx="726080" cy="0"/>
          </a:xfrm>
          <a:prstGeom prst="line">
            <a:avLst/>
          </a:prstGeom>
          <a:ln w="6350">
            <a:solidFill>
              <a:schemeClr val="tx1">
                <a:lumMod val="65000"/>
                <a:lumOff val="35000"/>
                <a:alpha val="99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4575570" y="2638450"/>
            <a:ext cx="726080" cy="0"/>
          </a:xfrm>
          <a:prstGeom prst="line">
            <a:avLst/>
          </a:prstGeom>
          <a:ln w="6350">
            <a:solidFill>
              <a:schemeClr val="tx1">
                <a:lumMod val="65000"/>
                <a:lumOff val="35000"/>
                <a:alpha val="99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4575570" y="3304877"/>
            <a:ext cx="726080" cy="0"/>
          </a:xfrm>
          <a:prstGeom prst="line">
            <a:avLst/>
          </a:prstGeom>
          <a:ln w="6350">
            <a:solidFill>
              <a:schemeClr val="tx1">
                <a:lumMod val="65000"/>
                <a:lumOff val="35000"/>
                <a:alpha val="99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4575570" y="3971307"/>
            <a:ext cx="726080" cy="0"/>
          </a:xfrm>
          <a:prstGeom prst="line">
            <a:avLst/>
          </a:prstGeom>
          <a:ln w="6350">
            <a:solidFill>
              <a:schemeClr val="tx1">
                <a:lumMod val="65000"/>
                <a:lumOff val="35000"/>
                <a:alpha val="99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8400653"/>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right)">
                                      <p:cBhvr>
                                        <p:cTn id="12" dur="500"/>
                                        <p:tgtEl>
                                          <p:spTgt spid="29"/>
                                        </p:tgtEl>
                                      </p:cBhvr>
                                    </p:animEffect>
                                  </p:childTnLst>
                                </p:cTn>
                              </p:par>
                              <p:par>
                                <p:cTn id="13" presetID="2" presetClass="entr" presetSubtype="8" decel="53333" fill="hold" grpId="0" nodeType="withEffect">
                                  <p:stCondLst>
                                    <p:cond delay="3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750" fill="hold"/>
                                        <p:tgtEl>
                                          <p:spTgt spid="25"/>
                                        </p:tgtEl>
                                        <p:attrNameLst>
                                          <p:attrName>ppt_x</p:attrName>
                                        </p:attrNameLst>
                                      </p:cBhvr>
                                      <p:tavLst>
                                        <p:tav tm="0">
                                          <p:val>
                                            <p:strVal val="0-#ppt_w/2"/>
                                          </p:val>
                                        </p:tav>
                                        <p:tav tm="100000">
                                          <p:val>
                                            <p:strVal val="#ppt_x"/>
                                          </p:val>
                                        </p:tav>
                                      </p:tavLst>
                                    </p:anim>
                                    <p:anim calcmode="lin" valueType="num">
                                      <p:cBhvr additive="base">
                                        <p:cTn id="16" dur="750" fill="hold"/>
                                        <p:tgtEl>
                                          <p:spTgt spid="25"/>
                                        </p:tgtEl>
                                        <p:attrNameLst>
                                          <p:attrName>ppt_y</p:attrName>
                                        </p:attrNameLst>
                                      </p:cBhvr>
                                      <p:tavLst>
                                        <p:tav tm="0">
                                          <p:val>
                                            <p:strVal val="#ppt_y"/>
                                          </p:val>
                                        </p:tav>
                                        <p:tav tm="100000">
                                          <p:val>
                                            <p:strVal val="#ppt_y"/>
                                          </p:val>
                                        </p:tav>
                                      </p:tavLst>
                                    </p:anim>
                                  </p:childTnLst>
                                </p:cTn>
                              </p:par>
                            </p:childTnLst>
                          </p:cTn>
                        </p:par>
                        <p:par>
                          <p:cTn id="17" fill="hold">
                            <p:stCondLst>
                              <p:cond delay="1550"/>
                            </p:stCondLst>
                            <p:childTnLst>
                              <p:par>
                                <p:cTn id="18" presetID="22" presetClass="entr" presetSubtype="2"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right)">
                                      <p:cBhvr>
                                        <p:cTn id="20" dur="500"/>
                                        <p:tgtEl>
                                          <p:spTgt spid="30"/>
                                        </p:tgtEl>
                                      </p:cBhvr>
                                    </p:animEffect>
                                  </p:childTnLst>
                                </p:cTn>
                              </p:par>
                              <p:par>
                                <p:cTn id="21" presetID="2" presetClass="entr" presetSubtype="8" decel="53333" fill="hold" grpId="0" nodeType="withEffect">
                                  <p:stCondLst>
                                    <p:cond delay="3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750" fill="hold"/>
                                        <p:tgtEl>
                                          <p:spTgt spid="26"/>
                                        </p:tgtEl>
                                        <p:attrNameLst>
                                          <p:attrName>ppt_x</p:attrName>
                                        </p:attrNameLst>
                                      </p:cBhvr>
                                      <p:tavLst>
                                        <p:tav tm="0">
                                          <p:val>
                                            <p:strVal val="0-#ppt_w/2"/>
                                          </p:val>
                                        </p:tav>
                                        <p:tav tm="100000">
                                          <p:val>
                                            <p:strVal val="#ppt_x"/>
                                          </p:val>
                                        </p:tav>
                                      </p:tavLst>
                                    </p:anim>
                                    <p:anim calcmode="lin" valueType="num">
                                      <p:cBhvr additive="base">
                                        <p:cTn id="24" dur="750" fill="hold"/>
                                        <p:tgtEl>
                                          <p:spTgt spid="26"/>
                                        </p:tgtEl>
                                        <p:attrNameLst>
                                          <p:attrName>ppt_y</p:attrName>
                                        </p:attrNameLst>
                                      </p:cBhvr>
                                      <p:tavLst>
                                        <p:tav tm="0">
                                          <p:val>
                                            <p:strVal val="#ppt_y"/>
                                          </p:val>
                                        </p:tav>
                                        <p:tav tm="100000">
                                          <p:val>
                                            <p:strVal val="#ppt_y"/>
                                          </p:val>
                                        </p:tav>
                                      </p:tavLst>
                                    </p:anim>
                                  </p:childTnLst>
                                </p:cTn>
                              </p:par>
                            </p:childTnLst>
                          </p:cTn>
                        </p:par>
                        <p:par>
                          <p:cTn id="25" fill="hold">
                            <p:stCondLst>
                              <p:cond delay="2600"/>
                            </p:stCondLst>
                            <p:childTnLst>
                              <p:par>
                                <p:cTn id="26" presetID="22" presetClass="entr" presetSubtype="2"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right)">
                                      <p:cBhvr>
                                        <p:cTn id="28" dur="500"/>
                                        <p:tgtEl>
                                          <p:spTgt spid="31"/>
                                        </p:tgtEl>
                                      </p:cBhvr>
                                    </p:animEffect>
                                  </p:childTnLst>
                                </p:cTn>
                              </p:par>
                              <p:par>
                                <p:cTn id="29" presetID="2" presetClass="entr" presetSubtype="8" decel="53333" fill="hold" grpId="0" nodeType="withEffect">
                                  <p:stCondLst>
                                    <p:cond delay="30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750" fill="hold"/>
                                        <p:tgtEl>
                                          <p:spTgt spid="27"/>
                                        </p:tgtEl>
                                        <p:attrNameLst>
                                          <p:attrName>ppt_x</p:attrName>
                                        </p:attrNameLst>
                                      </p:cBhvr>
                                      <p:tavLst>
                                        <p:tav tm="0">
                                          <p:val>
                                            <p:strVal val="0-#ppt_w/2"/>
                                          </p:val>
                                        </p:tav>
                                        <p:tav tm="100000">
                                          <p:val>
                                            <p:strVal val="#ppt_x"/>
                                          </p:val>
                                        </p:tav>
                                      </p:tavLst>
                                    </p:anim>
                                    <p:anim calcmode="lin" valueType="num">
                                      <p:cBhvr additive="base">
                                        <p:cTn id="32" dur="750" fill="hold"/>
                                        <p:tgtEl>
                                          <p:spTgt spid="27"/>
                                        </p:tgtEl>
                                        <p:attrNameLst>
                                          <p:attrName>ppt_y</p:attrName>
                                        </p:attrNameLst>
                                      </p:cBhvr>
                                      <p:tavLst>
                                        <p:tav tm="0">
                                          <p:val>
                                            <p:strVal val="#ppt_y"/>
                                          </p:val>
                                        </p:tav>
                                        <p:tav tm="100000">
                                          <p:val>
                                            <p:strVal val="#ppt_y"/>
                                          </p:val>
                                        </p:tav>
                                      </p:tavLst>
                                    </p:anim>
                                  </p:childTnLst>
                                </p:cTn>
                              </p:par>
                            </p:childTnLst>
                          </p:cTn>
                        </p:par>
                        <p:par>
                          <p:cTn id="33" fill="hold">
                            <p:stCondLst>
                              <p:cond delay="3650"/>
                            </p:stCondLst>
                            <p:childTnLst>
                              <p:par>
                                <p:cTn id="34" presetID="22" presetClass="entr" presetSubtype="2"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right)">
                                      <p:cBhvr>
                                        <p:cTn id="36" dur="500"/>
                                        <p:tgtEl>
                                          <p:spTgt spid="32"/>
                                        </p:tgtEl>
                                      </p:cBhvr>
                                    </p:animEffect>
                                  </p:childTnLst>
                                </p:cTn>
                              </p:par>
                              <p:par>
                                <p:cTn id="37" presetID="2" presetClass="entr" presetSubtype="8" decel="53333" fill="hold" grpId="0" nodeType="withEffect">
                                  <p:stCondLst>
                                    <p:cond delay="30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750" fill="hold"/>
                                        <p:tgtEl>
                                          <p:spTgt spid="28"/>
                                        </p:tgtEl>
                                        <p:attrNameLst>
                                          <p:attrName>ppt_x</p:attrName>
                                        </p:attrNameLst>
                                      </p:cBhvr>
                                      <p:tavLst>
                                        <p:tav tm="0">
                                          <p:val>
                                            <p:strVal val="0-#ppt_w/2"/>
                                          </p:val>
                                        </p:tav>
                                        <p:tav tm="100000">
                                          <p:val>
                                            <p:strVal val="#ppt_x"/>
                                          </p:val>
                                        </p:tav>
                                      </p:tavLst>
                                    </p:anim>
                                    <p:anim calcmode="lin" valueType="num">
                                      <p:cBhvr additive="base">
                                        <p:cTn id="40"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1063118" y="853144"/>
            <a:ext cx="7504530" cy="339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defTabSz="909361"/>
            <a:endParaRPr lang="zh-CN" altLang="zh-CN" sz="1787">
              <a:solidFill>
                <a:prstClr val="white"/>
              </a:solidFill>
              <a:ea typeface="微软雅黑" pitchFamily="34" charset="-122"/>
            </a:endParaRPr>
          </a:p>
        </p:txBody>
      </p:sp>
      <p:sp>
        <p:nvSpPr>
          <p:cNvPr id="4" name="Arc 8"/>
          <p:cNvSpPr>
            <a:spLocks/>
          </p:cNvSpPr>
          <p:nvPr/>
        </p:nvSpPr>
        <p:spPr bwMode="auto">
          <a:xfrm>
            <a:off x="3101257" y="1387689"/>
            <a:ext cx="1494634" cy="2860860"/>
          </a:xfrm>
          <a:custGeom>
            <a:avLst/>
            <a:gdLst>
              <a:gd name="T0" fmla="*/ 0 w 22625"/>
              <a:gd name="T1" fmla="*/ 141 h 43200"/>
              <a:gd name="T2" fmla="*/ 1219927 w 22625"/>
              <a:gd name="T3" fmla="*/ 586855 h 43200"/>
              <a:gd name="T4" fmla="*/ 22616 w 22625"/>
              <a:gd name="T5" fmla="*/ 1520825 h 43200"/>
              <a:gd name="T6" fmla="*/ 0 60000 65536"/>
              <a:gd name="T7" fmla="*/ 0 60000 65536"/>
              <a:gd name="T8" fmla="*/ 0 60000 65536"/>
              <a:gd name="T9" fmla="*/ 0 w 22625"/>
              <a:gd name="T10" fmla="*/ 0 h 43200"/>
              <a:gd name="T11" fmla="*/ 22625 w 22625"/>
              <a:gd name="T12" fmla="*/ 43200 h 43200"/>
            </a:gdLst>
            <a:ahLst/>
            <a:cxnLst>
              <a:cxn ang="T6">
                <a:pos x="T0" y="T1"/>
              </a:cxn>
              <a:cxn ang="T7">
                <a:pos x="T2" y="T3"/>
              </a:cxn>
              <a:cxn ang="T8">
                <a:pos x="T4" y="T5"/>
              </a:cxn>
            </a:cxnLst>
            <a:rect l="T9" t="T10" r="T11" b="T12"/>
            <a:pathLst>
              <a:path w="22625" h="43200" fill="none" extrusionOk="0">
                <a:moveTo>
                  <a:pt x="22625" y="43175"/>
                </a:moveTo>
                <a:cubicBezTo>
                  <a:pt x="22283" y="43191"/>
                  <a:pt x="21941" y="43199"/>
                  <a:pt x="21600" y="43200"/>
                </a:cubicBezTo>
                <a:cubicBezTo>
                  <a:pt x="9670" y="43200"/>
                  <a:pt x="0" y="33529"/>
                  <a:pt x="0" y="21600"/>
                </a:cubicBezTo>
                <a:cubicBezTo>
                  <a:pt x="-1" y="9737"/>
                  <a:pt x="9566" y="95"/>
                  <a:pt x="21428" y="0"/>
                </a:cubicBezTo>
              </a:path>
              <a:path w="22625" h="43200" stroke="0" extrusionOk="0">
                <a:moveTo>
                  <a:pt x="22625" y="43175"/>
                </a:moveTo>
                <a:cubicBezTo>
                  <a:pt x="22283" y="43191"/>
                  <a:pt x="21941" y="43199"/>
                  <a:pt x="21600" y="43200"/>
                </a:cubicBezTo>
                <a:cubicBezTo>
                  <a:pt x="9670" y="43200"/>
                  <a:pt x="0" y="33529"/>
                  <a:pt x="0" y="21600"/>
                </a:cubicBezTo>
                <a:cubicBezTo>
                  <a:pt x="-1" y="9737"/>
                  <a:pt x="9566" y="95"/>
                  <a:pt x="21428" y="0"/>
                </a:cubicBezTo>
                <a:lnTo>
                  <a:pt x="21600" y="21600"/>
                </a:lnTo>
                <a:close/>
              </a:path>
            </a:pathLst>
          </a:custGeom>
          <a:solidFill>
            <a:schemeClr val="tx2"/>
          </a:solidFill>
          <a:ln>
            <a:noFill/>
          </a:ln>
          <a:extLst/>
        </p:spPr>
        <p:txBody>
          <a:bodyPr anchor="ctr"/>
          <a:lstStyle/>
          <a:p>
            <a:pPr defTabSz="909361"/>
            <a:endParaRPr lang="zh-CN" altLang="en-US" sz="1787">
              <a:solidFill>
                <a:prstClr val="black"/>
              </a:solidFill>
            </a:endParaRPr>
          </a:p>
        </p:txBody>
      </p:sp>
      <p:sp>
        <p:nvSpPr>
          <p:cNvPr id="5" name="Arc 9"/>
          <p:cNvSpPr>
            <a:spLocks/>
          </p:cNvSpPr>
          <p:nvPr/>
        </p:nvSpPr>
        <p:spPr bwMode="auto">
          <a:xfrm>
            <a:off x="4507796" y="1387689"/>
            <a:ext cx="1148226" cy="1430430"/>
          </a:xfrm>
          <a:custGeom>
            <a:avLst/>
            <a:gdLst>
              <a:gd name="G0" fmla="+- 322 0 0"/>
              <a:gd name="G1" fmla="+- 21600 0 0"/>
              <a:gd name="G2" fmla="+- 21600 0 0"/>
              <a:gd name="T0" fmla="*/ 0 w 17369"/>
              <a:gd name="T1" fmla="*/ 2 h 21600"/>
              <a:gd name="T2" fmla="*/ 17369 w 17369"/>
              <a:gd name="T3" fmla="*/ 8335 h 21600"/>
              <a:gd name="T4" fmla="*/ 322 w 17369"/>
              <a:gd name="T5" fmla="*/ 21600 h 21600"/>
            </a:gdLst>
            <a:ahLst/>
            <a:cxnLst>
              <a:cxn ang="0">
                <a:pos x="T0" y="T1"/>
              </a:cxn>
              <a:cxn ang="0">
                <a:pos x="T2" y="T3"/>
              </a:cxn>
              <a:cxn ang="0">
                <a:pos x="T4" y="T5"/>
              </a:cxn>
            </a:cxnLst>
            <a:rect l="0" t="0" r="r" b="b"/>
            <a:pathLst>
              <a:path w="17369" h="21600" fill="none" extrusionOk="0">
                <a:moveTo>
                  <a:pt x="0" y="2"/>
                </a:moveTo>
                <a:cubicBezTo>
                  <a:pt x="107" y="0"/>
                  <a:pt x="214" y="-1"/>
                  <a:pt x="322" y="0"/>
                </a:cubicBezTo>
                <a:cubicBezTo>
                  <a:pt x="6985" y="0"/>
                  <a:pt x="13276" y="3075"/>
                  <a:pt x="17368" y="8335"/>
                </a:cubicBezTo>
              </a:path>
              <a:path w="17369" h="21600" stroke="0" extrusionOk="0">
                <a:moveTo>
                  <a:pt x="0" y="2"/>
                </a:moveTo>
                <a:cubicBezTo>
                  <a:pt x="107" y="0"/>
                  <a:pt x="214" y="-1"/>
                  <a:pt x="322" y="0"/>
                </a:cubicBezTo>
                <a:cubicBezTo>
                  <a:pt x="6985" y="0"/>
                  <a:pt x="13276" y="3075"/>
                  <a:pt x="17368" y="8335"/>
                </a:cubicBezTo>
                <a:lnTo>
                  <a:pt x="322" y="21600"/>
                </a:lnTo>
                <a:close/>
              </a:path>
            </a:pathLst>
          </a:custGeom>
          <a:solidFill>
            <a:schemeClr val="bg2"/>
          </a:solidFill>
          <a:ln w="3175" cap="flat" cmpd="sng">
            <a:noFill/>
            <a:bevel/>
            <a:headEnd/>
            <a:tailEnd/>
          </a:ln>
        </p:spPr>
        <p:txBody>
          <a:bodyPr anchor="ctr"/>
          <a:lstStyle/>
          <a:p>
            <a:pPr defTabSz="910314" fontAlgn="auto">
              <a:spcBef>
                <a:spcPts val="0"/>
              </a:spcBef>
              <a:spcAft>
                <a:spcPts val="0"/>
              </a:spcAft>
              <a:defRPr/>
            </a:pPr>
            <a:endParaRPr lang="zh-CN" altLang="en-US" sz="1787">
              <a:solidFill>
                <a:srgbClr val="F8F8F8"/>
              </a:solidFill>
              <a:latin typeface="Arial"/>
              <a:ea typeface="微软雅黑"/>
            </a:endParaRPr>
          </a:p>
        </p:txBody>
      </p:sp>
      <p:sp>
        <p:nvSpPr>
          <p:cNvPr id="6" name="Arc 10"/>
          <p:cNvSpPr>
            <a:spLocks/>
          </p:cNvSpPr>
          <p:nvPr/>
        </p:nvSpPr>
        <p:spPr bwMode="auto">
          <a:xfrm rot="5400000">
            <a:off x="4207674" y="2247739"/>
            <a:ext cx="2088905" cy="1428936"/>
          </a:xfrm>
          <a:custGeom>
            <a:avLst/>
            <a:gdLst>
              <a:gd name="T0" fmla="*/ 0 w 31543"/>
              <a:gd name="T1" fmla="*/ 335358 h 21600"/>
              <a:gd name="T2" fmla="*/ 2220913 w 31543"/>
              <a:gd name="T3" fmla="*/ 680140 h 21600"/>
              <a:gd name="T4" fmla="*/ 953127 w 31543"/>
              <a:gd name="T5" fmla="*/ 1519237 h 21600"/>
              <a:gd name="T6" fmla="*/ 0 60000 65536"/>
              <a:gd name="T7" fmla="*/ 0 60000 65536"/>
              <a:gd name="T8" fmla="*/ 0 60000 65536"/>
              <a:gd name="T9" fmla="*/ 0 w 31543"/>
              <a:gd name="T10" fmla="*/ 0 h 21600"/>
              <a:gd name="T11" fmla="*/ 31543 w 31543"/>
              <a:gd name="T12" fmla="*/ 21600 h 21600"/>
            </a:gdLst>
            <a:ahLst/>
            <a:cxnLst>
              <a:cxn ang="T6">
                <a:pos x="T0" y="T1"/>
              </a:cxn>
              <a:cxn ang="T7">
                <a:pos x="T2" y="T3"/>
              </a:cxn>
              <a:cxn ang="T8">
                <a:pos x="T4" y="T5"/>
              </a:cxn>
            </a:cxnLst>
            <a:rect l="T9" t="T10" r="T11" b="T12"/>
            <a:pathLst>
              <a:path w="31543" h="21600" fill="none" extrusionOk="0">
                <a:moveTo>
                  <a:pt x="0" y="4768"/>
                </a:moveTo>
                <a:cubicBezTo>
                  <a:pt x="3837" y="1682"/>
                  <a:pt x="8613" y="-1"/>
                  <a:pt x="13537" y="0"/>
                </a:cubicBezTo>
                <a:cubicBezTo>
                  <a:pt x="20780" y="0"/>
                  <a:pt x="27542" y="3631"/>
                  <a:pt x="31543" y="9669"/>
                </a:cubicBezTo>
              </a:path>
              <a:path w="31543" h="21600" stroke="0" extrusionOk="0">
                <a:moveTo>
                  <a:pt x="0" y="4768"/>
                </a:moveTo>
                <a:cubicBezTo>
                  <a:pt x="3837" y="1682"/>
                  <a:pt x="8613" y="-1"/>
                  <a:pt x="13537" y="0"/>
                </a:cubicBezTo>
                <a:cubicBezTo>
                  <a:pt x="20780" y="0"/>
                  <a:pt x="27542" y="3631"/>
                  <a:pt x="31543" y="9669"/>
                </a:cubicBezTo>
                <a:lnTo>
                  <a:pt x="13537" y="21600"/>
                </a:lnTo>
                <a:close/>
              </a:path>
            </a:pathLst>
          </a:custGeom>
          <a:solidFill>
            <a:srgbClr val="D0006D"/>
          </a:solidFill>
          <a:ln>
            <a:noFill/>
          </a:ln>
          <a:extLst/>
        </p:spPr>
        <p:txBody>
          <a:bodyPr anchor="ctr"/>
          <a:lstStyle/>
          <a:p>
            <a:pPr defTabSz="909361"/>
            <a:endParaRPr lang="zh-CN" altLang="en-US" sz="1787">
              <a:solidFill>
                <a:prstClr val="black"/>
              </a:solidFill>
            </a:endParaRPr>
          </a:p>
        </p:txBody>
      </p:sp>
      <p:sp>
        <p:nvSpPr>
          <p:cNvPr id="7" name="Arc 11"/>
          <p:cNvSpPr>
            <a:spLocks/>
          </p:cNvSpPr>
          <p:nvPr/>
        </p:nvSpPr>
        <p:spPr bwMode="auto">
          <a:xfrm rot="9670427">
            <a:off x="4362960" y="2782284"/>
            <a:ext cx="771955" cy="1428937"/>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1"/>
          </a:solidFill>
          <a:ln w="3175" cap="flat" cmpd="sng">
            <a:noFill/>
            <a:bevel/>
            <a:headEnd/>
            <a:tailEnd/>
          </a:ln>
        </p:spPr>
        <p:txBody>
          <a:bodyPr anchor="ctr"/>
          <a:lstStyle/>
          <a:p>
            <a:pPr defTabSz="910314" fontAlgn="auto">
              <a:spcBef>
                <a:spcPts val="0"/>
              </a:spcBef>
              <a:spcAft>
                <a:spcPts val="0"/>
              </a:spcAft>
              <a:defRPr/>
            </a:pPr>
            <a:endParaRPr lang="zh-CN" altLang="en-US" sz="1787">
              <a:solidFill>
                <a:srgbClr val="F8F8F8"/>
              </a:solidFill>
              <a:latin typeface="Arial"/>
              <a:ea typeface="微软雅黑"/>
            </a:endParaRPr>
          </a:p>
        </p:txBody>
      </p:sp>
      <p:sp>
        <p:nvSpPr>
          <p:cNvPr id="30727" name="Oval 12"/>
          <p:cNvSpPr>
            <a:spLocks noChangeArrowheads="1"/>
          </p:cNvSpPr>
          <p:nvPr/>
        </p:nvSpPr>
        <p:spPr bwMode="auto">
          <a:xfrm>
            <a:off x="4044922" y="2340314"/>
            <a:ext cx="973528" cy="973528"/>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09361"/>
            <a:endParaRPr lang="zh-CN" altLang="en-US" sz="1787">
              <a:solidFill>
                <a:prstClr val="black"/>
              </a:solidFill>
              <a:ea typeface="微软雅黑" pitchFamily="34" charset="-122"/>
            </a:endParaRPr>
          </a:p>
        </p:txBody>
      </p:sp>
      <p:sp>
        <p:nvSpPr>
          <p:cNvPr id="9" name="Text Box 13"/>
          <p:cNvSpPr txBox="1">
            <a:spLocks noChangeArrowheads="1"/>
          </p:cNvSpPr>
          <p:nvPr/>
        </p:nvSpPr>
        <p:spPr bwMode="auto">
          <a:xfrm>
            <a:off x="3132612" y="2600120"/>
            <a:ext cx="845118"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hangingPunct="0">
              <a:spcBef>
                <a:spcPct val="50000"/>
              </a:spcBef>
            </a:pPr>
            <a:r>
              <a:rPr lang="en-US" altLang="zh-CN" sz="1787">
                <a:solidFill>
                  <a:srgbClr val="F8F8F8"/>
                </a:solidFill>
                <a:latin typeface="微软雅黑" pitchFamily="34" charset="-122"/>
              </a:rPr>
              <a:t>50%</a:t>
            </a:r>
          </a:p>
        </p:txBody>
      </p:sp>
      <p:sp>
        <p:nvSpPr>
          <p:cNvPr id="10" name="Text Box 14"/>
          <p:cNvSpPr txBox="1">
            <a:spLocks noChangeArrowheads="1"/>
          </p:cNvSpPr>
          <p:nvPr/>
        </p:nvSpPr>
        <p:spPr bwMode="auto">
          <a:xfrm>
            <a:off x="5018450" y="2768846"/>
            <a:ext cx="833173"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hangingPunct="0">
              <a:spcBef>
                <a:spcPct val="50000"/>
              </a:spcBef>
            </a:pPr>
            <a:r>
              <a:rPr lang="en-US" altLang="zh-CN" sz="1787">
                <a:solidFill>
                  <a:srgbClr val="F8F8F8"/>
                </a:solidFill>
                <a:latin typeface="微软雅黑" pitchFamily="34" charset="-122"/>
              </a:rPr>
              <a:t>24%</a:t>
            </a:r>
          </a:p>
        </p:txBody>
      </p:sp>
      <p:sp>
        <p:nvSpPr>
          <p:cNvPr id="11" name="Text Box 15"/>
          <p:cNvSpPr txBox="1">
            <a:spLocks noChangeArrowheads="1"/>
          </p:cNvSpPr>
          <p:nvPr/>
        </p:nvSpPr>
        <p:spPr bwMode="auto">
          <a:xfrm>
            <a:off x="4561549" y="1775906"/>
            <a:ext cx="656982"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hangingPunct="0">
              <a:spcBef>
                <a:spcPct val="50000"/>
              </a:spcBef>
            </a:pPr>
            <a:r>
              <a:rPr lang="en-US" altLang="zh-CN" sz="1787">
                <a:solidFill>
                  <a:srgbClr val="F8F8F8"/>
                </a:solidFill>
                <a:latin typeface="微软雅黑" pitchFamily="34" charset="-122"/>
              </a:rPr>
              <a:t>16%</a:t>
            </a:r>
          </a:p>
        </p:txBody>
      </p:sp>
      <p:sp>
        <p:nvSpPr>
          <p:cNvPr id="12" name="Text Box 16"/>
          <p:cNvSpPr txBox="1">
            <a:spLocks noChangeArrowheads="1"/>
          </p:cNvSpPr>
          <p:nvPr/>
        </p:nvSpPr>
        <p:spPr bwMode="auto">
          <a:xfrm>
            <a:off x="4560055" y="3621429"/>
            <a:ext cx="656982"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hangingPunct="0">
              <a:spcBef>
                <a:spcPct val="50000"/>
              </a:spcBef>
            </a:pPr>
            <a:r>
              <a:rPr lang="en-US" altLang="zh-CN" sz="1787">
                <a:solidFill>
                  <a:srgbClr val="F8F8F8"/>
                </a:solidFill>
                <a:latin typeface="微软雅黑" pitchFamily="34" charset="-122"/>
              </a:rPr>
              <a:t>10%</a:t>
            </a:r>
          </a:p>
        </p:txBody>
      </p:sp>
      <p:grpSp>
        <p:nvGrpSpPr>
          <p:cNvPr id="2" name="Group 17"/>
          <p:cNvGrpSpPr>
            <a:grpSpLocks/>
          </p:cNvGrpSpPr>
          <p:nvPr/>
        </p:nvGrpSpPr>
        <p:grpSpPr bwMode="auto">
          <a:xfrm>
            <a:off x="5597789" y="1118924"/>
            <a:ext cx="2584628" cy="907830"/>
            <a:chOff x="0" y="0"/>
            <a:chExt cx="4325" cy="1520"/>
          </a:xfrm>
        </p:grpSpPr>
        <p:sp>
          <p:nvSpPr>
            <p:cNvPr id="14" name="AutoShape 18"/>
            <p:cNvSpPr>
              <a:spLocks noChangeArrowheads="1"/>
            </p:cNvSpPr>
            <p:nvPr/>
          </p:nvSpPr>
          <p:spPr bwMode="auto">
            <a:xfrm>
              <a:off x="949" y="0"/>
              <a:ext cx="3376" cy="152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15" name="AutoShape 19"/>
            <p:cNvSpPr>
              <a:spLocks noChangeArrowheads="1"/>
            </p:cNvSpPr>
            <p:nvPr/>
          </p:nvSpPr>
          <p:spPr bwMode="auto">
            <a:xfrm>
              <a:off x="155" y="418"/>
              <a:ext cx="1509"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16" name="Arc 20"/>
            <p:cNvSpPr>
              <a:spLocks/>
            </p:cNvSpPr>
            <p:nvPr/>
          </p:nvSpPr>
          <p:spPr bwMode="auto">
            <a:xfrm>
              <a:off x="1142" y="480"/>
              <a:ext cx="430" cy="548"/>
            </a:xfrm>
            <a:custGeom>
              <a:avLst/>
              <a:gdLst>
                <a:gd name="G0" fmla="+- 0 0 0"/>
                <a:gd name="G1" fmla="+- 21600 0 0"/>
                <a:gd name="G2" fmla="+- 21600 0 0"/>
                <a:gd name="T0" fmla="*/ 0 w 17047"/>
                <a:gd name="T1" fmla="*/ 0 h 21600"/>
                <a:gd name="T2" fmla="*/ 17047 w 17047"/>
                <a:gd name="T3" fmla="*/ 8335 h 21600"/>
                <a:gd name="T4" fmla="*/ 0 w 17047"/>
                <a:gd name="T5" fmla="*/ 21600 h 21600"/>
              </a:gdLst>
              <a:ahLst/>
              <a:cxnLst>
                <a:cxn ang="0">
                  <a:pos x="T0" y="T1"/>
                </a:cxn>
                <a:cxn ang="0">
                  <a:pos x="T2" y="T3"/>
                </a:cxn>
                <a:cxn ang="0">
                  <a:pos x="T4" y="T5"/>
                </a:cxn>
              </a:cxnLst>
              <a:rect l="0" t="0" r="r" b="b"/>
              <a:pathLst>
                <a:path w="17047" h="21600" fill="none" extrusionOk="0">
                  <a:moveTo>
                    <a:pt x="-1" y="0"/>
                  </a:moveTo>
                  <a:cubicBezTo>
                    <a:pt x="6663" y="0"/>
                    <a:pt x="12954" y="3075"/>
                    <a:pt x="17046" y="8335"/>
                  </a:cubicBezTo>
                </a:path>
                <a:path w="17047" h="21600" stroke="0" extrusionOk="0">
                  <a:moveTo>
                    <a:pt x="-1" y="0"/>
                  </a:moveTo>
                  <a:cubicBezTo>
                    <a:pt x="6663" y="0"/>
                    <a:pt x="12954" y="3075"/>
                    <a:pt x="17046" y="8335"/>
                  </a:cubicBezTo>
                  <a:lnTo>
                    <a:pt x="0" y="21600"/>
                  </a:lnTo>
                  <a:close/>
                </a:path>
              </a:pathLst>
            </a:custGeom>
            <a:solidFill>
              <a:schemeClr val="bg2"/>
            </a:solidFill>
            <a:ln>
              <a:noFill/>
            </a:ln>
            <a:effectLst>
              <a:outerShdw dist="38100" algn="ctr" rotWithShape="0">
                <a:srgbClr val="C0C0C0">
                  <a:alpha val="50000"/>
                </a:srgbClr>
              </a:outerShdw>
            </a:effectLst>
            <a:ex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17" name="Text Box 21"/>
            <p:cNvSpPr txBox="1">
              <a:spLocks noChangeArrowheads="1"/>
            </p:cNvSpPr>
            <p:nvPr/>
          </p:nvSpPr>
          <p:spPr bwMode="auto">
            <a:xfrm>
              <a:off x="0" y="488"/>
              <a:ext cx="1289" cy="542"/>
            </a:xfrm>
            <a:prstGeom prst="rect">
              <a:avLst/>
            </a:prstGeom>
            <a:noFill/>
            <a:ln>
              <a:noFill/>
            </a:ln>
            <a:effectLst/>
            <a:extLst/>
          </p:spPr>
          <p:txBody>
            <a:bodyPr>
              <a:spAutoFit/>
            </a:bodyPr>
            <a:lstStyle/>
            <a:p>
              <a:pPr algn="ctr" defTabSz="910314" eaLnBrk="0" fontAlgn="auto" hangingPunct="0">
                <a:spcBef>
                  <a:spcPct val="50000"/>
                </a:spcBef>
                <a:spcAft>
                  <a:spcPts val="0"/>
                </a:spcAft>
                <a:defRPr/>
              </a:pPr>
              <a:r>
                <a:rPr lang="en-US" sz="1505" dirty="0">
                  <a:solidFill>
                    <a:srgbClr val="262626">
                      <a:lumMod val="75000"/>
                      <a:lumOff val="25000"/>
                    </a:srgbClr>
                  </a:solidFill>
                  <a:latin typeface="微软雅黑" pitchFamily="34" charset="-122"/>
                  <a:ea typeface="微软雅黑" pitchFamily="34" charset="-122"/>
                </a:rPr>
                <a:t>16%</a:t>
              </a:r>
            </a:p>
          </p:txBody>
        </p:sp>
        <p:sp>
          <p:nvSpPr>
            <p:cNvPr id="18" name="Rectangle 22"/>
            <p:cNvSpPr>
              <a:spLocks noChangeArrowheads="1"/>
            </p:cNvSpPr>
            <p:nvPr/>
          </p:nvSpPr>
          <p:spPr bwMode="auto">
            <a:xfrm>
              <a:off x="1682" y="35"/>
              <a:ext cx="2519" cy="591"/>
            </a:xfrm>
            <a:prstGeom prst="rect">
              <a:avLst/>
            </a:prstGeom>
            <a:noFill/>
            <a:ln>
              <a:noFill/>
            </a:ln>
            <a:effectLst/>
            <a:extLst/>
          </p:spPr>
          <p:txBody>
            <a:bodyPr>
              <a:spAutoFit/>
            </a:bodyPr>
            <a:lstStyle/>
            <a:p>
              <a:pPr algn="r" defTabSz="910314" eaLnBrk="0" fontAlgn="auto" hangingPunct="0">
                <a:spcBef>
                  <a:spcPts val="0"/>
                </a:spcBef>
                <a:spcAft>
                  <a:spcPts val="0"/>
                </a:spcAft>
                <a:defRPr/>
              </a:pPr>
              <a:r>
                <a:rPr lang="zh-CN" altLang="en-US" sz="1693" b="1" dirty="0">
                  <a:solidFill>
                    <a:srgbClr val="262626">
                      <a:lumMod val="75000"/>
                      <a:lumOff val="25000"/>
                    </a:srgbClr>
                  </a:solidFill>
                  <a:latin typeface="微软雅黑" pitchFamily="34" charset="-122"/>
                  <a:ea typeface="微软雅黑" pitchFamily="34" charset="-122"/>
                </a:rPr>
                <a:t>区域二</a:t>
              </a:r>
            </a:p>
          </p:txBody>
        </p:sp>
        <p:sp>
          <p:nvSpPr>
            <p:cNvPr id="19" name="Text Box 23"/>
            <p:cNvSpPr txBox="1">
              <a:spLocks noChangeArrowheads="1"/>
            </p:cNvSpPr>
            <p:nvPr/>
          </p:nvSpPr>
          <p:spPr bwMode="auto">
            <a:xfrm>
              <a:off x="1589" y="613"/>
              <a:ext cx="2711" cy="833"/>
            </a:xfrm>
            <a:prstGeom prst="rect">
              <a:avLst/>
            </a:prstGeom>
            <a:noFill/>
            <a:ln>
              <a:noFill/>
            </a:ln>
            <a:effectLst/>
            <a:extLst/>
          </p:spPr>
          <p:txBody>
            <a:bodyPr>
              <a:spAutoFit/>
            </a:bodyPr>
            <a:lstStyle/>
            <a:p>
              <a:pPr defTabSz="910314" fontAlgn="auto">
                <a:spcBef>
                  <a:spcPts val="0"/>
                </a:spcBef>
                <a:spcAft>
                  <a:spcPts val="0"/>
                </a:spcAft>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grpSp>
        <p:nvGrpSpPr>
          <p:cNvPr id="13" name="Group 24"/>
          <p:cNvGrpSpPr>
            <a:grpSpLocks/>
          </p:cNvGrpSpPr>
          <p:nvPr/>
        </p:nvGrpSpPr>
        <p:grpSpPr bwMode="auto">
          <a:xfrm>
            <a:off x="5588830" y="3628896"/>
            <a:ext cx="2577163" cy="934707"/>
            <a:chOff x="0" y="0"/>
            <a:chExt cx="4315" cy="1565"/>
          </a:xfrm>
        </p:grpSpPr>
        <p:sp>
          <p:nvSpPr>
            <p:cNvPr id="21" name="AutoShape 25"/>
            <p:cNvSpPr>
              <a:spLocks noChangeArrowheads="1"/>
            </p:cNvSpPr>
            <p:nvPr/>
          </p:nvSpPr>
          <p:spPr bwMode="auto">
            <a:xfrm>
              <a:off x="940" y="0"/>
              <a:ext cx="3375" cy="156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22" name="AutoShape 26"/>
            <p:cNvSpPr>
              <a:spLocks noChangeArrowheads="1"/>
            </p:cNvSpPr>
            <p:nvPr/>
          </p:nvSpPr>
          <p:spPr bwMode="auto">
            <a:xfrm>
              <a:off x="142" y="472"/>
              <a:ext cx="1513"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23" name="Arc 27"/>
            <p:cNvSpPr>
              <a:spLocks/>
            </p:cNvSpPr>
            <p:nvPr/>
          </p:nvSpPr>
          <p:spPr bwMode="auto">
            <a:xfrm rot="5400000">
              <a:off x="987" y="600"/>
              <a:ext cx="575" cy="400"/>
            </a:xfrm>
            <a:custGeom>
              <a:avLst/>
              <a:gdLst>
                <a:gd name="G0" fmla="+- 13148 0 0"/>
                <a:gd name="G1" fmla="+- 21600 0 0"/>
                <a:gd name="G2" fmla="+- 21600 0 0"/>
                <a:gd name="T0" fmla="*/ 0 w 31154"/>
                <a:gd name="T1" fmla="*/ 4462 h 21600"/>
                <a:gd name="T2" fmla="*/ 31154 w 31154"/>
                <a:gd name="T3" fmla="*/ 9670 h 21600"/>
                <a:gd name="T4" fmla="*/ 13148 w 31154"/>
                <a:gd name="T5" fmla="*/ 21600 h 21600"/>
              </a:gdLst>
              <a:ahLst/>
              <a:cxnLst>
                <a:cxn ang="0">
                  <a:pos x="T0" y="T1"/>
                </a:cxn>
                <a:cxn ang="0">
                  <a:pos x="T2" y="T3"/>
                </a:cxn>
                <a:cxn ang="0">
                  <a:pos x="T4" y="T5"/>
                </a:cxn>
              </a:cxnLst>
              <a:rect l="0" t="0" r="r" b="b"/>
              <a:pathLst>
                <a:path w="31154" h="21600" fill="none" extrusionOk="0">
                  <a:moveTo>
                    <a:pt x="0" y="4462"/>
                  </a:moveTo>
                  <a:cubicBezTo>
                    <a:pt x="3772" y="1568"/>
                    <a:pt x="8393" y="-1"/>
                    <a:pt x="13148" y="0"/>
                  </a:cubicBezTo>
                  <a:cubicBezTo>
                    <a:pt x="20391" y="0"/>
                    <a:pt x="27153" y="3631"/>
                    <a:pt x="31154" y="9669"/>
                  </a:cubicBezTo>
                </a:path>
                <a:path w="31154" h="21600" stroke="0" extrusionOk="0">
                  <a:moveTo>
                    <a:pt x="0" y="4462"/>
                  </a:moveTo>
                  <a:cubicBezTo>
                    <a:pt x="3772" y="1568"/>
                    <a:pt x="8393" y="-1"/>
                    <a:pt x="13148" y="0"/>
                  </a:cubicBezTo>
                  <a:cubicBezTo>
                    <a:pt x="20391" y="0"/>
                    <a:pt x="27153" y="3631"/>
                    <a:pt x="31154" y="9669"/>
                  </a:cubicBezTo>
                  <a:lnTo>
                    <a:pt x="13148" y="21600"/>
                  </a:lnTo>
                  <a:close/>
                </a:path>
              </a:pathLst>
            </a:custGeom>
            <a:solidFill>
              <a:srgbClr val="D0006D"/>
            </a:solidFill>
            <a:ln>
              <a:noFill/>
            </a:ln>
            <a:effectLst>
              <a:outerShdw dist="56796" dir="1593903" algn="ctr" rotWithShape="0">
                <a:srgbClr val="C0C0C0">
                  <a:alpha val="50000"/>
                </a:srgbClr>
              </a:outerShdw>
            </a:effectLst>
            <a:ex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24" name="Text Box 28"/>
            <p:cNvSpPr txBox="1">
              <a:spLocks noChangeArrowheads="1"/>
            </p:cNvSpPr>
            <p:nvPr/>
          </p:nvSpPr>
          <p:spPr bwMode="auto">
            <a:xfrm>
              <a:off x="0" y="535"/>
              <a:ext cx="1290" cy="542"/>
            </a:xfrm>
            <a:prstGeom prst="rect">
              <a:avLst/>
            </a:prstGeom>
            <a:noFill/>
            <a:ln>
              <a:noFill/>
            </a:ln>
            <a:effectLst/>
            <a:extLst/>
          </p:spPr>
          <p:txBody>
            <a:bodyPr>
              <a:spAutoFit/>
            </a:bodyPr>
            <a:lstStyle/>
            <a:p>
              <a:pPr algn="ctr" defTabSz="910314" eaLnBrk="0" fontAlgn="auto" hangingPunct="0">
                <a:spcBef>
                  <a:spcPct val="50000"/>
                </a:spcBef>
                <a:spcAft>
                  <a:spcPts val="0"/>
                </a:spcAft>
                <a:defRPr/>
              </a:pPr>
              <a:r>
                <a:rPr lang="en-US" sz="1505">
                  <a:solidFill>
                    <a:srgbClr val="262626">
                      <a:lumMod val="75000"/>
                      <a:lumOff val="25000"/>
                    </a:srgbClr>
                  </a:solidFill>
                  <a:latin typeface="微软雅黑" pitchFamily="34" charset="-122"/>
                  <a:ea typeface="微软雅黑" pitchFamily="34" charset="-122"/>
                </a:rPr>
                <a:t>24%</a:t>
              </a:r>
            </a:p>
          </p:txBody>
        </p:sp>
        <p:sp>
          <p:nvSpPr>
            <p:cNvPr id="26" name="Rectangle 29"/>
            <p:cNvSpPr>
              <a:spLocks noChangeArrowheads="1"/>
            </p:cNvSpPr>
            <p:nvPr/>
          </p:nvSpPr>
          <p:spPr bwMode="auto">
            <a:xfrm>
              <a:off x="1645" y="57"/>
              <a:ext cx="2545" cy="591"/>
            </a:xfrm>
            <a:prstGeom prst="rect">
              <a:avLst/>
            </a:prstGeom>
            <a:noFill/>
            <a:ln>
              <a:noFill/>
            </a:ln>
            <a:effectLst/>
            <a:extLst/>
          </p:spPr>
          <p:txBody>
            <a:bodyPr>
              <a:spAutoFit/>
            </a:bodyPr>
            <a:lstStyle/>
            <a:p>
              <a:pPr algn="r" defTabSz="910314" eaLnBrk="0" fontAlgn="auto" hangingPunct="0">
                <a:spcBef>
                  <a:spcPts val="0"/>
                </a:spcBef>
                <a:spcAft>
                  <a:spcPts val="0"/>
                </a:spcAft>
                <a:defRPr/>
              </a:pPr>
              <a:r>
                <a:rPr lang="zh-CN" altLang="en-US" sz="1693" b="1" dirty="0">
                  <a:solidFill>
                    <a:srgbClr val="262626">
                      <a:lumMod val="75000"/>
                      <a:lumOff val="25000"/>
                    </a:srgbClr>
                  </a:solidFill>
                  <a:latin typeface="Arial"/>
                  <a:ea typeface="微软雅黑" pitchFamily="34" charset="-122"/>
                </a:rPr>
                <a:t>区域三</a:t>
              </a:r>
              <a:endParaRPr lang="en-US" sz="1129" b="1" dirty="0">
                <a:solidFill>
                  <a:srgbClr val="262626">
                    <a:lumMod val="75000"/>
                    <a:lumOff val="25000"/>
                  </a:srgbClr>
                </a:solidFill>
                <a:latin typeface="Arial"/>
                <a:ea typeface="微软雅黑"/>
              </a:endParaRPr>
            </a:p>
          </p:txBody>
        </p:sp>
        <p:sp>
          <p:nvSpPr>
            <p:cNvPr id="27" name="Text Box 30"/>
            <p:cNvSpPr txBox="1">
              <a:spLocks noChangeArrowheads="1"/>
            </p:cNvSpPr>
            <p:nvPr/>
          </p:nvSpPr>
          <p:spPr bwMode="auto">
            <a:xfrm>
              <a:off x="1605" y="650"/>
              <a:ext cx="2710" cy="833"/>
            </a:xfrm>
            <a:prstGeom prst="rect">
              <a:avLst/>
            </a:prstGeom>
            <a:noFill/>
            <a:ln>
              <a:noFill/>
            </a:ln>
            <a:effectLst/>
            <a:extLst/>
          </p:spPr>
          <p:txBody>
            <a:bodyPr>
              <a:spAutoFit/>
            </a:bodyPr>
            <a:lstStyle/>
            <a:p>
              <a:pPr defTabSz="910314" fontAlgn="auto">
                <a:spcBef>
                  <a:spcPts val="0"/>
                </a:spcBef>
                <a:spcAft>
                  <a:spcPts val="0"/>
                </a:spcAft>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grpSp>
        <p:nvGrpSpPr>
          <p:cNvPr id="20" name="Group 31"/>
          <p:cNvGrpSpPr>
            <a:grpSpLocks/>
          </p:cNvGrpSpPr>
          <p:nvPr/>
        </p:nvGrpSpPr>
        <p:grpSpPr bwMode="auto">
          <a:xfrm>
            <a:off x="836159" y="3630388"/>
            <a:ext cx="2593588" cy="973528"/>
            <a:chOff x="0" y="0"/>
            <a:chExt cx="4343" cy="1630"/>
          </a:xfrm>
        </p:grpSpPr>
        <p:sp>
          <p:nvSpPr>
            <p:cNvPr id="29" name="AutoShape 32"/>
            <p:cNvSpPr>
              <a:spLocks noChangeArrowheads="1"/>
            </p:cNvSpPr>
            <p:nvPr/>
          </p:nvSpPr>
          <p:spPr bwMode="auto">
            <a:xfrm>
              <a:off x="0" y="0"/>
              <a:ext cx="3375" cy="163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30" name="AutoShape 33"/>
            <p:cNvSpPr>
              <a:spLocks noChangeArrowheads="1"/>
            </p:cNvSpPr>
            <p:nvPr/>
          </p:nvSpPr>
          <p:spPr bwMode="auto">
            <a:xfrm>
              <a:off x="2775" y="450"/>
              <a:ext cx="1568" cy="718"/>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31" name="Arc 34"/>
            <p:cNvSpPr>
              <a:spLocks/>
            </p:cNvSpPr>
            <p:nvPr/>
          </p:nvSpPr>
          <p:spPr bwMode="auto">
            <a:xfrm rot="9670427">
              <a:off x="3800" y="493"/>
              <a:ext cx="325" cy="560"/>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1"/>
            </a:solidFill>
            <a:ln w="9525" cap="flat" cmpd="sng">
              <a:noFill/>
              <a:miter lim="800000"/>
              <a:headEnd/>
              <a:tailEnd/>
            </a:ln>
            <a:effectLst>
              <a:outerShdw dist="52363" dir="842175" algn="ctr" rotWithShape="0">
                <a:srgbClr val="C0C0C0">
                  <a:alpha val="50000"/>
                </a:srgbClr>
              </a:outerShdw>
            </a:effec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32" name="Text Box 35"/>
            <p:cNvSpPr txBox="1">
              <a:spLocks noChangeArrowheads="1"/>
            </p:cNvSpPr>
            <p:nvPr/>
          </p:nvSpPr>
          <p:spPr bwMode="auto">
            <a:xfrm>
              <a:off x="2820" y="523"/>
              <a:ext cx="980" cy="542"/>
            </a:xfrm>
            <a:prstGeom prst="rect">
              <a:avLst/>
            </a:prstGeom>
            <a:noFill/>
            <a:ln>
              <a:noFill/>
            </a:ln>
            <a:effectLst/>
            <a:extLst/>
          </p:spPr>
          <p:txBody>
            <a:bodyPr>
              <a:spAutoFit/>
            </a:bodyPr>
            <a:lstStyle/>
            <a:p>
              <a:pPr algn="ctr" defTabSz="910314" eaLnBrk="0" fontAlgn="auto" hangingPunct="0">
                <a:spcBef>
                  <a:spcPct val="50000"/>
                </a:spcBef>
                <a:spcAft>
                  <a:spcPts val="0"/>
                </a:spcAft>
                <a:defRPr/>
              </a:pPr>
              <a:r>
                <a:rPr lang="en-US" sz="1505" b="1">
                  <a:solidFill>
                    <a:srgbClr val="262626">
                      <a:lumMod val="75000"/>
                      <a:lumOff val="25000"/>
                    </a:srgbClr>
                  </a:solidFill>
                  <a:latin typeface="Arial"/>
                  <a:ea typeface="微软雅黑"/>
                </a:rPr>
                <a:t>10%</a:t>
              </a:r>
            </a:p>
          </p:txBody>
        </p:sp>
        <p:sp>
          <p:nvSpPr>
            <p:cNvPr id="33" name="Rectangle 36"/>
            <p:cNvSpPr>
              <a:spLocks noChangeArrowheads="1"/>
            </p:cNvSpPr>
            <p:nvPr/>
          </p:nvSpPr>
          <p:spPr bwMode="auto">
            <a:xfrm>
              <a:off x="95" y="115"/>
              <a:ext cx="3033" cy="591"/>
            </a:xfrm>
            <a:prstGeom prst="rect">
              <a:avLst/>
            </a:prstGeom>
            <a:noFill/>
            <a:ln>
              <a:noFill/>
            </a:ln>
            <a:effectLst/>
            <a:extLst/>
          </p:spPr>
          <p:txBody>
            <a:bodyPr>
              <a:spAutoFit/>
            </a:bodyPr>
            <a:lstStyle/>
            <a:p>
              <a:pPr defTabSz="910314" eaLnBrk="0" fontAlgn="auto" hangingPunct="0">
                <a:spcBef>
                  <a:spcPts val="0"/>
                </a:spcBef>
                <a:spcAft>
                  <a:spcPts val="0"/>
                </a:spcAft>
                <a:defRPr/>
              </a:pPr>
              <a:r>
                <a:rPr lang="zh-CN" altLang="en-US" sz="1693" b="1" dirty="0">
                  <a:solidFill>
                    <a:srgbClr val="262626">
                      <a:lumMod val="75000"/>
                      <a:lumOff val="25000"/>
                    </a:srgbClr>
                  </a:solidFill>
                  <a:latin typeface="微软雅黑" pitchFamily="34" charset="-122"/>
                  <a:ea typeface="微软雅黑" pitchFamily="34" charset="-122"/>
                </a:rPr>
                <a:t>区域四</a:t>
              </a:r>
              <a:endParaRPr lang="en-US" sz="941" b="1" dirty="0">
                <a:solidFill>
                  <a:srgbClr val="262626">
                    <a:lumMod val="75000"/>
                    <a:lumOff val="25000"/>
                  </a:srgbClr>
                </a:solidFill>
                <a:latin typeface="Arial"/>
                <a:ea typeface="微软雅黑"/>
              </a:endParaRPr>
            </a:p>
          </p:txBody>
        </p:sp>
        <p:sp>
          <p:nvSpPr>
            <p:cNvPr id="34" name="Text Box 37"/>
            <p:cNvSpPr txBox="1">
              <a:spLocks noChangeArrowheads="1"/>
            </p:cNvSpPr>
            <p:nvPr/>
          </p:nvSpPr>
          <p:spPr bwMode="auto">
            <a:xfrm>
              <a:off x="113" y="648"/>
              <a:ext cx="2710" cy="833"/>
            </a:xfrm>
            <a:prstGeom prst="rect">
              <a:avLst/>
            </a:prstGeom>
            <a:noFill/>
            <a:ln>
              <a:noFill/>
            </a:ln>
            <a:effectLst/>
            <a:extLst/>
          </p:spPr>
          <p:txBody>
            <a:bodyPr>
              <a:spAutoFit/>
            </a:bodyPr>
            <a:lstStyle/>
            <a:p>
              <a:pPr defTabSz="910314" fontAlgn="auto">
                <a:spcBef>
                  <a:spcPts val="0"/>
                </a:spcBef>
                <a:spcAft>
                  <a:spcPts val="0"/>
                </a:spcAft>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grpSp>
        <p:nvGrpSpPr>
          <p:cNvPr id="25" name="Group 38"/>
          <p:cNvGrpSpPr>
            <a:grpSpLocks/>
          </p:cNvGrpSpPr>
          <p:nvPr/>
        </p:nvGrpSpPr>
        <p:grpSpPr bwMode="auto">
          <a:xfrm>
            <a:off x="882448" y="1096527"/>
            <a:ext cx="2599559" cy="928734"/>
            <a:chOff x="0" y="0"/>
            <a:chExt cx="4352" cy="1555"/>
          </a:xfrm>
        </p:grpSpPr>
        <p:sp>
          <p:nvSpPr>
            <p:cNvPr id="36" name="AutoShape 39"/>
            <p:cNvSpPr>
              <a:spLocks noChangeArrowheads="1"/>
            </p:cNvSpPr>
            <p:nvPr/>
          </p:nvSpPr>
          <p:spPr bwMode="auto">
            <a:xfrm>
              <a:off x="0" y="0"/>
              <a:ext cx="3375" cy="155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37" name="AutoShape 40"/>
            <p:cNvSpPr>
              <a:spLocks noChangeArrowheads="1"/>
            </p:cNvSpPr>
            <p:nvPr/>
          </p:nvSpPr>
          <p:spPr bwMode="auto">
            <a:xfrm>
              <a:off x="2742" y="402"/>
              <a:ext cx="1610" cy="770"/>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38" name="Arc 41"/>
            <p:cNvSpPr>
              <a:spLocks/>
            </p:cNvSpPr>
            <p:nvPr/>
          </p:nvSpPr>
          <p:spPr bwMode="auto">
            <a:xfrm rot="5400000" flipH="1" flipV="1">
              <a:off x="3610" y="610"/>
              <a:ext cx="660" cy="340"/>
            </a:xfrm>
            <a:custGeom>
              <a:avLst/>
              <a:gdLst>
                <a:gd name="G0" fmla="+- 21600 0 0"/>
                <a:gd name="G1" fmla="+- 21600 0 0"/>
                <a:gd name="G2" fmla="+- 21600 0 0"/>
                <a:gd name="T0" fmla="*/ 8 w 43200"/>
                <a:gd name="T1" fmla="*/ 22192 h 22192"/>
                <a:gd name="T2" fmla="*/ 43199 w 43200"/>
                <a:gd name="T3" fmla="*/ 21801 h 22192"/>
                <a:gd name="T4" fmla="*/ 21600 w 43200"/>
                <a:gd name="T5" fmla="*/ 21600 h 22192"/>
              </a:gdLst>
              <a:ahLst/>
              <a:cxnLst>
                <a:cxn ang="0">
                  <a:pos x="T0" y="T1"/>
                </a:cxn>
                <a:cxn ang="0">
                  <a:pos x="T2" y="T3"/>
                </a:cxn>
                <a:cxn ang="0">
                  <a:pos x="T4" y="T5"/>
                </a:cxn>
              </a:cxnLst>
              <a:rect l="0" t="0" r="r" b="b"/>
              <a:pathLst>
                <a:path w="43200" h="22192" fill="none"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path>
                <a:path w="43200" h="22192" stroke="0"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lnTo>
                    <a:pt x="21600" y="21600"/>
                  </a:lnTo>
                  <a:close/>
                </a:path>
              </a:pathLst>
            </a:custGeom>
            <a:solidFill>
              <a:schemeClr val="tx2"/>
            </a:solidFill>
            <a:ln>
              <a:noFill/>
            </a:ln>
            <a:effectLst/>
            <a:extLst/>
          </p:spPr>
          <p:txBody>
            <a:bodyPr wrap="none" anchor="ctr"/>
            <a:lstStyle/>
            <a:p>
              <a:pPr defTabSz="910314" fontAlgn="auto">
                <a:spcBef>
                  <a:spcPts val="0"/>
                </a:spcBef>
                <a:spcAft>
                  <a:spcPts val="0"/>
                </a:spcAft>
                <a:defRPr/>
              </a:pPr>
              <a:endParaRPr lang="zh-CN" altLang="en-US" sz="1787">
                <a:solidFill>
                  <a:srgbClr val="262626">
                    <a:lumMod val="75000"/>
                    <a:lumOff val="25000"/>
                  </a:srgbClr>
                </a:solidFill>
                <a:latin typeface="Arial"/>
                <a:ea typeface="微软雅黑"/>
              </a:endParaRPr>
            </a:p>
          </p:txBody>
        </p:sp>
        <p:sp>
          <p:nvSpPr>
            <p:cNvPr id="39" name="Text Box 42"/>
            <p:cNvSpPr txBox="1">
              <a:spLocks noChangeArrowheads="1"/>
            </p:cNvSpPr>
            <p:nvPr/>
          </p:nvSpPr>
          <p:spPr bwMode="auto">
            <a:xfrm>
              <a:off x="2742" y="545"/>
              <a:ext cx="1027" cy="542"/>
            </a:xfrm>
            <a:prstGeom prst="rect">
              <a:avLst/>
            </a:prstGeom>
            <a:noFill/>
            <a:ln>
              <a:noFill/>
            </a:ln>
            <a:effectLst/>
            <a:extLst/>
          </p:spPr>
          <p:txBody>
            <a:bodyPr>
              <a:spAutoFit/>
            </a:bodyPr>
            <a:lstStyle/>
            <a:p>
              <a:pPr algn="ctr" defTabSz="910314" eaLnBrk="0" fontAlgn="auto" hangingPunct="0">
                <a:spcBef>
                  <a:spcPct val="50000"/>
                </a:spcBef>
                <a:spcAft>
                  <a:spcPts val="0"/>
                </a:spcAft>
                <a:defRPr/>
              </a:pPr>
              <a:r>
                <a:rPr lang="en-US" sz="1505">
                  <a:solidFill>
                    <a:srgbClr val="262626">
                      <a:lumMod val="75000"/>
                      <a:lumOff val="25000"/>
                    </a:srgbClr>
                  </a:solidFill>
                  <a:latin typeface="微软雅黑" pitchFamily="34" charset="-122"/>
                  <a:ea typeface="微软雅黑" pitchFamily="34" charset="-122"/>
                </a:rPr>
                <a:t>50%</a:t>
              </a:r>
            </a:p>
          </p:txBody>
        </p:sp>
        <p:sp>
          <p:nvSpPr>
            <p:cNvPr id="40" name="Rectangle 43"/>
            <p:cNvSpPr>
              <a:spLocks noChangeArrowheads="1"/>
            </p:cNvSpPr>
            <p:nvPr/>
          </p:nvSpPr>
          <p:spPr bwMode="auto">
            <a:xfrm>
              <a:off x="107" y="72"/>
              <a:ext cx="2750" cy="591"/>
            </a:xfrm>
            <a:prstGeom prst="rect">
              <a:avLst/>
            </a:prstGeom>
            <a:noFill/>
            <a:ln>
              <a:noFill/>
            </a:ln>
            <a:effectLst/>
            <a:extLst/>
          </p:spPr>
          <p:txBody>
            <a:bodyPr>
              <a:spAutoFit/>
            </a:bodyPr>
            <a:lstStyle/>
            <a:p>
              <a:pPr defTabSz="910314" eaLnBrk="0" fontAlgn="auto" hangingPunct="0">
                <a:spcBef>
                  <a:spcPts val="0"/>
                </a:spcBef>
                <a:spcAft>
                  <a:spcPts val="0"/>
                </a:spcAft>
                <a:defRPr/>
              </a:pPr>
              <a:r>
                <a:rPr lang="zh-CN" altLang="en-US" sz="1693" b="1" dirty="0">
                  <a:solidFill>
                    <a:srgbClr val="262626">
                      <a:lumMod val="75000"/>
                      <a:lumOff val="25000"/>
                    </a:srgbClr>
                  </a:solidFill>
                  <a:latin typeface="微软雅黑" pitchFamily="34" charset="-122"/>
                  <a:ea typeface="微软雅黑" pitchFamily="34" charset="-122"/>
                </a:rPr>
                <a:t>区域一</a:t>
              </a:r>
              <a:endParaRPr lang="en-US" sz="1129" b="1" dirty="0">
                <a:solidFill>
                  <a:srgbClr val="262626">
                    <a:lumMod val="75000"/>
                    <a:lumOff val="25000"/>
                  </a:srgbClr>
                </a:solidFill>
                <a:latin typeface="Arial"/>
                <a:ea typeface="微软雅黑"/>
              </a:endParaRPr>
            </a:p>
          </p:txBody>
        </p:sp>
        <p:sp>
          <p:nvSpPr>
            <p:cNvPr id="41" name="Text Box 44"/>
            <p:cNvSpPr txBox="1">
              <a:spLocks noChangeArrowheads="1"/>
            </p:cNvSpPr>
            <p:nvPr/>
          </p:nvSpPr>
          <p:spPr bwMode="auto">
            <a:xfrm>
              <a:off x="35" y="545"/>
              <a:ext cx="2710" cy="833"/>
            </a:xfrm>
            <a:prstGeom prst="rect">
              <a:avLst/>
            </a:prstGeom>
            <a:noFill/>
            <a:ln>
              <a:noFill/>
            </a:ln>
            <a:effectLst/>
            <a:extLst/>
          </p:spPr>
          <p:txBody>
            <a:bodyPr>
              <a:spAutoFit/>
            </a:bodyPr>
            <a:lstStyle/>
            <a:p>
              <a:pPr defTabSz="910314" fontAlgn="auto">
                <a:spcBef>
                  <a:spcPts val="0"/>
                </a:spcBef>
                <a:spcAft>
                  <a:spcPts val="0"/>
                </a:spcAft>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spTree>
    <p:extLst>
      <p:ext uri="{BB962C8B-B14F-4D97-AF65-F5344CB8AC3E}">
        <p14:creationId xmlns:p14="http://schemas.microsoft.com/office/powerpoint/2010/main" val="2081697154"/>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500"/>
                                        <p:tgtEl>
                                          <p:spTgt spid="5"/>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trips(downLeft)">
                                      <p:cBhvr>
                                        <p:cTn id="13" dur="500"/>
                                        <p:tgtEl>
                                          <p:spTgt spid="6"/>
                                        </p:tgtEl>
                                      </p:cBhvr>
                                    </p:animEffect>
                                  </p:childTnLst>
                                </p:cTn>
                              </p:par>
                              <p:par>
                                <p:cTn id="14" presetID="18" presetClass="entr" presetSubtype="1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Left)">
                                      <p:cBhvr>
                                        <p:cTn id="16" dur="500"/>
                                        <p:tgtEl>
                                          <p:spTgt spid="7"/>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30727"/>
                                        </p:tgtEl>
                                        <p:attrNameLst>
                                          <p:attrName>style.visibility</p:attrName>
                                        </p:attrNameLst>
                                      </p:cBhvr>
                                      <p:to>
                                        <p:strVal val="visible"/>
                                      </p:to>
                                    </p:set>
                                    <p:animEffect transition="in" filter="strips(downLeft)">
                                      <p:cBhvr>
                                        <p:cTn id="19" dur="500"/>
                                        <p:tgtEl>
                                          <p:spTgt spid="30727"/>
                                        </p:tgtEl>
                                      </p:cBhvr>
                                    </p:animEffect>
                                  </p:childTnLst>
                                </p:cTn>
                              </p:par>
                            </p:childTnLst>
                          </p:cTn>
                        </p:par>
                        <p:par>
                          <p:cTn id="20" fill="hold" nodeType="afterGroup">
                            <p:stCondLst>
                              <p:cond delay="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0"/>
                                        </p:tgtEl>
                                        <p:attrNameLst>
                                          <p:attrName>ppt_y</p:attrName>
                                        </p:attrNameLst>
                                      </p:cBhvr>
                                      <p:tavLst>
                                        <p:tav tm="0">
                                          <p:val>
                                            <p:strVal val="#ppt_y"/>
                                          </p:val>
                                        </p:tav>
                                        <p:tav tm="100000">
                                          <p:val>
                                            <p:strVal val="#ppt_y"/>
                                          </p:val>
                                        </p:tav>
                                      </p:tavLst>
                                    </p:anim>
                                    <p:anim calcmode="lin" valueType="num">
                                      <p:cBhvr>
                                        <p:cTn id="2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p:tgtEl>
                                          <p:spTgt spid="10"/>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2"/>
                                        </p:tgtEl>
                                        <p:attrNameLst>
                                          <p:attrName>ppt_y</p:attrName>
                                        </p:attrNameLst>
                                      </p:cBhvr>
                                      <p:tavLst>
                                        <p:tav tm="0">
                                          <p:val>
                                            <p:strVal val="#ppt_y"/>
                                          </p:val>
                                        </p:tav>
                                        <p:tav tm="100000">
                                          <p:val>
                                            <p:strVal val="#ppt_y"/>
                                          </p:val>
                                        </p:tav>
                                      </p:tavLst>
                                    </p:anim>
                                    <p:anim calcmode="lin" valueType="num">
                                      <p:cBhvr>
                                        <p:cTn id="3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p:tgtEl>
                                          <p:spTgt spid="12"/>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p:tgtEl>
                                          <p:spTgt spid="11"/>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
                                        </p:tgtEl>
                                        <p:attrNameLst>
                                          <p:attrName>ppt_y</p:attrName>
                                        </p:attrNameLst>
                                      </p:cBhvr>
                                      <p:tavLst>
                                        <p:tav tm="0">
                                          <p:val>
                                            <p:strVal val="#ppt_y"/>
                                          </p:val>
                                        </p:tav>
                                        <p:tav tm="100000">
                                          <p:val>
                                            <p:strVal val="#ppt_y"/>
                                          </p:val>
                                        </p:tav>
                                      </p:tavLst>
                                    </p:anim>
                                    <p:anim calcmode="lin" valueType="num">
                                      <p:cBhvr>
                                        <p:cTn id="4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p:tgtEl>
                                          <p:spTgt spid="9"/>
                                        </p:tgtEl>
                                      </p:cBhvr>
                                    </p:animEffect>
                                  </p:childTnLst>
                                </p:cTn>
                              </p:par>
                            </p:childTnLst>
                          </p:cTn>
                        </p:par>
                        <p:par>
                          <p:cTn id="49" fill="hold" nodeType="afterGroup">
                            <p:stCondLst>
                              <p:cond delay="1100"/>
                            </p:stCondLst>
                            <p:childTnLst>
                              <p:par>
                                <p:cTn id="50" presetID="2" presetClass="entr" presetSubtype="2"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1+#ppt_w/2"/>
                                          </p:val>
                                        </p:tav>
                                        <p:tav tm="100000">
                                          <p:val>
                                            <p:strVal val="#ppt_x"/>
                                          </p:val>
                                        </p:tav>
                                      </p:tavLst>
                                    </p:anim>
                                    <p:anim calcmode="lin" valueType="num">
                                      <p:cBhvr additive="base">
                                        <p:cTn id="53" dur="500" fill="hold"/>
                                        <p:tgtEl>
                                          <p:spTgt spid="13"/>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1600"/>
                            </p:stCondLst>
                            <p:childTnLst>
                              <p:par>
                                <p:cTn id="55" presetID="2" presetClass="entr" presetSubtype="2"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additive="base">
                                        <p:cTn id="57" dur="500" fill="hold"/>
                                        <p:tgtEl>
                                          <p:spTgt spid="2"/>
                                        </p:tgtEl>
                                        <p:attrNameLst>
                                          <p:attrName>ppt_x</p:attrName>
                                        </p:attrNameLst>
                                      </p:cBhvr>
                                      <p:tavLst>
                                        <p:tav tm="0">
                                          <p:val>
                                            <p:strVal val="1+#ppt_w/2"/>
                                          </p:val>
                                        </p:tav>
                                        <p:tav tm="100000">
                                          <p:val>
                                            <p:strVal val="#ppt_x"/>
                                          </p:val>
                                        </p:tav>
                                      </p:tavLst>
                                    </p:anim>
                                    <p:anim calcmode="lin" valueType="num">
                                      <p:cBhvr additive="base">
                                        <p:cTn id="58" dur="500" fill="hold"/>
                                        <p:tgtEl>
                                          <p:spTgt spid="2"/>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2100"/>
                            </p:stCondLst>
                            <p:childTnLst>
                              <p:par>
                                <p:cTn id="60" presetID="2" presetClass="entr" presetSubtype="8" fill="hold" nodeType="after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0-#ppt_w/2"/>
                                          </p:val>
                                        </p:tav>
                                        <p:tav tm="100000">
                                          <p:val>
                                            <p:strVal val="#ppt_x"/>
                                          </p:val>
                                        </p:tav>
                                      </p:tavLst>
                                    </p:anim>
                                    <p:anim calcmode="lin" valueType="num">
                                      <p:cBhvr additive="base">
                                        <p:cTn id="63" dur="500" fill="hold"/>
                                        <p:tgtEl>
                                          <p:spTgt spid="25"/>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2600"/>
                            </p:stCondLst>
                            <p:childTnLst>
                              <p:par>
                                <p:cTn id="65" presetID="2" presetClass="entr" presetSubtype="8"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30727" grpId="0" animBg="1"/>
      <p:bldP spid="9" grpId="0" bldLvl="0" autoUpdateAnimBg="0"/>
      <p:bldP spid="10" grpId="0" bldLvl="0" autoUpdateAnimBg="0"/>
      <p:bldP spid="11" grpId="0" bldLvl="0" autoUpdateAnimBg="0"/>
      <p:bldP spid="12"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9144000" cy="5146548"/>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55" y="4472995"/>
            <a:ext cx="9064003" cy="670505"/>
          </a:xfrm>
          <a:prstGeom prst="rect">
            <a:avLst/>
          </a:prstGeom>
        </p:spPr>
      </p:pic>
      <p:sp>
        <p:nvSpPr>
          <p:cNvPr id="2" name="矩形 1"/>
          <p:cNvSpPr/>
          <p:nvPr/>
        </p:nvSpPr>
        <p:spPr bwMode="auto">
          <a:xfrm>
            <a:off x="-1" y="1123988"/>
            <a:ext cx="9144001" cy="36842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pic>
        <p:nvPicPr>
          <p:cNvPr id="11" name="图片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902" y="438206"/>
            <a:ext cx="2133544" cy="1069137"/>
          </a:xfrm>
          <a:prstGeom prst="rect">
            <a:avLst/>
          </a:prstGeom>
        </p:spPr>
      </p:pic>
      <p:grpSp>
        <p:nvGrpSpPr>
          <p:cNvPr id="5" name="组合 4"/>
          <p:cNvGrpSpPr/>
          <p:nvPr/>
        </p:nvGrpSpPr>
        <p:grpSpPr>
          <a:xfrm>
            <a:off x="3962415" y="2193125"/>
            <a:ext cx="609584" cy="533386"/>
            <a:chOff x="2514654" y="1809770"/>
            <a:chExt cx="609584" cy="533386"/>
          </a:xfrm>
        </p:grpSpPr>
        <p:sp>
          <p:nvSpPr>
            <p:cNvPr id="3" name="圆角矩形 2"/>
            <p:cNvSpPr/>
            <p:nvPr/>
          </p:nvSpPr>
          <p:spPr bwMode="auto">
            <a:xfrm>
              <a:off x="2514654" y="1809770"/>
              <a:ext cx="60958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 name="文本框 3"/>
            <p:cNvSpPr txBox="1"/>
            <p:nvPr/>
          </p:nvSpPr>
          <p:spPr>
            <a:xfrm>
              <a:off x="2524226" y="1845630"/>
              <a:ext cx="562975" cy="461665"/>
            </a:xfrm>
            <a:prstGeom prst="rect">
              <a:avLst/>
            </a:prstGeom>
            <a:noFill/>
          </p:spPr>
          <p:txBody>
            <a:bodyPr wrap="none" rtlCol="0">
              <a:spAutoFit/>
            </a:bodyPr>
            <a:lstStyle/>
            <a:p>
              <a:r>
                <a:rPr lang="en-US" altLang="zh-CN" sz="2400" b="1" dirty="0" smtClean="0">
                  <a:solidFill>
                    <a:srgbClr val="C00000"/>
                  </a:solidFill>
                  <a:latin typeface="微软雅黑" panose="020B0503020204020204" pitchFamily="34" charset="-122"/>
                  <a:ea typeface="微软雅黑" panose="020B0503020204020204" pitchFamily="34" charset="-122"/>
                </a:rPr>
                <a:t>02</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438455" y="2956629"/>
            <a:ext cx="3657504" cy="533386"/>
            <a:chOff x="3352832" y="1809770"/>
            <a:chExt cx="3657504" cy="533386"/>
          </a:xfrm>
        </p:grpSpPr>
        <p:sp>
          <p:nvSpPr>
            <p:cNvPr id="17" name="圆角矩形 16"/>
            <p:cNvSpPr/>
            <p:nvPr/>
          </p:nvSpPr>
          <p:spPr bwMode="auto">
            <a:xfrm>
              <a:off x="3352832" y="1809770"/>
              <a:ext cx="3657504" cy="533386"/>
            </a:xfrm>
            <a:prstGeom prst="round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0" name="文本框 19"/>
            <p:cNvSpPr txBox="1"/>
            <p:nvPr/>
          </p:nvSpPr>
          <p:spPr>
            <a:xfrm>
              <a:off x="3429030" y="1845630"/>
              <a:ext cx="326243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1626506808"/>
      </p:ext>
    </p:extLst>
  </p:cSld>
  <p:clrMapOvr>
    <a:masterClrMapping/>
  </p:clrMapOvr>
  <mc:AlternateContent xmlns:mc="http://schemas.openxmlformats.org/markup-compatibility/2006">
    <mc:Choice xmlns:p14="http://schemas.microsoft.com/office/powerpoint/2010/main" Requires="p14">
      <p:transition spd="slow" p14:dur="1600" advClick="0" advTm="3146">
        <p14:prism isInverted="1"/>
      </p:transition>
    </mc:Choice>
    <mc:Fallback>
      <p:transition spd="slow" advClick="0" advTm="31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36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5"/>
</p:tagLst>
</file>

<file path=ppt/tags/tag2.xml><?xml version="1.0" encoding="utf-8"?>
<p:tagLst xmlns:a="http://schemas.openxmlformats.org/drawingml/2006/main" xmlns:r="http://schemas.openxmlformats.org/officeDocument/2006/relationships" xmlns:p="http://schemas.openxmlformats.org/presentationml/2006/main">
  <p:tag name="TIMING" val="|0.5"/>
</p:tagLst>
</file>

<file path=ppt/tags/tag3.xml><?xml version="1.0" encoding="utf-8"?>
<p:tagLst xmlns:a="http://schemas.openxmlformats.org/drawingml/2006/main" xmlns:r="http://schemas.openxmlformats.org/officeDocument/2006/relationships" xmlns:p="http://schemas.openxmlformats.org/presentationml/2006/main">
  <p:tag name="TIMING" val="|0.5"/>
</p:tagLst>
</file>

<file path=ppt/tags/tag4.xml><?xml version="1.0" encoding="utf-8"?>
<p:tagLst xmlns:a="http://schemas.openxmlformats.org/drawingml/2006/main" xmlns:r="http://schemas.openxmlformats.org/officeDocument/2006/relationships" xmlns:p="http://schemas.openxmlformats.org/presentationml/2006/main">
  <p:tag name="TIMING" val="|0.5"/>
</p:tagLst>
</file>

<file path=ppt/tags/tag5.xml><?xml version="1.0" encoding="utf-8"?>
<p:tagLst xmlns:a="http://schemas.openxmlformats.org/drawingml/2006/main" xmlns:r="http://schemas.openxmlformats.org/officeDocument/2006/relationships" xmlns:p="http://schemas.openxmlformats.org/presentationml/2006/main">
  <p:tag name="TIMING" val="|0.5"/>
</p:tagLst>
</file>

<file path=ppt/tags/tag6.xml><?xml version="1.0" encoding="utf-8"?>
<p:tagLst xmlns:a="http://schemas.openxmlformats.org/drawingml/2006/main" xmlns:r="http://schemas.openxmlformats.org/officeDocument/2006/relationships" xmlns:p="http://schemas.openxmlformats.org/presentationml/2006/main">
  <p:tag name="TIMING" val="|0.4"/>
</p:tagLst>
</file>

<file path=ppt/tags/tag7.xml><?xml version="1.0" encoding="utf-8"?>
<p:tagLst xmlns:a="http://schemas.openxmlformats.org/drawingml/2006/main" xmlns:r="http://schemas.openxmlformats.org/officeDocument/2006/relationships" xmlns:p="http://schemas.openxmlformats.org/presentationml/2006/main">
  <p:tag name="TIMING" val="|0.5"/>
</p:tagLst>
</file>

<file path=ppt/tags/tag8.xml><?xml version="1.0" encoding="utf-8"?>
<p:tagLst xmlns:a="http://schemas.openxmlformats.org/drawingml/2006/main" xmlns:r="http://schemas.openxmlformats.org/officeDocument/2006/relationships" xmlns:p="http://schemas.openxmlformats.org/presentationml/2006/main">
  <p:tag name="TIMING" val="|0.5"/>
</p:tagLst>
</file>

<file path=ppt/theme/theme1.xml><?xml version="1.0" encoding="utf-8"?>
<a:theme xmlns:a="http://schemas.openxmlformats.org/drawingml/2006/main" name="2_Default Design">
  <a:themeElements>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Default Design">
  <a:themeElements>
    <a:clrScheme name="3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522</TotalTime>
  <Pages>0</Pages>
  <Words>1858</Words>
  <Characters>0</Characters>
  <Application>Microsoft Office PowerPoint</Application>
  <DocSecurity>0</DocSecurity>
  <PresentationFormat>全屏显示(16:9)</PresentationFormat>
  <Lines>0</Lines>
  <Paragraphs>270</Paragraphs>
  <Slides>27</Slides>
  <Notes>25</Notes>
  <HiddenSlides>0</HiddenSlides>
  <MMClips>0</MMClips>
  <ScaleCrop>false</ScaleCrop>
  <HeadingPairs>
    <vt:vector size="8" baseType="variant">
      <vt:variant>
        <vt:lpstr>已用的字体</vt:lpstr>
      </vt:variant>
      <vt:variant>
        <vt:i4>16</vt:i4>
      </vt:variant>
      <vt:variant>
        <vt:lpstr>主题</vt:lpstr>
      </vt:variant>
      <vt:variant>
        <vt:i4>4</vt:i4>
      </vt:variant>
      <vt:variant>
        <vt:lpstr>幻灯片标题</vt:lpstr>
      </vt:variant>
      <vt:variant>
        <vt:i4>27</vt:i4>
      </vt:variant>
      <vt:variant>
        <vt:lpstr>自定义放映</vt:lpstr>
      </vt:variant>
      <vt:variant>
        <vt:i4>1</vt:i4>
      </vt:variant>
    </vt:vector>
  </HeadingPairs>
  <TitlesOfParts>
    <vt:vector size="48" baseType="lpstr">
      <vt:lpstr>Arial Unicode MS</vt:lpstr>
      <vt:lpstr>等线</vt:lpstr>
      <vt:lpstr>等线 Light</vt:lpstr>
      <vt:lpstr>冬青黑体简体中文 W3</vt:lpstr>
      <vt:lpstr>方正大黑简体</vt:lpstr>
      <vt:lpstr>黑体</vt:lpstr>
      <vt:lpstr>华文宋体</vt:lpstr>
      <vt:lpstr>宋体</vt:lpstr>
      <vt:lpstr>微软雅黑</vt:lpstr>
      <vt:lpstr>Aharoni</vt:lpstr>
      <vt:lpstr>Arial</vt:lpstr>
      <vt:lpstr>Calibri</vt:lpstr>
      <vt:lpstr>Elephant</vt:lpstr>
      <vt:lpstr>Impact</vt:lpstr>
      <vt:lpstr>Open Sans</vt:lpstr>
      <vt:lpstr>Verdana</vt:lpstr>
      <vt:lpstr>2_Default Design</vt:lpstr>
      <vt:lpstr>3_Default Design</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Manager/>
  <Company>Guild Design Inc.</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PPT544</dc:title>
  <dc:subject/>
  <dc:creator>www.themegallery.com</dc:creator>
  <cp:keywords/>
  <dc:description/>
  <cp:lastModifiedBy>User</cp:lastModifiedBy>
  <cp:revision>245</cp:revision>
  <cp:lastPrinted>1899-12-30T00:00:00Z</cp:lastPrinted>
  <dcterms:created xsi:type="dcterms:W3CDTF">2008-02-28T09:07:44Z</dcterms:created>
  <dcterms:modified xsi:type="dcterms:W3CDTF">2017-02-20T13:50:57Z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