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59" r:id="rId5"/>
    <p:sldId id="306" r:id="rId6"/>
    <p:sldId id="267" r:id="rId7"/>
    <p:sldId id="309" r:id="rId8"/>
    <p:sldId id="297" r:id="rId9"/>
    <p:sldId id="262" r:id="rId10"/>
    <p:sldId id="265" r:id="rId11"/>
    <p:sldId id="261" r:id="rId12"/>
    <p:sldId id="277" r:id="rId13"/>
    <p:sldId id="293" r:id="rId14"/>
    <p:sldId id="263" r:id="rId15"/>
    <p:sldId id="266" r:id="rId16"/>
    <p:sldId id="299" r:id="rId17"/>
    <p:sldId id="264" r:id="rId18"/>
    <p:sldId id="311" r:id="rId19"/>
    <p:sldId id="270" r:id="rId20"/>
    <p:sldId id="269" r:id="rId21"/>
    <p:sldId id="350" r:id="rId22"/>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DB9CA"/>
    <a:srgbClr val="2E75B6"/>
    <a:srgbClr val="5E9B78"/>
    <a:srgbClr val="C7723D"/>
    <a:srgbClr val="FF5050"/>
    <a:srgbClr val="8F6034"/>
    <a:srgbClr val="A0A1A3"/>
    <a:srgbClr val="767171"/>
    <a:srgbClr val="9B9CA0"/>
    <a:srgbClr val="9A9D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65" autoAdjust="0"/>
    <p:restoredTop sz="83511" autoAdjust="0"/>
  </p:normalViewPr>
  <p:slideViewPr>
    <p:cSldViewPr snapToGrid="0">
      <p:cViewPr varScale="1">
        <p:scale>
          <a:sx n="81" d="100"/>
          <a:sy n="81" d="100"/>
        </p:scale>
        <p:origin x="744" y="96"/>
      </p:cViewPr>
      <p:guideLst>
        <p:guide orient="horz" pos="2160"/>
        <p:guide pos="3840"/>
      </p:guideLst>
    </p:cSldViewPr>
  </p:slideViewPr>
  <p:notesTextViewPr>
    <p:cViewPr>
      <p:scale>
        <a:sx n="1" d="1"/>
        <a:sy n="1" d="1"/>
      </p:scale>
      <p:origin x="0" y="0"/>
    </p:cViewPr>
  </p:notesTextViewPr>
  <p:sorterViewPr>
    <p:cViewPr>
      <p:scale>
        <a:sx n="100" d="100"/>
        <a:sy n="100" d="100"/>
      </p:scale>
      <p:origin x="0" y="-550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销售额</c:v>
                </c:pt>
              </c:strCache>
            </c:strRef>
          </c:tx>
          <c:dPt>
            <c:idx val="0"/>
            <c:bubble3D val="0"/>
            <c:spPr>
              <a:solidFill>
                <a:schemeClr val="tx2"/>
              </a:solidFill>
              <a:ln w="19050">
                <a:solidFill>
                  <a:schemeClr val="lt1"/>
                </a:solidFill>
              </a:ln>
              <a:effectLst/>
            </c:spPr>
            <c:extLst>
              <c:ext xmlns:c16="http://schemas.microsoft.com/office/drawing/2014/chart" uri="{C3380CC4-5D6E-409C-BE32-E72D297353CC}">
                <c16:uniqueId val="{00000001-2F80-4722-A0BB-382361ABBF5F}"/>
              </c:ext>
            </c:extLst>
          </c:dPt>
          <c:dPt>
            <c:idx val="1"/>
            <c:bubble3D val="0"/>
            <c:spPr>
              <a:noFill/>
              <a:ln w="19050">
                <a:solidFill>
                  <a:schemeClr val="lt1"/>
                </a:solidFill>
              </a:ln>
              <a:effectLst/>
            </c:spPr>
            <c:extLst>
              <c:ext xmlns:c16="http://schemas.microsoft.com/office/drawing/2014/chart" uri="{C3380CC4-5D6E-409C-BE32-E72D297353CC}">
                <c16:uniqueId val="{00000003-2F80-4722-A0BB-382361ABBF5F}"/>
              </c:ext>
            </c:extLst>
          </c:dPt>
          <c:dPt>
            <c:idx val="2"/>
            <c:bubble3D val="0"/>
            <c:spPr>
              <a:noFill/>
              <a:ln w="19050">
                <a:solidFill>
                  <a:schemeClr val="lt1"/>
                </a:solidFill>
              </a:ln>
              <a:effectLst/>
            </c:spPr>
            <c:extLst>
              <c:ext xmlns:c16="http://schemas.microsoft.com/office/drawing/2014/chart" uri="{C3380CC4-5D6E-409C-BE32-E72D297353CC}">
                <c16:uniqueId val="{00000005-2F80-4722-A0BB-382361ABBF5F}"/>
              </c:ext>
            </c:extLst>
          </c:dPt>
          <c:dPt>
            <c:idx val="3"/>
            <c:bubble3D val="0"/>
            <c:spPr>
              <a:noFill/>
              <a:ln w="19050">
                <a:solidFill>
                  <a:schemeClr val="lt1"/>
                </a:solidFill>
              </a:ln>
              <a:effectLst/>
            </c:spPr>
            <c:extLst>
              <c:ext xmlns:c16="http://schemas.microsoft.com/office/drawing/2014/chart" uri="{C3380CC4-5D6E-409C-BE32-E72D297353CC}">
                <c16:uniqueId val="{00000007-2F80-4722-A0BB-382361ABBF5F}"/>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20</c:v>
                </c:pt>
                <c:pt idx="1">
                  <c:v>5</c:v>
                </c:pt>
              </c:numCache>
            </c:numRef>
          </c:val>
          <c:extLst>
            <c:ext xmlns:c16="http://schemas.microsoft.com/office/drawing/2014/chart" uri="{C3380CC4-5D6E-409C-BE32-E72D297353CC}">
              <c16:uniqueId val="{00000008-2F80-4722-A0BB-382361ABBF5F}"/>
            </c:ext>
          </c:extLst>
        </c:ser>
        <c:ser>
          <c:idx val="1"/>
          <c:order val="1"/>
          <c:tx>
            <c:strRef>
              <c:f>Sheet1!$C$1</c:f>
              <c:strCache>
                <c:ptCount val="1"/>
                <c:pt idx="0">
                  <c:v>列1</c:v>
                </c:pt>
              </c:strCache>
            </c:strRef>
          </c:tx>
          <c:dPt>
            <c:idx val="0"/>
            <c:bubble3D val="0"/>
            <c:spPr>
              <a:solidFill>
                <a:schemeClr val="tx2">
                  <a:lumMod val="40000"/>
                  <a:lumOff val="60000"/>
                </a:schemeClr>
              </a:solidFill>
              <a:ln w="19050">
                <a:solidFill>
                  <a:schemeClr val="lt1"/>
                </a:solidFill>
              </a:ln>
              <a:effectLst/>
            </c:spPr>
            <c:extLst>
              <c:ext xmlns:c16="http://schemas.microsoft.com/office/drawing/2014/chart" uri="{C3380CC4-5D6E-409C-BE32-E72D297353CC}">
                <c16:uniqueId val="{0000000A-2F80-4722-A0BB-382361ABBF5F}"/>
              </c:ext>
            </c:extLst>
          </c:dPt>
          <c:dPt>
            <c:idx val="1"/>
            <c:bubble3D val="0"/>
            <c:spPr>
              <a:noFill/>
              <a:ln w="19050">
                <a:solidFill>
                  <a:schemeClr val="lt1"/>
                </a:solidFill>
              </a:ln>
              <a:effectLst/>
            </c:spPr>
            <c:extLst>
              <c:ext xmlns:c16="http://schemas.microsoft.com/office/drawing/2014/chart" uri="{C3380CC4-5D6E-409C-BE32-E72D297353CC}">
                <c16:uniqueId val="{0000000C-2F80-4722-A0BB-382361ABBF5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E-2F80-4722-A0BB-382361ABBF5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10-2F80-4722-A0BB-382361ABBF5F}"/>
              </c:ext>
            </c:extLst>
          </c:dPt>
          <c:cat>
            <c:strRef>
              <c:f>Sheet1!$A$2:$A$5</c:f>
              <c:strCache>
                <c:ptCount val="4"/>
                <c:pt idx="0">
                  <c:v>第一季度</c:v>
                </c:pt>
                <c:pt idx="1">
                  <c:v>第二季度</c:v>
                </c:pt>
                <c:pt idx="2">
                  <c:v>第三季度</c:v>
                </c:pt>
                <c:pt idx="3">
                  <c:v>第四季度</c:v>
                </c:pt>
              </c:strCache>
            </c:strRef>
          </c:cat>
          <c:val>
            <c:numRef>
              <c:f>Sheet1!$C$2:$C$5</c:f>
              <c:numCache>
                <c:formatCode>General</c:formatCode>
                <c:ptCount val="4"/>
                <c:pt idx="0">
                  <c:v>14</c:v>
                </c:pt>
                <c:pt idx="1">
                  <c:v>7</c:v>
                </c:pt>
              </c:numCache>
            </c:numRef>
          </c:val>
          <c:extLst>
            <c:ext xmlns:c16="http://schemas.microsoft.com/office/drawing/2014/chart" uri="{C3380CC4-5D6E-409C-BE32-E72D297353CC}">
              <c16:uniqueId val="{00000011-2F80-4722-A0BB-382361ABBF5F}"/>
            </c:ext>
          </c:extLst>
        </c:ser>
        <c:ser>
          <c:idx val="2"/>
          <c:order val="2"/>
          <c:tx>
            <c:strRef>
              <c:f>Sheet1!$D$1</c:f>
              <c:strCache>
                <c:ptCount val="1"/>
                <c:pt idx="0">
                  <c:v>列2</c:v>
                </c:pt>
              </c:strCache>
            </c:strRef>
          </c:tx>
          <c:dPt>
            <c:idx val="0"/>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13-2F80-4722-A0BB-382361ABBF5F}"/>
              </c:ext>
            </c:extLst>
          </c:dPt>
          <c:dPt>
            <c:idx val="1"/>
            <c:bubble3D val="0"/>
            <c:spPr>
              <a:noFill/>
              <a:ln w="19050">
                <a:solidFill>
                  <a:schemeClr val="lt1"/>
                </a:solidFill>
              </a:ln>
              <a:effectLst/>
            </c:spPr>
            <c:extLst>
              <c:ext xmlns:c16="http://schemas.microsoft.com/office/drawing/2014/chart" uri="{C3380CC4-5D6E-409C-BE32-E72D297353CC}">
                <c16:uniqueId val="{00000015-2F80-4722-A0BB-382361ABBF5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17-2F80-4722-A0BB-382361ABBF5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19-2F80-4722-A0BB-382361ABBF5F}"/>
              </c:ext>
            </c:extLst>
          </c:dPt>
          <c:cat>
            <c:strRef>
              <c:f>Sheet1!$A$2:$A$5</c:f>
              <c:strCache>
                <c:ptCount val="4"/>
                <c:pt idx="0">
                  <c:v>第一季度</c:v>
                </c:pt>
                <c:pt idx="1">
                  <c:v>第二季度</c:v>
                </c:pt>
                <c:pt idx="2">
                  <c:v>第三季度</c:v>
                </c:pt>
                <c:pt idx="3">
                  <c:v>第四季度</c:v>
                </c:pt>
              </c:strCache>
            </c:strRef>
          </c:cat>
          <c:val>
            <c:numRef>
              <c:f>Sheet1!$D$2:$D$5</c:f>
              <c:numCache>
                <c:formatCode>General</c:formatCode>
                <c:ptCount val="4"/>
                <c:pt idx="0">
                  <c:v>6</c:v>
                </c:pt>
                <c:pt idx="1">
                  <c:v>6</c:v>
                </c:pt>
              </c:numCache>
            </c:numRef>
          </c:val>
          <c:extLst>
            <c:ext xmlns:c16="http://schemas.microsoft.com/office/drawing/2014/chart" uri="{C3380CC4-5D6E-409C-BE32-E72D297353CC}">
              <c16:uniqueId val="{0000001A-2F80-4722-A0BB-382361ABBF5F}"/>
            </c:ext>
          </c:extLst>
        </c:ser>
        <c:ser>
          <c:idx val="3"/>
          <c:order val="3"/>
          <c:tx>
            <c:strRef>
              <c:f>Sheet1!$E$1</c:f>
              <c:strCache>
                <c:ptCount val="1"/>
                <c:pt idx="0">
                  <c:v>列3</c:v>
                </c:pt>
              </c:strCache>
            </c:strRef>
          </c:tx>
          <c:dPt>
            <c:idx val="0"/>
            <c:bubble3D val="0"/>
            <c:spPr>
              <a:solidFill>
                <a:schemeClr val="accent1">
                  <a:lumMod val="75000"/>
                </a:schemeClr>
              </a:solidFill>
              <a:ln w="19050">
                <a:solidFill>
                  <a:schemeClr val="lt1"/>
                </a:solidFill>
              </a:ln>
              <a:effectLst/>
            </c:spPr>
            <c:extLst>
              <c:ext xmlns:c16="http://schemas.microsoft.com/office/drawing/2014/chart" uri="{C3380CC4-5D6E-409C-BE32-E72D297353CC}">
                <c16:uniqueId val="{0000001C-2F80-4722-A0BB-382361ABBF5F}"/>
              </c:ext>
            </c:extLst>
          </c:dPt>
          <c:dPt>
            <c:idx val="1"/>
            <c:bubble3D val="0"/>
            <c:spPr>
              <a:noFill/>
              <a:ln w="19050">
                <a:solidFill>
                  <a:schemeClr val="lt1"/>
                </a:solidFill>
              </a:ln>
              <a:effectLst/>
            </c:spPr>
            <c:extLst>
              <c:ext xmlns:c16="http://schemas.microsoft.com/office/drawing/2014/chart" uri="{C3380CC4-5D6E-409C-BE32-E72D297353CC}">
                <c16:uniqueId val="{0000001E-2F80-4722-A0BB-382361ABBF5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20-2F80-4722-A0BB-382361ABBF5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22-2F80-4722-A0BB-382361ABBF5F}"/>
              </c:ext>
            </c:extLst>
          </c:dPt>
          <c:cat>
            <c:strRef>
              <c:f>Sheet1!$A$2:$A$5</c:f>
              <c:strCache>
                <c:ptCount val="4"/>
                <c:pt idx="0">
                  <c:v>第一季度</c:v>
                </c:pt>
                <c:pt idx="1">
                  <c:v>第二季度</c:v>
                </c:pt>
                <c:pt idx="2">
                  <c:v>第三季度</c:v>
                </c:pt>
                <c:pt idx="3">
                  <c:v>第四季度</c:v>
                </c:pt>
              </c:strCache>
            </c:strRef>
          </c:cat>
          <c:val>
            <c:numRef>
              <c:f>Sheet1!$E$2:$E$5</c:f>
              <c:numCache>
                <c:formatCode>General</c:formatCode>
                <c:ptCount val="4"/>
                <c:pt idx="0">
                  <c:v>1</c:v>
                </c:pt>
                <c:pt idx="1">
                  <c:v>4</c:v>
                </c:pt>
              </c:numCache>
            </c:numRef>
          </c:val>
          <c:extLst>
            <c:ext xmlns:c16="http://schemas.microsoft.com/office/drawing/2014/chart" uri="{C3380CC4-5D6E-409C-BE32-E72D297353CC}">
              <c16:uniqueId val="{00000023-2F80-4722-A0BB-382361ABBF5F}"/>
            </c:ext>
          </c:extLst>
        </c:ser>
        <c:dLbls>
          <c:showLegendKey val="0"/>
          <c:showVal val="0"/>
          <c:showCatName val="0"/>
          <c:showSerName val="0"/>
          <c:showPercent val="0"/>
          <c:showBubbleSize val="0"/>
          <c:showLeaderLines val="1"/>
        </c:dLbls>
        <c:firstSliceAng val="0"/>
        <c:holeSize val="6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F75B5F-12A2-4A99-9999-C4FB5F11DB93}" type="datetimeFigureOut">
              <a:rPr lang="zh-CN" altLang="en-US" smtClean="0"/>
              <a:t>2018/6/7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39B482-6C7C-4207-91E3-31D3C90B4AE9}" type="slidenum">
              <a:rPr lang="zh-CN" altLang="en-US" smtClean="0"/>
              <a:t>‹#›</a:t>
            </a:fld>
            <a:endParaRPr lang="zh-CN" altLang="en-US"/>
          </a:p>
        </p:txBody>
      </p:sp>
    </p:spTree>
    <p:extLst>
      <p:ext uri="{BB962C8B-B14F-4D97-AF65-F5344CB8AC3E}">
        <p14:creationId xmlns:p14="http://schemas.microsoft.com/office/powerpoint/2010/main" val="9759435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39B482-6C7C-4207-91E3-31D3C90B4AE9}" type="slidenum">
              <a:rPr lang="zh-CN" altLang="en-US" smtClean="0"/>
              <a:t>1</a:t>
            </a:fld>
            <a:endParaRPr lang="zh-CN" altLang="en-US"/>
          </a:p>
        </p:txBody>
      </p:sp>
    </p:spTree>
    <p:extLst>
      <p:ext uri="{BB962C8B-B14F-4D97-AF65-F5344CB8AC3E}">
        <p14:creationId xmlns:p14="http://schemas.microsoft.com/office/powerpoint/2010/main" val="17681210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39B482-6C7C-4207-91E3-31D3C90B4AE9}" type="slidenum">
              <a:rPr lang="zh-CN" altLang="en-US" smtClean="0"/>
              <a:t>10</a:t>
            </a:fld>
            <a:endParaRPr lang="zh-CN" altLang="en-US"/>
          </a:p>
        </p:txBody>
      </p:sp>
    </p:spTree>
    <p:extLst>
      <p:ext uri="{BB962C8B-B14F-4D97-AF65-F5344CB8AC3E}">
        <p14:creationId xmlns:p14="http://schemas.microsoft.com/office/powerpoint/2010/main" val="4190633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39B482-6C7C-4207-91E3-31D3C90B4AE9}" type="slidenum">
              <a:rPr lang="zh-CN" altLang="en-US" smtClean="0"/>
              <a:t>11</a:t>
            </a:fld>
            <a:endParaRPr lang="zh-CN" altLang="en-US"/>
          </a:p>
        </p:txBody>
      </p:sp>
    </p:spTree>
    <p:extLst>
      <p:ext uri="{BB962C8B-B14F-4D97-AF65-F5344CB8AC3E}">
        <p14:creationId xmlns:p14="http://schemas.microsoft.com/office/powerpoint/2010/main" val="17655617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8C4932-A05E-41CF-849B-8DEE6A2E0357}" type="slidenum">
              <a:rPr lang="zh-CN" altLang="en-US" smtClean="0"/>
              <a:t>12</a:t>
            </a:fld>
            <a:endParaRPr lang="zh-CN" altLang="en-US"/>
          </a:p>
        </p:txBody>
      </p:sp>
    </p:spTree>
    <p:extLst>
      <p:ext uri="{BB962C8B-B14F-4D97-AF65-F5344CB8AC3E}">
        <p14:creationId xmlns:p14="http://schemas.microsoft.com/office/powerpoint/2010/main" val="26153651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4D403F-10AE-40F0-8171-BEEC81311E3E}" type="slidenum">
              <a:rPr lang="zh-CN" altLang="en-US" smtClean="0"/>
              <a:pPr/>
              <a:t>13</a:t>
            </a:fld>
            <a:endParaRPr lang="zh-CN" altLang="en-US"/>
          </a:p>
        </p:txBody>
      </p:sp>
    </p:spTree>
    <p:extLst>
      <p:ext uri="{BB962C8B-B14F-4D97-AF65-F5344CB8AC3E}">
        <p14:creationId xmlns:p14="http://schemas.microsoft.com/office/powerpoint/2010/main" val="21562123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39B482-6C7C-4207-91E3-31D3C90B4AE9}" type="slidenum">
              <a:rPr lang="zh-CN" altLang="en-US" smtClean="0"/>
              <a:t>14</a:t>
            </a:fld>
            <a:endParaRPr lang="zh-CN" altLang="en-US"/>
          </a:p>
        </p:txBody>
      </p:sp>
    </p:spTree>
    <p:extLst>
      <p:ext uri="{BB962C8B-B14F-4D97-AF65-F5344CB8AC3E}">
        <p14:creationId xmlns:p14="http://schemas.microsoft.com/office/powerpoint/2010/main" val="38852339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439B482-6C7C-4207-91E3-31D3C90B4AE9}" type="slidenum">
              <a:rPr lang="zh-CN" altLang="en-US" smtClean="0"/>
              <a:t>15</a:t>
            </a:fld>
            <a:endParaRPr lang="zh-CN" altLang="en-US"/>
          </a:p>
        </p:txBody>
      </p:sp>
    </p:spTree>
    <p:extLst>
      <p:ext uri="{BB962C8B-B14F-4D97-AF65-F5344CB8AC3E}">
        <p14:creationId xmlns:p14="http://schemas.microsoft.com/office/powerpoint/2010/main" val="35942595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4D403F-10AE-40F0-8171-BEEC81311E3E}" type="slidenum">
              <a:rPr lang="zh-CN" altLang="en-US" smtClean="0"/>
              <a:pPr/>
              <a:t>16</a:t>
            </a:fld>
            <a:endParaRPr lang="zh-CN" altLang="en-US"/>
          </a:p>
        </p:txBody>
      </p:sp>
    </p:spTree>
    <p:extLst>
      <p:ext uri="{BB962C8B-B14F-4D97-AF65-F5344CB8AC3E}">
        <p14:creationId xmlns:p14="http://schemas.microsoft.com/office/powerpoint/2010/main" val="1226865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39B482-6C7C-4207-91E3-31D3C90B4AE9}" type="slidenum">
              <a:rPr lang="zh-CN" altLang="en-US" smtClean="0"/>
              <a:t>17</a:t>
            </a:fld>
            <a:endParaRPr lang="zh-CN" altLang="en-US"/>
          </a:p>
        </p:txBody>
      </p:sp>
    </p:spTree>
    <p:extLst>
      <p:ext uri="{BB962C8B-B14F-4D97-AF65-F5344CB8AC3E}">
        <p14:creationId xmlns:p14="http://schemas.microsoft.com/office/powerpoint/2010/main" val="33438904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4D403F-10AE-40F0-8171-BEEC81311E3E}" type="slidenum">
              <a:rPr lang="zh-CN" altLang="en-US" smtClean="0"/>
              <a:pPr/>
              <a:t>18</a:t>
            </a:fld>
            <a:endParaRPr lang="zh-CN" altLang="en-US"/>
          </a:p>
        </p:txBody>
      </p:sp>
    </p:spTree>
    <p:extLst>
      <p:ext uri="{BB962C8B-B14F-4D97-AF65-F5344CB8AC3E}">
        <p14:creationId xmlns:p14="http://schemas.microsoft.com/office/powerpoint/2010/main" val="19885516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39B482-6C7C-4207-91E3-31D3C90B4AE9}" type="slidenum">
              <a:rPr lang="zh-CN" altLang="en-US" smtClean="0"/>
              <a:t>19</a:t>
            </a:fld>
            <a:endParaRPr lang="zh-CN" altLang="en-US"/>
          </a:p>
        </p:txBody>
      </p:sp>
    </p:spTree>
    <p:extLst>
      <p:ext uri="{BB962C8B-B14F-4D97-AF65-F5344CB8AC3E}">
        <p14:creationId xmlns:p14="http://schemas.microsoft.com/office/powerpoint/2010/main" val="2611244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39B482-6C7C-4207-91E3-31D3C90B4AE9}" type="slidenum">
              <a:rPr lang="zh-CN" altLang="en-US" smtClean="0"/>
              <a:t>2</a:t>
            </a:fld>
            <a:endParaRPr lang="zh-CN" altLang="en-US"/>
          </a:p>
        </p:txBody>
      </p:sp>
    </p:spTree>
    <p:extLst>
      <p:ext uri="{BB962C8B-B14F-4D97-AF65-F5344CB8AC3E}">
        <p14:creationId xmlns:p14="http://schemas.microsoft.com/office/powerpoint/2010/main" val="34919029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39B482-6C7C-4207-91E3-31D3C90B4AE9}" type="slidenum">
              <a:rPr lang="zh-CN" altLang="en-US" smtClean="0"/>
              <a:t>20</a:t>
            </a:fld>
            <a:endParaRPr lang="zh-CN" altLang="en-US"/>
          </a:p>
        </p:txBody>
      </p:sp>
    </p:spTree>
    <p:extLst>
      <p:ext uri="{BB962C8B-B14F-4D97-AF65-F5344CB8AC3E}">
        <p14:creationId xmlns:p14="http://schemas.microsoft.com/office/powerpoint/2010/main" val="13596017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21</a:t>
            </a:fld>
            <a:endParaRPr lang="zh-CN" altLang="en-US"/>
          </a:p>
        </p:txBody>
      </p:sp>
    </p:spTree>
    <p:extLst>
      <p:ext uri="{BB962C8B-B14F-4D97-AF65-F5344CB8AC3E}">
        <p14:creationId xmlns:p14="http://schemas.microsoft.com/office/powerpoint/2010/main" val="15574154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39B482-6C7C-4207-91E3-31D3C90B4AE9}" type="slidenum">
              <a:rPr lang="zh-CN" altLang="en-US" smtClean="0"/>
              <a:t>3</a:t>
            </a:fld>
            <a:endParaRPr lang="zh-CN" altLang="en-US"/>
          </a:p>
        </p:txBody>
      </p:sp>
    </p:spTree>
    <p:extLst>
      <p:ext uri="{BB962C8B-B14F-4D97-AF65-F5344CB8AC3E}">
        <p14:creationId xmlns:p14="http://schemas.microsoft.com/office/powerpoint/2010/main" val="182808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439B482-6C7C-4207-91E3-31D3C90B4AE9}" type="slidenum">
              <a:rPr lang="zh-CN" altLang="en-US" smtClean="0"/>
              <a:t>4</a:t>
            </a:fld>
            <a:endParaRPr lang="zh-CN" altLang="en-US"/>
          </a:p>
        </p:txBody>
      </p:sp>
    </p:spTree>
    <p:extLst>
      <p:ext uri="{BB962C8B-B14F-4D97-AF65-F5344CB8AC3E}">
        <p14:creationId xmlns:p14="http://schemas.microsoft.com/office/powerpoint/2010/main" val="39483595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4D403F-10AE-40F0-8171-BEEC81311E3E}" type="slidenum">
              <a:rPr lang="zh-CN" altLang="en-US" smtClean="0"/>
              <a:pPr/>
              <a:t>5</a:t>
            </a:fld>
            <a:endParaRPr lang="zh-CN" altLang="en-US"/>
          </a:p>
        </p:txBody>
      </p:sp>
    </p:spTree>
    <p:extLst>
      <p:ext uri="{BB962C8B-B14F-4D97-AF65-F5344CB8AC3E}">
        <p14:creationId xmlns:p14="http://schemas.microsoft.com/office/powerpoint/2010/main" val="1410505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439B482-6C7C-4207-91E3-31D3C90B4AE9}" type="slidenum">
              <a:rPr lang="zh-CN" altLang="en-US" smtClean="0"/>
              <a:t>6</a:t>
            </a:fld>
            <a:endParaRPr lang="zh-CN" altLang="en-US"/>
          </a:p>
        </p:txBody>
      </p:sp>
    </p:spTree>
    <p:extLst>
      <p:ext uri="{BB962C8B-B14F-4D97-AF65-F5344CB8AC3E}">
        <p14:creationId xmlns:p14="http://schemas.microsoft.com/office/powerpoint/2010/main" val="3190673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4D403F-10AE-40F0-8171-BEEC81311E3E}" type="slidenum">
              <a:rPr lang="zh-CN" altLang="en-US" smtClean="0"/>
              <a:pPr/>
              <a:t>7</a:t>
            </a:fld>
            <a:endParaRPr lang="zh-CN" altLang="en-US"/>
          </a:p>
        </p:txBody>
      </p:sp>
    </p:spTree>
    <p:extLst>
      <p:ext uri="{BB962C8B-B14F-4D97-AF65-F5344CB8AC3E}">
        <p14:creationId xmlns:p14="http://schemas.microsoft.com/office/powerpoint/2010/main" val="15142685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4D403F-10AE-40F0-8171-BEEC81311E3E}" type="slidenum">
              <a:rPr lang="zh-CN" altLang="en-US" smtClean="0"/>
              <a:pPr/>
              <a:t>8</a:t>
            </a:fld>
            <a:endParaRPr lang="zh-CN" altLang="en-US"/>
          </a:p>
        </p:txBody>
      </p:sp>
    </p:spTree>
    <p:extLst>
      <p:ext uri="{BB962C8B-B14F-4D97-AF65-F5344CB8AC3E}">
        <p14:creationId xmlns:p14="http://schemas.microsoft.com/office/powerpoint/2010/main" val="26766832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39B482-6C7C-4207-91E3-31D3C90B4AE9}" type="slidenum">
              <a:rPr lang="zh-CN" altLang="en-US" smtClean="0"/>
              <a:t>9</a:t>
            </a:fld>
            <a:endParaRPr lang="zh-CN" altLang="en-US"/>
          </a:p>
        </p:txBody>
      </p:sp>
    </p:spTree>
    <p:extLst>
      <p:ext uri="{BB962C8B-B14F-4D97-AF65-F5344CB8AC3E}">
        <p14:creationId xmlns:p14="http://schemas.microsoft.com/office/powerpoint/2010/main" val="954208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1F53721B-B8D3-4F4C-8CE3-63CF93A63A72}" type="datetimeFigureOut">
              <a:rPr lang="zh-CN" altLang="en-US" smtClean="0"/>
              <a:t>2018/6/7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57273F-37E1-49E5-A90B-EB3BC0CB1319}" type="slidenum">
              <a:rPr lang="zh-CN" altLang="en-US" smtClean="0"/>
              <a:t>‹#›</a:t>
            </a:fld>
            <a:endParaRPr lang="zh-CN" altLang="en-US"/>
          </a:p>
        </p:txBody>
      </p:sp>
    </p:spTree>
    <p:extLst>
      <p:ext uri="{BB962C8B-B14F-4D97-AF65-F5344CB8AC3E}">
        <p14:creationId xmlns:p14="http://schemas.microsoft.com/office/powerpoint/2010/main" val="234536119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F53721B-B8D3-4F4C-8CE3-63CF93A63A72}" type="datetimeFigureOut">
              <a:rPr lang="zh-CN" altLang="en-US" smtClean="0"/>
              <a:t>2018/6/7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57273F-37E1-49E5-A90B-EB3BC0CB1319}" type="slidenum">
              <a:rPr lang="zh-CN" altLang="en-US" smtClean="0"/>
              <a:t>‹#›</a:t>
            </a:fld>
            <a:endParaRPr lang="zh-CN" altLang="en-US"/>
          </a:p>
        </p:txBody>
      </p:sp>
    </p:spTree>
    <p:extLst>
      <p:ext uri="{BB962C8B-B14F-4D97-AF65-F5344CB8AC3E}">
        <p14:creationId xmlns:p14="http://schemas.microsoft.com/office/powerpoint/2010/main" val="327358272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F53721B-B8D3-4F4C-8CE3-63CF93A63A72}" type="datetimeFigureOut">
              <a:rPr lang="zh-CN" altLang="en-US" smtClean="0"/>
              <a:t>2018/6/7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57273F-37E1-49E5-A90B-EB3BC0CB1319}" type="slidenum">
              <a:rPr lang="zh-CN" altLang="en-US" smtClean="0"/>
              <a:t>‹#›</a:t>
            </a:fld>
            <a:endParaRPr lang="zh-CN" altLang="en-US"/>
          </a:p>
        </p:txBody>
      </p:sp>
    </p:spTree>
    <p:extLst>
      <p:ext uri="{BB962C8B-B14F-4D97-AF65-F5344CB8AC3E}">
        <p14:creationId xmlns:p14="http://schemas.microsoft.com/office/powerpoint/2010/main" val="409264238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3591088"/>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F53721B-B8D3-4F4C-8CE3-63CF93A63A72}" type="datetimeFigureOut">
              <a:rPr lang="zh-CN" altLang="en-US" smtClean="0"/>
              <a:t>2018/6/7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57273F-37E1-49E5-A90B-EB3BC0CB1319}" type="slidenum">
              <a:rPr lang="zh-CN" altLang="en-US" smtClean="0"/>
              <a:t>‹#›</a:t>
            </a:fld>
            <a:endParaRPr lang="zh-CN" altLang="en-US"/>
          </a:p>
        </p:txBody>
      </p:sp>
    </p:spTree>
    <p:extLst>
      <p:ext uri="{BB962C8B-B14F-4D97-AF65-F5344CB8AC3E}">
        <p14:creationId xmlns:p14="http://schemas.microsoft.com/office/powerpoint/2010/main" val="161883906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1F53721B-B8D3-4F4C-8CE3-63CF93A63A72}" type="datetimeFigureOut">
              <a:rPr lang="zh-CN" altLang="en-US" smtClean="0"/>
              <a:t>2018/6/7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57273F-37E1-49E5-A90B-EB3BC0CB1319}" type="slidenum">
              <a:rPr lang="zh-CN" altLang="en-US" smtClean="0"/>
              <a:t>‹#›</a:t>
            </a:fld>
            <a:endParaRPr lang="zh-CN" altLang="en-US"/>
          </a:p>
        </p:txBody>
      </p:sp>
    </p:spTree>
    <p:extLst>
      <p:ext uri="{BB962C8B-B14F-4D97-AF65-F5344CB8AC3E}">
        <p14:creationId xmlns:p14="http://schemas.microsoft.com/office/powerpoint/2010/main" val="297349178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1F53721B-B8D3-4F4C-8CE3-63CF93A63A72}" type="datetimeFigureOut">
              <a:rPr lang="zh-CN" altLang="en-US" smtClean="0"/>
              <a:t>2018/6/7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57273F-37E1-49E5-A90B-EB3BC0CB1319}" type="slidenum">
              <a:rPr lang="zh-CN" altLang="en-US" smtClean="0"/>
              <a:t>‹#›</a:t>
            </a:fld>
            <a:endParaRPr lang="zh-CN" altLang="en-US"/>
          </a:p>
        </p:txBody>
      </p:sp>
    </p:spTree>
    <p:extLst>
      <p:ext uri="{BB962C8B-B14F-4D97-AF65-F5344CB8AC3E}">
        <p14:creationId xmlns:p14="http://schemas.microsoft.com/office/powerpoint/2010/main" val="43757698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F53721B-B8D3-4F4C-8CE3-63CF93A63A72}" type="datetimeFigureOut">
              <a:rPr lang="zh-CN" altLang="en-US" smtClean="0"/>
              <a:t>2018/6/7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557273F-37E1-49E5-A90B-EB3BC0CB1319}" type="slidenum">
              <a:rPr lang="zh-CN" altLang="en-US" smtClean="0"/>
              <a:t>‹#›</a:t>
            </a:fld>
            <a:endParaRPr lang="zh-CN" altLang="en-US"/>
          </a:p>
        </p:txBody>
      </p:sp>
    </p:spTree>
    <p:extLst>
      <p:ext uri="{BB962C8B-B14F-4D97-AF65-F5344CB8AC3E}">
        <p14:creationId xmlns:p14="http://schemas.microsoft.com/office/powerpoint/2010/main" val="304486463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1F53721B-B8D3-4F4C-8CE3-63CF93A63A72}" type="datetimeFigureOut">
              <a:rPr lang="zh-CN" altLang="en-US" smtClean="0"/>
              <a:t>2018/6/7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557273F-37E1-49E5-A90B-EB3BC0CB1319}" type="slidenum">
              <a:rPr lang="zh-CN" altLang="en-US" smtClean="0"/>
              <a:t>‹#›</a:t>
            </a:fld>
            <a:endParaRPr lang="zh-CN" altLang="en-US"/>
          </a:p>
        </p:txBody>
      </p:sp>
    </p:spTree>
    <p:extLst>
      <p:ext uri="{BB962C8B-B14F-4D97-AF65-F5344CB8AC3E}">
        <p14:creationId xmlns:p14="http://schemas.microsoft.com/office/powerpoint/2010/main" val="128800110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F53721B-B8D3-4F4C-8CE3-63CF93A63A72}" type="datetimeFigureOut">
              <a:rPr lang="zh-CN" altLang="en-US" smtClean="0"/>
              <a:t>2018/6/7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557273F-37E1-49E5-A90B-EB3BC0CB1319}" type="slidenum">
              <a:rPr lang="zh-CN" altLang="en-US" smtClean="0"/>
              <a:t>‹#›</a:t>
            </a:fld>
            <a:endParaRPr lang="zh-CN" altLang="en-US"/>
          </a:p>
        </p:txBody>
      </p:sp>
    </p:spTree>
    <p:extLst>
      <p:ext uri="{BB962C8B-B14F-4D97-AF65-F5344CB8AC3E}">
        <p14:creationId xmlns:p14="http://schemas.microsoft.com/office/powerpoint/2010/main" val="62232009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F53721B-B8D3-4F4C-8CE3-63CF93A63A72}" type="datetimeFigureOut">
              <a:rPr lang="zh-CN" altLang="en-US" smtClean="0"/>
              <a:t>2018/6/7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57273F-37E1-49E5-A90B-EB3BC0CB1319}" type="slidenum">
              <a:rPr lang="zh-CN" altLang="en-US" smtClean="0"/>
              <a:t>‹#›</a:t>
            </a:fld>
            <a:endParaRPr lang="zh-CN" altLang="en-US"/>
          </a:p>
        </p:txBody>
      </p:sp>
    </p:spTree>
    <p:extLst>
      <p:ext uri="{BB962C8B-B14F-4D97-AF65-F5344CB8AC3E}">
        <p14:creationId xmlns:p14="http://schemas.microsoft.com/office/powerpoint/2010/main" val="138116859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F53721B-B8D3-4F4C-8CE3-63CF93A63A72}" type="datetimeFigureOut">
              <a:rPr lang="zh-CN" altLang="en-US" smtClean="0"/>
              <a:t>2018/6/7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57273F-37E1-49E5-A90B-EB3BC0CB1319}" type="slidenum">
              <a:rPr lang="zh-CN" altLang="en-US" smtClean="0"/>
              <a:t>‹#›</a:t>
            </a:fld>
            <a:endParaRPr lang="zh-CN" altLang="en-US"/>
          </a:p>
        </p:txBody>
      </p:sp>
    </p:spTree>
    <p:extLst>
      <p:ext uri="{BB962C8B-B14F-4D97-AF65-F5344CB8AC3E}">
        <p14:creationId xmlns:p14="http://schemas.microsoft.com/office/powerpoint/2010/main" val="223211646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53721B-B8D3-4F4C-8CE3-63CF93A63A72}" type="datetimeFigureOut">
              <a:rPr lang="zh-CN" altLang="en-US" smtClean="0"/>
              <a:t>2018/6/7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57273F-37E1-49E5-A90B-EB3BC0CB1319}" type="slidenum">
              <a:rPr lang="zh-CN" altLang="en-US" smtClean="0"/>
              <a:t>‹#›</a:t>
            </a:fld>
            <a:endParaRPr lang="zh-CN" altLang="en-US"/>
          </a:p>
        </p:txBody>
      </p:sp>
    </p:spTree>
    <p:extLst>
      <p:ext uri="{BB962C8B-B14F-4D97-AF65-F5344CB8AC3E}">
        <p14:creationId xmlns:p14="http://schemas.microsoft.com/office/powerpoint/2010/main" val="8297704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mages.unsplash.com/photo-1423589989400-cc0270157ed0?crop=entropy&amp;dpr=0.95&amp;fit=crop&amp;fm=jpg&amp;h=725&amp;ixjsv=2.1.0&amp;ixlib=rb-0.3.5&amp;q=80&amp;w=1450"/>
          <p:cNvPicPr>
            <a:picLocks noChangeAspect="1" noChangeArrowheads="1"/>
          </p:cNvPicPr>
          <p:nvPr/>
        </p:nvPicPr>
        <p:blipFill rotWithShape="1">
          <a:blip r:embed="rId3">
            <a:extLst>
              <a:ext uri="{28A0092B-C50C-407E-A947-70E740481C1C}">
                <a14:useLocalDpi xmlns:a14="http://schemas.microsoft.com/office/drawing/2010/main" val="0"/>
              </a:ext>
            </a:extLst>
          </a:blip>
          <a:srcRect l="7500" r="3473"/>
          <a:stretch/>
        </p:blipFill>
        <p:spPr bwMode="auto">
          <a:xfrm>
            <a:off x="-19050" y="0"/>
            <a:ext cx="1221105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19050" y="0"/>
            <a:ext cx="12211050" cy="6858000"/>
          </a:xfrm>
          <a:prstGeom prst="rect">
            <a:avLst/>
          </a:prstGeom>
          <a:solidFill>
            <a:schemeClr val="bg1">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文本框 82"/>
          <p:cNvSpPr txBox="1"/>
          <p:nvPr/>
        </p:nvSpPr>
        <p:spPr>
          <a:xfrm>
            <a:off x="1523582" y="2130609"/>
            <a:ext cx="9144835" cy="2123658"/>
          </a:xfrm>
          <a:prstGeom prst="rect">
            <a:avLst/>
          </a:prstGeom>
          <a:noFill/>
        </p:spPr>
        <p:txBody>
          <a:bodyPr wrap="square" rtlCol="0">
            <a:spAutoFit/>
          </a:bodyPr>
          <a:lstStyle/>
          <a:p>
            <a:pPr algn="ctr"/>
            <a:r>
              <a:rPr lang="zh-CN" altLang="en-US" sz="6600" dirty="0">
                <a:solidFill>
                  <a:schemeClr val="bg1"/>
                </a:solidFill>
                <a:latin typeface="微软雅黑" panose="020B0503020204020204" pitchFamily="34" charset="-122"/>
                <a:ea typeface="微软雅黑" panose="020B0503020204020204" pitchFamily="34" charset="-122"/>
              </a:rPr>
              <a:t>简约大气</a:t>
            </a:r>
            <a:endParaRPr lang="en-US" altLang="zh-CN" sz="6600" dirty="0">
              <a:solidFill>
                <a:schemeClr val="bg1"/>
              </a:solidFill>
              <a:latin typeface="微软雅黑" panose="020B0503020204020204" pitchFamily="34" charset="-122"/>
              <a:ea typeface="微软雅黑" panose="020B0503020204020204" pitchFamily="34" charset="-122"/>
            </a:endParaRPr>
          </a:p>
          <a:p>
            <a:pPr algn="ctr"/>
            <a:r>
              <a:rPr lang="zh-CN" altLang="en-US" sz="6600" dirty="0">
                <a:solidFill>
                  <a:schemeClr val="bg1"/>
                </a:solidFill>
                <a:latin typeface="微软雅黑" panose="020B0503020204020204" pitchFamily="34" charset="-122"/>
                <a:ea typeface="微软雅黑" panose="020B0503020204020204" pitchFamily="34" charset="-122"/>
              </a:rPr>
              <a:t>商务风</a:t>
            </a:r>
            <a:r>
              <a:rPr lang="en-US" altLang="zh-CN" sz="6600" dirty="0">
                <a:solidFill>
                  <a:schemeClr val="bg1"/>
                </a:solidFill>
                <a:latin typeface="微软雅黑" panose="020B0503020204020204" pitchFamily="34" charset="-122"/>
                <a:ea typeface="微软雅黑" panose="020B0503020204020204" pitchFamily="34" charset="-122"/>
              </a:rPr>
              <a:t>PPT</a:t>
            </a:r>
            <a:r>
              <a:rPr lang="zh-CN" altLang="en-US" sz="6600" dirty="0">
                <a:solidFill>
                  <a:schemeClr val="bg1"/>
                </a:solidFill>
                <a:latin typeface="微软雅黑" panose="020B0503020204020204" pitchFamily="34" charset="-122"/>
                <a:ea typeface="微软雅黑" panose="020B0503020204020204" pitchFamily="34" charset="-122"/>
              </a:rPr>
              <a:t>模板</a:t>
            </a:r>
          </a:p>
        </p:txBody>
      </p:sp>
      <p:sp>
        <p:nvSpPr>
          <p:cNvPr id="89" name="椭圆 88"/>
          <p:cNvSpPr/>
          <p:nvPr/>
        </p:nvSpPr>
        <p:spPr>
          <a:xfrm>
            <a:off x="6036469" y="5767821"/>
            <a:ext cx="100012" cy="1000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5850731" y="5767821"/>
            <a:ext cx="100012" cy="10001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6222207" y="5767821"/>
            <a:ext cx="100012" cy="100012"/>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8" name="组合 97"/>
          <p:cNvGrpSpPr/>
          <p:nvPr/>
        </p:nvGrpSpPr>
        <p:grpSpPr>
          <a:xfrm>
            <a:off x="5546408" y="4874316"/>
            <a:ext cx="1080135" cy="400110"/>
            <a:chOff x="5419724" y="3718121"/>
            <a:chExt cx="1080135" cy="400110"/>
          </a:xfrm>
        </p:grpSpPr>
        <p:sp>
          <p:nvSpPr>
            <p:cNvPr id="90" name="圆角矩形 89"/>
            <p:cNvSpPr/>
            <p:nvPr/>
          </p:nvSpPr>
          <p:spPr>
            <a:xfrm>
              <a:off x="5419724" y="3749241"/>
              <a:ext cx="1080135" cy="337871"/>
            </a:xfrm>
            <a:prstGeom prst="roundRect">
              <a:avLst>
                <a:gd name="adj" fmla="val 50000"/>
              </a:avLst>
            </a:prstGeom>
            <a:solidFill>
              <a:srgbClr val="4DC6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5575312" y="3718121"/>
              <a:ext cx="768959" cy="400110"/>
            </a:xfrm>
            <a:prstGeom prst="rect">
              <a:avLst/>
            </a:prstGeom>
            <a:noFill/>
          </p:spPr>
          <p:txBody>
            <a:bodyPr wrap="square" rtlCol="0">
              <a:spAutoFit/>
            </a:bodyPr>
            <a:lstStyle/>
            <a:p>
              <a:pPr algn="ctr"/>
              <a:r>
                <a:rPr lang="en-US" altLang="zh-CN" sz="2000" dirty="0">
                  <a:solidFill>
                    <a:schemeClr val="bg1"/>
                  </a:solidFill>
                  <a:latin typeface="Helvetica" panose="020B0604020202030204" pitchFamily="34" charset="0"/>
                </a:rPr>
                <a:t>201x  </a:t>
              </a:r>
              <a:endParaRPr lang="zh-CN" altLang="en-US" sz="2000" dirty="0">
                <a:solidFill>
                  <a:schemeClr val="bg1"/>
                </a:solidFill>
                <a:latin typeface="Helvetica" panose="020B0604020202030204" pitchFamily="34" charset="0"/>
              </a:endParaRPr>
            </a:p>
          </p:txBody>
        </p:sp>
      </p:grpSp>
      <p:sp>
        <p:nvSpPr>
          <p:cNvPr id="94" name="文本框 93"/>
          <p:cNvSpPr txBox="1"/>
          <p:nvPr/>
        </p:nvSpPr>
        <p:spPr>
          <a:xfrm>
            <a:off x="4730297" y="4352343"/>
            <a:ext cx="2712357" cy="400110"/>
          </a:xfrm>
          <a:prstGeom prst="rect">
            <a:avLst/>
          </a:prstGeom>
          <a:noFill/>
        </p:spPr>
        <p:txBody>
          <a:bodyPr wrap="square" rtlCol="0">
            <a:spAutoFit/>
          </a:bodyPr>
          <a:lstStyle/>
          <a:p>
            <a:pPr algn="ctr"/>
            <a:r>
              <a:rPr lang="en-US" altLang="zh-CN" sz="2000" dirty="0">
                <a:solidFill>
                  <a:schemeClr val="bg1"/>
                </a:solidFill>
                <a:latin typeface="Helvetica" panose="020B0604020202030204" pitchFamily="34" charset="0"/>
              </a:rPr>
              <a:t>Business REPORT</a:t>
            </a:r>
            <a:endParaRPr lang="zh-CN" altLang="en-US" sz="2000" dirty="0">
              <a:solidFill>
                <a:schemeClr val="bg1"/>
              </a:solidFill>
              <a:latin typeface="Helvetica" panose="020B0604020202030204" pitchFamily="34" charset="0"/>
            </a:endParaRPr>
          </a:p>
        </p:txBody>
      </p:sp>
      <p:cxnSp>
        <p:nvCxnSpPr>
          <p:cNvPr id="96" name="直接连接符 95"/>
          <p:cNvCxnSpPr/>
          <p:nvPr/>
        </p:nvCxnSpPr>
        <p:spPr>
          <a:xfrm flipH="1">
            <a:off x="2976563" y="4557160"/>
            <a:ext cx="18065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H="1">
            <a:off x="7442654" y="4557160"/>
            <a:ext cx="18065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8A2CC376-609B-4E90-AE68-09A7B7FA2A7F}"/>
              </a:ext>
            </a:extLst>
          </p:cNvPr>
          <p:cNvSpPr txBox="1"/>
          <p:nvPr/>
        </p:nvSpPr>
        <p:spPr>
          <a:xfrm>
            <a:off x="5437582" y="1454406"/>
            <a:ext cx="1297786" cy="523220"/>
          </a:xfrm>
          <a:prstGeom prst="rect">
            <a:avLst/>
          </a:prstGeom>
          <a:noFill/>
          <a:ln>
            <a:solidFill>
              <a:schemeClr val="bg1"/>
            </a:solidFill>
          </a:ln>
        </p:spPr>
        <p:txBody>
          <a:bodyPr wrap="square" rtlCol="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rPr>
              <a:t>千库网</a:t>
            </a:r>
          </a:p>
        </p:txBody>
      </p:sp>
    </p:spTree>
    <p:extLst>
      <p:ext uri="{BB962C8B-B14F-4D97-AF65-F5344CB8AC3E}">
        <p14:creationId xmlns:p14="http://schemas.microsoft.com/office/powerpoint/2010/main" val="168526982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s://images.unsplash.com/uploads/1412408486325945f081a/09b0f9e1?ixlib=rb-0.3.5&amp;q=80&amp;fm=jpg&amp;crop=entropy&amp;w=1080&amp;fit=max&amp;s=ee44f3e249aeaecf9ff201144d3d8e09"/>
          <p:cNvPicPr>
            <a:picLocks noChangeAspect="1" noChangeArrowheads="1"/>
          </p:cNvPicPr>
          <p:nvPr/>
        </p:nvPicPr>
        <p:blipFill rotWithShape="1">
          <a:blip r:embed="rId3">
            <a:extLst>
              <a:ext uri="{28A0092B-C50C-407E-A947-70E740481C1C}">
                <a14:useLocalDpi xmlns:a14="http://schemas.microsoft.com/office/drawing/2010/main" val="0"/>
              </a:ext>
            </a:extLst>
          </a:blip>
          <a:srcRect t="10806" b="14355"/>
          <a:stretch/>
        </p:blipFill>
        <p:spPr bwMode="auto">
          <a:xfrm>
            <a:off x="0" y="-29496"/>
            <a:ext cx="12192000" cy="6887496"/>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p:nvSpPr>
        <p:spPr>
          <a:xfrm>
            <a:off x="0" y="0"/>
            <a:ext cx="12230100" cy="6858000"/>
          </a:xfrm>
          <a:prstGeom prst="rect">
            <a:avLst/>
          </a:prstGeom>
          <a:solidFill>
            <a:schemeClr val="bg2">
              <a:lumMod val="2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637315" y="580571"/>
            <a:ext cx="3096985" cy="584775"/>
          </a:xfrm>
          <a:prstGeom prst="rect">
            <a:avLst/>
          </a:prstGeom>
          <a:noFill/>
        </p:spPr>
        <p:txBody>
          <a:bodyPr wrap="square" rtlCol="0">
            <a:spAutoFit/>
          </a:bodyPr>
          <a:lstStyle/>
          <a:p>
            <a:r>
              <a:rPr lang="en-US" altLang="zh-CN" sz="3200" dirty="0">
                <a:solidFill>
                  <a:schemeClr val="bg1"/>
                </a:solidFill>
                <a:latin typeface="Helvetica" panose="020B0604020202030204" pitchFamily="34" charset="0"/>
              </a:rPr>
              <a:t>WHAT WE GET</a:t>
            </a:r>
            <a:endParaRPr lang="zh-CN" altLang="en-US" sz="3200" dirty="0">
              <a:solidFill>
                <a:schemeClr val="bg1"/>
              </a:solidFill>
              <a:latin typeface="Helvetica" panose="020B0604020202030204" pitchFamily="34" charset="0"/>
            </a:endParaRPr>
          </a:p>
        </p:txBody>
      </p:sp>
      <p:cxnSp>
        <p:nvCxnSpPr>
          <p:cNvPr id="7" name="直接连接符 6"/>
          <p:cNvCxnSpPr/>
          <p:nvPr/>
        </p:nvCxnSpPr>
        <p:spPr>
          <a:xfrm>
            <a:off x="5781675" y="1319213"/>
            <a:ext cx="6286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KSO_Shape"/>
          <p:cNvSpPr>
            <a:spLocks/>
          </p:cNvSpPr>
          <p:nvPr/>
        </p:nvSpPr>
        <p:spPr bwMode="auto">
          <a:xfrm>
            <a:off x="2005542" y="2452914"/>
            <a:ext cx="481333" cy="57875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2" name="文本框 11"/>
          <p:cNvSpPr txBox="1"/>
          <p:nvPr/>
        </p:nvSpPr>
        <p:spPr>
          <a:xfrm>
            <a:off x="1369454" y="3167390"/>
            <a:ext cx="1753507" cy="523220"/>
          </a:xfrm>
          <a:prstGeom prst="rect">
            <a:avLst/>
          </a:prstGeom>
          <a:noFill/>
        </p:spPr>
        <p:txBody>
          <a:bodyPr wrap="square" rtlCol="0">
            <a:spAutoFit/>
          </a:bodyPr>
          <a:lstStyle/>
          <a:p>
            <a:pPr algn="ctr"/>
            <a:r>
              <a:rPr lang="en-US" altLang="zh-CN" sz="2800" dirty="0">
                <a:solidFill>
                  <a:schemeClr val="bg1"/>
                </a:solidFill>
                <a:latin typeface="Helvetica" panose="020B0604020202030204" pitchFamily="34" charset="0"/>
              </a:rPr>
              <a:t>10</a:t>
            </a:r>
            <a:r>
              <a:rPr lang="zh-CN" altLang="en-US" sz="2800" dirty="0">
                <a:solidFill>
                  <a:schemeClr val="bg1"/>
                </a:solidFill>
                <a:latin typeface="Helvetica" panose="020B0604020202030204" pitchFamily="34" charset="0"/>
              </a:rPr>
              <a:t>，</a:t>
            </a:r>
            <a:r>
              <a:rPr lang="en-US" altLang="zh-CN" sz="2800" dirty="0">
                <a:solidFill>
                  <a:schemeClr val="bg1"/>
                </a:solidFill>
                <a:latin typeface="Helvetica" panose="020B0604020202030204" pitchFamily="34" charset="0"/>
              </a:rPr>
              <a:t>2456</a:t>
            </a:r>
            <a:endParaRPr lang="zh-CN" altLang="en-US" sz="2800" dirty="0">
              <a:solidFill>
                <a:schemeClr val="bg1"/>
              </a:solidFill>
              <a:latin typeface="Helvetica" panose="020B0604020202030204" pitchFamily="34" charset="0"/>
            </a:endParaRPr>
          </a:p>
        </p:txBody>
      </p:sp>
      <p:sp>
        <p:nvSpPr>
          <p:cNvPr id="13" name="KSO_Shape"/>
          <p:cNvSpPr/>
          <p:nvPr/>
        </p:nvSpPr>
        <p:spPr>
          <a:xfrm>
            <a:off x="4581444" y="2414113"/>
            <a:ext cx="481333" cy="578757"/>
          </a:xfrm>
          <a:custGeom>
            <a:avLst/>
            <a:gdLst>
              <a:gd name="connsiteX0" fmla="*/ 331068 w 1208088"/>
              <a:gd name="connsiteY0" fmla="*/ 665573 h 1452563"/>
              <a:gd name="connsiteX1" fmla="*/ 508820 w 1208088"/>
              <a:gd name="connsiteY1" fmla="*/ 932822 h 1452563"/>
              <a:gd name="connsiteX2" fmla="*/ 369158 w 1208088"/>
              <a:gd name="connsiteY2" fmla="*/ 932822 h 1452563"/>
              <a:gd name="connsiteX3" fmla="*/ 369158 w 1208088"/>
              <a:gd name="connsiteY3" fmla="*/ 983727 h 1452563"/>
              <a:gd name="connsiteX4" fmla="*/ 534213 w 1208088"/>
              <a:gd name="connsiteY4" fmla="*/ 983727 h 1452563"/>
              <a:gd name="connsiteX5" fmla="*/ 534213 w 1208088"/>
              <a:gd name="connsiteY5" fmla="*/ 1034632 h 1452563"/>
              <a:gd name="connsiteX6" fmla="*/ 369158 w 1208088"/>
              <a:gd name="connsiteY6" fmla="*/ 1034632 h 1452563"/>
              <a:gd name="connsiteX7" fmla="*/ 369158 w 1208088"/>
              <a:gd name="connsiteY7" fmla="*/ 1085536 h 1452563"/>
              <a:gd name="connsiteX8" fmla="*/ 534213 w 1208088"/>
              <a:gd name="connsiteY8" fmla="*/ 1085536 h 1452563"/>
              <a:gd name="connsiteX9" fmla="*/ 534213 w 1208088"/>
              <a:gd name="connsiteY9" fmla="*/ 1238250 h 1452563"/>
              <a:gd name="connsiteX10" fmla="*/ 673875 w 1208088"/>
              <a:gd name="connsiteY10" fmla="*/ 1238250 h 1452563"/>
              <a:gd name="connsiteX11" fmla="*/ 673875 w 1208088"/>
              <a:gd name="connsiteY11" fmla="*/ 1085536 h 1452563"/>
              <a:gd name="connsiteX12" fmla="*/ 864324 w 1208088"/>
              <a:gd name="connsiteY12" fmla="*/ 1085536 h 1452563"/>
              <a:gd name="connsiteX13" fmla="*/ 864324 w 1208088"/>
              <a:gd name="connsiteY13" fmla="*/ 1034632 h 1452563"/>
              <a:gd name="connsiteX14" fmla="*/ 673875 w 1208088"/>
              <a:gd name="connsiteY14" fmla="*/ 1034632 h 1452563"/>
              <a:gd name="connsiteX15" fmla="*/ 673875 w 1208088"/>
              <a:gd name="connsiteY15" fmla="*/ 983727 h 1452563"/>
              <a:gd name="connsiteX16" fmla="*/ 864324 w 1208088"/>
              <a:gd name="connsiteY16" fmla="*/ 983727 h 1452563"/>
              <a:gd name="connsiteX17" fmla="*/ 864324 w 1208088"/>
              <a:gd name="connsiteY17" fmla="*/ 932822 h 1452563"/>
              <a:gd name="connsiteX18" fmla="*/ 699268 w 1208088"/>
              <a:gd name="connsiteY18" fmla="*/ 932822 h 1452563"/>
              <a:gd name="connsiteX19" fmla="*/ 877020 w 1208088"/>
              <a:gd name="connsiteY19" fmla="*/ 665573 h 1452563"/>
              <a:gd name="connsiteX20" fmla="*/ 737358 w 1208088"/>
              <a:gd name="connsiteY20" fmla="*/ 665573 h 1452563"/>
              <a:gd name="connsiteX21" fmla="*/ 597696 w 1208088"/>
              <a:gd name="connsiteY21" fmla="*/ 881918 h 1452563"/>
              <a:gd name="connsiteX22" fmla="*/ 458034 w 1208088"/>
              <a:gd name="connsiteY22" fmla="*/ 665573 h 1452563"/>
              <a:gd name="connsiteX23" fmla="*/ 331068 w 1208088"/>
              <a:gd name="connsiteY23" fmla="*/ 665573 h 1452563"/>
              <a:gd name="connsiteX24" fmla="*/ 719206 w 1208088"/>
              <a:gd name="connsiteY24" fmla="*/ 0 h 1452563"/>
              <a:gd name="connsiteX25" fmla="*/ 727454 w 1208088"/>
              <a:gd name="connsiteY25" fmla="*/ 317 h 1452563"/>
              <a:gd name="connsiteX26" fmla="*/ 736654 w 1208088"/>
              <a:gd name="connsiteY26" fmla="*/ 952 h 1452563"/>
              <a:gd name="connsiteX27" fmla="*/ 746172 w 1208088"/>
              <a:gd name="connsiteY27" fmla="*/ 2538 h 1452563"/>
              <a:gd name="connsiteX28" fmla="*/ 756641 w 1208088"/>
              <a:gd name="connsiteY28" fmla="*/ 4125 h 1452563"/>
              <a:gd name="connsiteX29" fmla="*/ 767428 w 1208088"/>
              <a:gd name="connsiteY29" fmla="*/ 6028 h 1452563"/>
              <a:gd name="connsiteX30" fmla="*/ 778849 w 1208088"/>
              <a:gd name="connsiteY30" fmla="*/ 8567 h 1452563"/>
              <a:gd name="connsiteX31" fmla="*/ 791222 w 1208088"/>
              <a:gd name="connsiteY31" fmla="*/ 11422 h 1452563"/>
              <a:gd name="connsiteX32" fmla="*/ 804546 w 1208088"/>
              <a:gd name="connsiteY32" fmla="*/ 14913 h 1452563"/>
              <a:gd name="connsiteX33" fmla="*/ 818822 w 1208088"/>
              <a:gd name="connsiteY33" fmla="*/ 18720 h 1452563"/>
              <a:gd name="connsiteX34" fmla="*/ 833416 w 1208088"/>
              <a:gd name="connsiteY34" fmla="*/ 23480 h 1452563"/>
              <a:gd name="connsiteX35" fmla="*/ 829609 w 1208088"/>
              <a:gd name="connsiteY35" fmla="*/ 36171 h 1452563"/>
              <a:gd name="connsiteX36" fmla="*/ 825802 w 1208088"/>
              <a:gd name="connsiteY36" fmla="*/ 48228 h 1452563"/>
              <a:gd name="connsiteX37" fmla="*/ 818188 w 1208088"/>
              <a:gd name="connsiteY37" fmla="*/ 70439 h 1452563"/>
              <a:gd name="connsiteX38" fmla="*/ 810256 w 1208088"/>
              <a:gd name="connsiteY38" fmla="*/ 91063 h 1452563"/>
              <a:gd name="connsiteX39" fmla="*/ 802960 w 1208088"/>
              <a:gd name="connsiteY39" fmla="*/ 108831 h 1452563"/>
              <a:gd name="connsiteX40" fmla="*/ 795663 w 1208088"/>
              <a:gd name="connsiteY40" fmla="*/ 125013 h 1452563"/>
              <a:gd name="connsiteX41" fmla="*/ 788684 w 1208088"/>
              <a:gd name="connsiteY41" fmla="*/ 138974 h 1452563"/>
              <a:gd name="connsiteX42" fmla="*/ 782021 w 1208088"/>
              <a:gd name="connsiteY42" fmla="*/ 151983 h 1452563"/>
              <a:gd name="connsiteX43" fmla="*/ 775994 w 1208088"/>
              <a:gd name="connsiteY43" fmla="*/ 163405 h 1452563"/>
              <a:gd name="connsiteX44" fmla="*/ 764572 w 1208088"/>
              <a:gd name="connsiteY44" fmla="*/ 183077 h 1452563"/>
              <a:gd name="connsiteX45" fmla="*/ 760131 w 1208088"/>
              <a:gd name="connsiteY45" fmla="*/ 191644 h 1452563"/>
              <a:gd name="connsiteX46" fmla="*/ 756007 w 1208088"/>
              <a:gd name="connsiteY46" fmla="*/ 200211 h 1452563"/>
              <a:gd name="connsiteX47" fmla="*/ 752517 w 1208088"/>
              <a:gd name="connsiteY47" fmla="*/ 207826 h 1452563"/>
              <a:gd name="connsiteX48" fmla="*/ 749662 w 1208088"/>
              <a:gd name="connsiteY48" fmla="*/ 215759 h 1452563"/>
              <a:gd name="connsiteX49" fmla="*/ 748393 w 1208088"/>
              <a:gd name="connsiteY49" fmla="*/ 219566 h 1452563"/>
              <a:gd name="connsiteX50" fmla="*/ 747441 w 1208088"/>
              <a:gd name="connsiteY50" fmla="*/ 223374 h 1452563"/>
              <a:gd name="connsiteX51" fmla="*/ 746806 w 1208088"/>
              <a:gd name="connsiteY51" fmla="*/ 227181 h 1452563"/>
              <a:gd name="connsiteX52" fmla="*/ 746489 w 1208088"/>
              <a:gd name="connsiteY52" fmla="*/ 231623 h 1452563"/>
              <a:gd name="connsiteX53" fmla="*/ 748076 w 1208088"/>
              <a:gd name="connsiteY53" fmla="*/ 231623 h 1452563"/>
              <a:gd name="connsiteX54" fmla="*/ 750931 w 1208088"/>
              <a:gd name="connsiteY54" fmla="*/ 231623 h 1452563"/>
              <a:gd name="connsiteX55" fmla="*/ 753786 w 1208088"/>
              <a:gd name="connsiteY55" fmla="*/ 231940 h 1452563"/>
              <a:gd name="connsiteX56" fmla="*/ 756324 w 1208088"/>
              <a:gd name="connsiteY56" fmla="*/ 232258 h 1452563"/>
              <a:gd name="connsiteX57" fmla="*/ 758862 w 1208088"/>
              <a:gd name="connsiteY57" fmla="*/ 233210 h 1452563"/>
              <a:gd name="connsiteX58" fmla="*/ 761400 w 1208088"/>
              <a:gd name="connsiteY58" fmla="*/ 233844 h 1452563"/>
              <a:gd name="connsiteX59" fmla="*/ 763621 w 1208088"/>
              <a:gd name="connsiteY59" fmla="*/ 234796 h 1452563"/>
              <a:gd name="connsiteX60" fmla="*/ 765842 w 1208088"/>
              <a:gd name="connsiteY60" fmla="*/ 236065 h 1452563"/>
              <a:gd name="connsiteX61" fmla="*/ 768062 w 1208088"/>
              <a:gd name="connsiteY61" fmla="*/ 237334 h 1452563"/>
              <a:gd name="connsiteX62" fmla="*/ 769966 w 1208088"/>
              <a:gd name="connsiteY62" fmla="*/ 238921 h 1452563"/>
              <a:gd name="connsiteX63" fmla="*/ 771552 w 1208088"/>
              <a:gd name="connsiteY63" fmla="*/ 240190 h 1452563"/>
              <a:gd name="connsiteX64" fmla="*/ 772821 w 1208088"/>
              <a:gd name="connsiteY64" fmla="*/ 242094 h 1452563"/>
              <a:gd name="connsiteX65" fmla="*/ 774090 w 1208088"/>
              <a:gd name="connsiteY65" fmla="*/ 243680 h 1452563"/>
              <a:gd name="connsiteX66" fmla="*/ 775042 w 1208088"/>
              <a:gd name="connsiteY66" fmla="*/ 245901 h 1452563"/>
              <a:gd name="connsiteX67" fmla="*/ 775676 w 1208088"/>
              <a:gd name="connsiteY67" fmla="*/ 247805 h 1452563"/>
              <a:gd name="connsiteX68" fmla="*/ 775994 w 1208088"/>
              <a:gd name="connsiteY68" fmla="*/ 249709 h 1452563"/>
              <a:gd name="connsiteX69" fmla="*/ 776311 w 1208088"/>
              <a:gd name="connsiteY69" fmla="*/ 251930 h 1452563"/>
              <a:gd name="connsiteX70" fmla="*/ 776311 w 1208088"/>
              <a:gd name="connsiteY70" fmla="*/ 253834 h 1452563"/>
              <a:gd name="connsiteX71" fmla="*/ 775676 w 1208088"/>
              <a:gd name="connsiteY71" fmla="*/ 255420 h 1452563"/>
              <a:gd name="connsiteX72" fmla="*/ 775359 w 1208088"/>
              <a:gd name="connsiteY72" fmla="*/ 257324 h 1452563"/>
              <a:gd name="connsiteX73" fmla="*/ 774407 w 1208088"/>
              <a:gd name="connsiteY73" fmla="*/ 258910 h 1452563"/>
              <a:gd name="connsiteX74" fmla="*/ 773456 w 1208088"/>
              <a:gd name="connsiteY74" fmla="*/ 260497 h 1452563"/>
              <a:gd name="connsiteX75" fmla="*/ 772186 w 1208088"/>
              <a:gd name="connsiteY75" fmla="*/ 262083 h 1452563"/>
              <a:gd name="connsiteX76" fmla="*/ 769331 w 1208088"/>
              <a:gd name="connsiteY76" fmla="*/ 265256 h 1452563"/>
              <a:gd name="connsiteX77" fmla="*/ 765524 w 1208088"/>
              <a:gd name="connsiteY77" fmla="*/ 267794 h 1452563"/>
              <a:gd name="connsiteX78" fmla="*/ 761717 w 1208088"/>
              <a:gd name="connsiteY78" fmla="*/ 269698 h 1452563"/>
              <a:gd name="connsiteX79" fmla="*/ 756958 w 1208088"/>
              <a:gd name="connsiteY79" fmla="*/ 270967 h 1452563"/>
              <a:gd name="connsiteX80" fmla="*/ 752200 w 1208088"/>
              <a:gd name="connsiteY80" fmla="*/ 271919 h 1452563"/>
              <a:gd name="connsiteX81" fmla="*/ 756324 w 1208088"/>
              <a:gd name="connsiteY81" fmla="*/ 284611 h 1452563"/>
              <a:gd name="connsiteX82" fmla="*/ 757910 w 1208088"/>
              <a:gd name="connsiteY82" fmla="*/ 289053 h 1452563"/>
              <a:gd name="connsiteX83" fmla="*/ 760448 w 1208088"/>
              <a:gd name="connsiteY83" fmla="*/ 293812 h 1452563"/>
              <a:gd name="connsiteX84" fmla="*/ 763621 w 1208088"/>
              <a:gd name="connsiteY84" fmla="*/ 299206 h 1452563"/>
              <a:gd name="connsiteX85" fmla="*/ 768062 w 1208088"/>
              <a:gd name="connsiteY85" fmla="*/ 304283 h 1452563"/>
              <a:gd name="connsiteX86" fmla="*/ 772504 w 1208088"/>
              <a:gd name="connsiteY86" fmla="*/ 309677 h 1452563"/>
              <a:gd name="connsiteX87" fmla="*/ 777580 w 1208088"/>
              <a:gd name="connsiteY87" fmla="*/ 315706 h 1452563"/>
              <a:gd name="connsiteX88" fmla="*/ 783608 w 1208088"/>
              <a:gd name="connsiteY88" fmla="*/ 321417 h 1452563"/>
              <a:gd name="connsiteX89" fmla="*/ 789952 w 1208088"/>
              <a:gd name="connsiteY89" fmla="*/ 327445 h 1452563"/>
              <a:gd name="connsiteX90" fmla="*/ 796615 w 1208088"/>
              <a:gd name="connsiteY90" fmla="*/ 333791 h 1452563"/>
              <a:gd name="connsiteX91" fmla="*/ 803912 w 1208088"/>
              <a:gd name="connsiteY91" fmla="*/ 339820 h 1452563"/>
              <a:gd name="connsiteX92" fmla="*/ 819774 w 1208088"/>
              <a:gd name="connsiteY92" fmla="*/ 353146 h 1452563"/>
              <a:gd name="connsiteX93" fmla="*/ 836588 w 1208088"/>
              <a:gd name="connsiteY93" fmla="*/ 366155 h 1452563"/>
              <a:gd name="connsiteX94" fmla="*/ 854672 w 1208088"/>
              <a:gd name="connsiteY94" fmla="*/ 379798 h 1452563"/>
              <a:gd name="connsiteX95" fmla="*/ 891472 w 1208088"/>
              <a:gd name="connsiteY95" fmla="*/ 407720 h 1452563"/>
              <a:gd name="connsiteX96" fmla="*/ 928274 w 1208088"/>
              <a:gd name="connsiteY96" fmla="*/ 435008 h 1452563"/>
              <a:gd name="connsiteX97" fmla="*/ 945405 w 1208088"/>
              <a:gd name="connsiteY97" fmla="*/ 448334 h 1452563"/>
              <a:gd name="connsiteX98" fmla="*/ 961902 w 1208088"/>
              <a:gd name="connsiteY98" fmla="*/ 461343 h 1452563"/>
              <a:gd name="connsiteX99" fmla="*/ 976496 w 1208088"/>
              <a:gd name="connsiteY99" fmla="*/ 474034 h 1452563"/>
              <a:gd name="connsiteX100" fmla="*/ 983158 w 1208088"/>
              <a:gd name="connsiteY100" fmla="*/ 479746 h 1452563"/>
              <a:gd name="connsiteX101" fmla="*/ 989186 w 1208088"/>
              <a:gd name="connsiteY101" fmla="*/ 485457 h 1452563"/>
              <a:gd name="connsiteX102" fmla="*/ 996482 w 1208088"/>
              <a:gd name="connsiteY102" fmla="*/ 493072 h 1452563"/>
              <a:gd name="connsiteX103" fmla="*/ 1003779 w 1208088"/>
              <a:gd name="connsiteY103" fmla="*/ 501004 h 1452563"/>
              <a:gd name="connsiteX104" fmla="*/ 1011393 w 1208088"/>
              <a:gd name="connsiteY104" fmla="*/ 510206 h 1452563"/>
              <a:gd name="connsiteX105" fmla="*/ 1019007 w 1208088"/>
              <a:gd name="connsiteY105" fmla="*/ 519725 h 1452563"/>
              <a:gd name="connsiteX106" fmla="*/ 1026938 w 1208088"/>
              <a:gd name="connsiteY106" fmla="*/ 530830 h 1452563"/>
              <a:gd name="connsiteX107" fmla="*/ 1034552 w 1208088"/>
              <a:gd name="connsiteY107" fmla="*/ 542252 h 1452563"/>
              <a:gd name="connsiteX108" fmla="*/ 1042801 w 1208088"/>
              <a:gd name="connsiteY108" fmla="*/ 554309 h 1452563"/>
              <a:gd name="connsiteX109" fmla="*/ 1050732 w 1208088"/>
              <a:gd name="connsiteY109" fmla="*/ 567318 h 1452563"/>
              <a:gd name="connsiteX110" fmla="*/ 1058663 w 1208088"/>
              <a:gd name="connsiteY110" fmla="*/ 581279 h 1452563"/>
              <a:gd name="connsiteX111" fmla="*/ 1066912 w 1208088"/>
              <a:gd name="connsiteY111" fmla="*/ 595557 h 1452563"/>
              <a:gd name="connsiteX112" fmla="*/ 1074843 w 1208088"/>
              <a:gd name="connsiteY112" fmla="*/ 610153 h 1452563"/>
              <a:gd name="connsiteX113" fmla="*/ 1083092 w 1208088"/>
              <a:gd name="connsiteY113" fmla="*/ 626017 h 1452563"/>
              <a:gd name="connsiteX114" fmla="*/ 1091023 w 1208088"/>
              <a:gd name="connsiteY114" fmla="*/ 641882 h 1452563"/>
              <a:gd name="connsiteX115" fmla="*/ 1098954 w 1208088"/>
              <a:gd name="connsiteY115" fmla="*/ 658698 h 1452563"/>
              <a:gd name="connsiteX116" fmla="*/ 1106568 w 1208088"/>
              <a:gd name="connsiteY116" fmla="*/ 675832 h 1452563"/>
              <a:gd name="connsiteX117" fmla="*/ 1114499 w 1208088"/>
              <a:gd name="connsiteY117" fmla="*/ 693283 h 1452563"/>
              <a:gd name="connsiteX118" fmla="*/ 1122113 w 1208088"/>
              <a:gd name="connsiteY118" fmla="*/ 711369 h 1452563"/>
              <a:gd name="connsiteX119" fmla="*/ 1129727 w 1208088"/>
              <a:gd name="connsiteY119" fmla="*/ 729772 h 1452563"/>
              <a:gd name="connsiteX120" fmla="*/ 1136707 w 1208088"/>
              <a:gd name="connsiteY120" fmla="*/ 748492 h 1452563"/>
              <a:gd name="connsiteX121" fmla="*/ 1143686 w 1208088"/>
              <a:gd name="connsiteY121" fmla="*/ 768164 h 1452563"/>
              <a:gd name="connsiteX122" fmla="*/ 1150348 w 1208088"/>
              <a:gd name="connsiteY122" fmla="*/ 787519 h 1452563"/>
              <a:gd name="connsiteX123" fmla="*/ 1157011 w 1208088"/>
              <a:gd name="connsiteY123" fmla="*/ 807191 h 1452563"/>
              <a:gd name="connsiteX124" fmla="*/ 1163038 w 1208088"/>
              <a:gd name="connsiteY124" fmla="*/ 826863 h 1452563"/>
              <a:gd name="connsiteX125" fmla="*/ 1169066 w 1208088"/>
              <a:gd name="connsiteY125" fmla="*/ 847170 h 1452563"/>
              <a:gd name="connsiteX126" fmla="*/ 1174460 w 1208088"/>
              <a:gd name="connsiteY126" fmla="*/ 867477 h 1452563"/>
              <a:gd name="connsiteX127" fmla="*/ 1179853 w 1208088"/>
              <a:gd name="connsiteY127" fmla="*/ 887783 h 1452563"/>
              <a:gd name="connsiteX128" fmla="*/ 1184929 w 1208088"/>
              <a:gd name="connsiteY128" fmla="*/ 908407 h 1452563"/>
              <a:gd name="connsiteX129" fmla="*/ 1189370 w 1208088"/>
              <a:gd name="connsiteY129" fmla="*/ 929031 h 1452563"/>
              <a:gd name="connsiteX130" fmla="*/ 1193177 w 1208088"/>
              <a:gd name="connsiteY130" fmla="*/ 949655 h 1452563"/>
              <a:gd name="connsiteX131" fmla="*/ 1196667 w 1208088"/>
              <a:gd name="connsiteY131" fmla="*/ 970279 h 1452563"/>
              <a:gd name="connsiteX132" fmla="*/ 1200157 w 1208088"/>
              <a:gd name="connsiteY132" fmla="*/ 990903 h 1452563"/>
              <a:gd name="connsiteX133" fmla="*/ 1202695 w 1208088"/>
              <a:gd name="connsiteY133" fmla="*/ 1011845 h 1452563"/>
              <a:gd name="connsiteX134" fmla="*/ 1204916 w 1208088"/>
              <a:gd name="connsiteY134" fmla="*/ 1032151 h 1452563"/>
              <a:gd name="connsiteX135" fmla="*/ 1206502 w 1208088"/>
              <a:gd name="connsiteY135" fmla="*/ 1052458 h 1452563"/>
              <a:gd name="connsiteX136" fmla="*/ 1207454 w 1208088"/>
              <a:gd name="connsiteY136" fmla="*/ 1072447 h 1452563"/>
              <a:gd name="connsiteX137" fmla="*/ 1208088 w 1208088"/>
              <a:gd name="connsiteY137" fmla="*/ 1092437 h 1452563"/>
              <a:gd name="connsiteX138" fmla="*/ 1207771 w 1208088"/>
              <a:gd name="connsiteY138" fmla="*/ 1112426 h 1452563"/>
              <a:gd name="connsiteX139" fmla="*/ 1207136 w 1208088"/>
              <a:gd name="connsiteY139" fmla="*/ 1131781 h 1452563"/>
              <a:gd name="connsiteX140" fmla="*/ 1205867 w 1208088"/>
              <a:gd name="connsiteY140" fmla="*/ 1151453 h 1452563"/>
              <a:gd name="connsiteX141" fmla="*/ 1203646 w 1208088"/>
              <a:gd name="connsiteY141" fmla="*/ 1170173 h 1452563"/>
              <a:gd name="connsiteX142" fmla="*/ 1201108 w 1208088"/>
              <a:gd name="connsiteY142" fmla="*/ 1188893 h 1452563"/>
              <a:gd name="connsiteX143" fmla="*/ 1199522 w 1208088"/>
              <a:gd name="connsiteY143" fmla="*/ 1197778 h 1452563"/>
              <a:gd name="connsiteX144" fmla="*/ 1197302 w 1208088"/>
              <a:gd name="connsiteY144" fmla="*/ 1206979 h 1452563"/>
              <a:gd name="connsiteX145" fmla="*/ 1195398 w 1208088"/>
              <a:gd name="connsiteY145" fmla="*/ 1215863 h 1452563"/>
              <a:gd name="connsiteX146" fmla="*/ 1193177 w 1208088"/>
              <a:gd name="connsiteY146" fmla="*/ 1224747 h 1452563"/>
              <a:gd name="connsiteX147" fmla="*/ 1190956 w 1208088"/>
              <a:gd name="connsiteY147" fmla="*/ 1233314 h 1452563"/>
              <a:gd name="connsiteX148" fmla="*/ 1188418 w 1208088"/>
              <a:gd name="connsiteY148" fmla="*/ 1242199 h 1452563"/>
              <a:gd name="connsiteX149" fmla="*/ 1185563 w 1208088"/>
              <a:gd name="connsiteY149" fmla="*/ 1250448 h 1452563"/>
              <a:gd name="connsiteX150" fmla="*/ 1182708 w 1208088"/>
              <a:gd name="connsiteY150" fmla="*/ 1259015 h 1452563"/>
              <a:gd name="connsiteX151" fmla="*/ 1179218 w 1208088"/>
              <a:gd name="connsiteY151" fmla="*/ 1266947 h 1452563"/>
              <a:gd name="connsiteX152" fmla="*/ 1175728 w 1208088"/>
              <a:gd name="connsiteY152" fmla="*/ 1275197 h 1452563"/>
              <a:gd name="connsiteX153" fmla="*/ 1172239 w 1208088"/>
              <a:gd name="connsiteY153" fmla="*/ 1283129 h 1452563"/>
              <a:gd name="connsiteX154" fmla="*/ 1168749 w 1208088"/>
              <a:gd name="connsiteY154" fmla="*/ 1291062 h 1452563"/>
              <a:gd name="connsiteX155" fmla="*/ 1164625 w 1208088"/>
              <a:gd name="connsiteY155" fmla="*/ 1298677 h 1452563"/>
              <a:gd name="connsiteX156" fmla="*/ 1160183 w 1208088"/>
              <a:gd name="connsiteY156" fmla="*/ 1305974 h 1452563"/>
              <a:gd name="connsiteX157" fmla="*/ 1155742 w 1208088"/>
              <a:gd name="connsiteY157" fmla="*/ 1313589 h 1452563"/>
              <a:gd name="connsiteX158" fmla="*/ 1151300 w 1208088"/>
              <a:gd name="connsiteY158" fmla="*/ 1320570 h 1452563"/>
              <a:gd name="connsiteX159" fmla="*/ 1146542 w 1208088"/>
              <a:gd name="connsiteY159" fmla="*/ 1327867 h 1452563"/>
              <a:gd name="connsiteX160" fmla="*/ 1141148 w 1208088"/>
              <a:gd name="connsiteY160" fmla="*/ 1334531 h 1452563"/>
              <a:gd name="connsiteX161" fmla="*/ 1135755 w 1208088"/>
              <a:gd name="connsiteY161" fmla="*/ 1341194 h 1452563"/>
              <a:gd name="connsiteX162" fmla="*/ 1130362 w 1208088"/>
              <a:gd name="connsiteY162" fmla="*/ 1347857 h 1452563"/>
              <a:gd name="connsiteX163" fmla="*/ 1124334 w 1208088"/>
              <a:gd name="connsiteY163" fmla="*/ 1354203 h 1452563"/>
              <a:gd name="connsiteX164" fmla="*/ 1118306 w 1208088"/>
              <a:gd name="connsiteY164" fmla="*/ 1360548 h 1452563"/>
              <a:gd name="connsiteX165" fmla="*/ 1112278 w 1208088"/>
              <a:gd name="connsiteY165" fmla="*/ 1366577 h 1452563"/>
              <a:gd name="connsiteX166" fmla="*/ 1105299 w 1208088"/>
              <a:gd name="connsiteY166" fmla="*/ 1372288 h 1452563"/>
              <a:gd name="connsiteX167" fmla="*/ 1098637 w 1208088"/>
              <a:gd name="connsiteY167" fmla="*/ 1378000 h 1452563"/>
              <a:gd name="connsiteX168" fmla="*/ 1091657 w 1208088"/>
              <a:gd name="connsiteY168" fmla="*/ 1383394 h 1452563"/>
              <a:gd name="connsiteX169" fmla="*/ 1084360 w 1208088"/>
              <a:gd name="connsiteY169" fmla="*/ 1388470 h 1452563"/>
              <a:gd name="connsiteX170" fmla="*/ 1076746 w 1208088"/>
              <a:gd name="connsiteY170" fmla="*/ 1393230 h 1452563"/>
              <a:gd name="connsiteX171" fmla="*/ 1068815 w 1208088"/>
              <a:gd name="connsiteY171" fmla="*/ 1398306 h 1452563"/>
              <a:gd name="connsiteX172" fmla="*/ 1061201 w 1208088"/>
              <a:gd name="connsiteY172" fmla="*/ 1402748 h 1452563"/>
              <a:gd name="connsiteX173" fmla="*/ 1052636 w 1208088"/>
              <a:gd name="connsiteY173" fmla="*/ 1407190 h 1452563"/>
              <a:gd name="connsiteX174" fmla="*/ 1044070 w 1208088"/>
              <a:gd name="connsiteY174" fmla="*/ 1411633 h 1452563"/>
              <a:gd name="connsiteX175" fmla="*/ 1035187 w 1208088"/>
              <a:gd name="connsiteY175" fmla="*/ 1415440 h 1452563"/>
              <a:gd name="connsiteX176" fmla="*/ 1025986 w 1208088"/>
              <a:gd name="connsiteY176" fmla="*/ 1418930 h 1452563"/>
              <a:gd name="connsiteX177" fmla="*/ 1016469 w 1208088"/>
              <a:gd name="connsiteY177" fmla="*/ 1422420 h 1452563"/>
              <a:gd name="connsiteX178" fmla="*/ 1006634 w 1208088"/>
              <a:gd name="connsiteY178" fmla="*/ 1425593 h 1452563"/>
              <a:gd name="connsiteX179" fmla="*/ 996800 w 1208088"/>
              <a:gd name="connsiteY179" fmla="*/ 1428766 h 1452563"/>
              <a:gd name="connsiteX180" fmla="*/ 986330 w 1208088"/>
              <a:gd name="connsiteY180" fmla="*/ 1431305 h 1452563"/>
              <a:gd name="connsiteX181" fmla="*/ 976178 w 1208088"/>
              <a:gd name="connsiteY181" fmla="*/ 1433843 h 1452563"/>
              <a:gd name="connsiteX182" fmla="*/ 965074 w 1208088"/>
              <a:gd name="connsiteY182" fmla="*/ 1436064 h 1452563"/>
              <a:gd name="connsiteX183" fmla="*/ 953971 w 1208088"/>
              <a:gd name="connsiteY183" fmla="*/ 1437968 h 1452563"/>
              <a:gd name="connsiteX184" fmla="*/ 942550 w 1208088"/>
              <a:gd name="connsiteY184" fmla="*/ 1439554 h 1452563"/>
              <a:gd name="connsiteX185" fmla="*/ 930812 w 1208088"/>
              <a:gd name="connsiteY185" fmla="*/ 1440823 h 1452563"/>
              <a:gd name="connsiteX186" fmla="*/ 918756 w 1208088"/>
              <a:gd name="connsiteY186" fmla="*/ 1442093 h 1452563"/>
              <a:gd name="connsiteX187" fmla="*/ 906383 w 1208088"/>
              <a:gd name="connsiteY187" fmla="*/ 1443044 h 1452563"/>
              <a:gd name="connsiteX188" fmla="*/ 893693 w 1208088"/>
              <a:gd name="connsiteY188" fmla="*/ 1443362 h 1452563"/>
              <a:gd name="connsiteX189" fmla="*/ 740144 w 1208088"/>
              <a:gd name="connsiteY189" fmla="*/ 1448756 h 1452563"/>
              <a:gd name="connsiteX190" fmla="*/ 652583 w 1208088"/>
              <a:gd name="connsiteY190" fmla="*/ 1451611 h 1452563"/>
              <a:gd name="connsiteX191" fmla="*/ 613244 w 1208088"/>
              <a:gd name="connsiteY191" fmla="*/ 1452563 h 1452563"/>
              <a:gd name="connsiteX192" fmla="*/ 604044 w 1208088"/>
              <a:gd name="connsiteY192" fmla="*/ 1452563 h 1452563"/>
              <a:gd name="connsiteX193" fmla="*/ 595161 w 1208088"/>
              <a:gd name="connsiteY193" fmla="*/ 1452563 h 1452563"/>
              <a:gd name="connsiteX194" fmla="*/ 555505 w 1208088"/>
              <a:gd name="connsiteY194" fmla="*/ 1451611 h 1452563"/>
              <a:gd name="connsiteX195" fmla="*/ 467944 w 1208088"/>
              <a:gd name="connsiteY195" fmla="*/ 1448756 h 1452563"/>
              <a:gd name="connsiteX196" fmla="*/ 314395 w 1208088"/>
              <a:gd name="connsiteY196" fmla="*/ 1443362 h 1452563"/>
              <a:gd name="connsiteX197" fmla="*/ 302022 w 1208088"/>
              <a:gd name="connsiteY197" fmla="*/ 1443044 h 1452563"/>
              <a:gd name="connsiteX198" fmla="*/ 289332 w 1208088"/>
              <a:gd name="connsiteY198" fmla="*/ 1442093 h 1452563"/>
              <a:gd name="connsiteX199" fmla="*/ 277276 w 1208088"/>
              <a:gd name="connsiteY199" fmla="*/ 1440823 h 1452563"/>
              <a:gd name="connsiteX200" fmla="*/ 265856 w 1208088"/>
              <a:gd name="connsiteY200" fmla="*/ 1439554 h 1452563"/>
              <a:gd name="connsiteX201" fmla="*/ 254117 w 1208088"/>
              <a:gd name="connsiteY201" fmla="*/ 1437968 h 1452563"/>
              <a:gd name="connsiteX202" fmla="*/ 243014 w 1208088"/>
              <a:gd name="connsiteY202" fmla="*/ 1436064 h 1452563"/>
              <a:gd name="connsiteX203" fmla="*/ 232227 w 1208088"/>
              <a:gd name="connsiteY203" fmla="*/ 1433843 h 1452563"/>
              <a:gd name="connsiteX204" fmla="*/ 221758 w 1208088"/>
              <a:gd name="connsiteY204" fmla="*/ 1431305 h 1452563"/>
              <a:gd name="connsiteX205" fmla="*/ 211288 w 1208088"/>
              <a:gd name="connsiteY205" fmla="*/ 1428766 h 1452563"/>
              <a:gd name="connsiteX206" fmla="*/ 201454 w 1208088"/>
              <a:gd name="connsiteY206" fmla="*/ 1425593 h 1452563"/>
              <a:gd name="connsiteX207" fmla="*/ 191619 w 1208088"/>
              <a:gd name="connsiteY207" fmla="*/ 1422420 h 1452563"/>
              <a:gd name="connsiteX208" fmla="*/ 182419 w 1208088"/>
              <a:gd name="connsiteY208" fmla="*/ 1418930 h 1452563"/>
              <a:gd name="connsiteX209" fmla="*/ 172901 w 1208088"/>
              <a:gd name="connsiteY209" fmla="*/ 1415440 h 1452563"/>
              <a:gd name="connsiteX210" fmla="*/ 164336 w 1208088"/>
              <a:gd name="connsiteY210" fmla="*/ 1411633 h 1452563"/>
              <a:gd name="connsiteX211" fmla="*/ 155452 w 1208088"/>
              <a:gd name="connsiteY211" fmla="*/ 1407190 h 1452563"/>
              <a:gd name="connsiteX212" fmla="*/ 147521 w 1208088"/>
              <a:gd name="connsiteY212" fmla="*/ 1402748 h 1452563"/>
              <a:gd name="connsiteX213" fmla="*/ 139273 w 1208088"/>
              <a:gd name="connsiteY213" fmla="*/ 1398306 h 1452563"/>
              <a:gd name="connsiteX214" fmla="*/ 131342 w 1208088"/>
              <a:gd name="connsiteY214" fmla="*/ 1393230 h 1452563"/>
              <a:gd name="connsiteX215" fmla="*/ 123728 w 1208088"/>
              <a:gd name="connsiteY215" fmla="*/ 1388470 h 1452563"/>
              <a:gd name="connsiteX216" fmla="*/ 116431 w 1208088"/>
              <a:gd name="connsiteY216" fmla="*/ 1383394 h 1452563"/>
              <a:gd name="connsiteX217" fmla="*/ 109768 w 1208088"/>
              <a:gd name="connsiteY217" fmla="*/ 1378000 h 1452563"/>
              <a:gd name="connsiteX218" fmla="*/ 102789 w 1208088"/>
              <a:gd name="connsiteY218" fmla="*/ 1372288 h 1452563"/>
              <a:gd name="connsiteX219" fmla="*/ 96127 w 1208088"/>
              <a:gd name="connsiteY219" fmla="*/ 1366577 h 1452563"/>
              <a:gd name="connsiteX220" fmla="*/ 89782 w 1208088"/>
              <a:gd name="connsiteY220" fmla="*/ 1360548 h 1452563"/>
              <a:gd name="connsiteX221" fmla="*/ 83754 w 1208088"/>
              <a:gd name="connsiteY221" fmla="*/ 1354203 h 1452563"/>
              <a:gd name="connsiteX222" fmla="*/ 78044 w 1208088"/>
              <a:gd name="connsiteY222" fmla="*/ 1347857 h 1452563"/>
              <a:gd name="connsiteX223" fmla="*/ 72333 w 1208088"/>
              <a:gd name="connsiteY223" fmla="*/ 1341194 h 1452563"/>
              <a:gd name="connsiteX224" fmla="*/ 66940 w 1208088"/>
              <a:gd name="connsiteY224" fmla="*/ 1334531 h 1452563"/>
              <a:gd name="connsiteX225" fmla="*/ 61864 w 1208088"/>
              <a:gd name="connsiteY225" fmla="*/ 1327867 h 1452563"/>
              <a:gd name="connsiteX226" fmla="*/ 56788 w 1208088"/>
              <a:gd name="connsiteY226" fmla="*/ 1320570 h 1452563"/>
              <a:gd name="connsiteX227" fmla="*/ 52346 w 1208088"/>
              <a:gd name="connsiteY227" fmla="*/ 1313589 h 1452563"/>
              <a:gd name="connsiteX228" fmla="*/ 47905 w 1208088"/>
              <a:gd name="connsiteY228" fmla="*/ 1305974 h 1452563"/>
              <a:gd name="connsiteX229" fmla="*/ 43780 w 1208088"/>
              <a:gd name="connsiteY229" fmla="*/ 1298677 h 1452563"/>
              <a:gd name="connsiteX230" fmla="*/ 39339 w 1208088"/>
              <a:gd name="connsiteY230" fmla="*/ 1291062 h 1452563"/>
              <a:gd name="connsiteX231" fmla="*/ 35849 w 1208088"/>
              <a:gd name="connsiteY231" fmla="*/ 1283129 h 1452563"/>
              <a:gd name="connsiteX232" fmla="*/ 32360 w 1208088"/>
              <a:gd name="connsiteY232" fmla="*/ 1275197 h 1452563"/>
              <a:gd name="connsiteX233" fmla="*/ 28870 w 1208088"/>
              <a:gd name="connsiteY233" fmla="*/ 1266947 h 1452563"/>
              <a:gd name="connsiteX234" fmla="*/ 25697 w 1208088"/>
              <a:gd name="connsiteY234" fmla="*/ 1259015 h 1452563"/>
              <a:gd name="connsiteX235" fmla="*/ 22525 w 1208088"/>
              <a:gd name="connsiteY235" fmla="*/ 1250448 h 1452563"/>
              <a:gd name="connsiteX236" fmla="*/ 19670 w 1208088"/>
              <a:gd name="connsiteY236" fmla="*/ 1242199 h 1452563"/>
              <a:gd name="connsiteX237" fmla="*/ 17132 w 1208088"/>
              <a:gd name="connsiteY237" fmla="*/ 1233314 h 1452563"/>
              <a:gd name="connsiteX238" fmla="*/ 14911 w 1208088"/>
              <a:gd name="connsiteY238" fmla="*/ 1224747 h 1452563"/>
              <a:gd name="connsiteX239" fmla="*/ 12690 w 1208088"/>
              <a:gd name="connsiteY239" fmla="*/ 1215863 h 1452563"/>
              <a:gd name="connsiteX240" fmla="*/ 10786 w 1208088"/>
              <a:gd name="connsiteY240" fmla="*/ 1206979 h 1452563"/>
              <a:gd name="connsiteX241" fmla="*/ 8883 w 1208088"/>
              <a:gd name="connsiteY241" fmla="*/ 1197778 h 1452563"/>
              <a:gd name="connsiteX242" fmla="*/ 7297 w 1208088"/>
              <a:gd name="connsiteY242" fmla="*/ 1188893 h 1452563"/>
              <a:gd name="connsiteX243" fmla="*/ 4442 w 1208088"/>
              <a:gd name="connsiteY243" fmla="*/ 1170173 h 1452563"/>
              <a:gd name="connsiteX244" fmla="*/ 2221 w 1208088"/>
              <a:gd name="connsiteY244" fmla="*/ 1151453 h 1452563"/>
              <a:gd name="connsiteX245" fmla="*/ 952 w 1208088"/>
              <a:gd name="connsiteY245" fmla="*/ 1131781 h 1452563"/>
              <a:gd name="connsiteX246" fmla="*/ 317 w 1208088"/>
              <a:gd name="connsiteY246" fmla="*/ 1112426 h 1452563"/>
              <a:gd name="connsiteX247" fmla="*/ 0 w 1208088"/>
              <a:gd name="connsiteY247" fmla="*/ 1092437 h 1452563"/>
              <a:gd name="connsiteX248" fmla="*/ 634 w 1208088"/>
              <a:gd name="connsiteY248" fmla="*/ 1072447 h 1452563"/>
              <a:gd name="connsiteX249" fmla="*/ 1586 w 1208088"/>
              <a:gd name="connsiteY249" fmla="*/ 1052458 h 1452563"/>
              <a:gd name="connsiteX250" fmla="*/ 3172 w 1208088"/>
              <a:gd name="connsiteY250" fmla="*/ 1032151 h 1452563"/>
              <a:gd name="connsiteX251" fmla="*/ 5393 w 1208088"/>
              <a:gd name="connsiteY251" fmla="*/ 1011845 h 1452563"/>
              <a:gd name="connsiteX252" fmla="*/ 8248 w 1208088"/>
              <a:gd name="connsiteY252" fmla="*/ 990903 h 1452563"/>
              <a:gd name="connsiteX253" fmla="*/ 11421 w 1208088"/>
              <a:gd name="connsiteY253" fmla="*/ 970279 h 1452563"/>
              <a:gd name="connsiteX254" fmla="*/ 14911 w 1208088"/>
              <a:gd name="connsiteY254" fmla="*/ 949655 h 1452563"/>
              <a:gd name="connsiteX255" fmla="*/ 19035 w 1208088"/>
              <a:gd name="connsiteY255" fmla="*/ 929031 h 1452563"/>
              <a:gd name="connsiteX256" fmla="*/ 23476 w 1208088"/>
              <a:gd name="connsiteY256" fmla="*/ 908407 h 1452563"/>
              <a:gd name="connsiteX257" fmla="*/ 28235 w 1208088"/>
              <a:gd name="connsiteY257" fmla="*/ 887783 h 1452563"/>
              <a:gd name="connsiteX258" fmla="*/ 33628 w 1208088"/>
              <a:gd name="connsiteY258" fmla="*/ 867477 h 1452563"/>
              <a:gd name="connsiteX259" fmla="*/ 39022 w 1208088"/>
              <a:gd name="connsiteY259" fmla="*/ 847170 h 1452563"/>
              <a:gd name="connsiteX260" fmla="*/ 45050 w 1208088"/>
              <a:gd name="connsiteY260" fmla="*/ 826863 h 1452563"/>
              <a:gd name="connsiteX261" fmla="*/ 51077 w 1208088"/>
              <a:gd name="connsiteY261" fmla="*/ 807191 h 1452563"/>
              <a:gd name="connsiteX262" fmla="*/ 58057 w 1208088"/>
              <a:gd name="connsiteY262" fmla="*/ 787519 h 1452563"/>
              <a:gd name="connsiteX263" fmla="*/ 64402 w 1208088"/>
              <a:gd name="connsiteY263" fmla="*/ 768164 h 1452563"/>
              <a:gd name="connsiteX264" fmla="*/ 71381 w 1208088"/>
              <a:gd name="connsiteY264" fmla="*/ 748492 h 1452563"/>
              <a:gd name="connsiteX265" fmla="*/ 78678 w 1208088"/>
              <a:gd name="connsiteY265" fmla="*/ 729772 h 1452563"/>
              <a:gd name="connsiteX266" fmla="*/ 85975 w 1208088"/>
              <a:gd name="connsiteY266" fmla="*/ 711369 h 1452563"/>
              <a:gd name="connsiteX267" fmla="*/ 93906 w 1208088"/>
              <a:gd name="connsiteY267" fmla="*/ 693283 h 1452563"/>
              <a:gd name="connsiteX268" fmla="*/ 101520 w 1208088"/>
              <a:gd name="connsiteY268" fmla="*/ 675832 h 1452563"/>
              <a:gd name="connsiteX269" fmla="*/ 109134 w 1208088"/>
              <a:gd name="connsiteY269" fmla="*/ 658698 h 1452563"/>
              <a:gd name="connsiteX270" fmla="*/ 117065 w 1208088"/>
              <a:gd name="connsiteY270" fmla="*/ 641882 h 1452563"/>
              <a:gd name="connsiteX271" fmla="*/ 124996 w 1208088"/>
              <a:gd name="connsiteY271" fmla="*/ 626017 h 1452563"/>
              <a:gd name="connsiteX272" fmla="*/ 133245 w 1208088"/>
              <a:gd name="connsiteY272" fmla="*/ 610153 h 1452563"/>
              <a:gd name="connsiteX273" fmla="*/ 141176 w 1208088"/>
              <a:gd name="connsiteY273" fmla="*/ 595557 h 1452563"/>
              <a:gd name="connsiteX274" fmla="*/ 149425 w 1208088"/>
              <a:gd name="connsiteY274" fmla="*/ 581279 h 1452563"/>
              <a:gd name="connsiteX275" fmla="*/ 157356 w 1208088"/>
              <a:gd name="connsiteY275" fmla="*/ 567318 h 1452563"/>
              <a:gd name="connsiteX276" fmla="*/ 165604 w 1208088"/>
              <a:gd name="connsiteY276" fmla="*/ 554309 h 1452563"/>
              <a:gd name="connsiteX277" fmla="*/ 173536 w 1208088"/>
              <a:gd name="connsiteY277" fmla="*/ 542252 h 1452563"/>
              <a:gd name="connsiteX278" fmla="*/ 181467 w 1208088"/>
              <a:gd name="connsiteY278" fmla="*/ 530830 h 1452563"/>
              <a:gd name="connsiteX279" fmla="*/ 189081 w 1208088"/>
              <a:gd name="connsiteY279" fmla="*/ 519725 h 1452563"/>
              <a:gd name="connsiteX280" fmla="*/ 197012 w 1208088"/>
              <a:gd name="connsiteY280" fmla="*/ 510206 h 1452563"/>
              <a:gd name="connsiteX281" fmla="*/ 204309 w 1208088"/>
              <a:gd name="connsiteY281" fmla="*/ 501004 h 1452563"/>
              <a:gd name="connsiteX282" fmla="*/ 211606 w 1208088"/>
              <a:gd name="connsiteY282" fmla="*/ 493072 h 1452563"/>
              <a:gd name="connsiteX283" fmla="*/ 218902 w 1208088"/>
              <a:gd name="connsiteY283" fmla="*/ 485457 h 1452563"/>
              <a:gd name="connsiteX284" fmla="*/ 225248 w 1208088"/>
              <a:gd name="connsiteY284" fmla="*/ 479428 h 1452563"/>
              <a:gd name="connsiteX285" fmla="*/ 232862 w 1208088"/>
              <a:gd name="connsiteY285" fmla="*/ 473083 h 1452563"/>
              <a:gd name="connsiteX286" fmla="*/ 248407 w 1208088"/>
              <a:gd name="connsiteY286" fmla="*/ 460074 h 1452563"/>
              <a:gd name="connsiteX287" fmla="*/ 265538 w 1208088"/>
              <a:gd name="connsiteY287" fmla="*/ 446430 h 1452563"/>
              <a:gd name="connsiteX288" fmla="*/ 283622 w 1208088"/>
              <a:gd name="connsiteY288" fmla="*/ 432469 h 1452563"/>
              <a:gd name="connsiteX289" fmla="*/ 322009 w 1208088"/>
              <a:gd name="connsiteY289" fmla="*/ 404548 h 1452563"/>
              <a:gd name="connsiteX290" fmla="*/ 360396 w 1208088"/>
              <a:gd name="connsiteY290" fmla="*/ 375991 h 1452563"/>
              <a:gd name="connsiteX291" fmla="*/ 379114 w 1208088"/>
              <a:gd name="connsiteY291" fmla="*/ 362030 h 1452563"/>
              <a:gd name="connsiteX292" fmla="*/ 396562 w 1208088"/>
              <a:gd name="connsiteY292" fmla="*/ 348387 h 1452563"/>
              <a:gd name="connsiteX293" fmla="*/ 412742 w 1208088"/>
              <a:gd name="connsiteY293" fmla="*/ 335060 h 1452563"/>
              <a:gd name="connsiteX294" fmla="*/ 420039 w 1208088"/>
              <a:gd name="connsiteY294" fmla="*/ 328397 h 1452563"/>
              <a:gd name="connsiteX295" fmla="*/ 427018 w 1208088"/>
              <a:gd name="connsiteY295" fmla="*/ 322369 h 1452563"/>
              <a:gd name="connsiteX296" fmla="*/ 433364 w 1208088"/>
              <a:gd name="connsiteY296" fmla="*/ 316340 h 1452563"/>
              <a:gd name="connsiteX297" fmla="*/ 439391 w 1208088"/>
              <a:gd name="connsiteY297" fmla="*/ 309994 h 1452563"/>
              <a:gd name="connsiteX298" fmla="*/ 444784 w 1208088"/>
              <a:gd name="connsiteY298" fmla="*/ 304283 h 1452563"/>
              <a:gd name="connsiteX299" fmla="*/ 449226 w 1208088"/>
              <a:gd name="connsiteY299" fmla="*/ 298572 h 1452563"/>
              <a:gd name="connsiteX300" fmla="*/ 453033 w 1208088"/>
              <a:gd name="connsiteY300" fmla="*/ 293178 h 1452563"/>
              <a:gd name="connsiteX301" fmla="*/ 456523 w 1208088"/>
              <a:gd name="connsiteY301" fmla="*/ 287784 h 1452563"/>
              <a:gd name="connsiteX302" fmla="*/ 459061 w 1208088"/>
              <a:gd name="connsiteY302" fmla="*/ 283024 h 1452563"/>
              <a:gd name="connsiteX303" fmla="*/ 460647 w 1208088"/>
              <a:gd name="connsiteY303" fmla="*/ 277948 h 1452563"/>
              <a:gd name="connsiteX304" fmla="*/ 461282 w 1208088"/>
              <a:gd name="connsiteY304" fmla="*/ 274775 h 1452563"/>
              <a:gd name="connsiteX305" fmla="*/ 461916 w 1208088"/>
              <a:gd name="connsiteY305" fmla="*/ 271919 h 1452563"/>
              <a:gd name="connsiteX306" fmla="*/ 456840 w 1208088"/>
              <a:gd name="connsiteY306" fmla="*/ 270967 h 1452563"/>
              <a:gd name="connsiteX307" fmla="*/ 452081 w 1208088"/>
              <a:gd name="connsiteY307" fmla="*/ 269698 h 1452563"/>
              <a:gd name="connsiteX308" fmla="*/ 448274 w 1208088"/>
              <a:gd name="connsiteY308" fmla="*/ 267794 h 1452563"/>
              <a:gd name="connsiteX309" fmla="*/ 444784 w 1208088"/>
              <a:gd name="connsiteY309" fmla="*/ 265256 h 1452563"/>
              <a:gd name="connsiteX310" fmla="*/ 441929 w 1208088"/>
              <a:gd name="connsiteY310" fmla="*/ 262083 h 1452563"/>
              <a:gd name="connsiteX311" fmla="*/ 440660 w 1208088"/>
              <a:gd name="connsiteY311" fmla="*/ 260497 h 1452563"/>
              <a:gd name="connsiteX312" fmla="*/ 439708 w 1208088"/>
              <a:gd name="connsiteY312" fmla="*/ 258910 h 1452563"/>
              <a:gd name="connsiteX313" fmla="*/ 438757 w 1208088"/>
              <a:gd name="connsiteY313" fmla="*/ 257324 h 1452563"/>
              <a:gd name="connsiteX314" fmla="*/ 438440 w 1208088"/>
              <a:gd name="connsiteY314" fmla="*/ 255420 h 1452563"/>
              <a:gd name="connsiteX315" fmla="*/ 438122 w 1208088"/>
              <a:gd name="connsiteY315" fmla="*/ 253834 h 1452563"/>
              <a:gd name="connsiteX316" fmla="*/ 437488 w 1208088"/>
              <a:gd name="connsiteY316" fmla="*/ 251930 h 1452563"/>
              <a:gd name="connsiteX317" fmla="*/ 438122 w 1208088"/>
              <a:gd name="connsiteY317" fmla="*/ 250026 h 1452563"/>
              <a:gd name="connsiteX318" fmla="*/ 438440 w 1208088"/>
              <a:gd name="connsiteY318" fmla="*/ 248122 h 1452563"/>
              <a:gd name="connsiteX319" fmla="*/ 438757 w 1208088"/>
              <a:gd name="connsiteY319" fmla="*/ 246536 h 1452563"/>
              <a:gd name="connsiteX320" fmla="*/ 439708 w 1208088"/>
              <a:gd name="connsiteY320" fmla="*/ 244315 h 1452563"/>
              <a:gd name="connsiteX321" fmla="*/ 440660 w 1208088"/>
              <a:gd name="connsiteY321" fmla="*/ 242728 h 1452563"/>
              <a:gd name="connsiteX322" fmla="*/ 441929 w 1208088"/>
              <a:gd name="connsiteY322" fmla="*/ 241142 h 1452563"/>
              <a:gd name="connsiteX323" fmla="*/ 444784 w 1208088"/>
              <a:gd name="connsiteY323" fmla="*/ 238286 h 1452563"/>
              <a:gd name="connsiteX324" fmla="*/ 448274 w 1208088"/>
              <a:gd name="connsiteY324" fmla="*/ 236065 h 1452563"/>
              <a:gd name="connsiteX325" fmla="*/ 452081 w 1208088"/>
              <a:gd name="connsiteY325" fmla="*/ 234161 h 1452563"/>
              <a:gd name="connsiteX326" fmla="*/ 456840 w 1208088"/>
              <a:gd name="connsiteY326" fmla="*/ 232575 h 1452563"/>
              <a:gd name="connsiteX327" fmla="*/ 461916 w 1208088"/>
              <a:gd name="connsiteY327" fmla="*/ 231940 h 1452563"/>
              <a:gd name="connsiteX328" fmla="*/ 460647 w 1208088"/>
              <a:gd name="connsiteY328" fmla="*/ 227498 h 1452563"/>
              <a:gd name="connsiteX329" fmla="*/ 459378 w 1208088"/>
              <a:gd name="connsiteY329" fmla="*/ 223374 h 1452563"/>
              <a:gd name="connsiteX330" fmla="*/ 457792 w 1208088"/>
              <a:gd name="connsiteY330" fmla="*/ 219249 h 1452563"/>
              <a:gd name="connsiteX331" fmla="*/ 456206 w 1208088"/>
              <a:gd name="connsiteY331" fmla="*/ 215124 h 1452563"/>
              <a:gd name="connsiteX332" fmla="*/ 451764 w 1208088"/>
              <a:gd name="connsiteY332" fmla="*/ 206874 h 1452563"/>
              <a:gd name="connsiteX333" fmla="*/ 447005 w 1208088"/>
              <a:gd name="connsiteY333" fmla="*/ 198307 h 1452563"/>
              <a:gd name="connsiteX334" fmla="*/ 441295 w 1208088"/>
              <a:gd name="connsiteY334" fmla="*/ 189423 h 1452563"/>
              <a:gd name="connsiteX335" fmla="*/ 434632 w 1208088"/>
              <a:gd name="connsiteY335" fmla="*/ 180222 h 1452563"/>
              <a:gd name="connsiteX336" fmla="*/ 420039 w 1208088"/>
              <a:gd name="connsiteY336" fmla="*/ 159598 h 1452563"/>
              <a:gd name="connsiteX337" fmla="*/ 412108 w 1208088"/>
              <a:gd name="connsiteY337" fmla="*/ 147541 h 1452563"/>
              <a:gd name="connsiteX338" fmla="*/ 403542 w 1208088"/>
              <a:gd name="connsiteY338" fmla="*/ 134532 h 1452563"/>
              <a:gd name="connsiteX339" fmla="*/ 394024 w 1208088"/>
              <a:gd name="connsiteY339" fmla="*/ 120254 h 1452563"/>
              <a:gd name="connsiteX340" fmla="*/ 384190 w 1208088"/>
              <a:gd name="connsiteY340" fmla="*/ 104706 h 1452563"/>
              <a:gd name="connsiteX341" fmla="*/ 374355 w 1208088"/>
              <a:gd name="connsiteY341" fmla="*/ 87573 h 1452563"/>
              <a:gd name="connsiteX342" fmla="*/ 363886 w 1208088"/>
              <a:gd name="connsiteY342" fmla="*/ 68535 h 1452563"/>
              <a:gd name="connsiteX343" fmla="*/ 353099 w 1208088"/>
              <a:gd name="connsiteY343" fmla="*/ 47911 h 1452563"/>
              <a:gd name="connsiteX344" fmla="*/ 341996 w 1208088"/>
              <a:gd name="connsiteY344" fmla="*/ 25066 h 1452563"/>
              <a:gd name="connsiteX345" fmla="*/ 352782 w 1208088"/>
              <a:gd name="connsiteY345" fmla="*/ 20307 h 1452563"/>
              <a:gd name="connsiteX346" fmla="*/ 362617 w 1208088"/>
              <a:gd name="connsiteY346" fmla="*/ 15865 h 1452563"/>
              <a:gd name="connsiteX347" fmla="*/ 372134 w 1208088"/>
              <a:gd name="connsiteY347" fmla="*/ 13009 h 1452563"/>
              <a:gd name="connsiteX348" fmla="*/ 380700 w 1208088"/>
              <a:gd name="connsiteY348" fmla="*/ 11105 h 1452563"/>
              <a:gd name="connsiteX349" fmla="*/ 388948 w 1208088"/>
              <a:gd name="connsiteY349" fmla="*/ 9836 h 1452563"/>
              <a:gd name="connsiteX350" fmla="*/ 396562 w 1208088"/>
              <a:gd name="connsiteY350" fmla="*/ 9519 h 1452563"/>
              <a:gd name="connsiteX351" fmla="*/ 403859 w 1208088"/>
              <a:gd name="connsiteY351" fmla="*/ 9519 h 1452563"/>
              <a:gd name="connsiteX352" fmla="*/ 410522 w 1208088"/>
              <a:gd name="connsiteY352" fmla="*/ 10471 h 1452563"/>
              <a:gd name="connsiteX353" fmla="*/ 416549 w 1208088"/>
              <a:gd name="connsiteY353" fmla="*/ 12057 h 1452563"/>
              <a:gd name="connsiteX354" fmla="*/ 422894 w 1208088"/>
              <a:gd name="connsiteY354" fmla="*/ 14278 h 1452563"/>
              <a:gd name="connsiteX355" fmla="*/ 428288 w 1208088"/>
              <a:gd name="connsiteY355" fmla="*/ 16816 h 1452563"/>
              <a:gd name="connsiteX356" fmla="*/ 433681 w 1208088"/>
              <a:gd name="connsiteY356" fmla="*/ 19989 h 1452563"/>
              <a:gd name="connsiteX357" fmla="*/ 439074 w 1208088"/>
              <a:gd name="connsiteY357" fmla="*/ 23162 h 1452563"/>
              <a:gd name="connsiteX358" fmla="*/ 443833 w 1208088"/>
              <a:gd name="connsiteY358" fmla="*/ 26970 h 1452563"/>
              <a:gd name="connsiteX359" fmla="*/ 448592 w 1208088"/>
              <a:gd name="connsiteY359" fmla="*/ 30777 h 1452563"/>
              <a:gd name="connsiteX360" fmla="*/ 453033 w 1208088"/>
              <a:gd name="connsiteY360" fmla="*/ 34585 h 1452563"/>
              <a:gd name="connsiteX361" fmla="*/ 462550 w 1208088"/>
              <a:gd name="connsiteY361" fmla="*/ 43152 h 1452563"/>
              <a:gd name="connsiteX362" fmla="*/ 471434 w 1208088"/>
              <a:gd name="connsiteY362" fmla="*/ 51401 h 1452563"/>
              <a:gd name="connsiteX363" fmla="*/ 476510 w 1208088"/>
              <a:gd name="connsiteY363" fmla="*/ 55843 h 1452563"/>
              <a:gd name="connsiteX364" fmla="*/ 481268 w 1208088"/>
              <a:gd name="connsiteY364" fmla="*/ 59651 h 1452563"/>
              <a:gd name="connsiteX365" fmla="*/ 486027 w 1208088"/>
              <a:gd name="connsiteY365" fmla="*/ 63141 h 1452563"/>
              <a:gd name="connsiteX366" fmla="*/ 491738 w 1208088"/>
              <a:gd name="connsiteY366" fmla="*/ 66314 h 1452563"/>
              <a:gd name="connsiteX367" fmla="*/ 497131 w 1208088"/>
              <a:gd name="connsiteY367" fmla="*/ 69170 h 1452563"/>
              <a:gd name="connsiteX368" fmla="*/ 502841 w 1208088"/>
              <a:gd name="connsiteY368" fmla="*/ 72025 h 1452563"/>
              <a:gd name="connsiteX369" fmla="*/ 509186 w 1208088"/>
              <a:gd name="connsiteY369" fmla="*/ 73929 h 1452563"/>
              <a:gd name="connsiteX370" fmla="*/ 515531 w 1208088"/>
              <a:gd name="connsiteY370" fmla="*/ 75198 h 1452563"/>
              <a:gd name="connsiteX371" fmla="*/ 522194 w 1208088"/>
              <a:gd name="connsiteY371" fmla="*/ 76150 h 1452563"/>
              <a:gd name="connsiteX372" fmla="*/ 529808 w 1208088"/>
              <a:gd name="connsiteY372" fmla="*/ 76150 h 1452563"/>
              <a:gd name="connsiteX373" fmla="*/ 537739 w 1208088"/>
              <a:gd name="connsiteY373" fmla="*/ 75515 h 1452563"/>
              <a:gd name="connsiteX374" fmla="*/ 546304 w 1208088"/>
              <a:gd name="connsiteY374" fmla="*/ 74246 h 1452563"/>
              <a:gd name="connsiteX375" fmla="*/ 557408 w 1208088"/>
              <a:gd name="connsiteY375" fmla="*/ 68218 h 1452563"/>
              <a:gd name="connsiteX376" fmla="*/ 568195 w 1208088"/>
              <a:gd name="connsiteY376" fmla="*/ 62824 h 1452563"/>
              <a:gd name="connsiteX377" fmla="*/ 587864 w 1208088"/>
              <a:gd name="connsiteY377" fmla="*/ 51719 h 1452563"/>
              <a:gd name="connsiteX378" fmla="*/ 605313 w 1208088"/>
              <a:gd name="connsiteY378" fmla="*/ 41882 h 1452563"/>
              <a:gd name="connsiteX379" fmla="*/ 620858 w 1208088"/>
              <a:gd name="connsiteY379" fmla="*/ 32681 h 1452563"/>
              <a:gd name="connsiteX380" fmla="*/ 635452 w 1208088"/>
              <a:gd name="connsiteY380" fmla="*/ 24749 h 1452563"/>
              <a:gd name="connsiteX381" fmla="*/ 648776 w 1208088"/>
              <a:gd name="connsiteY381" fmla="*/ 17134 h 1452563"/>
              <a:gd name="connsiteX382" fmla="*/ 655438 w 1208088"/>
              <a:gd name="connsiteY382" fmla="*/ 13961 h 1452563"/>
              <a:gd name="connsiteX383" fmla="*/ 661784 w 1208088"/>
              <a:gd name="connsiteY383" fmla="*/ 11422 h 1452563"/>
              <a:gd name="connsiteX384" fmla="*/ 668446 w 1208088"/>
              <a:gd name="connsiteY384" fmla="*/ 8884 h 1452563"/>
              <a:gd name="connsiteX385" fmla="*/ 675108 w 1208088"/>
              <a:gd name="connsiteY385" fmla="*/ 6663 h 1452563"/>
              <a:gd name="connsiteX386" fmla="*/ 682088 w 1208088"/>
              <a:gd name="connsiteY386" fmla="*/ 4759 h 1452563"/>
              <a:gd name="connsiteX387" fmla="*/ 688750 w 1208088"/>
              <a:gd name="connsiteY387" fmla="*/ 3173 h 1452563"/>
              <a:gd name="connsiteX388" fmla="*/ 695729 w 1208088"/>
              <a:gd name="connsiteY388" fmla="*/ 1586 h 1452563"/>
              <a:gd name="connsiteX389" fmla="*/ 703343 w 1208088"/>
              <a:gd name="connsiteY389" fmla="*/ 635 h 1452563"/>
              <a:gd name="connsiteX390" fmla="*/ 710957 w 1208088"/>
              <a:gd name="connsiteY390" fmla="*/ 317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Lst>
            <a:rect l="l" t="t" r="r" b="b"/>
            <a:pathLst>
              <a:path w="1208088" h="1452563">
                <a:moveTo>
                  <a:pt x="331068" y="665573"/>
                </a:moveTo>
                <a:cubicBezTo>
                  <a:pt x="331068" y="665573"/>
                  <a:pt x="331068" y="665573"/>
                  <a:pt x="508820" y="932822"/>
                </a:cubicBezTo>
                <a:cubicBezTo>
                  <a:pt x="508820" y="932822"/>
                  <a:pt x="508820" y="932822"/>
                  <a:pt x="369158" y="932822"/>
                </a:cubicBezTo>
                <a:cubicBezTo>
                  <a:pt x="369158" y="932822"/>
                  <a:pt x="369158" y="932822"/>
                  <a:pt x="369158" y="983727"/>
                </a:cubicBezTo>
                <a:cubicBezTo>
                  <a:pt x="369158" y="983727"/>
                  <a:pt x="369158" y="983727"/>
                  <a:pt x="534213" y="983727"/>
                </a:cubicBezTo>
                <a:cubicBezTo>
                  <a:pt x="534213" y="983727"/>
                  <a:pt x="534213" y="983727"/>
                  <a:pt x="534213" y="1034632"/>
                </a:cubicBezTo>
                <a:cubicBezTo>
                  <a:pt x="534213" y="1034632"/>
                  <a:pt x="534213" y="1034632"/>
                  <a:pt x="369158" y="1034632"/>
                </a:cubicBezTo>
                <a:cubicBezTo>
                  <a:pt x="369158" y="1034632"/>
                  <a:pt x="369158" y="1034632"/>
                  <a:pt x="369158" y="1085536"/>
                </a:cubicBezTo>
                <a:cubicBezTo>
                  <a:pt x="369158" y="1085536"/>
                  <a:pt x="369158" y="1085536"/>
                  <a:pt x="534213" y="1085536"/>
                </a:cubicBezTo>
                <a:cubicBezTo>
                  <a:pt x="534213" y="1085536"/>
                  <a:pt x="534213" y="1085536"/>
                  <a:pt x="534213" y="1238250"/>
                </a:cubicBezTo>
                <a:cubicBezTo>
                  <a:pt x="534213" y="1238250"/>
                  <a:pt x="534213" y="1238250"/>
                  <a:pt x="673875" y="1238250"/>
                </a:cubicBezTo>
                <a:cubicBezTo>
                  <a:pt x="673875" y="1238250"/>
                  <a:pt x="673875" y="1238250"/>
                  <a:pt x="673875" y="1085536"/>
                </a:cubicBezTo>
                <a:cubicBezTo>
                  <a:pt x="673875" y="1085536"/>
                  <a:pt x="673875" y="1085536"/>
                  <a:pt x="864324" y="1085536"/>
                </a:cubicBezTo>
                <a:cubicBezTo>
                  <a:pt x="864324" y="1085536"/>
                  <a:pt x="864324" y="1085536"/>
                  <a:pt x="864324" y="1034632"/>
                </a:cubicBezTo>
                <a:cubicBezTo>
                  <a:pt x="864324" y="1034632"/>
                  <a:pt x="864324" y="1034632"/>
                  <a:pt x="673875" y="1034632"/>
                </a:cubicBezTo>
                <a:cubicBezTo>
                  <a:pt x="673875" y="1034632"/>
                  <a:pt x="673875" y="1034632"/>
                  <a:pt x="673875" y="983727"/>
                </a:cubicBezTo>
                <a:cubicBezTo>
                  <a:pt x="673875" y="983727"/>
                  <a:pt x="673875" y="983727"/>
                  <a:pt x="864324" y="983727"/>
                </a:cubicBezTo>
                <a:cubicBezTo>
                  <a:pt x="864324" y="983727"/>
                  <a:pt x="864324" y="983727"/>
                  <a:pt x="864324" y="932822"/>
                </a:cubicBezTo>
                <a:cubicBezTo>
                  <a:pt x="864324" y="932822"/>
                  <a:pt x="864324" y="932822"/>
                  <a:pt x="699268" y="932822"/>
                </a:cubicBezTo>
                <a:cubicBezTo>
                  <a:pt x="699268" y="932822"/>
                  <a:pt x="699268" y="932822"/>
                  <a:pt x="877020" y="665573"/>
                </a:cubicBezTo>
                <a:cubicBezTo>
                  <a:pt x="877020" y="665573"/>
                  <a:pt x="877020" y="665573"/>
                  <a:pt x="737358" y="665573"/>
                </a:cubicBezTo>
                <a:cubicBezTo>
                  <a:pt x="737358" y="665573"/>
                  <a:pt x="737358" y="665573"/>
                  <a:pt x="597696" y="881918"/>
                </a:cubicBezTo>
                <a:cubicBezTo>
                  <a:pt x="597696" y="881918"/>
                  <a:pt x="597696" y="881918"/>
                  <a:pt x="458034" y="665573"/>
                </a:cubicBezTo>
                <a:cubicBezTo>
                  <a:pt x="458034" y="665573"/>
                  <a:pt x="458034" y="665573"/>
                  <a:pt x="331068" y="665573"/>
                </a:cubicBezTo>
                <a:close/>
                <a:moveTo>
                  <a:pt x="719206" y="0"/>
                </a:moveTo>
                <a:lnTo>
                  <a:pt x="727454" y="317"/>
                </a:lnTo>
                <a:lnTo>
                  <a:pt x="736654" y="952"/>
                </a:lnTo>
                <a:lnTo>
                  <a:pt x="746172" y="2538"/>
                </a:lnTo>
                <a:lnTo>
                  <a:pt x="756641" y="4125"/>
                </a:lnTo>
                <a:lnTo>
                  <a:pt x="767428" y="6028"/>
                </a:lnTo>
                <a:lnTo>
                  <a:pt x="778849" y="8567"/>
                </a:lnTo>
                <a:lnTo>
                  <a:pt x="791222" y="11422"/>
                </a:lnTo>
                <a:lnTo>
                  <a:pt x="804546" y="14913"/>
                </a:lnTo>
                <a:lnTo>
                  <a:pt x="818822" y="18720"/>
                </a:lnTo>
                <a:lnTo>
                  <a:pt x="833416" y="23480"/>
                </a:lnTo>
                <a:lnTo>
                  <a:pt x="829609" y="36171"/>
                </a:lnTo>
                <a:lnTo>
                  <a:pt x="825802" y="48228"/>
                </a:lnTo>
                <a:lnTo>
                  <a:pt x="818188" y="70439"/>
                </a:lnTo>
                <a:lnTo>
                  <a:pt x="810256" y="91063"/>
                </a:lnTo>
                <a:lnTo>
                  <a:pt x="802960" y="108831"/>
                </a:lnTo>
                <a:lnTo>
                  <a:pt x="795663" y="125013"/>
                </a:lnTo>
                <a:lnTo>
                  <a:pt x="788684" y="138974"/>
                </a:lnTo>
                <a:lnTo>
                  <a:pt x="782021" y="151983"/>
                </a:lnTo>
                <a:lnTo>
                  <a:pt x="775994" y="163405"/>
                </a:lnTo>
                <a:lnTo>
                  <a:pt x="764572" y="183077"/>
                </a:lnTo>
                <a:lnTo>
                  <a:pt x="760131" y="191644"/>
                </a:lnTo>
                <a:lnTo>
                  <a:pt x="756007" y="200211"/>
                </a:lnTo>
                <a:lnTo>
                  <a:pt x="752517" y="207826"/>
                </a:lnTo>
                <a:lnTo>
                  <a:pt x="749662" y="215759"/>
                </a:lnTo>
                <a:lnTo>
                  <a:pt x="748393" y="219566"/>
                </a:lnTo>
                <a:lnTo>
                  <a:pt x="747441" y="223374"/>
                </a:lnTo>
                <a:lnTo>
                  <a:pt x="746806" y="227181"/>
                </a:lnTo>
                <a:lnTo>
                  <a:pt x="746489" y="231623"/>
                </a:lnTo>
                <a:lnTo>
                  <a:pt x="748076" y="231623"/>
                </a:lnTo>
                <a:lnTo>
                  <a:pt x="750931" y="231623"/>
                </a:lnTo>
                <a:lnTo>
                  <a:pt x="753786" y="231940"/>
                </a:lnTo>
                <a:lnTo>
                  <a:pt x="756324" y="232258"/>
                </a:lnTo>
                <a:lnTo>
                  <a:pt x="758862" y="233210"/>
                </a:lnTo>
                <a:lnTo>
                  <a:pt x="761400" y="233844"/>
                </a:lnTo>
                <a:lnTo>
                  <a:pt x="763621" y="234796"/>
                </a:lnTo>
                <a:lnTo>
                  <a:pt x="765842" y="236065"/>
                </a:lnTo>
                <a:lnTo>
                  <a:pt x="768062" y="237334"/>
                </a:lnTo>
                <a:lnTo>
                  <a:pt x="769966" y="238921"/>
                </a:lnTo>
                <a:lnTo>
                  <a:pt x="771552" y="240190"/>
                </a:lnTo>
                <a:lnTo>
                  <a:pt x="772821" y="242094"/>
                </a:lnTo>
                <a:lnTo>
                  <a:pt x="774090" y="243680"/>
                </a:lnTo>
                <a:lnTo>
                  <a:pt x="775042" y="245901"/>
                </a:lnTo>
                <a:lnTo>
                  <a:pt x="775676" y="247805"/>
                </a:lnTo>
                <a:lnTo>
                  <a:pt x="775994" y="249709"/>
                </a:lnTo>
                <a:lnTo>
                  <a:pt x="776311" y="251930"/>
                </a:lnTo>
                <a:lnTo>
                  <a:pt x="776311" y="253834"/>
                </a:lnTo>
                <a:lnTo>
                  <a:pt x="775676" y="255420"/>
                </a:lnTo>
                <a:lnTo>
                  <a:pt x="775359" y="257324"/>
                </a:lnTo>
                <a:lnTo>
                  <a:pt x="774407" y="258910"/>
                </a:lnTo>
                <a:lnTo>
                  <a:pt x="773456" y="260497"/>
                </a:lnTo>
                <a:lnTo>
                  <a:pt x="772186" y="262083"/>
                </a:lnTo>
                <a:lnTo>
                  <a:pt x="769331" y="265256"/>
                </a:lnTo>
                <a:lnTo>
                  <a:pt x="765524" y="267794"/>
                </a:lnTo>
                <a:lnTo>
                  <a:pt x="761717" y="269698"/>
                </a:lnTo>
                <a:lnTo>
                  <a:pt x="756958" y="270967"/>
                </a:lnTo>
                <a:lnTo>
                  <a:pt x="752200" y="271919"/>
                </a:lnTo>
                <a:lnTo>
                  <a:pt x="756324" y="284611"/>
                </a:lnTo>
                <a:lnTo>
                  <a:pt x="757910" y="289053"/>
                </a:lnTo>
                <a:lnTo>
                  <a:pt x="760448" y="293812"/>
                </a:lnTo>
                <a:lnTo>
                  <a:pt x="763621" y="299206"/>
                </a:lnTo>
                <a:lnTo>
                  <a:pt x="768062" y="304283"/>
                </a:lnTo>
                <a:lnTo>
                  <a:pt x="772504" y="309677"/>
                </a:lnTo>
                <a:lnTo>
                  <a:pt x="777580" y="315706"/>
                </a:lnTo>
                <a:lnTo>
                  <a:pt x="783608" y="321417"/>
                </a:lnTo>
                <a:lnTo>
                  <a:pt x="789952" y="327445"/>
                </a:lnTo>
                <a:lnTo>
                  <a:pt x="796615" y="333791"/>
                </a:lnTo>
                <a:lnTo>
                  <a:pt x="803912" y="339820"/>
                </a:lnTo>
                <a:lnTo>
                  <a:pt x="819774" y="353146"/>
                </a:lnTo>
                <a:lnTo>
                  <a:pt x="836588" y="366155"/>
                </a:lnTo>
                <a:lnTo>
                  <a:pt x="854672" y="379798"/>
                </a:lnTo>
                <a:lnTo>
                  <a:pt x="891472" y="407720"/>
                </a:lnTo>
                <a:lnTo>
                  <a:pt x="928274" y="435008"/>
                </a:lnTo>
                <a:lnTo>
                  <a:pt x="945405" y="448334"/>
                </a:lnTo>
                <a:lnTo>
                  <a:pt x="961902" y="461343"/>
                </a:lnTo>
                <a:lnTo>
                  <a:pt x="976496" y="474034"/>
                </a:lnTo>
                <a:lnTo>
                  <a:pt x="983158" y="479746"/>
                </a:lnTo>
                <a:lnTo>
                  <a:pt x="989186" y="485457"/>
                </a:lnTo>
                <a:lnTo>
                  <a:pt x="996482" y="493072"/>
                </a:lnTo>
                <a:lnTo>
                  <a:pt x="1003779" y="501004"/>
                </a:lnTo>
                <a:lnTo>
                  <a:pt x="1011393" y="510206"/>
                </a:lnTo>
                <a:lnTo>
                  <a:pt x="1019007" y="519725"/>
                </a:lnTo>
                <a:lnTo>
                  <a:pt x="1026938" y="530830"/>
                </a:lnTo>
                <a:lnTo>
                  <a:pt x="1034552" y="542252"/>
                </a:lnTo>
                <a:lnTo>
                  <a:pt x="1042801" y="554309"/>
                </a:lnTo>
                <a:lnTo>
                  <a:pt x="1050732" y="567318"/>
                </a:lnTo>
                <a:lnTo>
                  <a:pt x="1058663" y="581279"/>
                </a:lnTo>
                <a:lnTo>
                  <a:pt x="1066912" y="595557"/>
                </a:lnTo>
                <a:lnTo>
                  <a:pt x="1074843" y="610153"/>
                </a:lnTo>
                <a:lnTo>
                  <a:pt x="1083092" y="626017"/>
                </a:lnTo>
                <a:lnTo>
                  <a:pt x="1091023" y="641882"/>
                </a:lnTo>
                <a:lnTo>
                  <a:pt x="1098954" y="658698"/>
                </a:lnTo>
                <a:lnTo>
                  <a:pt x="1106568" y="675832"/>
                </a:lnTo>
                <a:lnTo>
                  <a:pt x="1114499" y="693283"/>
                </a:lnTo>
                <a:lnTo>
                  <a:pt x="1122113" y="711369"/>
                </a:lnTo>
                <a:lnTo>
                  <a:pt x="1129727" y="729772"/>
                </a:lnTo>
                <a:lnTo>
                  <a:pt x="1136707" y="748492"/>
                </a:lnTo>
                <a:lnTo>
                  <a:pt x="1143686" y="768164"/>
                </a:lnTo>
                <a:lnTo>
                  <a:pt x="1150348" y="787519"/>
                </a:lnTo>
                <a:lnTo>
                  <a:pt x="1157011" y="807191"/>
                </a:lnTo>
                <a:lnTo>
                  <a:pt x="1163038" y="826863"/>
                </a:lnTo>
                <a:lnTo>
                  <a:pt x="1169066" y="847170"/>
                </a:lnTo>
                <a:lnTo>
                  <a:pt x="1174460" y="867477"/>
                </a:lnTo>
                <a:lnTo>
                  <a:pt x="1179853" y="887783"/>
                </a:lnTo>
                <a:lnTo>
                  <a:pt x="1184929" y="908407"/>
                </a:lnTo>
                <a:lnTo>
                  <a:pt x="1189370" y="929031"/>
                </a:lnTo>
                <a:lnTo>
                  <a:pt x="1193177" y="949655"/>
                </a:lnTo>
                <a:lnTo>
                  <a:pt x="1196667" y="970279"/>
                </a:lnTo>
                <a:lnTo>
                  <a:pt x="1200157" y="990903"/>
                </a:lnTo>
                <a:lnTo>
                  <a:pt x="1202695" y="1011845"/>
                </a:lnTo>
                <a:lnTo>
                  <a:pt x="1204916" y="1032151"/>
                </a:lnTo>
                <a:lnTo>
                  <a:pt x="1206502" y="1052458"/>
                </a:lnTo>
                <a:lnTo>
                  <a:pt x="1207454" y="1072447"/>
                </a:lnTo>
                <a:lnTo>
                  <a:pt x="1208088" y="1092437"/>
                </a:lnTo>
                <a:lnTo>
                  <a:pt x="1207771" y="1112426"/>
                </a:lnTo>
                <a:lnTo>
                  <a:pt x="1207136" y="1131781"/>
                </a:lnTo>
                <a:lnTo>
                  <a:pt x="1205867" y="1151453"/>
                </a:lnTo>
                <a:lnTo>
                  <a:pt x="1203646" y="1170173"/>
                </a:lnTo>
                <a:lnTo>
                  <a:pt x="1201108" y="1188893"/>
                </a:lnTo>
                <a:lnTo>
                  <a:pt x="1199522" y="1197778"/>
                </a:lnTo>
                <a:lnTo>
                  <a:pt x="1197302" y="1206979"/>
                </a:lnTo>
                <a:lnTo>
                  <a:pt x="1195398" y="1215863"/>
                </a:lnTo>
                <a:lnTo>
                  <a:pt x="1193177" y="1224747"/>
                </a:lnTo>
                <a:lnTo>
                  <a:pt x="1190956" y="1233314"/>
                </a:lnTo>
                <a:lnTo>
                  <a:pt x="1188418" y="1242199"/>
                </a:lnTo>
                <a:lnTo>
                  <a:pt x="1185563" y="1250448"/>
                </a:lnTo>
                <a:lnTo>
                  <a:pt x="1182708" y="1259015"/>
                </a:lnTo>
                <a:lnTo>
                  <a:pt x="1179218" y="1266947"/>
                </a:lnTo>
                <a:lnTo>
                  <a:pt x="1175728" y="1275197"/>
                </a:lnTo>
                <a:lnTo>
                  <a:pt x="1172239" y="1283129"/>
                </a:lnTo>
                <a:lnTo>
                  <a:pt x="1168749" y="1291062"/>
                </a:lnTo>
                <a:lnTo>
                  <a:pt x="1164625" y="1298677"/>
                </a:lnTo>
                <a:lnTo>
                  <a:pt x="1160183" y="1305974"/>
                </a:lnTo>
                <a:lnTo>
                  <a:pt x="1155742" y="1313589"/>
                </a:lnTo>
                <a:lnTo>
                  <a:pt x="1151300" y="1320570"/>
                </a:lnTo>
                <a:lnTo>
                  <a:pt x="1146542" y="1327867"/>
                </a:lnTo>
                <a:lnTo>
                  <a:pt x="1141148" y="1334531"/>
                </a:lnTo>
                <a:lnTo>
                  <a:pt x="1135755" y="1341194"/>
                </a:lnTo>
                <a:lnTo>
                  <a:pt x="1130362" y="1347857"/>
                </a:lnTo>
                <a:lnTo>
                  <a:pt x="1124334" y="1354203"/>
                </a:lnTo>
                <a:lnTo>
                  <a:pt x="1118306" y="1360548"/>
                </a:lnTo>
                <a:lnTo>
                  <a:pt x="1112278" y="1366577"/>
                </a:lnTo>
                <a:lnTo>
                  <a:pt x="1105299" y="1372288"/>
                </a:lnTo>
                <a:lnTo>
                  <a:pt x="1098637" y="1378000"/>
                </a:lnTo>
                <a:lnTo>
                  <a:pt x="1091657" y="1383394"/>
                </a:lnTo>
                <a:lnTo>
                  <a:pt x="1084360" y="1388470"/>
                </a:lnTo>
                <a:lnTo>
                  <a:pt x="1076746" y="1393230"/>
                </a:lnTo>
                <a:lnTo>
                  <a:pt x="1068815" y="1398306"/>
                </a:lnTo>
                <a:lnTo>
                  <a:pt x="1061201" y="1402748"/>
                </a:lnTo>
                <a:lnTo>
                  <a:pt x="1052636" y="1407190"/>
                </a:lnTo>
                <a:lnTo>
                  <a:pt x="1044070" y="1411633"/>
                </a:lnTo>
                <a:lnTo>
                  <a:pt x="1035187" y="1415440"/>
                </a:lnTo>
                <a:lnTo>
                  <a:pt x="1025986" y="1418930"/>
                </a:lnTo>
                <a:lnTo>
                  <a:pt x="1016469" y="1422420"/>
                </a:lnTo>
                <a:lnTo>
                  <a:pt x="1006634" y="1425593"/>
                </a:lnTo>
                <a:lnTo>
                  <a:pt x="996800" y="1428766"/>
                </a:lnTo>
                <a:lnTo>
                  <a:pt x="986330" y="1431305"/>
                </a:lnTo>
                <a:lnTo>
                  <a:pt x="976178" y="1433843"/>
                </a:lnTo>
                <a:lnTo>
                  <a:pt x="965074" y="1436064"/>
                </a:lnTo>
                <a:lnTo>
                  <a:pt x="953971" y="1437968"/>
                </a:lnTo>
                <a:lnTo>
                  <a:pt x="942550" y="1439554"/>
                </a:lnTo>
                <a:lnTo>
                  <a:pt x="930812" y="1440823"/>
                </a:lnTo>
                <a:lnTo>
                  <a:pt x="918756" y="1442093"/>
                </a:lnTo>
                <a:lnTo>
                  <a:pt x="906383" y="1443044"/>
                </a:lnTo>
                <a:lnTo>
                  <a:pt x="893693" y="1443362"/>
                </a:lnTo>
                <a:lnTo>
                  <a:pt x="740144" y="1448756"/>
                </a:lnTo>
                <a:lnTo>
                  <a:pt x="652583" y="1451611"/>
                </a:lnTo>
                <a:lnTo>
                  <a:pt x="613244" y="1452563"/>
                </a:lnTo>
                <a:lnTo>
                  <a:pt x="604044" y="1452563"/>
                </a:lnTo>
                <a:lnTo>
                  <a:pt x="595161" y="1452563"/>
                </a:lnTo>
                <a:lnTo>
                  <a:pt x="555505" y="1451611"/>
                </a:lnTo>
                <a:lnTo>
                  <a:pt x="467944" y="1448756"/>
                </a:lnTo>
                <a:lnTo>
                  <a:pt x="314395" y="1443362"/>
                </a:lnTo>
                <a:lnTo>
                  <a:pt x="302022" y="1443044"/>
                </a:lnTo>
                <a:lnTo>
                  <a:pt x="289332" y="1442093"/>
                </a:lnTo>
                <a:lnTo>
                  <a:pt x="277276" y="1440823"/>
                </a:lnTo>
                <a:lnTo>
                  <a:pt x="265856" y="1439554"/>
                </a:lnTo>
                <a:lnTo>
                  <a:pt x="254117" y="1437968"/>
                </a:lnTo>
                <a:lnTo>
                  <a:pt x="243014" y="1436064"/>
                </a:lnTo>
                <a:lnTo>
                  <a:pt x="232227" y="1433843"/>
                </a:lnTo>
                <a:lnTo>
                  <a:pt x="221758" y="1431305"/>
                </a:lnTo>
                <a:lnTo>
                  <a:pt x="211288" y="1428766"/>
                </a:lnTo>
                <a:lnTo>
                  <a:pt x="201454" y="1425593"/>
                </a:lnTo>
                <a:lnTo>
                  <a:pt x="191619" y="1422420"/>
                </a:lnTo>
                <a:lnTo>
                  <a:pt x="182419" y="1418930"/>
                </a:lnTo>
                <a:lnTo>
                  <a:pt x="172901" y="1415440"/>
                </a:lnTo>
                <a:lnTo>
                  <a:pt x="164336" y="1411633"/>
                </a:lnTo>
                <a:lnTo>
                  <a:pt x="155452" y="1407190"/>
                </a:lnTo>
                <a:lnTo>
                  <a:pt x="147521" y="1402748"/>
                </a:lnTo>
                <a:lnTo>
                  <a:pt x="139273" y="1398306"/>
                </a:lnTo>
                <a:lnTo>
                  <a:pt x="131342" y="1393230"/>
                </a:lnTo>
                <a:lnTo>
                  <a:pt x="123728" y="1388470"/>
                </a:lnTo>
                <a:lnTo>
                  <a:pt x="116431" y="1383394"/>
                </a:lnTo>
                <a:lnTo>
                  <a:pt x="109768" y="1378000"/>
                </a:lnTo>
                <a:lnTo>
                  <a:pt x="102789" y="1372288"/>
                </a:lnTo>
                <a:lnTo>
                  <a:pt x="96127" y="1366577"/>
                </a:lnTo>
                <a:lnTo>
                  <a:pt x="89782" y="1360548"/>
                </a:lnTo>
                <a:lnTo>
                  <a:pt x="83754" y="1354203"/>
                </a:lnTo>
                <a:lnTo>
                  <a:pt x="78044" y="1347857"/>
                </a:lnTo>
                <a:lnTo>
                  <a:pt x="72333" y="1341194"/>
                </a:lnTo>
                <a:lnTo>
                  <a:pt x="66940" y="1334531"/>
                </a:lnTo>
                <a:lnTo>
                  <a:pt x="61864" y="1327867"/>
                </a:lnTo>
                <a:lnTo>
                  <a:pt x="56788" y="1320570"/>
                </a:lnTo>
                <a:lnTo>
                  <a:pt x="52346" y="1313589"/>
                </a:lnTo>
                <a:lnTo>
                  <a:pt x="47905" y="1305974"/>
                </a:lnTo>
                <a:lnTo>
                  <a:pt x="43780" y="1298677"/>
                </a:lnTo>
                <a:lnTo>
                  <a:pt x="39339" y="1291062"/>
                </a:lnTo>
                <a:lnTo>
                  <a:pt x="35849" y="1283129"/>
                </a:lnTo>
                <a:lnTo>
                  <a:pt x="32360" y="1275197"/>
                </a:lnTo>
                <a:lnTo>
                  <a:pt x="28870" y="1266947"/>
                </a:lnTo>
                <a:lnTo>
                  <a:pt x="25697" y="1259015"/>
                </a:lnTo>
                <a:lnTo>
                  <a:pt x="22525" y="1250448"/>
                </a:lnTo>
                <a:lnTo>
                  <a:pt x="19670" y="1242199"/>
                </a:lnTo>
                <a:lnTo>
                  <a:pt x="17132" y="1233314"/>
                </a:lnTo>
                <a:lnTo>
                  <a:pt x="14911" y="1224747"/>
                </a:lnTo>
                <a:lnTo>
                  <a:pt x="12690" y="1215863"/>
                </a:lnTo>
                <a:lnTo>
                  <a:pt x="10786" y="1206979"/>
                </a:lnTo>
                <a:lnTo>
                  <a:pt x="8883" y="1197778"/>
                </a:lnTo>
                <a:lnTo>
                  <a:pt x="7297" y="1188893"/>
                </a:lnTo>
                <a:lnTo>
                  <a:pt x="4442" y="1170173"/>
                </a:lnTo>
                <a:lnTo>
                  <a:pt x="2221" y="1151453"/>
                </a:lnTo>
                <a:lnTo>
                  <a:pt x="952" y="1131781"/>
                </a:lnTo>
                <a:lnTo>
                  <a:pt x="317" y="1112426"/>
                </a:lnTo>
                <a:lnTo>
                  <a:pt x="0" y="1092437"/>
                </a:lnTo>
                <a:lnTo>
                  <a:pt x="634" y="1072447"/>
                </a:lnTo>
                <a:lnTo>
                  <a:pt x="1586" y="1052458"/>
                </a:lnTo>
                <a:lnTo>
                  <a:pt x="3172" y="1032151"/>
                </a:lnTo>
                <a:lnTo>
                  <a:pt x="5393" y="1011845"/>
                </a:lnTo>
                <a:lnTo>
                  <a:pt x="8248" y="990903"/>
                </a:lnTo>
                <a:lnTo>
                  <a:pt x="11421" y="970279"/>
                </a:lnTo>
                <a:lnTo>
                  <a:pt x="14911" y="949655"/>
                </a:lnTo>
                <a:lnTo>
                  <a:pt x="19035" y="929031"/>
                </a:lnTo>
                <a:lnTo>
                  <a:pt x="23476" y="908407"/>
                </a:lnTo>
                <a:lnTo>
                  <a:pt x="28235" y="887783"/>
                </a:lnTo>
                <a:lnTo>
                  <a:pt x="33628" y="867477"/>
                </a:lnTo>
                <a:lnTo>
                  <a:pt x="39022" y="847170"/>
                </a:lnTo>
                <a:lnTo>
                  <a:pt x="45050" y="826863"/>
                </a:lnTo>
                <a:lnTo>
                  <a:pt x="51077" y="807191"/>
                </a:lnTo>
                <a:lnTo>
                  <a:pt x="58057" y="787519"/>
                </a:lnTo>
                <a:lnTo>
                  <a:pt x="64402" y="768164"/>
                </a:lnTo>
                <a:lnTo>
                  <a:pt x="71381" y="748492"/>
                </a:lnTo>
                <a:lnTo>
                  <a:pt x="78678" y="729772"/>
                </a:lnTo>
                <a:lnTo>
                  <a:pt x="85975" y="711369"/>
                </a:lnTo>
                <a:lnTo>
                  <a:pt x="93906" y="693283"/>
                </a:lnTo>
                <a:lnTo>
                  <a:pt x="101520" y="675832"/>
                </a:lnTo>
                <a:lnTo>
                  <a:pt x="109134" y="658698"/>
                </a:lnTo>
                <a:lnTo>
                  <a:pt x="117065" y="641882"/>
                </a:lnTo>
                <a:lnTo>
                  <a:pt x="124996" y="626017"/>
                </a:lnTo>
                <a:lnTo>
                  <a:pt x="133245" y="610153"/>
                </a:lnTo>
                <a:lnTo>
                  <a:pt x="141176" y="595557"/>
                </a:lnTo>
                <a:lnTo>
                  <a:pt x="149425" y="581279"/>
                </a:lnTo>
                <a:lnTo>
                  <a:pt x="157356" y="567318"/>
                </a:lnTo>
                <a:lnTo>
                  <a:pt x="165604" y="554309"/>
                </a:lnTo>
                <a:lnTo>
                  <a:pt x="173536" y="542252"/>
                </a:lnTo>
                <a:lnTo>
                  <a:pt x="181467" y="530830"/>
                </a:lnTo>
                <a:lnTo>
                  <a:pt x="189081" y="519725"/>
                </a:lnTo>
                <a:lnTo>
                  <a:pt x="197012" y="510206"/>
                </a:lnTo>
                <a:lnTo>
                  <a:pt x="204309" y="501004"/>
                </a:lnTo>
                <a:lnTo>
                  <a:pt x="211606" y="493072"/>
                </a:lnTo>
                <a:lnTo>
                  <a:pt x="218902" y="485457"/>
                </a:lnTo>
                <a:lnTo>
                  <a:pt x="225248" y="479428"/>
                </a:lnTo>
                <a:lnTo>
                  <a:pt x="232862" y="473083"/>
                </a:lnTo>
                <a:lnTo>
                  <a:pt x="248407" y="460074"/>
                </a:lnTo>
                <a:lnTo>
                  <a:pt x="265538" y="446430"/>
                </a:lnTo>
                <a:lnTo>
                  <a:pt x="283622" y="432469"/>
                </a:lnTo>
                <a:lnTo>
                  <a:pt x="322009" y="404548"/>
                </a:lnTo>
                <a:lnTo>
                  <a:pt x="360396" y="375991"/>
                </a:lnTo>
                <a:lnTo>
                  <a:pt x="379114" y="362030"/>
                </a:lnTo>
                <a:lnTo>
                  <a:pt x="396562" y="348387"/>
                </a:lnTo>
                <a:lnTo>
                  <a:pt x="412742" y="335060"/>
                </a:lnTo>
                <a:lnTo>
                  <a:pt x="420039" y="328397"/>
                </a:lnTo>
                <a:lnTo>
                  <a:pt x="427018" y="322369"/>
                </a:lnTo>
                <a:lnTo>
                  <a:pt x="433364" y="316340"/>
                </a:lnTo>
                <a:lnTo>
                  <a:pt x="439391" y="309994"/>
                </a:lnTo>
                <a:lnTo>
                  <a:pt x="444784" y="304283"/>
                </a:lnTo>
                <a:lnTo>
                  <a:pt x="449226" y="298572"/>
                </a:lnTo>
                <a:lnTo>
                  <a:pt x="453033" y="293178"/>
                </a:lnTo>
                <a:lnTo>
                  <a:pt x="456523" y="287784"/>
                </a:lnTo>
                <a:lnTo>
                  <a:pt x="459061" y="283024"/>
                </a:lnTo>
                <a:lnTo>
                  <a:pt x="460647" y="277948"/>
                </a:lnTo>
                <a:lnTo>
                  <a:pt x="461282" y="274775"/>
                </a:lnTo>
                <a:lnTo>
                  <a:pt x="461916" y="271919"/>
                </a:lnTo>
                <a:lnTo>
                  <a:pt x="456840" y="270967"/>
                </a:lnTo>
                <a:lnTo>
                  <a:pt x="452081" y="269698"/>
                </a:lnTo>
                <a:lnTo>
                  <a:pt x="448274" y="267794"/>
                </a:lnTo>
                <a:lnTo>
                  <a:pt x="444784" y="265256"/>
                </a:lnTo>
                <a:lnTo>
                  <a:pt x="441929" y="262083"/>
                </a:lnTo>
                <a:lnTo>
                  <a:pt x="440660" y="260497"/>
                </a:lnTo>
                <a:lnTo>
                  <a:pt x="439708" y="258910"/>
                </a:lnTo>
                <a:lnTo>
                  <a:pt x="438757" y="257324"/>
                </a:lnTo>
                <a:lnTo>
                  <a:pt x="438440" y="255420"/>
                </a:lnTo>
                <a:lnTo>
                  <a:pt x="438122" y="253834"/>
                </a:lnTo>
                <a:lnTo>
                  <a:pt x="437488" y="251930"/>
                </a:lnTo>
                <a:lnTo>
                  <a:pt x="438122" y="250026"/>
                </a:lnTo>
                <a:lnTo>
                  <a:pt x="438440" y="248122"/>
                </a:lnTo>
                <a:lnTo>
                  <a:pt x="438757" y="246536"/>
                </a:lnTo>
                <a:lnTo>
                  <a:pt x="439708" y="244315"/>
                </a:lnTo>
                <a:lnTo>
                  <a:pt x="440660" y="242728"/>
                </a:lnTo>
                <a:lnTo>
                  <a:pt x="441929" y="241142"/>
                </a:lnTo>
                <a:lnTo>
                  <a:pt x="444784" y="238286"/>
                </a:lnTo>
                <a:lnTo>
                  <a:pt x="448274" y="236065"/>
                </a:lnTo>
                <a:lnTo>
                  <a:pt x="452081" y="234161"/>
                </a:lnTo>
                <a:lnTo>
                  <a:pt x="456840" y="232575"/>
                </a:lnTo>
                <a:lnTo>
                  <a:pt x="461916" y="231940"/>
                </a:lnTo>
                <a:lnTo>
                  <a:pt x="460647" y="227498"/>
                </a:lnTo>
                <a:lnTo>
                  <a:pt x="459378" y="223374"/>
                </a:lnTo>
                <a:lnTo>
                  <a:pt x="457792" y="219249"/>
                </a:lnTo>
                <a:lnTo>
                  <a:pt x="456206" y="215124"/>
                </a:lnTo>
                <a:lnTo>
                  <a:pt x="451764" y="206874"/>
                </a:lnTo>
                <a:lnTo>
                  <a:pt x="447005" y="198307"/>
                </a:lnTo>
                <a:lnTo>
                  <a:pt x="441295" y="189423"/>
                </a:lnTo>
                <a:lnTo>
                  <a:pt x="434632" y="180222"/>
                </a:lnTo>
                <a:lnTo>
                  <a:pt x="420039" y="159598"/>
                </a:lnTo>
                <a:lnTo>
                  <a:pt x="412108" y="147541"/>
                </a:lnTo>
                <a:lnTo>
                  <a:pt x="403542" y="134532"/>
                </a:lnTo>
                <a:lnTo>
                  <a:pt x="394024" y="120254"/>
                </a:lnTo>
                <a:lnTo>
                  <a:pt x="384190" y="104706"/>
                </a:lnTo>
                <a:lnTo>
                  <a:pt x="374355" y="87573"/>
                </a:lnTo>
                <a:lnTo>
                  <a:pt x="363886" y="68535"/>
                </a:lnTo>
                <a:lnTo>
                  <a:pt x="353099" y="47911"/>
                </a:lnTo>
                <a:lnTo>
                  <a:pt x="341996" y="25066"/>
                </a:lnTo>
                <a:lnTo>
                  <a:pt x="352782" y="20307"/>
                </a:lnTo>
                <a:lnTo>
                  <a:pt x="362617" y="15865"/>
                </a:lnTo>
                <a:lnTo>
                  <a:pt x="372134" y="13009"/>
                </a:lnTo>
                <a:lnTo>
                  <a:pt x="380700" y="11105"/>
                </a:lnTo>
                <a:lnTo>
                  <a:pt x="388948" y="9836"/>
                </a:lnTo>
                <a:lnTo>
                  <a:pt x="396562" y="9519"/>
                </a:lnTo>
                <a:lnTo>
                  <a:pt x="403859" y="9519"/>
                </a:lnTo>
                <a:lnTo>
                  <a:pt x="410522" y="10471"/>
                </a:lnTo>
                <a:lnTo>
                  <a:pt x="416549" y="12057"/>
                </a:lnTo>
                <a:lnTo>
                  <a:pt x="422894" y="14278"/>
                </a:lnTo>
                <a:lnTo>
                  <a:pt x="428288" y="16816"/>
                </a:lnTo>
                <a:lnTo>
                  <a:pt x="433681" y="19989"/>
                </a:lnTo>
                <a:lnTo>
                  <a:pt x="439074" y="23162"/>
                </a:lnTo>
                <a:lnTo>
                  <a:pt x="443833" y="26970"/>
                </a:lnTo>
                <a:lnTo>
                  <a:pt x="448592" y="30777"/>
                </a:lnTo>
                <a:lnTo>
                  <a:pt x="453033" y="34585"/>
                </a:lnTo>
                <a:lnTo>
                  <a:pt x="462550" y="43152"/>
                </a:lnTo>
                <a:lnTo>
                  <a:pt x="471434" y="51401"/>
                </a:lnTo>
                <a:lnTo>
                  <a:pt x="476510" y="55843"/>
                </a:lnTo>
                <a:lnTo>
                  <a:pt x="481268" y="59651"/>
                </a:lnTo>
                <a:lnTo>
                  <a:pt x="486027" y="63141"/>
                </a:lnTo>
                <a:lnTo>
                  <a:pt x="491738" y="66314"/>
                </a:lnTo>
                <a:lnTo>
                  <a:pt x="497131" y="69170"/>
                </a:lnTo>
                <a:lnTo>
                  <a:pt x="502841" y="72025"/>
                </a:lnTo>
                <a:lnTo>
                  <a:pt x="509186" y="73929"/>
                </a:lnTo>
                <a:lnTo>
                  <a:pt x="515531" y="75198"/>
                </a:lnTo>
                <a:lnTo>
                  <a:pt x="522194" y="76150"/>
                </a:lnTo>
                <a:lnTo>
                  <a:pt x="529808" y="76150"/>
                </a:lnTo>
                <a:lnTo>
                  <a:pt x="537739" y="75515"/>
                </a:lnTo>
                <a:lnTo>
                  <a:pt x="546304" y="74246"/>
                </a:lnTo>
                <a:lnTo>
                  <a:pt x="557408" y="68218"/>
                </a:lnTo>
                <a:lnTo>
                  <a:pt x="568195" y="62824"/>
                </a:lnTo>
                <a:lnTo>
                  <a:pt x="587864" y="51719"/>
                </a:lnTo>
                <a:lnTo>
                  <a:pt x="605313" y="41882"/>
                </a:lnTo>
                <a:lnTo>
                  <a:pt x="620858" y="32681"/>
                </a:lnTo>
                <a:lnTo>
                  <a:pt x="635452" y="24749"/>
                </a:lnTo>
                <a:lnTo>
                  <a:pt x="648776" y="17134"/>
                </a:lnTo>
                <a:lnTo>
                  <a:pt x="655438" y="13961"/>
                </a:lnTo>
                <a:lnTo>
                  <a:pt x="661784" y="11422"/>
                </a:lnTo>
                <a:lnTo>
                  <a:pt x="668446" y="8884"/>
                </a:lnTo>
                <a:lnTo>
                  <a:pt x="675108" y="6663"/>
                </a:lnTo>
                <a:lnTo>
                  <a:pt x="682088" y="4759"/>
                </a:lnTo>
                <a:lnTo>
                  <a:pt x="688750" y="3173"/>
                </a:lnTo>
                <a:lnTo>
                  <a:pt x="695729" y="1586"/>
                </a:lnTo>
                <a:lnTo>
                  <a:pt x="703343" y="635"/>
                </a:lnTo>
                <a:lnTo>
                  <a:pt x="710957" y="31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5" name="KSO_Shape"/>
          <p:cNvSpPr>
            <a:spLocks/>
          </p:cNvSpPr>
          <p:nvPr/>
        </p:nvSpPr>
        <p:spPr bwMode="auto">
          <a:xfrm>
            <a:off x="9647335" y="2394713"/>
            <a:ext cx="596916" cy="541204"/>
          </a:xfrm>
          <a:custGeom>
            <a:avLst/>
            <a:gdLst>
              <a:gd name="T0" fmla="*/ 1371801 w 2268538"/>
              <a:gd name="T1" fmla="*/ 830613 h 2057401"/>
              <a:gd name="T2" fmla="*/ 1456090 w 2268538"/>
              <a:gd name="T3" fmla="*/ 907350 h 2057401"/>
              <a:gd name="T4" fmla="*/ 1479718 w 2268538"/>
              <a:gd name="T5" fmla="*/ 1024726 h 2057401"/>
              <a:gd name="T6" fmla="*/ 1163236 w 2268538"/>
              <a:gd name="T7" fmla="*/ 934367 h 2057401"/>
              <a:gd name="T8" fmla="*/ 1113254 w 2268538"/>
              <a:gd name="T9" fmla="*/ 918929 h 2057401"/>
              <a:gd name="T10" fmla="*/ 1070087 w 2268538"/>
              <a:gd name="T11" fmla="*/ 947762 h 2057401"/>
              <a:gd name="T12" fmla="*/ 1075767 w 2268538"/>
              <a:gd name="T13" fmla="*/ 1032673 h 2057401"/>
              <a:gd name="T14" fmla="*/ 1224125 w 2268538"/>
              <a:gd name="T15" fmla="*/ 1118718 h 2057401"/>
              <a:gd name="T16" fmla="*/ 1442912 w 2268538"/>
              <a:gd name="T17" fmla="*/ 1233597 h 2057401"/>
              <a:gd name="T18" fmla="*/ 1499257 w 2268538"/>
              <a:gd name="T19" fmla="*/ 1319416 h 2057401"/>
              <a:gd name="T20" fmla="*/ 1510843 w 2268538"/>
              <a:gd name="T21" fmla="*/ 1444057 h 2057401"/>
              <a:gd name="T22" fmla="*/ 1482444 w 2268538"/>
              <a:gd name="T23" fmla="*/ 1535325 h 2057401"/>
              <a:gd name="T24" fmla="*/ 1419511 w 2268538"/>
              <a:gd name="T25" fmla="*/ 1604570 h 2057401"/>
              <a:gd name="T26" fmla="*/ 1274334 w 2268538"/>
              <a:gd name="T27" fmla="*/ 1664052 h 2057401"/>
              <a:gd name="T28" fmla="*/ 948765 w 2268538"/>
              <a:gd name="T29" fmla="*/ 1651112 h 2057401"/>
              <a:gd name="T30" fmla="*/ 815175 w 2268538"/>
              <a:gd name="T31" fmla="*/ 1574601 h 2057401"/>
              <a:gd name="T32" fmla="*/ 768827 w 2268538"/>
              <a:gd name="T33" fmla="*/ 1482199 h 2057401"/>
              <a:gd name="T34" fmla="*/ 1062817 w 2268538"/>
              <a:gd name="T35" fmla="*/ 1450187 h 2057401"/>
              <a:gd name="T36" fmla="*/ 1085082 w 2268538"/>
              <a:gd name="T37" fmla="*/ 1534643 h 2057401"/>
              <a:gd name="T38" fmla="*/ 1151649 w 2268538"/>
              <a:gd name="T39" fmla="*/ 1534416 h 2057401"/>
              <a:gd name="T40" fmla="*/ 1177323 w 2268538"/>
              <a:gd name="T41" fmla="*/ 1489464 h 2057401"/>
              <a:gd name="T42" fmla="*/ 1158693 w 2268538"/>
              <a:gd name="T43" fmla="*/ 1368909 h 2057401"/>
              <a:gd name="T44" fmla="*/ 1032827 w 2268538"/>
              <a:gd name="T45" fmla="*/ 1292399 h 2057401"/>
              <a:gd name="T46" fmla="*/ 831533 w 2268538"/>
              <a:gd name="T47" fmla="*/ 1179563 h 2057401"/>
              <a:gd name="T48" fmla="*/ 767010 w 2268538"/>
              <a:gd name="T49" fmla="*/ 1082393 h 2057401"/>
              <a:gd name="T50" fmla="*/ 759058 w 2268538"/>
              <a:gd name="T51" fmla="*/ 969557 h 2057401"/>
              <a:gd name="T52" fmla="*/ 791774 w 2268538"/>
              <a:gd name="T53" fmla="*/ 895544 h 2057401"/>
              <a:gd name="T54" fmla="*/ 887650 w 2268538"/>
              <a:gd name="T55" fmla="*/ 825618 h 2057401"/>
              <a:gd name="T56" fmla="*/ 1101038 w 2268538"/>
              <a:gd name="T57" fmla="*/ 591004 h 2057401"/>
              <a:gd name="T58" fmla="*/ 867856 w 2268538"/>
              <a:gd name="T59" fmla="*/ 647247 h 2057401"/>
              <a:gd name="T60" fmla="*/ 676410 w 2268538"/>
              <a:gd name="T61" fmla="*/ 779917 h 2057401"/>
              <a:gd name="T62" fmla="*/ 544168 w 2268538"/>
              <a:gd name="T63" fmla="*/ 971324 h 2057401"/>
              <a:gd name="T64" fmla="*/ 487687 w 2268538"/>
              <a:gd name="T65" fmla="*/ 1204233 h 2057401"/>
              <a:gd name="T66" fmla="*/ 520804 w 2268538"/>
              <a:gd name="T67" fmla="*/ 1445306 h 2057401"/>
              <a:gd name="T68" fmla="*/ 634673 w 2268538"/>
              <a:gd name="T69" fmla="*/ 1649187 h 2057401"/>
              <a:gd name="T70" fmla="*/ 812056 w 2268538"/>
              <a:gd name="T71" fmla="*/ 1799092 h 2057401"/>
              <a:gd name="T72" fmla="*/ 1035711 w 2268538"/>
              <a:gd name="T73" fmla="*/ 1877333 h 2057401"/>
              <a:gd name="T74" fmla="*/ 1280689 w 2268538"/>
              <a:gd name="T75" fmla="*/ 1868489 h 2057401"/>
              <a:gd name="T76" fmla="*/ 1496405 w 2268538"/>
              <a:gd name="T77" fmla="*/ 1774146 h 2057401"/>
              <a:gd name="T78" fmla="*/ 1662445 w 2268538"/>
              <a:gd name="T79" fmla="*/ 1612221 h 2057401"/>
              <a:gd name="T80" fmla="*/ 1761571 w 2268538"/>
              <a:gd name="T81" fmla="*/ 1399269 h 2057401"/>
              <a:gd name="T82" fmla="*/ 1776768 w 2268538"/>
              <a:gd name="T83" fmla="*/ 1155021 h 2057401"/>
              <a:gd name="T84" fmla="*/ 1703729 w 2268538"/>
              <a:gd name="T85" fmla="*/ 928915 h 2057401"/>
              <a:gd name="T86" fmla="*/ 1558103 w 2268538"/>
              <a:gd name="T87" fmla="*/ 748167 h 2057401"/>
              <a:gd name="T88" fmla="*/ 1356904 w 2268538"/>
              <a:gd name="T89" fmla="*/ 629557 h 2057401"/>
              <a:gd name="T90" fmla="*/ 127706 w 2268538"/>
              <a:gd name="T91" fmla="*/ 417513 h 2057401"/>
              <a:gd name="T92" fmla="*/ 2222265 w 2268538"/>
              <a:gd name="T93" fmla="*/ 446768 h 2057401"/>
              <a:gd name="T94" fmla="*/ 2267404 w 2268538"/>
              <a:gd name="T95" fmla="*/ 525916 h 2057401"/>
              <a:gd name="T96" fmla="*/ 2250392 w 2268538"/>
              <a:gd name="T97" fmla="*/ 1995942 h 2057401"/>
              <a:gd name="T98" fmla="*/ 2179167 w 2268538"/>
              <a:gd name="T99" fmla="*/ 2051732 h 2057401"/>
              <a:gd name="T100" fmla="*/ 77803 w 2268538"/>
              <a:gd name="T101" fmla="*/ 2047423 h 2057401"/>
              <a:gd name="T102" fmla="*/ 12702 w 2268538"/>
              <a:gd name="T103" fmla="*/ 1985283 h 2057401"/>
              <a:gd name="T104" fmla="*/ 4083 w 2268538"/>
              <a:gd name="T105" fmla="*/ 513216 h 2057401"/>
              <a:gd name="T106" fmla="*/ 56254 w 2268538"/>
              <a:gd name="T107" fmla="*/ 439511 h 2057401"/>
              <a:gd name="T108" fmla="*/ 1383574 w 2268538"/>
              <a:gd name="T109" fmla="*/ 226 h 2057401"/>
              <a:gd name="T110" fmla="*/ 1503802 w 2268538"/>
              <a:gd name="T111" fmla="*/ 53453 h 2057401"/>
              <a:gd name="T112" fmla="*/ 1557111 w 2268538"/>
              <a:gd name="T113" fmla="*/ 173269 h 2057401"/>
              <a:gd name="T114" fmla="*/ 1388338 w 2268538"/>
              <a:gd name="T115" fmla="*/ 156508 h 2057401"/>
              <a:gd name="T116" fmla="*/ 869767 w 2268538"/>
              <a:gd name="T117" fmla="*/ 163756 h 2057401"/>
              <a:gd name="T118" fmla="*/ 715511 w 2268538"/>
              <a:gd name="T119" fmla="*/ 137256 h 2057401"/>
              <a:gd name="T120" fmla="*/ 790597 w 2268538"/>
              <a:gd name="T121" fmla="*/ 31030 h 2057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68538" h="2057401">
                <a:moveTo>
                  <a:pt x="1062362" y="717550"/>
                </a:moveTo>
                <a:lnTo>
                  <a:pt x="1201632" y="717550"/>
                </a:lnTo>
                <a:lnTo>
                  <a:pt x="1201632" y="787477"/>
                </a:lnTo>
                <a:lnTo>
                  <a:pt x="1218672" y="789293"/>
                </a:lnTo>
                <a:lnTo>
                  <a:pt x="1235484" y="791336"/>
                </a:lnTo>
                <a:lnTo>
                  <a:pt x="1251388" y="793606"/>
                </a:lnTo>
                <a:lnTo>
                  <a:pt x="1267064" y="796558"/>
                </a:lnTo>
                <a:lnTo>
                  <a:pt x="1282059" y="799736"/>
                </a:lnTo>
                <a:lnTo>
                  <a:pt x="1296599" y="802915"/>
                </a:lnTo>
                <a:lnTo>
                  <a:pt x="1310685" y="806774"/>
                </a:lnTo>
                <a:lnTo>
                  <a:pt x="1323863" y="811088"/>
                </a:lnTo>
                <a:lnTo>
                  <a:pt x="1336586" y="815402"/>
                </a:lnTo>
                <a:lnTo>
                  <a:pt x="1348854" y="819942"/>
                </a:lnTo>
                <a:lnTo>
                  <a:pt x="1360668" y="825164"/>
                </a:lnTo>
                <a:lnTo>
                  <a:pt x="1371801" y="830613"/>
                </a:lnTo>
                <a:lnTo>
                  <a:pt x="1382479" y="836289"/>
                </a:lnTo>
                <a:lnTo>
                  <a:pt x="1392475" y="842419"/>
                </a:lnTo>
                <a:lnTo>
                  <a:pt x="1402017" y="848776"/>
                </a:lnTo>
                <a:lnTo>
                  <a:pt x="1411105" y="855360"/>
                </a:lnTo>
                <a:lnTo>
                  <a:pt x="1419284" y="862625"/>
                </a:lnTo>
                <a:lnTo>
                  <a:pt x="1427463" y="869890"/>
                </a:lnTo>
                <a:lnTo>
                  <a:pt x="1430871" y="873749"/>
                </a:lnTo>
                <a:lnTo>
                  <a:pt x="1434506" y="877609"/>
                </a:lnTo>
                <a:lnTo>
                  <a:pt x="1438141" y="881695"/>
                </a:lnTo>
                <a:lnTo>
                  <a:pt x="1441549" y="885555"/>
                </a:lnTo>
                <a:lnTo>
                  <a:pt x="1444730" y="889642"/>
                </a:lnTo>
                <a:lnTo>
                  <a:pt x="1447684" y="894182"/>
                </a:lnTo>
                <a:lnTo>
                  <a:pt x="1450637" y="898269"/>
                </a:lnTo>
                <a:lnTo>
                  <a:pt x="1453363" y="902582"/>
                </a:lnTo>
                <a:lnTo>
                  <a:pt x="1456090" y="907350"/>
                </a:lnTo>
                <a:lnTo>
                  <a:pt x="1458589" y="911664"/>
                </a:lnTo>
                <a:lnTo>
                  <a:pt x="1460861" y="916432"/>
                </a:lnTo>
                <a:lnTo>
                  <a:pt x="1463360" y="920972"/>
                </a:lnTo>
                <a:lnTo>
                  <a:pt x="1465405" y="925967"/>
                </a:lnTo>
                <a:lnTo>
                  <a:pt x="1467449" y="930735"/>
                </a:lnTo>
                <a:lnTo>
                  <a:pt x="1469267" y="935729"/>
                </a:lnTo>
                <a:lnTo>
                  <a:pt x="1470857" y="940951"/>
                </a:lnTo>
                <a:lnTo>
                  <a:pt x="1473811" y="951168"/>
                </a:lnTo>
                <a:lnTo>
                  <a:pt x="1476310" y="961838"/>
                </a:lnTo>
                <a:lnTo>
                  <a:pt x="1478355" y="972963"/>
                </a:lnTo>
                <a:lnTo>
                  <a:pt x="1479491" y="984087"/>
                </a:lnTo>
                <a:lnTo>
                  <a:pt x="1480399" y="995666"/>
                </a:lnTo>
                <a:lnTo>
                  <a:pt x="1480627" y="1007699"/>
                </a:lnTo>
                <a:lnTo>
                  <a:pt x="1480399" y="1015418"/>
                </a:lnTo>
                <a:lnTo>
                  <a:pt x="1479718" y="1024726"/>
                </a:lnTo>
                <a:lnTo>
                  <a:pt x="1479036" y="1035851"/>
                </a:lnTo>
                <a:lnTo>
                  <a:pt x="1477673" y="1048792"/>
                </a:lnTo>
                <a:lnTo>
                  <a:pt x="1175505" y="1048792"/>
                </a:lnTo>
                <a:lnTo>
                  <a:pt x="1175505" y="1012694"/>
                </a:lnTo>
                <a:lnTo>
                  <a:pt x="1175278" y="998618"/>
                </a:lnTo>
                <a:lnTo>
                  <a:pt x="1174596" y="986131"/>
                </a:lnTo>
                <a:lnTo>
                  <a:pt x="1173915" y="974779"/>
                </a:lnTo>
                <a:lnTo>
                  <a:pt x="1172551" y="964563"/>
                </a:lnTo>
                <a:lnTo>
                  <a:pt x="1171188" y="955481"/>
                </a:lnTo>
                <a:lnTo>
                  <a:pt x="1169598" y="947989"/>
                </a:lnTo>
                <a:lnTo>
                  <a:pt x="1168462" y="944811"/>
                </a:lnTo>
                <a:lnTo>
                  <a:pt x="1167099" y="941632"/>
                </a:lnTo>
                <a:lnTo>
                  <a:pt x="1166190" y="939135"/>
                </a:lnTo>
                <a:lnTo>
                  <a:pt x="1164827" y="936637"/>
                </a:lnTo>
                <a:lnTo>
                  <a:pt x="1163236" y="934367"/>
                </a:lnTo>
                <a:lnTo>
                  <a:pt x="1161646" y="932324"/>
                </a:lnTo>
                <a:lnTo>
                  <a:pt x="1159828" y="930508"/>
                </a:lnTo>
                <a:lnTo>
                  <a:pt x="1158011" y="928691"/>
                </a:lnTo>
                <a:lnTo>
                  <a:pt x="1155966" y="927102"/>
                </a:lnTo>
                <a:lnTo>
                  <a:pt x="1153467" y="925740"/>
                </a:lnTo>
                <a:lnTo>
                  <a:pt x="1151195" y="924378"/>
                </a:lnTo>
                <a:lnTo>
                  <a:pt x="1148242" y="923243"/>
                </a:lnTo>
                <a:lnTo>
                  <a:pt x="1145515" y="922107"/>
                </a:lnTo>
                <a:lnTo>
                  <a:pt x="1142335" y="921199"/>
                </a:lnTo>
                <a:lnTo>
                  <a:pt x="1138927" y="920518"/>
                </a:lnTo>
                <a:lnTo>
                  <a:pt x="1135746" y="920064"/>
                </a:lnTo>
                <a:lnTo>
                  <a:pt x="1132111" y="919383"/>
                </a:lnTo>
                <a:lnTo>
                  <a:pt x="1128248" y="918929"/>
                </a:lnTo>
                <a:lnTo>
                  <a:pt x="1119842" y="918702"/>
                </a:lnTo>
                <a:lnTo>
                  <a:pt x="1113254" y="918929"/>
                </a:lnTo>
                <a:lnTo>
                  <a:pt x="1106892" y="919610"/>
                </a:lnTo>
                <a:lnTo>
                  <a:pt x="1100985" y="920972"/>
                </a:lnTo>
                <a:lnTo>
                  <a:pt x="1095533" y="922561"/>
                </a:lnTo>
                <a:lnTo>
                  <a:pt x="1090761" y="924832"/>
                </a:lnTo>
                <a:lnTo>
                  <a:pt x="1088262" y="926194"/>
                </a:lnTo>
                <a:lnTo>
                  <a:pt x="1086218" y="927556"/>
                </a:lnTo>
                <a:lnTo>
                  <a:pt x="1083946" y="928918"/>
                </a:lnTo>
                <a:lnTo>
                  <a:pt x="1082128" y="930508"/>
                </a:lnTo>
                <a:lnTo>
                  <a:pt x="1080083" y="932324"/>
                </a:lnTo>
                <a:lnTo>
                  <a:pt x="1078266" y="934140"/>
                </a:lnTo>
                <a:lnTo>
                  <a:pt x="1076675" y="936183"/>
                </a:lnTo>
                <a:lnTo>
                  <a:pt x="1075085" y="938227"/>
                </a:lnTo>
                <a:lnTo>
                  <a:pt x="1073722" y="940724"/>
                </a:lnTo>
                <a:lnTo>
                  <a:pt x="1072359" y="942994"/>
                </a:lnTo>
                <a:lnTo>
                  <a:pt x="1070087" y="947762"/>
                </a:lnTo>
                <a:lnTo>
                  <a:pt x="1068042" y="953438"/>
                </a:lnTo>
                <a:lnTo>
                  <a:pt x="1066452" y="959568"/>
                </a:lnTo>
                <a:lnTo>
                  <a:pt x="1065316" y="966152"/>
                </a:lnTo>
                <a:lnTo>
                  <a:pt x="1064861" y="973190"/>
                </a:lnTo>
                <a:lnTo>
                  <a:pt x="1064634" y="980682"/>
                </a:lnTo>
                <a:lnTo>
                  <a:pt x="1064634" y="986812"/>
                </a:lnTo>
                <a:lnTo>
                  <a:pt x="1065089" y="992942"/>
                </a:lnTo>
                <a:lnTo>
                  <a:pt x="1065543" y="998618"/>
                </a:lnTo>
                <a:lnTo>
                  <a:pt x="1066452" y="1004293"/>
                </a:lnTo>
                <a:lnTo>
                  <a:pt x="1067360" y="1009742"/>
                </a:lnTo>
                <a:lnTo>
                  <a:pt x="1068496" y="1014964"/>
                </a:lnTo>
                <a:lnTo>
                  <a:pt x="1070087" y="1019959"/>
                </a:lnTo>
                <a:lnTo>
                  <a:pt x="1071450" y="1024272"/>
                </a:lnTo>
                <a:lnTo>
                  <a:pt x="1073722" y="1028586"/>
                </a:lnTo>
                <a:lnTo>
                  <a:pt x="1075767" y="1032673"/>
                </a:lnTo>
                <a:lnTo>
                  <a:pt x="1078039" y="1036986"/>
                </a:lnTo>
                <a:lnTo>
                  <a:pt x="1080538" y="1040619"/>
                </a:lnTo>
                <a:lnTo>
                  <a:pt x="1083491" y="1043797"/>
                </a:lnTo>
                <a:lnTo>
                  <a:pt x="1086218" y="1046976"/>
                </a:lnTo>
                <a:lnTo>
                  <a:pt x="1089625" y="1050154"/>
                </a:lnTo>
                <a:lnTo>
                  <a:pt x="1093033" y="1052652"/>
                </a:lnTo>
                <a:lnTo>
                  <a:pt x="1096896" y="1055603"/>
                </a:lnTo>
                <a:lnTo>
                  <a:pt x="1101440" y="1058554"/>
                </a:lnTo>
                <a:lnTo>
                  <a:pt x="1107119" y="1061733"/>
                </a:lnTo>
                <a:lnTo>
                  <a:pt x="1113708" y="1065592"/>
                </a:lnTo>
                <a:lnTo>
                  <a:pt x="1128930" y="1073539"/>
                </a:lnTo>
                <a:lnTo>
                  <a:pt x="1147560" y="1083074"/>
                </a:lnTo>
                <a:lnTo>
                  <a:pt x="1169825" y="1093745"/>
                </a:lnTo>
                <a:lnTo>
                  <a:pt x="1195044" y="1105550"/>
                </a:lnTo>
                <a:lnTo>
                  <a:pt x="1224125" y="1118718"/>
                </a:lnTo>
                <a:lnTo>
                  <a:pt x="1256159" y="1133021"/>
                </a:lnTo>
                <a:lnTo>
                  <a:pt x="1283649" y="1145281"/>
                </a:lnTo>
                <a:lnTo>
                  <a:pt x="1309322" y="1156633"/>
                </a:lnTo>
                <a:lnTo>
                  <a:pt x="1332269" y="1167530"/>
                </a:lnTo>
                <a:lnTo>
                  <a:pt x="1352944" y="1177520"/>
                </a:lnTo>
                <a:lnTo>
                  <a:pt x="1371573" y="1186828"/>
                </a:lnTo>
                <a:lnTo>
                  <a:pt x="1387931" y="1195456"/>
                </a:lnTo>
                <a:lnTo>
                  <a:pt x="1401563" y="1203175"/>
                </a:lnTo>
                <a:lnTo>
                  <a:pt x="1413150" y="1210440"/>
                </a:lnTo>
                <a:lnTo>
                  <a:pt x="1418375" y="1213845"/>
                </a:lnTo>
                <a:lnTo>
                  <a:pt x="1423601" y="1217251"/>
                </a:lnTo>
                <a:lnTo>
                  <a:pt x="1428372" y="1221337"/>
                </a:lnTo>
                <a:lnTo>
                  <a:pt x="1433370" y="1225197"/>
                </a:lnTo>
                <a:lnTo>
                  <a:pt x="1438141" y="1229284"/>
                </a:lnTo>
                <a:lnTo>
                  <a:pt x="1442912" y="1233597"/>
                </a:lnTo>
                <a:lnTo>
                  <a:pt x="1447456" y="1237911"/>
                </a:lnTo>
                <a:lnTo>
                  <a:pt x="1452000" y="1242678"/>
                </a:lnTo>
                <a:lnTo>
                  <a:pt x="1456317" y="1247673"/>
                </a:lnTo>
                <a:lnTo>
                  <a:pt x="1460406" y="1252441"/>
                </a:lnTo>
                <a:lnTo>
                  <a:pt x="1464496" y="1257663"/>
                </a:lnTo>
                <a:lnTo>
                  <a:pt x="1468813" y="1263111"/>
                </a:lnTo>
                <a:lnTo>
                  <a:pt x="1472902" y="1268787"/>
                </a:lnTo>
                <a:lnTo>
                  <a:pt x="1476537" y="1274463"/>
                </a:lnTo>
                <a:lnTo>
                  <a:pt x="1480399" y="1280139"/>
                </a:lnTo>
                <a:lnTo>
                  <a:pt x="1484035" y="1286269"/>
                </a:lnTo>
                <a:lnTo>
                  <a:pt x="1487670" y="1292399"/>
                </a:lnTo>
                <a:lnTo>
                  <a:pt x="1490623" y="1298983"/>
                </a:lnTo>
                <a:lnTo>
                  <a:pt x="1493804" y="1305340"/>
                </a:lnTo>
                <a:lnTo>
                  <a:pt x="1496530" y="1312378"/>
                </a:lnTo>
                <a:lnTo>
                  <a:pt x="1499257" y="1319416"/>
                </a:lnTo>
                <a:lnTo>
                  <a:pt x="1501529" y="1326454"/>
                </a:lnTo>
                <a:lnTo>
                  <a:pt x="1503573" y="1333719"/>
                </a:lnTo>
                <a:lnTo>
                  <a:pt x="1505618" y="1341211"/>
                </a:lnTo>
                <a:lnTo>
                  <a:pt x="1507208" y="1348930"/>
                </a:lnTo>
                <a:lnTo>
                  <a:pt x="1508799" y="1357103"/>
                </a:lnTo>
                <a:lnTo>
                  <a:pt x="1509935" y="1365049"/>
                </a:lnTo>
                <a:lnTo>
                  <a:pt x="1511071" y="1373450"/>
                </a:lnTo>
                <a:lnTo>
                  <a:pt x="1511752" y="1382077"/>
                </a:lnTo>
                <a:lnTo>
                  <a:pt x="1512434" y="1390477"/>
                </a:lnTo>
                <a:lnTo>
                  <a:pt x="1512661" y="1399559"/>
                </a:lnTo>
                <a:lnTo>
                  <a:pt x="1512888" y="1408640"/>
                </a:lnTo>
                <a:lnTo>
                  <a:pt x="1512434" y="1423170"/>
                </a:lnTo>
                <a:lnTo>
                  <a:pt x="1512207" y="1429981"/>
                </a:lnTo>
                <a:lnTo>
                  <a:pt x="1511525" y="1437019"/>
                </a:lnTo>
                <a:lnTo>
                  <a:pt x="1510843" y="1444057"/>
                </a:lnTo>
                <a:lnTo>
                  <a:pt x="1509935" y="1450641"/>
                </a:lnTo>
                <a:lnTo>
                  <a:pt x="1509026" y="1457452"/>
                </a:lnTo>
                <a:lnTo>
                  <a:pt x="1507890" y="1463809"/>
                </a:lnTo>
                <a:lnTo>
                  <a:pt x="1506754" y="1470620"/>
                </a:lnTo>
                <a:lnTo>
                  <a:pt x="1505164" y="1476750"/>
                </a:lnTo>
                <a:lnTo>
                  <a:pt x="1503573" y="1483334"/>
                </a:lnTo>
                <a:lnTo>
                  <a:pt x="1501756" y="1489464"/>
                </a:lnTo>
                <a:lnTo>
                  <a:pt x="1499938" y="1495367"/>
                </a:lnTo>
                <a:lnTo>
                  <a:pt x="1497893" y="1501270"/>
                </a:lnTo>
                <a:lnTo>
                  <a:pt x="1495621" y="1507172"/>
                </a:lnTo>
                <a:lnTo>
                  <a:pt x="1493350" y="1513302"/>
                </a:lnTo>
                <a:lnTo>
                  <a:pt x="1490850" y="1518978"/>
                </a:lnTo>
                <a:lnTo>
                  <a:pt x="1488124" y="1524200"/>
                </a:lnTo>
                <a:lnTo>
                  <a:pt x="1485171" y="1529876"/>
                </a:lnTo>
                <a:lnTo>
                  <a:pt x="1482444" y="1535325"/>
                </a:lnTo>
                <a:lnTo>
                  <a:pt x="1479263" y="1540546"/>
                </a:lnTo>
                <a:lnTo>
                  <a:pt x="1475856" y="1545768"/>
                </a:lnTo>
                <a:lnTo>
                  <a:pt x="1472675" y="1550990"/>
                </a:lnTo>
                <a:lnTo>
                  <a:pt x="1469040" y="1555985"/>
                </a:lnTo>
                <a:lnTo>
                  <a:pt x="1465405" y="1560979"/>
                </a:lnTo>
                <a:lnTo>
                  <a:pt x="1461542" y="1565520"/>
                </a:lnTo>
                <a:lnTo>
                  <a:pt x="1457226" y="1570288"/>
                </a:lnTo>
                <a:lnTo>
                  <a:pt x="1453136" y="1574828"/>
                </a:lnTo>
                <a:lnTo>
                  <a:pt x="1448819" y="1579596"/>
                </a:lnTo>
                <a:lnTo>
                  <a:pt x="1444503" y="1583910"/>
                </a:lnTo>
                <a:lnTo>
                  <a:pt x="1439732" y="1588223"/>
                </a:lnTo>
                <a:lnTo>
                  <a:pt x="1434961" y="1592537"/>
                </a:lnTo>
                <a:lnTo>
                  <a:pt x="1429962" y="1596624"/>
                </a:lnTo>
                <a:lnTo>
                  <a:pt x="1424964" y="1600710"/>
                </a:lnTo>
                <a:lnTo>
                  <a:pt x="1419511" y="1604570"/>
                </a:lnTo>
                <a:lnTo>
                  <a:pt x="1414286" y="1608429"/>
                </a:lnTo>
                <a:lnTo>
                  <a:pt x="1408833" y="1612062"/>
                </a:lnTo>
                <a:lnTo>
                  <a:pt x="1403153" y="1615694"/>
                </a:lnTo>
                <a:lnTo>
                  <a:pt x="1397019" y="1619327"/>
                </a:lnTo>
                <a:lnTo>
                  <a:pt x="1391112" y="1622732"/>
                </a:lnTo>
                <a:lnTo>
                  <a:pt x="1384978" y="1625911"/>
                </a:lnTo>
                <a:lnTo>
                  <a:pt x="1378844" y="1629089"/>
                </a:lnTo>
                <a:lnTo>
                  <a:pt x="1372255" y="1632268"/>
                </a:lnTo>
                <a:lnTo>
                  <a:pt x="1365666" y="1635219"/>
                </a:lnTo>
                <a:lnTo>
                  <a:pt x="1351808" y="1640895"/>
                </a:lnTo>
                <a:lnTo>
                  <a:pt x="1337722" y="1646344"/>
                </a:lnTo>
                <a:lnTo>
                  <a:pt x="1322727" y="1651339"/>
                </a:lnTo>
                <a:lnTo>
                  <a:pt x="1307278" y="1655879"/>
                </a:lnTo>
                <a:lnTo>
                  <a:pt x="1291147" y="1660193"/>
                </a:lnTo>
                <a:lnTo>
                  <a:pt x="1274334" y="1664052"/>
                </a:lnTo>
                <a:lnTo>
                  <a:pt x="1257068" y="1667231"/>
                </a:lnTo>
                <a:lnTo>
                  <a:pt x="1239347" y="1670182"/>
                </a:lnTo>
                <a:lnTo>
                  <a:pt x="1220717" y="1672680"/>
                </a:lnTo>
                <a:lnTo>
                  <a:pt x="1201632" y="1674723"/>
                </a:lnTo>
                <a:lnTo>
                  <a:pt x="1201632" y="1757363"/>
                </a:lnTo>
                <a:lnTo>
                  <a:pt x="1062362" y="1757363"/>
                </a:lnTo>
                <a:lnTo>
                  <a:pt x="1062362" y="1672226"/>
                </a:lnTo>
                <a:lnTo>
                  <a:pt x="1047367" y="1670863"/>
                </a:lnTo>
                <a:lnTo>
                  <a:pt x="1032600" y="1669047"/>
                </a:lnTo>
                <a:lnTo>
                  <a:pt x="1017832" y="1667004"/>
                </a:lnTo>
                <a:lnTo>
                  <a:pt x="1003519" y="1664734"/>
                </a:lnTo>
                <a:lnTo>
                  <a:pt x="989660" y="1662009"/>
                </a:lnTo>
                <a:lnTo>
                  <a:pt x="975801" y="1658604"/>
                </a:lnTo>
                <a:lnTo>
                  <a:pt x="961942" y="1654971"/>
                </a:lnTo>
                <a:lnTo>
                  <a:pt x="948765" y="1651112"/>
                </a:lnTo>
                <a:lnTo>
                  <a:pt x="935588" y="1646571"/>
                </a:lnTo>
                <a:lnTo>
                  <a:pt x="922638" y="1641803"/>
                </a:lnTo>
                <a:lnTo>
                  <a:pt x="910142" y="1636581"/>
                </a:lnTo>
                <a:lnTo>
                  <a:pt x="897646" y="1630906"/>
                </a:lnTo>
                <a:lnTo>
                  <a:pt x="885605" y="1625003"/>
                </a:lnTo>
                <a:lnTo>
                  <a:pt x="873564" y="1618646"/>
                </a:lnTo>
                <a:lnTo>
                  <a:pt x="861977" y="1611835"/>
                </a:lnTo>
                <a:lnTo>
                  <a:pt x="850617" y="1604570"/>
                </a:lnTo>
                <a:lnTo>
                  <a:pt x="844937" y="1600937"/>
                </a:lnTo>
                <a:lnTo>
                  <a:pt x="839485" y="1596851"/>
                </a:lnTo>
                <a:lnTo>
                  <a:pt x="834259" y="1592991"/>
                </a:lnTo>
                <a:lnTo>
                  <a:pt x="829488" y="1588677"/>
                </a:lnTo>
                <a:lnTo>
                  <a:pt x="824490" y="1584137"/>
                </a:lnTo>
                <a:lnTo>
                  <a:pt x="819946" y="1579596"/>
                </a:lnTo>
                <a:lnTo>
                  <a:pt x="815175" y="1574601"/>
                </a:lnTo>
                <a:lnTo>
                  <a:pt x="810858" y="1569834"/>
                </a:lnTo>
                <a:lnTo>
                  <a:pt x="806769" y="1564612"/>
                </a:lnTo>
                <a:lnTo>
                  <a:pt x="802907" y="1559390"/>
                </a:lnTo>
                <a:lnTo>
                  <a:pt x="799044" y="1553714"/>
                </a:lnTo>
                <a:lnTo>
                  <a:pt x="795409" y="1548265"/>
                </a:lnTo>
                <a:lnTo>
                  <a:pt x="792001" y="1542363"/>
                </a:lnTo>
                <a:lnTo>
                  <a:pt x="788593" y="1536460"/>
                </a:lnTo>
                <a:lnTo>
                  <a:pt x="785640" y="1530330"/>
                </a:lnTo>
                <a:lnTo>
                  <a:pt x="782686" y="1523746"/>
                </a:lnTo>
                <a:lnTo>
                  <a:pt x="779733" y="1517389"/>
                </a:lnTo>
                <a:lnTo>
                  <a:pt x="777234" y="1510578"/>
                </a:lnTo>
                <a:lnTo>
                  <a:pt x="774962" y="1503994"/>
                </a:lnTo>
                <a:lnTo>
                  <a:pt x="772690" y="1496956"/>
                </a:lnTo>
                <a:lnTo>
                  <a:pt x="770872" y="1489691"/>
                </a:lnTo>
                <a:lnTo>
                  <a:pt x="768827" y="1482199"/>
                </a:lnTo>
                <a:lnTo>
                  <a:pt x="767237" y="1474707"/>
                </a:lnTo>
                <a:lnTo>
                  <a:pt x="765647" y="1466987"/>
                </a:lnTo>
                <a:lnTo>
                  <a:pt x="764284" y="1459268"/>
                </a:lnTo>
                <a:lnTo>
                  <a:pt x="763148" y="1451322"/>
                </a:lnTo>
                <a:lnTo>
                  <a:pt x="762239" y="1442922"/>
                </a:lnTo>
                <a:lnTo>
                  <a:pt x="761557" y="1434522"/>
                </a:lnTo>
                <a:lnTo>
                  <a:pt x="760648" y="1425894"/>
                </a:lnTo>
                <a:lnTo>
                  <a:pt x="760194" y="1417494"/>
                </a:lnTo>
                <a:lnTo>
                  <a:pt x="759967" y="1408413"/>
                </a:lnTo>
                <a:lnTo>
                  <a:pt x="759967" y="1399332"/>
                </a:lnTo>
                <a:lnTo>
                  <a:pt x="759967" y="1356422"/>
                </a:lnTo>
                <a:lnTo>
                  <a:pt x="1062362" y="1356422"/>
                </a:lnTo>
                <a:lnTo>
                  <a:pt x="1062362" y="1410229"/>
                </a:lnTo>
                <a:lnTo>
                  <a:pt x="1062589" y="1431343"/>
                </a:lnTo>
                <a:lnTo>
                  <a:pt x="1062817" y="1450187"/>
                </a:lnTo>
                <a:lnTo>
                  <a:pt x="1063498" y="1466987"/>
                </a:lnTo>
                <a:lnTo>
                  <a:pt x="1064634" y="1481972"/>
                </a:lnTo>
                <a:lnTo>
                  <a:pt x="1065770" y="1494686"/>
                </a:lnTo>
                <a:lnTo>
                  <a:pt x="1067588" y="1505129"/>
                </a:lnTo>
                <a:lnTo>
                  <a:pt x="1068496" y="1509670"/>
                </a:lnTo>
                <a:lnTo>
                  <a:pt x="1069405" y="1513756"/>
                </a:lnTo>
                <a:lnTo>
                  <a:pt x="1070541" y="1517162"/>
                </a:lnTo>
                <a:lnTo>
                  <a:pt x="1071450" y="1519886"/>
                </a:lnTo>
                <a:lnTo>
                  <a:pt x="1072813" y="1522611"/>
                </a:lnTo>
                <a:lnTo>
                  <a:pt x="1074403" y="1525108"/>
                </a:lnTo>
                <a:lnTo>
                  <a:pt x="1076221" y="1527378"/>
                </a:lnTo>
                <a:lnTo>
                  <a:pt x="1078039" y="1529422"/>
                </a:lnTo>
                <a:lnTo>
                  <a:pt x="1080083" y="1531238"/>
                </a:lnTo>
                <a:lnTo>
                  <a:pt x="1082355" y="1533054"/>
                </a:lnTo>
                <a:lnTo>
                  <a:pt x="1085082" y="1534643"/>
                </a:lnTo>
                <a:lnTo>
                  <a:pt x="1087581" y="1536233"/>
                </a:lnTo>
                <a:lnTo>
                  <a:pt x="1090761" y="1537368"/>
                </a:lnTo>
                <a:lnTo>
                  <a:pt x="1093715" y="1538503"/>
                </a:lnTo>
                <a:lnTo>
                  <a:pt x="1097123" y="1539184"/>
                </a:lnTo>
                <a:lnTo>
                  <a:pt x="1100758" y="1540092"/>
                </a:lnTo>
                <a:lnTo>
                  <a:pt x="1104393" y="1540773"/>
                </a:lnTo>
                <a:lnTo>
                  <a:pt x="1108255" y="1541000"/>
                </a:lnTo>
                <a:lnTo>
                  <a:pt x="1112572" y="1541454"/>
                </a:lnTo>
                <a:lnTo>
                  <a:pt x="1117116" y="1541681"/>
                </a:lnTo>
                <a:lnTo>
                  <a:pt x="1124386" y="1541454"/>
                </a:lnTo>
                <a:lnTo>
                  <a:pt x="1131202" y="1540546"/>
                </a:lnTo>
                <a:lnTo>
                  <a:pt x="1137791" y="1539184"/>
                </a:lnTo>
                <a:lnTo>
                  <a:pt x="1143698" y="1537822"/>
                </a:lnTo>
                <a:lnTo>
                  <a:pt x="1149150" y="1535779"/>
                </a:lnTo>
                <a:lnTo>
                  <a:pt x="1151649" y="1534416"/>
                </a:lnTo>
                <a:lnTo>
                  <a:pt x="1153921" y="1533054"/>
                </a:lnTo>
                <a:lnTo>
                  <a:pt x="1156421" y="1531465"/>
                </a:lnTo>
                <a:lnTo>
                  <a:pt x="1158693" y="1529876"/>
                </a:lnTo>
                <a:lnTo>
                  <a:pt x="1160737" y="1528514"/>
                </a:lnTo>
                <a:lnTo>
                  <a:pt x="1162555" y="1526697"/>
                </a:lnTo>
                <a:lnTo>
                  <a:pt x="1164372" y="1524654"/>
                </a:lnTo>
                <a:lnTo>
                  <a:pt x="1166190" y="1522611"/>
                </a:lnTo>
                <a:lnTo>
                  <a:pt x="1167780" y="1520340"/>
                </a:lnTo>
                <a:lnTo>
                  <a:pt x="1169144" y="1518070"/>
                </a:lnTo>
                <a:lnTo>
                  <a:pt x="1170507" y="1515800"/>
                </a:lnTo>
                <a:lnTo>
                  <a:pt x="1171870" y="1513529"/>
                </a:lnTo>
                <a:lnTo>
                  <a:pt x="1173915" y="1508081"/>
                </a:lnTo>
                <a:lnTo>
                  <a:pt x="1175505" y="1502405"/>
                </a:lnTo>
                <a:lnTo>
                  <a:pt x="1176641" y="1496275"/>
                </a:lnTo>
                <a:lnTo>
                  <a:pt x="1177323" y="1489464"/>
                </a:lnTo>
                <a:lnTo>
                  <a:pt x="1177550" y="1482199"/>
                </a:lnTo>
                <a:lnTo>
                  <a:pt x="1177323" y="1464717"/>
                </a:lnTo>
                <a:lnTo>
                  <a:pt x="1176641" y="1448144"/>
                </a:lnTo>
                <a:lnTo>
                  <a:pt x="1175505" y="1432932"/>
                </a:lnTo>
                <a:lnTo>
                  <a:pt x="1173915" y="1419083"/>
                </a:lnTo>
                <a:lnTo>
                  <a:pt x="1173006" y="1412727"/>
                </a:lnTo>
                <a:lnTo>
                  <a:pt x="1172097" y="1406597"/>
                </a:lnTo>
                <a:lnTo>
                  <a:pt x="1170734" y="1400921"/>
                </a:lnTo>
                <a:lnTo>
                  <a:pt x="1169598" y="1395245"/>
                </a:lnTo>
                <a:lnTo>
                  <a:pt x="1168235" y="1390250"/>
                </a:lnTo>
                <a:lnTo>
                  <a:pt x="1166644" y="1385482"/>
                </a:lnTo>
                <a:lnTo>
                  <a:pt x="1165054" y="1380942"/>
                </a:lnTo>
                <a:lnTo>
                  <a:pt x="1163236" y="1376855"/>
                </a:lnTo>
                <a:lnTo>
                  <a:pt x="1161192" y="1372769"/>
                </a:lnTo>
                <a:lnTo>
                  <a:pt x="1158693" y="1368909"/>
                </a:lnTo>
                <a:lnTo>
                  <a:pt x="1155512" y="1364822"/>
                </a:lnTo>
                <a:lnTo>
                  <a:pt x="1151877" y="1360736"/>
                </a:lnTo>
                <a:lnTo>
                  <a:pt x="1147787" y="1356422"/>
                </a:lnTo>
                <a:lnTo>
                  <a:pt x="1142789" y="1352336"/>
                </a:lnTo>
                <a:lnTo>
                  <a:pt x="1137791" y="1348022"/>
                </a:lnTo>
                <a:lnTo>
                  <a:pt x="1132111" y="1343708"/>
                </a:lnTo>
                <a:lnTo>
                  <a:pt x="1125522" y="1339395"/>
                </a:lnTo>
                <a:lnTo>
                  <a:pt x="1118479" y="1334854"/>
                </a:lnTo>
                <a:lnTo>
                  <a:pt x="1111436" y="1330540"/>
                </a:lnTo>
                <a:lnTo>
                  <a:pt x="1103257" y="1326000"/>
                </a:lnTo>
                <a:lnTo>
                  <a:pt x="1094851" y="1321459"/>
                </a:lnTo>
                <a:lnTo>
                  <a:pt x="1085763" y="1316918"/>
                </a:lnTo>
                <a:lnTo>
                  <a:pt x="1076221" y="1312378"/>
                </a:lnTo>
                <a:lnTo>
                  <a:pt x="1066225" y="1307610"/>
                </a:lnTo>
                <a:lnTo>
                  <a:pt x="1032827" y="1292399"/>
                </a:lnTo>
                <a:lnTo>
                  <a:pt x="1002383" y="1278323"/>
                </a:lnTo>
                <a:lnTo>
                  <a:pt x="974665" y="1265155"/>
                </a:lnTo>
                <a:lnTo>
                  <a:pt x="949901" y="1252895"/>
                </a:lnTo>
                <a:lnTo>
                  <a:pt x="927636" y="1242224"/>
                </a:lnTo>
                <a:lnTo>
                  <a:pt x="908325" y="1232008"/>
                </a:lnTo>
                <a:lnTo>
                  <a:pt x="891739" y="1222927"/>
                </a:lnTo>
                <a:lnTo>
                  <a:pt x="877881" y="1215207"/>
                </a:lnTo>
                <a:lnTo>
                  <a:pt x="871746" y="1211348"/>
                </a:lnTo>
                <a:lnTo>
                  <a:pt x="865612" y="1207261"/>
                </a:lnTo>
                <a:lnTo>
                  <a:pt x="859705" y="1203175"/>
                </a:lnTo>
                <a:lnTo>
                  <a:pt x="853798" y="1198861"/>
                </a:lnTo>
                <a:lnTo>
                  <a:pt x="848118" y="1194320"/>
                </a:lnTo>
                <a:lnTo>
                  <a:pt x="842438" y="1189780"/>
                </a:lnTo>
                <a:lnTo>
                  <a:pt x="836986" y="1184558"/>
                </a:lnTo>
                <a:lnTo>
                  <a:pt x="831533" y="1179563"/>
                </a:lnTo>
                <a:lnTo>
                  <a:pt x="826080" y="1174341"/>
                </a:lnTo>
                <a:lnTo>
                  <a:pt x="820855" y="1168893"/>
                </a:lnTo>
                <a:lnTo>
                  <a:pt x="815857" y="1163217"/>
                </a:lnTo>
                <a:lnTo>
                  <a:pt x="810858" y="1157314"/>
                </a:lnTo>
                <a:lnTo>
                  <a:pt x="805860" y="1151184"/>
                </a:lnTo>
                <a:lnTo>
                  <a:pt x="801089" y="1145054"/>
                </a:lnTo>
                <a:lnTo>
                  <a:pt x="796318" y="1138697"/>
                </a:lnTo>
                <a:lnTo>
                  <a:pt x="791774" y="1131886"/>
                </a:lnTo>
                <a:lnTo>
                  <a:pt x="787230" y="1125302"/>
                </a:lnTo>
                <a:lnTo>
                  <a:pt x="783141" y="1118264"/>
                </a:lnTo>
                <a:lnTo>
                  <a:pt x="779506" y="1111226"/>
                </a:lnTo>
                <a:lnTo>
                  <a:pt x="775870" y="1104188"/>
                </a:lnTo>
                <a:lnTo>
                  <a:pt x="772690" y="1097150"/>
                </a:lnTo>
                <a:lnTo>
                  <a:pt x="769736" y="1089658"/>
                </a:lnTo>
                <a:lnTo>
                  <a:pt x="767010" y="1082393"/>
                </a:lnTo>
                <a:lnTo>
                  <a:pt x="764511" y="1074674"/>
                </a:lnTo>
                <a:lnTo>
                  <a:pt x="762466" y="1067182"/>
                </a:lnTo>
                <a:lnTo>
                  <a:pt x="760648" y="1059463"/>
                </a:lnTo>
                <a:lnTo>
                  <a:pt x="759058" y="1051289"/>
                </a:lnTo>
                <a:lnTo>
                  <a:pt x="757922" y="1043343"/>
                </a:lnTo>
                <a:lnTo>
                  <a:pt x="756786" y="1035397"/>
                </a:lnTo>
                <a:lnTo>
                  <a:pt x="756105" y="1026997"/>
                </a:lnTo>
                <a:lnTo>
                  <a:pt x="755650" y="1018824"/>
                </a:lnTo>
                <a:lnTo>
                  <a:pt x="755650" y="1010423"/>
                </a:lnTo>
                <a:lnTo>
                  <a:pt x="755877" y="998164"/>
                </a:lnTo>
                <a:lnTo>
                  <a:pt x="756105" y="992488"/>
                </a:lnTo>
                <a:lnTo>
                  <a:pt x="756786" y="986585"/>
                </a:lnTo>
                <a:lnTo>
                  <a:pt x="757468" y="980909"/>
                </a:lnTo>
                <a:lnTo>
                  <a:pt x="758149" y="975233"/>
                </a:lnTo>
                <a:lnTo>
                  <a:pt x="759058" y="969557"/>
                </a:lnTo>
                <a:lnTo>
                  <a:pt x="760194" y="963881"/>
                </a:lnTo>
                <a:lnTo>
                  <a:pt x="761557" y="958433"/>
                </a:lnTo>
                <a:lnTo>
                  <a:pt x="763148" y="953211"/>
                </a:lnTo>
                <a:lnTo>
                  <a:pt x="764511" y="947762"/>
                </a:lnTo>
                <a:lnTo>
                  <a:pt x="766328" y="942767"/>
                </a:lnTo>
                <a:lnTo>
                  <a:pt x="768146" y="937546"/>
                </a:lnTo>
                <a:lnTo>
                  <a:pt x="770191" y="932551"/>
                </a:lnTo>
                <a:lnTo>
                  <a:pt x="772235" y="927783"/>
                </a:lnTo>
                <a:lnTo>
                  <a:pt x="774734" y="922788"/>
                </a:lnTo>
                <a:lnTo>
                  <a:pt x="777234" y="918248"/>
                </a:lnTo>
                <a:lnTo>
                  <a:pt x="779733" y="913253"/>
                </a:lnTo>
                <a:lnTo>
                  <a:pt x="782459" y="908485"/>
                </a:lnTo>
                <a:lnTo>
                  <a:pt x="785640" y="904172"/>
                </a:lnTo>
                <a:lnTo>
                  <a:pt x="788593" y="899858"/>
                </a:lnTo>
                <a:lnTo>
                  <a:pt x="791774" y="895544"/>
                </a:lnTo>
                <a:lnTo>
                  <a:pt x="795182" y="891004"/>
                </a:lnTo>
                <a:lnTo>
                  <a:pt x="798817" y="886917"/>
                </a:lnTo>
                <a:lnTo>
                  <a:pt x="802225" y="882831"/>
                </a:lnTo>
                <a:lnTo>
                  <a:pt x="806087" y="878744"/>
                </a:lnTo>
                <a:lnTo>
                  <a:pt x="810177" y="874884"/>
                </a:lnTo>
                <a:lnTo>
                  <a:pt x="814266" y="870798"/>
                </a:lnTo>
                <a:lnTo>
                  <a:pt x="818583" y="867392"/>
                </a:lnTo>
                <a:lnTo>
                  <a:pt x="822900" y="863533"/>
                </a:lnTo>
                <a:lnTo>
                  <a:pt x="827443" y="859900"/>
                </a:lnTo>
                <a:lnTo>
                  <a:pt x="832215" y="856495"/>
                </a:lnTo>
                <a:lnTo>
                  <a:pt x="842211" y="849457"/>
                </a:lnTo>
                <a:lnTo>
                  <a:pt x="852662" y="843100"/>
                </a:lnTo>
                <a:lnTo>
                  <a:pt x="863567" y="836743"/>
                </a:lnTo>
                <a:lnTo>
                  <a:pt x="875381" y="831067"/>
                </a:lnTo>
                <a:lnTo>
                  <a:pt x="887650" y="825618"/>
                </a:lnTo>
                <a:lnTo>
                  <a:pt x="900600" y="820623"/>
                </a:lnTo>
                <a:lnTo>
                  <a:pt x="914004" y="815629"/>
                </a:lnTo>
                <a:lnTo>
                  <a:pt x="928090" y="811315"/>
                </a:lnTo>
                <a:lnTo>
                  <a:pt x="942858" y="807228"/>
                </a:lnTo>
                <a:lnTo>
                  <a:pt x="958080" y="803369"/>
                </a:lnTo>
                <a:lnTo>
                  <a:pt x="973984" y="799736"/>
                </a:lnTo>
                <a:lnTo>
                  <a:pt x="990342" y="796558"/>
                </a:lnTo>
                <a:lnTo>
                  <a:pt x="1007381" y="794061"/>
                </a:lnTo>
                <a:lnTo>
                  <a:pt x="1025102" y="791336"/>
                </a:lnTo>
                <a:lnTo>
                  <a:pt x="1043505" y="789293"/>
                </a:lnTo>
                <a:lnTo>
                  <a:pt x="1062362" y="787477"/>
                </a:lnTo>
                <a:lnTo>
                  <a:pt x="1062362" y="717550"/>
                </a:lnTo>
                <a:close/>
                <a:moveTo>
                  <a:pt x="1134383" y="590324"/>
                </a:moveTo>
                <a:lnTo>
                  <a:pt x="1117597" y="590550"/>
                </a:lnTo>
                <a:lnTo>
                  <a:pt x="1101038" y="591004"/>
                </a:lnTo>
                <a:lnTo>
                  <a:pt x="1084480" y="592138"/>
                </a:lnTo>
                <a:lnTo>
                  <a:pt x="1068375" y="593725"/>
                </a:lnTo>
                <a:lnTo>
                  <a:pt x="1052043" y="595540"/>
                </a:lnTo>
                <a:lnTo>
                  <a:pt x="1035711" y="597807"/>
                </a:lnTo>
                <a:lnTo>
                  <a:pt x="1019833" y="600302"/>
                </a:lnTo>
                <a:lnTo>
                  <a:pt x="1003728" y="603477"/>
                </a:lnTo>
                <a:lnTo>
                  <a:pt x="988077" y="606879"/>
                </a:lnTo>
                <a:lnTo>
                  <a:pt x="972652" y="610734"/>
                </a:lnTo>
                <a:lnTo>
                  <a:pt x="957001" y="614816"/>
                </a:lnTo>
                <a:lnTo>
                  <a:pt x="941803" y="619579"/>
                </a:lnTo>
                <a:lnTo>
                  <a:pt x="926605" y="624341"/>
                </a:lnTo>
                <a:lnTo>
                  <a:pt x="911634" y="629557"/>
                </a:lnTo>
                <a:lnTo>
                  <a:pt x="896890" y="635227"/>
                </a:lnTo>
                <a:lnTo>
                  <a:pt x="882373" y="641124"/>
                </a:lnTo>
                <a:lnTo>
                  <a:pt x="867856" y="647247"/>
                </a:lnTo>
                <a:lnTo>
                  <a:pt x="853566" y="654050"/>
                </a:lnTo>
                <a:lnTo>
                  <a:pt x="839502" y="661081"/>
                </a:lnTo>
                <a:lnTo>
                  <a:pt x="825892" y="668565"/>
                </a:lnTo>
                <a:lnTo>
                  <a:pt x="812056" y="676049"/>
                </a:lnTo>
                <a:lnTo>
                  <a:pt x="798673" y="683986"/>
                </a:lnTo>
                <a:lnTo>
                  <a:pt x="785289" y="692150"/>
                </a:lnTo>
                <a:lnTo>
                  <a:pt x="772360" y="700768"/>
                </a:lnTo>
                <a:lnTo>
                  <a:pt x="759431" y="709840"/>
                </a:lnTo>
                <a:lnTo>
                  <a:pt x="746728" y="718685"/>
                </a:lnTo>
                <a:lnTo>
                  <a:pt x="734479" y="728210"/>
                </a:lnTo>
                <a:lnTo>
                  <a:pt x="722684" y="738188"/>
                </a:lnTo>
                <a:lnTo>
                  <a:pt x="710662" y="748167"/>
                </a:lnTo>
                <a:lnTo>
                  <a:pt x="698867" y="758372"/>
                </a:lnTo>
                <a:lnTo>
                  <a:pt x="687525" y="769031"/>
                </a:lnTo>
                <a:lnTo>
                  <a:pt x="676410" y="779917"/>
                </a:lnTo>
                <a:lnTo>
                  <a:pt x="665522" y="791029"/>
                </a:lnTo>
                <a:lnTo>
                  <a:pt x="655088" y="802369"/>
                </a:lnTo>
                <a:lnTo>
                  <a:pt x="644654" y="813935"/>
                </a:lnTo>
                <a:lnTo>
                  <a:pt x="634673" y="825728"/>
                </a:lnTo>
                <a:lnTo>
                  <a:pt x="624920" y="837974"/>
                </a:lnTo>
                <a:lnTo>
                  <a:pt x="615619" y="850221"/>
                </a:lnTo>
                <a:lnTo>
                  <a:pt x="606319" y="862921"/>
                </a:lnTo>
                <a:lnTo>
                  <a:pt x="597473" y="875621"/>
                </a:lnTo>
                <a:lnTo>
                  <a:pt x="588853" y="888774"/>
                </a:lnTo>
                <a:lnTo>
                  <a:pt x="580461" y="901928"/>
                </a:lnTo>
                <a:lnTo>
                  <a:pt x="572748" y="915308"/>
                </a:lnTo>
                <a:lnTo>
                  <a:pt x="565036" y="928915"/>
                </a:lnTo>
                <a:lnTo>
                  <a:pt x="557778" y="942749"/>
                </a:lnTo>
                <a:lnTo>
                  <a:pt x="550746" y="957037"/>
                </a:lnTo>
                <a:lnTo>
                  <a:pt x="544168" y="971324"/>
                </a:lnTo>
                <a:lnTo>
                  <a:pt x="537590" y="985612"/>
                </a:lnTo>
                <a:lnTo>
                  <a:pt x="531692" y="1000126"/>
                </a:lnTo>
                <a:lnTo>
                  <a:pt x="526021" y="1015094"/>
                </a:lnTo>
                <a:lnTo>
                  <a:pt x="520804" y="1030062"/>
                </a:lnTo>
                <a:lnTo>
                  <a:pt x="516041" y="1045029"/>
                </a:lnTo>
                <a:lnTo>
                  <a:pt x="511277" y="1060451"/>
                </a:lnTo>
                <a:lnTo>
                  <a:pt x="507194" y="1075646"/>
                </a:lnTo>
                <a:lnTo>
                  <a:pt x="503338" y="1091294"/>
                </a:lnTo>
                <a:lnTo>
                  <a:pt x="499936" y="1107169"/>
                </a:lnTo>
                <a:lnTo>
                  <a:pt x="496760" y="1122817"/>
                </a:lnTo>
                <a:lnTo>
                  <a:pt x="494265" y="1138919"/>
                </a:lnTo>
                <a:lnTo>
                  <a:pt x="491997" y="1155021"/>
                </a:lnTo>
                <a:lnTo>
                  <a:pt x="490182" y="1171349"/>
                </a:lnTo>
                <a:lnTo>
                  <a:pt x="488594" y="1187905"/>
                </a:lnTo>
                <a:lnTo>
                  <a:pt x="487687" y="1204233"/>
                </a:lnTo>
                <a:lnTo>
                  <a:pt x="487006" y="1220788"/>
                </a:lnTo>
                <a:lnTo>
                  <a:pt x="486779" y="1237571"/>
                </a:lnTo>
                <a:lnTo>
                  <a:pt x="487006" y="1254126"/>
                </a:lnTo>
                <a:lnTo>
                  <a:pt x="487687" y="1270908"/>
                </a:lnTo>
                <a:lnTo>
                  <a:pt x="488594" y="1287463"/>
                </a:lnTo>
                <a:lnTo>
                  <a:pt x="490182" y="1303565"/>
                </a:lnTo>
                <a:lnTo>
                  <a:pt x="491997" y="1319894"/>
                </a:lnTo>
                <a:lnTo>
                  <a:pt x="494265" y="1336222"/>
                </a:lnTo>
                <a:lnTo>
                  <a:pt x="496760" y="1352097"/>
                </a:lnTo>
                <a:lnTo>
                  <a:pt x="499936" y="1368199"/>
                </a:lnTo>
                <a:lnTo>
                  <a:pt x="503338" y="1383847"/>
                </a:lnTo>
                <a:lnTo>
                  <a:pt x="507194" y="1399269"/>
                </a:lnTo>
                <a:lnTo>
                  <a:pt x="511277" y="1414690"/>
                </a:lnTo>
                <a:lnTo>
                  <a:pt x="516041" y="1429885"/>
                </a:lnTo>
                <a:lnTo>
                  <a:pt x="520804" y="1445306"/>
                </a:lnTo>
                <a:lnTo>
                  <a:pt x="526021" y="1460047"/>
                </a:lnTo>
                <a:lnTo>
                  <a:pt x="531692" y="1474789"/>
                </a:lnTo>
                <a:lnTo>
                  <a:pt x="537590" y="1489530"/>
                </a:lnTo>
                <a:lnTo>
                  <a:pt x="544168" y="1504044"/>
                </a:lnTo>
                <a:lnTo>
                  <a:pt x="550746" y="1518105"/>
                </a:lnTo>
                <a:lnTo>
                  <a:pt x="557778" y="1532165"/>
                </a:lnTo>
                <a:lnTo>
                  <a:pt x="565036" y="1545999"/>
                </a:lnTo>
                <a:lnTo>
                  <a:pt x="572748" y="1559606"/>
                </a:lnTo>
                <a:lnTo>
                  <a:pt x="580461" y="1573214"/>
                </a:lnTo>
                <a:lnTo>
                  <a:pt x="588853" y="1586594"/>
                </a:lnTo>
                <a:lnTo>
                  <a:pt x="597473" y="1599521"/>
                </a:lnTo>
                <a:lnTo>
                  <a:pt x="606319" y="1612221"/>
                </a:lnTo>
                <a:lnTo>
                  <a:pt x="615619" y="1624921"/>
                </a:lnTo>
                <a:lnTo>
                  <a:pt x="624920" y="1637167"/>
                </a:lnTo>
                <a:lnTo>
                  <a:pt x="634673" y="1649187"/>
                </a:lnTo>
                <a:lnTo>
                  <a:pt x="644654" y="1660980"/>
                </a:lnTo>
                <a:lnTo>
                  <a:pt x="655088" y="1672546"/>
                </a:lnTo>
                <a:lnTo>
                  <a:pt x="665522" y="1684339"/>
                </a:lnTo>
                <a:lnTo>
                  <a:pt x="676410" y="1695451"/>
                </a:lnTo>
                <a:lnTo>
                  <a:pt x="687525" y="1706110"/>
                </a:lnTo>
                <a:lnTo>
                  <a:pt x="698867" y="1716769"/>
                </a:lnTo>
                <a:lnTo>
                  <a:pt x="710662" y="1726974"/>
                </a:lnTo>
                <a:lnTo>
                  <a:pt x="722684" y="1737180"/>
                </a:lnTo>
                <a:lnTo>
                  <a:pt x="734479" y="1746705"/>
                </a:lnTo>
                <a:lnTo>
                  <a:pt x="746728" y="1756230"/>
                </a:lnTo>
                <a:lnTo>
                  <a:pt x="759431" y="1765528"/>
                </a:lnTo>
                <a:lnTo>
                  <a:pt x="772360" y="1774146"/>
                </a:lnTo>
                <a:lnTo>
                  <a:pt x="785289" y="1782764"/>
                </a:lnTo>
                <a:lnTo>
                  <a:pt x="798673" y="1790928"/>
                </a:lnTo>
                <a:lnTo>
                  <a:pt x="812056" y="1799092"/>
                </a:lnTo>
                <a:lnTo>
                  <a:pt x="825892" y="1806803"/>
                </a:lnTo>
                <a:lnTo>
                  <a:pt x="839502" y="1814060"/>
                </a:lnTo>
                <a:lnTo>
                  <a:pt x="853566" y="1820864"/>
                </a:lnTo>
                <a:lnTo>
                  <a:pt x="867856" y="1827667"/>
                </a:lnTo>
                <a:lnTo>
                  <a:pt x="882373" y="1834017"/>
                </a:lnTo>
                <a:lnTo>
                  <a:pt x="896890" y="1839914"/>
                </a:lnTo>
                <a:lnTo>
                  <a:pt x="911634" y="1845583"/>
                </a:lnTo>
                <a:lnTo>
                  <a:pt x="926605" y="1850799"/>
                </a:lnTo>
                <a:lnTo>
                  <a:pt x="941803" y="1855789"/>
                </a:lnTo>
                <a:lnTo>
                  <a:pt x="957001" y="1860324"/>
                </a:lnTo>
                <a:lnTo>
                  <a:pt x="972652" y="1864406"/>
                </a:lnTo>
                <a:lnTo>
                  <a:pt x="988077" y="1868489"/>
                </a:lnTo>
                <a:lnTo>
                  <a:pt x="1003728" y="1871664"/>
                </a:lnTo>
                <a:lnTo>
                  <a:pt x="1019833" y="1874839"/>
                </a:lnTo>
                <a:lnTo>
                  <a:pt x="1035711" y="1877333"/>
                </a:lnTo>
                <a:lnTo>
                  <a:pt x="1052043" y="1879828"/>
                </a:lnTo>
                <a:lnTo>
                  <a:pt x="1068375" y="1881415"/>
                </a:lnTo>
                <a:lnTo>
                  <a:pt x="1084480" y="1883003"/>
                </a:lnTo>
                <a:lnTo>
                  <a:pt x="1101038" y="1884137"/>
                </a:lnTo>
                <a:lnTo>
                  <a:pt x="1117597" y="1884590"/>
                </a:lnTo>
                <a:lnTo>
                  <a:pt x="1134383" y="1884817"/>
                </a:lnTo>
                <a:lnTo>
                  <a:pt x="1151168" y="1884590"/>
                </a:lnTo>
                <a:lnTo>
                  <a:pt x="1167500" y="1884137"/>
                </a:lnTo>
                <a:lnTo>
                  <a:pt x="1184059" y="1883003"/>
                </a:lnTo>
                <a:lnTo>
                  <a:pt x="1200617" y="1881415"/>
                </a:lnTo>
                <a:lnTo>
                  <a:pt x="1216949" y="1879828"/>
                </a:lnTo>
                <a:lnTo>
                  <a:pt x="1232827" y="1877333"/>
                </a:lnTo>
                <a:lnTo>
                  <a:pt x="1249159" y="1874839"/>
                </a:lnTo>
                <a:lnTo>
                  <a:pt x="1264810" y="1871664"/>
                </a:lnTo>
                <a:lnTo>
                  <a:pt x="1280689" y="1868489"/>
                </a:lnTo>
                <a:lnTo>
                  <a:pt x="1296340" y="1864406"/>
                </a:lnTo>
                <a:lnTo>
                  <a:pt x="1311538" y="1860324"/>
                </a:lnTo>
                <a:lnTo>
                  <a:pt x="1326962" y="1855789"/>
                </a:lnTo>
                <a:lnTo>
                  <a:pt x="1341933" y="1850799"/>
                </a:lnTo>
                <a:lnTo>
                  <a:pt x="1356904" y="1845583"/>
                </a:lnTo>
                <a:lnTo>
                  <a:pt x="1371875" y="1839914"/>
                </a:lnTo>
                <a:lnTo>
                  <a:pt x="1386392" y="1834017"/>
                </a:lnTo>
                <a:lnTo>
                  <a:pt x="1400909" y="1827667"/>
                </a:lnTo>
                <a:lnTo>
                  <a:pt x="1414973" y="1820864"/>
                </a:lnTo>
                <a:lnTo>
                  <a:pt x="1429263" y="1814060"/>
                </a:lnTo>
                <a:lnTo>
                  <a:pt x="1443100" y="1806803"/>
                </a:lnTo>
                <a:lnTo>
                  <a:pt x="1456710" y="1799092"/>
                </a:lnTo>
                <a:lnTo>
                  <a:pt x="1470093" y="1790928"/>
                </a:lnTo>
                <a:lnTo>
                  <a:pt x="1483249" y="1782764"/>
                </a:lnTo>
                <a:lnTo>
                  <a:pt x="1496405" y="1774146"/>
                </a:lnTo>
                <a:lnTo>
                  <a:pt x="1509108" y="1765528"/>
                </a:lnTo>
                <a:lnTo>
                  <a:pt x="1521810" y="1756230"/>
                </a:lnTo>
                <a:lnTo>
                  <a:pt x="1534286" y="1746705"/>
                </a:lnTo>
                <a:lnTo>
                  <a:pt x="1546308" y="1737180"/>
                </a:lnTo>
                <a:lnTo>
                  <a:pt x="1558103" y="1726974"/>
                </a:lnTo>
                <a:lnTo>
                  <a:pt x="1569672" y="1716769"/>
                </a:lnTo>
                <a:lnTo>
                  <a:pt x="1581240" y="1706110"/>
                </a:lnTo>
                <a:lnTo>
                  <a:pt x="1592128" y="1695451"/>
                </a:lnTo>
                <a:lnTo>
                  <a:pt x="1603016" y="1684339"/>
                </a:lnTo>
                <a:lnTo>
                  <a:pt x="1613677" y="1672546"/>
                </a:lnTo>
                <a:lnTo>
                  <a:pt x="1623884" y="1660980"/>
                </a:lnTo>
                <a:lnTo>
                  <a:pt x="1634092" y="1649187"/>
                </a:lnTo>
                <a:lnTo>
                  <a:pt x="1643845" y="1637167"/>
                </a:lnTo>
                <a:lnTo>
                  <a:pt x="1653372" y="1624921"/>
                </a:lnTo>
                <a:lnTo>
                  <a:pt x="1662445" y="1612221"/>
                </a:lnTo>
                <a:lnTo>
                  <a:pt x="1671519" y="1599521"/>
                </a:lnTo>
                <a:lnTo>
                  <a:pt x="1679911" y="1586594"/>
                </a:lnTo>
                <a:lnTo>
                  <a:pt x="1688304" y="1573214"/>
                </a:lnTo>
                <a:lnTo>
                  <a:pt x="1696243" y="1559606"/>
                </a:lnTo>
                <a:lnTo>
                  <a:pt x="1703729" y="1545999"/>
                </a:lnTo>
                <a:lnTo>
                  <a:pt x="1711214" y="1532165"/>
                </a:lnTo>
                <a:lnTo>
                  <a:pt x="1718019" y="1518105"/>
                </a:lnTo>
                <a:lnTo>
                  <a:pt x="1724824" y="1504044"/>
                </a:lnTo>
                <a:lnTo>
                  <a:pt x="1730948" y="1489530"/>
                </a:lnTo>
                <a:lnTo>
                  <a:pt x="1736846" y="1474789"/>
                </a:lnTo>
                <a:lnTo>
                  <a:pt x="1742517" y="1460047"/>
                </a:lnTo>
                <a:lnTo>
                  <a:pt x="1747734" y="1445306"/>
                </a:lnTo>
                <a:lnTo>
                  <a:pt x="1752724" y="1429885"/>
                </a:lnTo>
                <a:lnTo>
                  <a:pt x="1757261" y="1414690"/>
                </a:lnTo>
                <a:lnTo>
                  <a:pt x="1761571" y="1399269"/>
                </a:lnTo>
                <a:lnTo>
                  <a:pt x="1765427" y="1383847"/>
                </a:lnTo>
                <a:lnTo>
                  <a:pt x="1768602" y="1368199"/>
                </a:lnTo>
                <a:lnTo>
                  <a:pt x="1771778" y="1352097"/>
                </a:lnTo>
                <a:lnTo>
                  <a:pt x="1774273" y="1336222"/>
                </a:lnTo>
                <a:lnTo>
                  <a:pt x="1776768" y="1319894"/>
                </a:lnTo>
                <a:lnTo>
                  <a:pt x="1778583" y="1303565"/>
                </a:lnTo>
                <a:lnTo>
                  <a:pt x="1779944" y="1287463"/>
                </a:lnTo>
                <a:lnTo>
                  <a:pt x="1781078" y="1270908"/>
                </a:lnTo>
                <a:lnTo>
                  <a:pt x="1781532" y="1254126"/>
                </a:lnTo>
                <a:lnTo>
                  <a:pt x="1781759" y="1237571"/>
                </a:lnTo>
                <a:lnTo>
                  <a:pt x="1781532" y="1220788"/>
                </a:lnTo>
                <a:lnTo>
                  <a:pt x="1781078" y="1204233"/>
                </a:lnTo>
                <a:lnTo>
                  <a:pt x="1779944" y="1187905"/>
                </a:lnTo>
                <a:lnTo>
                  <a:pt x="1778583" y="1171349"/>
                </a:lnTo>
                <a:lnTo>
                  <a:pt x="1776768" y="1155021"/>
                </a:lnTo>
                <a:lnTo>
                  <a:pt x="1774273" y="1138919"/>
                </a:lnTo>
                <a:lnTo>
                  <a:pt x="1771778" y="1122817"/>
                </a:lnTo>
                <a:lnTo>
                  <a:pt x="1768602" y="1107169"/>
                </a:lnTo>
                <a:lnTo>
                  <a:pt x="1765427" y="1091294"/>
                </a:lnTo>
                <a:lnTo>
                  <a:pt x="1761571" y="1075646"/>
                </a:lnTo>
                <a:lnTo>
                  <a:pt x="1757261" y="1060451"/>
                </a:lnTo>
                <a:lnTo>
                  <a:pt x="1752724" y="1045029"/>
                </a:lnTo>
                <a:lnTo>
                  <a:pt x="1747734" y="1030062"/>
                </a:lnTo>
                <a:lnTo>
                  <a:pt x="1742517" y="1015094"/>
                </a:lnTo>
                <a:lnTo>
                  <a:pt x="1736846" y="1000126"/>
                </a:lnTo>
                <a:lnTo>
                  <a:pt x="1730948" y="985612"/>
                </a:lnTo>
                <a:lnTo>
                  <a:pt x="1724824" y="971324"/>
                </a:lnTo>
                <a:lnTo>
                  <a:pt x="1718019" y="957037"/>
                </a:lnTo>
                <a:lnTo>
                  <a:pt x="1711214" y="942749"/>
                </a:lnTo>
                <a:lnTo>
                  <a:pt x="1703729" y="928915"/>
                </a:lnTo>
                <a:lnTo>
                  <a:pt x="1696243" y="915308"/>
                </a:lnTo>
                <a:lnTo>
                  <a:pt x="1688304" y="901928"/>
                </a:lnTo>
                <a:lnTo>
                  <a:pt x="1679911" y="888774"/>
                </a:lnTo>
                <a:lnTo>
                  <a:pt x="1671519" y="875621"/>
                </a:lnTo>
                <a:lnTo>
                  <a:pt x="1662445" y="862921"/>
                </a:lnTo>
                <a:lnTo>
                  <a:pt x="1653372" y="850221"/>
                </a:lnTo>
                <a:lnTo>
                  <a:pt x="1643845" y="837974"/>
                </a:lnTo>
                <a:lnTo>
                  <a:pt x="1634092" y="825728"/>
                </a:lnTo>
                <a:lnTo>
                  <a:pt x="1623884" y="813935"/>
                </a:lnTo>
                <a:lnTo>
                  <a:pt x="1613677" y="802369"/>
                </a:lnTo>
                <a:lnTo>
                  <a:pt x="1603016" y="791029"/>
                </a:lnTo>
                <a:lnTo>
                  <a:pt x="1592128" y="779917"/>
                </a:lnTo>
                <a:lnTo>
                  <a:pt x="1581240" y="769031"/>
                </a:lnTo>
                <a:lnTo>
                  <a:pt x="1569672" y="758372"/>
                </a:lnTo>
                <a:lnTo>
                  <a:pt x="1558103" y="748167"/>
                </a:lnTo>
                <a:lnTo>
                  <a:pt x="1546308" y="738188"/>
                </a:lnTo>
                <a:lnTo>
                  <a:pt x="1534286" y="728210"/>
                </a:lnTo>
                <a:lnTo>
                  <a:pt x="1521810" y="718685"/>
                </a:lnTo>
                <a:lnTo>
                  <a:pt x="1509108" y="709840"/>
                </a:lnTo>
                <a:lnTo>
                  <a:pt x="1496405" y="700768"/>
                </a:lnTo>
                <a:lnTo>
                  <a:pt x="1483249" y="692150"/>
                </a:lnTo>
                <a:lnTo>
                  <a:pt x="1470093" y="683986"/>
                </a:lnTo>
                <a:lnTo>
                  <a:pt x="1456710" y="676049"/>
                </a:lnTo>
                <a:lnTo>
                  <a:pt x="1443100" y="668565"/>
                </a:lnTo>
                <a:lnTo>
                  <a:pt x="1429263" y="661081"/>
                </a:lnTo>
                <a:lnTo>
                  <a:pt x="1414973" y="654050"/>
                </a:lnTo>
                <a:lnTo>
                  <a:pt x="1400909" y="647247"/>
                </a:lnTo>
                <a:lnTo>
                  <a:pt x="1386392" y="641124"/>
                </a:lnTo>
                <a:lnTo>
                  <a:pt x="1371875" y="635227"/>
                </a:lnTo>
                <a:lnTo>
                  <a:pt x="1356904" y="629557"/>
                </a:lnTo>
                <a:lnTo>
                  <a:pt x="1341933" y="624341"/>
                </a:lnTo>
                <a:lnTo>
                  <a:pt x="1326962" y="619579"/>
                </a:lnTo>
                <a:lnTo>
                  <a:pt x="1311538" y="614816"/>
                </a:lnTo>
                <a:lnTo>
                  <a:pt x="1296340" y="610734"/>
                </a:lnTo>
                <a:lnTo>
                  <a:pt x="1280689" y="606879"/>
                </a:lnTo>
                <a:lnTo>
                  <a:pt x="1264810" y="603477"/>
                </a:lnTo>
                <a:lnTo>
                  <a:pt x="1249159" y="600302"/>
                </a:lnTo>
                <a:lnTo>
                  <a:pt x="1232827" y="597807"/>
                </a:lnTo>
                <a:lnTo>
                  <a:pt x="1216949" y="595540"/>
                </a:lnTo>
                <a:lnTo>
                  <a:pt x="1200617" y="593725"/>
                </a:lnTo>
                <a:lnTo>
                  <a:pt x="1184059" y="592138"/>
                </a:lnTo>
                <a:lnTo>
                  <a:pt x="1167500" y="591004"/>
                </a:lnTo>
                <a:lnTo>
                  <a:pt x="1151168" y="590550"/>
                </a:lnTo>
                <a:lnTo>
                  <a:pt x="1134383" y="590324"/>
                </a:lnTo>
                <a:close/>
                <a:moveTo>
                  <a:pt x="127706" y="417513"/>
                </a:moveTo>
                <a:lnTo>
                  <a:pt x="2140832" y="417513"/>
                </a:lnTo>
                <a:lnTo>
                  <a:pt x="2147637" y="417740"/>
                </a:lnTo>
                <a:lnTo>
                  <a:pt x="2153988" y="418420"/>
                </a:lnTo>
                <a:lnTo>
                  <a:pt x="2160567" y="419100"/>
                </a:lnTo>
                <a:lnTo>
                  <a:pt x="2166691" y="420234"/>
                </a:lnTo>
                <a:lnTo>
                  <a:pt x="2173042" y="421595"/>
                </a:lnTo>
                <a:lnTo>
                  <a:pt x="2179167" y="423182"/>
                </a:lnTo>
                <a:lnTo>
                  <a:pt x="2185064" y="425223"/>
                </a:lnTo>
                <a:lnTo>
                  <a:pt x="2190735" y="427718"/>
                </a:lnTo>
                <a:lnTo>
                  <a:pt x="2196406" y="430213"/>
                </a:lnTo>
                <a:lnTo>
                  <a:pt x="2201850" y="432934"/>
                </a:lnTo>
                <a:lnTo>
                  <a:pt x="2207294" y="436109"/>
                </a:lnTo>
                <a:lnTo>
                  <a:pt x="2212511" y="439511"/>
                </a:lnTo>
                <a:lnTo>
                  <a:pt x="2217274" y="442913"/>
                </a:lnTo>
                <a:lnTo>
                  <a:pt x="2222265" y="446768"/>
                </a:lnTo>
                <a:lnTo>
                  <a:pt x="2226801" y="450850"/>
                </a:lnTo>
                <a:lnTo>
                  <a:pt x="2231338" y="454932"/>
                </a:lnTo>
                <a:lnTo>
                  <a:pt x="2235648" y="459241"/>
                </a:lnTo>
                <a:lnTo>
                  <a:pt x="2239504" y="464004"/>
                </a:lnTo>
                <a:lnTo>
                  <a:pt x="2243360" y="468766"/>
                </a:lnTo>
                <a:lnTo>
                  <a:pt x="2246989" y="473756"/>
                </a:lnTo>
                <a:lnTo>
                  <a:pt x="2250392" y="478972"/>
                </a:lnTo>
                <a:lnTo>
                  <a:pt x="2253340" y="484415"/>
                </a:lnTo>
                <a:lnTo>
                  <a:pt x="2256062" y="489857"/>
                </a:lnTo>
                <a:lnTo>
                  <a:pt x="2258558" y="495527"/>
                </a:lnTo>
                <a:lnTo>
                  <a:pt x="2260826" y="501423"/>
                </a:lnTo>
                <a:lnTo>
                  <a:pt x="2262867" y="507320"/>
                </a:lnTo>
                <a:lnTo>
                  <a:pt x="2264682" y="513216"/>
                </a:lnTo>
                <a:lnTo>
                  <a:pt x="2266043" y="519340"/>
                </a:lnTo>
                <a:lnTo>
                  <a:pt x="2267404" y="525916"/>
                </a:lnTo>
                <a:lnTo>
                  <a:pt x="2268084" y="532040"/>
                </a:lnTo>
                <a:lnTo>
                  <a:pt x="2268538" y="538390"/>
                </a:lnTo>
                <a:lnTo>
                  <a:pt x="2268538" y="545193"/>
                </a:lnTo>
                <a:lnTo>
                  <a:pt x="2268538" y="1929948"/>
                </a:lnTo>
                <a:lnTo>
                  <a:pt x="2268538" y="1936524"/>
                </a:lnTo>
                <a:lnTo>
                  <a:pt x="2268084" y="1942874"/>
                </a:lnTo>
                <a:lnTo>
                  <a:pt x="2267404" y="1949451"/>
                </a:lnTo>
                <a:lnTo>
                  <a:pt x="2266043" y="1955574"/>
                </a:lnTo>
                <a:lnTo>
                  <a:pt x="2264682" y="1961698"/>
                </a:lnTo>
                <a:lnTo>
                  <a:pt x="2262867" y="1967821"/>
                </a:lnTo>
                <a:lnTo>
                  <a:pt x="2260826" y="1973944"/>
                </a:lnTo>
                <a:lnTo>
                  <a:pt x="2258558" y="1979614"/>
                </a:lnTo>
                <a:lnTo>
                  <a:pt x="2256062" y="1985283"/>
                </a:lnTo>
                <a:lnTo>
                  <a:pt x="2253340" y="1990499"/>
                </a:lnTo>
                <a:lnTo>
                  <a:pt x="2250392" y="1995942"/>
                </a:lnTo>
                <a:lnTo>
                  <a:pt x="2246989" y="2001158"/>
                </a:lnTo>
                <a:lnTo>
                  <a:pt x="2243360" y="2006374"/>
                </a:lnTo>
                <a:lnTo>
                  <a:pt x="2239504" y="2010910"/>
                </a:lnTo>
                <a:lnTo>
                  <a:pt x="2235648" y="2015673"/>
                </a:lnTo>
                <a:lnTo>
                  <a:pt x="2231338" y="2019982"/>
                </a:lnTo>
                <a:lnTo>
                  <a:pt x="2226801" y="2024290"/>
                </a:lnTo>
                <a:lnTo>
                  <a:pt x="2222265" y="2028373"/>
                </a:lnTo>
                <a:lnTo>
                  <a:pt x="2217274" y="2032228"/>
                </a:lnTo>
                <a:lnTo>
                  <a:pt x="2212511" y="2035630"/>
                </a:lnTo>
                <a:lnTo>
                  <a:pt x="2207294" y="2039032"/>
                </a:lnTo>
                <a:lnTo>
                  <a:pt x="2201850" y="2042207"/>
                </a:lnTo>
                <a:lnTo>
                  <a:pt x="2196406" y="2044928"/>
                </a:lnTo>
                <a:lnTo>
                  <a:pt x="2190735" y="2047423"/>
                </a:lnTo>
                <a:lnTo>
                  <a:pt x="2185064" y="2049690"/>
                </a:lnTo>
                <a:lnTo>
                  <a:pt x="2179167" y="2051732"/>
                </a:lnTo>
                <a:lnTo>
                  <a:pt x="2173042" y="2053546"/>
                </a:lnTo>
                <a:lnTo>
                  <a:pt x="2166691" y="2054907"/>
                </a:lnTo>
                <a:lnTo>
                  <a:pt x="2160567" y="2056040"/>
                </a:lnTo>
                <a:lnTo>
                  <a:pt x="2153988" y="2056948"/>
                </a:lnTo>
                <a:lnTo>
                  <a:pt x="2147637" y="2057401"/>
                </a:lnTo>
                <a:lnTo>
                  <a:pt x="2140832" y="2057401"/>
                </a:lnTo>
                <a:lnTo>
                  <a:pt x="127706" y="2057401"/>
                </a:lnTo>
                <a:lnTo>
                  <a:pt x="121355" y="2057401"/>
                </a:lnTo>
                <a:lnTo>
                  <a:pt x="114776" y="2056948"/>
                </a:lnTo>
                <a:lnTo>
                  <a:pt x="108425" y="2056040"/>
                </a:lnTo>
                <a:lnTo>
                  <a:pt x="101847" y="2054907"/>
                </a:lnTo>
                <a:lnTo>
                  <a:pt x="95723" y="2053546"/>
                </a:lnTo>
                <a:lnTo>
                  <a:pt x="89825" y="2051732"/>
                </a:lnTo>
                <a:lnTo>
                  <a:pt x="83927" y="2049690"/>
                </a:lnTo>
                <a:lnTo>
                  <a:pt x="77803" y="2047423"/>
                </a:lnTo>
                <a:lnTo>
                  <a:pt x="72586" y="2044928"/>
                </a:lnTo>
                <a:lnTo>
                  <a:pt x="66915" y="2042207"/>
                </a:lnTo>
                <a:lnTo>
                  <a:pt x="61471" y="2039032"/>
                </a:lnTo>
                <a:lnTo>
                  <a:pt x="56254" y="2035630"/>
                </a:lnTo>
                <a:lnTo>
                  <a:pt x="51264" y="2032228"/>
                </a:lnTo>
                <a:lnTo>
                  <a:pt x="46500" y="2028373"/>
                </a:lnTo>
                <a:lnTo>
                  <a:pt x="41737" y="2024290"/>
                </a:lnTo>
                <a:lnTo>
                  <a:pt x="37427" y="2019982"/>
                </a:lnTo>
                <a:lnTo>
                  <a:pt x="33344" y="2015673"/>
                </a:lnTo>
                <a:lnTo>
                  <a:pt x="29261" y="2010910"/>
                </a:lnTo>
                <a:lnTo>
                  <a:pt x="25632" y="2006374"/>
                </a:lnTo>
                <a:lnTo>
                  <a:pt x="22002" y="2001158"/>
                </a:lnTo>
                <a:lnTo>
                  <a:pt x="18600" y="1995942"/>
                </a:lnTo>
                <a:lnTo>
                  <a:pt x="15424" y="1990499"/>
                </a:lnTo>
                <a:lnTo>
                  <a:pt x="12702" y="1985283"/>
                </a:lnTo>
                <a:lnTo>
                  <a:pt x="9980" y="1979614"/>
                </a:lnTo>
                <a:lnTo>
                  <a:pt x="7712" y="1973944"/>
                </a:lnTo>
                <a:lnTo>
                  <a:pt x="5671" y="1967821"/>
                </a:lnTo>
                <a:lnTo>
                  <a:pt x="4083" y="1961698"/>
                </a:lnTo>
                <a:lnTo>
                  <a:pt x="2495" y="1955574"/>
                </a:lnTo>
                <a:lnTo>
                  <a:pt x="1588" y="1949451"/>
                </a:lnTo>
                <a:lnTo>
                  <a:pt x="680" y="1942874"/>
                </a:lnTo>
                <a:lnTo>
                  <a:pt x="227" y="1936524"/>
                </a:lnTo>
                <a:lnTo>
                  <a:pt x="0" y="1929948"/>
                </a:lnTo>
                <a:lnTo>
                  <a:pt x="0" y="545193"/>
                </a:lnTo>
                <a:lnTo>
                  <a:pt x="227" y="538390"/>
                </a:lnTo>
                <a:lnTo>
                  <a:pt x="680" y="532040"/>
                </a:lnTo>
                <a:lnTo>
                  <a:pt x="1588" y="525916"/>
                </a:lnTo>
                <a:lnTo>
                  <a:pt x="2495" y="519340"/>
                </a:lnTo>
                <a:lnTo>
                  <a:pt x="4083" y="513216"/>
                </a:lnTo>
                <a:lnTo>
                  <a:pt x="5671" y="507320"/>
                </a:lnTo>
                <a:lnTo>
                  <a:pt x="7712" y="501423"/>
                </a:lnTo>
                <a:lnTo>
                  <a:pt x="9980" y="495527"/>
                </a:lnTo>
                <a:lnTo>
                  <a:pt x="12702" y="489857"/>
                </a:lnTo>
                <a:lnTo>
                  <a:pt x="15424" y="484415"/>
                </a:lnTo>
                <a:lnTo>
                  <a:pt x="18600" y="478972"/>
                </a:lnTo>
                <a:lnTo>
                  <a:pt x="22002" y="473756"/>
                </a:lnTo>
                <a:lnTo>
                  <a:pt x="25632" y="468766"/>
                </a:lnTo>
                <a:lnTo>
                  <a:pt x="29261" y="464004"/>
                </a:lnTo>
                <a:lnTo>
                  <a:pt x="33344" y="459241"/>
                </a:lnTo>
                <a:lnTo>
                  <a:pt x="37427" y="454932"/>
                </a:lnTo>
                <a:lnTo>
                  <a:pt x="41737" y="450850"/>
                </a:lnTo>
                <a:lnTo>
                  <a:pt x="46500" y="446768"/>
                </a:lnTo>
                <a:lnTo>
                  <a:pt x="51264" y="442913"/>
                </a:lnTo>
                <a:lnTo>
                  <a:pt x="56254" y="439511"/>
                </a:lnTo>
                <a:lnTo>
                  <a:pt x="61471" y="436109"/>
                </a:lnTo>
                <a:lnTo>
                  <a:pt x="66915" y="432934"/>
                </a:lnTo>
                <a:lnTo>
                  <a:pt x="72586" y="430213"/>
                </a:lnTo>
                <a:lnTo>
                  <a:pt x="77803" y="427718"/>
                </a:lnTo>
                <a:lnTo>
                  <a:pt x="83927" y="425223"/>
                </a:lnTo>
                <a:lnTo>
                  <a:pt x="89825" y="423182"/>
                </a:lnTo>
                <a:lnTo>
                  <a:pt x="95723" y="421595"/>
                </a:lnTo>
                <a:lnTo>
                  <a:pt x="101847" y="420234"/>
                </a:lnTo>
                <a:lnTo>
                  <a:pt x="108425" y="419100"/>
                </a:lnTo>
                <a:lnTo>
                  <a:pt x="114776" y="418420"/>
                </a:lnTo>
                <a:lnTo>
                  <a:pt x="121355" y="417740"/>
                </a:lnTo>
                <a:lnTo>
                  <a:pt x="127706" y="417513"/>
                </a:lnTo>
                <a:close/>
                <a:moveTo>
                  <a:pt x="892905" y="0"/>
                </a:moveTo>
                <a:lnTo>
                  <a:pt x="1374273" y="0"/>
                </a:lnTo>
                <a:lnTo>
                  <a:pt x="1383574" y="226"/>
                </a:lnTo>
                <a:lnTo>
                  <a:pt x="1392875" y="679"/>
                </a:lnTo>
                <a:lnTo>
                  <a:pt x="1402175" y="2038"/>
                </a:lnTo>
                <a:lnTo>
                  <a:pt x="1411022" y="3624"/>
                </a:lnTo>
                <a:lnTo>
                  <a:pt x="1419869" y="5662"/>
                </a:lnTo>
                <a:lnTo>
                  <a:pt x="1428716" y="8154"/>
                </a:lnTo>
                <a:lnTo>
                  <a:pt x="1437110" y="11098"/>
                </a:lnTo>
                <a:lnTo>
                  <a:pt x="1445503" y="14269"/>
                </a:lnTo>
                <a:lnTo>
                  <a:pt x="1453669" y="17893"/>
                </a:lnTo>
                <a:lnTo>
                  <a:pt x="1461382" y="21743"/>
                </a:lnTo>
                <a:lnTo>
                  <a:pt x="1469095" y="26500"/>
                </a:lnTo>
                <a:lnTo>
                  <a:pt x="1476581" y="31030"/>
                </a:lnTo>
                <a:lnTo>
                  <a:pt x="1483840" y="36239"/>
                </a:lnTo>
                <a:lnTo>
                  <a:pt x="1490872" y="41675"/>
                </a:lnTo>
                <a:lnTo>
                  <a:pt x="1497224" y="47337"/>
                </a:lnTo>
                <a:lnTo>
                  <a:pt x="1503802" y="53453"/>
                </a:lnTo>
                <a:lnTo>
                  <a:pt x="1509927" y="60021"/>
                </a:lnTo>
                <a:lnTo>
                  <a:pt x="1515598" y="66363"/>
                </a:lnTo>
                <a:lnTo>
                  <a:pt x="1521043" y="73384"/>
                </a:lnTo>
                <a:lnTo>
                  <a:pt x="1526260" y="80632"/>
                </a:lnTo>
                <a:lnTo>
                  <a:pt x="1530797" y="88107"/>
                </a:lnTo>
                <a:lnTo>
                  <a:pt x="1535334" y="95807"/>
                </a:lnTo>
                <a:lnTo>
                  <a:pt x="1539417" y="103508"/>
                </a:lnTo>
                <a:lnTo>
                  <a:pt x="1543047" y="111662"/>
                </a:lnTo>
                <a:lnTo>
                  <a:pt x="1546223" y="120043"/>
                </a:lnTo>
                <a:lnTo>
                  <a:pt x="1549172" y="128423"/>
                </a:lnTo>
                <a:lnTo>
                  <a:pt x="1551667" y="137256"/>
                </a:lnTo>
                <a:lnTo>
                  <a:pt x="1553709" y="146090"/>
                </a:lnTo>
                <a:lnTo>
                  <a:pt x="1555297" y="154923"/>
                </a:lnTo>
                <a:lnTo>
                  <a:pt x="1556658" y="163983"/>
                </a:lnTo>
                <a:lnTo>
                  <a:pt x="1557111" y="173269"/>
                </a:lnTo>
                <a:lnTo>
                  <a:pt x="1557338" y="182782"/>
                </a:lnTo>
                <a:lnTo>
                  <a:pt x="1557338" y="354013"/>
                </a:lnTo>
                <a:lnTo>
                  <a:pt x="1404217" y="354013"/>
                </a:lnTo>
                <a:lnTo>
                  <a:pt x="1404217" y="182782"/>
                </a:lnTo>
                <a:lnTo>
                  <a:pt x="1404217" y="179837"/>
                </a:lnTo>
                <a:lnTo>
                  <a:pt x="1403536" y="176667"/>
                </a:lnTo>
                <a:lnTo>
                  <a:pt x="1402856" y="173722"/>
                </a:lnTo>
                <a:lnTo>
                  <a:pt x="1401948" y="171231"/>
                </a:lnTo>
                <a:lnTo>
                  <a:pt x="1400587" y="168286"/>
                </a:lnTo>
                <a:lnTo>
                  <a:pt x="1398999" y="166021"/>
                </a:lnTo>
                <a:lnTo>
                  <a:pt x="1397412" y="163756"/>
                </a:lnTo>
                <a:lnTo>
                  <a:pt x="1395370" y="161718"/>
                </a:lnTo>
                <a:lnTo>
                  <a:pt x="1393328" y="159679"/>
                </a:lnTo>
                <a:lnTo>
                  <a:pt x="1391060" y="157867"/>
                </a:lnTo>
                <a:lnTo>
                  <a:pt x="1388338" y="156508"/>
                </a:lnTo>
                <a:lnTo>
                  <a:pt x="1385842" y="155149"/>
                </a:lnTo>
                <a:lnTo>
                  <a:pt x="1383347" y="154243"/>
                </a:lnTo>
                <a:lnTo>
                  <a:pt x="1380171" y="153564"/>
                </a:lnTo>
                <a:lnTo>
                  <a:pt x="1377222" y="152884"/>
                </a:lnTo>
                <a:lnTo>
                  <a:pt x="1374273" y="152658"/>
                </a:lnTo>
                <a:lnTo>
                  <a:pt x="892905" y="152658"/>
                </a:lnTo>
                <a:lnTo>
                  <a:pt x="889956" y="152884"/>
                </a:lnTo>
                <a:lnTo>
                  <a:pt x="886780" y="153564"/>
                </a:lnTo>
                <a:lnTo>
                  <a:pt x="884058" y="154243"/>
                </a:lnTo>
                <a:lnTo>
                  <a:pt x="881109" y="155149"/>
                </a:lnTo>
                <a:lnTo>
                  <a:pt x="878614" y="156508"/>
                </a:lnTo>
                <a:lnTo>
                  <a:pt x="876118" y="157867"/>
                </a:lnTo>
                <a:lnTo>
                  <a:pt x="873623" y="159679"/>
                </a:lnTo>
                <a:lnTo>
                  <a:pt x="871581" y="161718"/>
                </a:lnTo>
                <a:lnTo>
                  <a:pt x="869767" y="163756"/>
                </a:lnTo>
                <a:lnTo>
                  <a:pt x="867952" y="166021"/>
                </a:lnTo>
                <a:lnTo>
                  <a:pt x="866591" y="168286"/>
                </a:lnTo>
                <a:lnTo>
                  <a:pt x="865230" y="171231"/>
                </a:lnTo>
                <a:lnTo>
                  <a:pt x="864096" y="173722"/>
                </a:lnTo>
                <a:lnTo>
                  <a:pt x="863415" y="176667"/>
                </a:lnTo>
                <a:lnTo>
                  <a:pt x="863188" y="179837"/>
                </a:lnTo>
                <a:lnTo>
                  <a:pt x="862961" y="182782"/>
                </a:lnTo>
                <a:lnTo>
                  <a:pt x="862961" y="354013"/>
                </a:lnTo>
                <a:lnTo>
                  <a:pt x="709613" y="354013"/>
                </a:lnTo>
                <a:lnTo>
                  <a:pt x="709613" y="182782"/>
                </a:lnTo>
                <a:lnTo>
                  <a:pt x="709840" y="173269"/>
                </a:lnTo>
                <a:lnTo>
                  <a:pt x="710747" y="163983"/>
                </a:lnTo>
                <a:lnTo>
                  <a:pt x="711654" y="154923"/>
                </a:lnTo>
                <a:lnTo>
                  <a:pt x="713469" y="146090"/>
                </a:lnTo>
                <a:lnTo>
                  <a:pt x="715511" y="137256"/>
                </a:lnTo>
                <a:lnTo>
                  <a:pt x="718006" y="128423"/>
                </a:lnTo>
                <a:lnTo>
                  <a:pt x="720728" y="120043"/>
                </a:lnTo>
                <a:lnTo>
                  <a:pt x="724131" y="111662"/>
                </a:lnTo>
                <a:lnTo>
                  <a:pt x="727761" y="103508"/>
                </a:lnTo>
                <a:lnTo>
                  <a:pt x="731844" y="95807"/>
                </a:lnTo>
                <a:lnTo>
                  <a:pt x="736154" y="88107"/>
                </a:lnTo>
                <a:lnTo>
                  <a:pt x="741145" y="80632"/>
                </a:lnTo>
                <a:lnTo>
                  <a:pt x="745908" y="73384"/>
                </a:lnTo>
                <a:lnTo>
                  <a:pt x="751806" y="66363"/>
                </a:lnTo>
                <a:lnTo>
                  <a:pt x="757478" y="60021"/>
                </a:lnTo>
                <a:lnTo>
                  <a:pt x="763376" y="53453"/>
                </a:lnTo>
                <a:lnTo>
                  <a:pt x="769727" y="47337"/>
                </a:lnTo>
                <a:lnTo>
                  <a:pt x="776533" y="41675"/>
                </a:lnTo>
                <a:lnTo>
                  <a:pt x="783338" y="36239"/>
                </a:lnTo>
                <a:lnTo>
                  <a:pt x="790597" y="31030"/>
                </a:lnTo>
                <a:lnTo>
                  <a:pt x="797856" y="26500"/>
                </a:lnTo>
                <a:lnTo>
                  <a:pt x="805569" y="21743"/>
                </a:lnTo>
                <a:lnTo>
                  <a:pt x="813509" y="17893"/>
                </a:lnTo>
                <a:lnTo>
                  <a:pt x="821675" y="14269"/>
                </a:lnTo>
                <a:lnTo>
                  <a:pt x="830069" y="11098"/>
                </a:lnTo>
                <a:lnTo>
                  <a:pt x="838689" y="8154"/>
                </a:lnTo>
                <a:lnTo>
                  <a:pt x="847082" y="5662"/>
                </a:lnTo>
                <a:lnTo>
                  <a:pt x="856156" y="3624"/>
                </a:lnTo>
                <a:lnTo>
                  <a:pt x="865003" y="2038"/>
                </a:lnTo>
                <a:lnTo>
                  <a:pt x="874304" y="679"/>
                </a:lnTo>
                <a:lnTo>
                  <a:pt x="883604" y="226"/>
                </a:lnTo>
                <a:lnTo>
                  <a:pt x="89290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6" name="KSO_Shape"/>
          <p:cNvSpPr/>
          <p:nvPr/>
        </p:nvSpPr>
        <p:spPr>
          <a:xfrm>
            <a:off x="7151642" y="2414113"/>
            <a:ext cx="596916" cy="502404"/>
          </a:xfrm>
          <a:custGeom>
            <a:avLst/>
            <a:gdLst>
              <a:gd name="connsiteX0" fmla="*/ 2733675 w 5559425"/>
              <a:gd name="connsiteY0" fmla="*/ 1498599 h 4676774"/>
              <a:gd name="connsiteX1" fmla="*/ 2708275 w 5559425"/>
              <a:gd name="connsiteY1" fmla="*/ 1501774 h 4676774"/>
              <a:gd name="connsiteX2" fmla="*/ 2689225 w 5559425"/>
              <a:gd name="connsiteY2" fmla="*/ 1511299 h 4676774"/>
              <a:gd name="connsiteX3" fmla="*/ 2673350 w 5559425"/>
              <a:gd name="connsiteY3" fmla="*/ 1520824 h 4676774"/>
              <a:gd name="connsiteX4" fmla="*/ 2663825 w 5559425"/>
              <a:gd name="connsiteY4" fmla="*/ 1536699 h 4676774"/>
              <a:gd name="connsiteX5" fmla="*/ 2657475 w 5559425"/>
              <a:gd name="connsiteY5" fmla="*/ 1555749 h 4676774"/>
              <a:gd name="connsiteX6" fmla="*/ 2654300 w 5559425"/>
              <a:gd name="connsiteY6" fmla="*/ 1577974 h 4676774"/>
              <a:gd name="connsiteX7" fmla="*/ 2654300 w 5559425"/>
              <a:gd name="connsiteY7" fmla="*/ 1603374 h 4676774"/>
              <a:gd name="connsiteX8" fmla="*/ 2654300 w 5559425"/>
              <a:gd name="connsiteY8" fmla="*/ 1758949 h 4676774"/>
              <a:gd name="connsiteX9" fmla="*/ 2593975 w 5559425"/>
              <a:gd name="connsiteY9" fmla="*/ 1771649 h 4676774"/>
              <a:gd name="connsiteX10" fmla="*/ 2540000 w 5559425"/>
              <a:gd name="connsiteY10" fmla="*/ 1787524 h 4676774"/>
              <a:gd name="connsiteX11" fmla="*/ 2492375 w 5559425"/>
              <a:gd name="connsiteY11" fmla="*/ 1806574 h 4676774"/>
              <a:gd name="connsiteX12" fmla="*/ 2444750 w 5559425"/>
              <a:gd name="connsiteY12" fmla="*/ 1828799 h 4676774"/>
              <a:gd name="connsiteX13" fmla="*/ 2400300 w 5559425"/>
              <a:gd name="connsiteY13" fmla="*/ 1854199 h 4676774"/>
              <a:gd name="connsiteX14" fmla="*/ 2362200 w 5559425"/>
              <a:gd name="connsiteY14" fmla="*/ 1879599 h 4676774"/>
              <a:gd name="connsiteX15" fmla="*/ 2327275 w 5559425"/>
              <a:gd name="connsiteY15" fmla="*/ 1911349 h 4676774"/>
              <a:gd name="connsiteX16" fmla="*/ 2292350 w 5559425"/>
              <a:gd name="connsiteY16" fmla="*/ 1943099 h 4676774"/>
              <a:gd name="connsiteX17" fmla="*/ 2266950 w 5559425"/>
              <a:gd name="connsiteY17" fmla="*/ 1978024 h 4676774"/>
              <a:gd name="connsiteX18" fmla="*/ 2241550 w 5559425"/>
              <a:gd name="connsiteY18" fmla="*/ 2016124 h 4676774"/>
              <a:gd name="connsiteX19" fmla="*/ 2219325 w 5559425"/>
              <a:gd name="connsiteY19" fmla="*/ 2054224 h 4676774"/>
              <a:gd name="connsiteX20" fmla="*/ 2203450 w 5559425"/>
              <a:gd name="connsiteY20" fmla="*/ 2092324 h 4676774"/>
              <a:gd name="connsiteX21" fmla="*/ 2190750 w 5559425"/>
              <a:gd name="connsiteY21" fmla="*/ 2130424 h 4676774"/>
              <a:gd name="connsiteX22" fmla="*/ 2181225 w 5559425"/>
              <a:gd name="connsiteY22" fmla="*/ 2168524 h 4676774"/>
              <a:gd name="connsiteX23" fmla="*/ 2174875 w 5559425"/>
              <a:gd name="connsiteY23" fmla="*/ 2209799 h 4676774"/>
              <a:gd name="connsiteX24" fmla="*/ 2171700 w 5559425"/>
              <a:gd name="connsiteY24" fmla="*/ 2251074 h 4676774"/>
              <a:gd name="connsiteX25" fmla="*/ 2174875 w 5559425"/>
              <a:gd name="connsiteY25" fmla="*/ 2314574 h 4676774"/>
              <a:gd name="connsiteX26" fmla="*/ 2184400 w 5559425"/>
              <a:gd name="connsiteY26" fmla="*/ 2371724 h 4676774"/>
              <a:gd name="connsiteX27" fmla="*/ 2197100 w 5559425"/>
              <a:gd name="connsiteY27" fmla="*/ 2425699 h 4676774"/>
              <a:gd name="connsiteX28" fmla="*/ 2216150 w 5559425"/>
              <a:gd name="connsiteY28" fmla="*/ 2476499 h 4676774"/>
              <a:gd name="connsiteX29" fmla="*/ 2238375 w 5559425"/>
              <a:gd name="connsiteY29" fmla="*/ 2520949 h 4676774"/>
              <a:gd name="connsiteX30" fmla="*/ 2266950 w 5559425"/>
              <a:gd name="connsiteY30" fmla="*/ 2562224 h 4676774"/>
              <a:gd name="connsiteX31" fmla="*/ 2298700 w 5559425"/>
              <a:gd name="connsiteY31" fmla="*/ 2603499 h 4676774"/>
              <a:gd name="connsiteX32" fmla="*/ 2333625 w 5559425"/>
              <a:gd name="connsiteY32" fmla="*/ 2638424 h 4676774"/>
              <a:gd name="connsiteX33" fmla="*/ 2371725 w 5559425"/>
              <a:gd name="connsiteY33" fmla="*/ 2670174 h 4676774"/>
              <a:gd name="connsiteX34" fmla="*/ 2413000 w 5559425"/>
              <a:gd name="connsiteY34" fmla="*/ 2701924 h 4676774"/>
              <a:gd name="connsiteX35" fmla="*/ 2457450 w 5559425"/>
              <a:gd name="connsiteY35" fmla="*/ 2730499 h 4676774"/>
              <a:gd name="connsiteX36" fmla="*/ 2501900 w 5559425"/>
              <a:gd name="connsiteY36" fmla="*/ 2755899 h 4676774"/>
              <a:gd name="connsiteX37" fmla="*/ 2600325 w 5559425"/>
              <a:gd name="connsiteY37" fmla="*/ 2803524 h 4676774"/>
              <a:gd name="connsiteX38" fmla="*/ 2701925 w 5559425"/>
              <a:gd name="connsiteY38" fmla="*/ 2844799 h 4676774"/>
              <a:gd name="connsiteX39" fmla="*/ 2790825 w 5559425"/>
              <a:gd name="connsiteY39" fmla="*/ 2882899 h 4676774"/>
              <a:gd name="connsiteX40" fmla="*/ 2863850 w 5559425"/>
              <a:gd name="connsiteY40" fmla="*/ 2920999 h 4676774"/>
              <a:gd name="connsiteX41" fmla="*/ 2924175 w 5559425"/>
              <a:gd name="connsiteY41" fmla="*/ 2955924 h 4676774"/>
              <a:gd name="connsiteX42" fmla="*/ 2946400 w 5559425"/>
              <a:gd name="connsiteY42" fmla="*/ 2974974 h 4676774"/>
              <a:gd name="connsiteX43" fmla="*/ 2968625 w 5559425"/>
              <a:gd name="connsiteY43" fmla="*/ 2994024 h 4676774"/>
              <a:gd name="connsiteX44" fmla="*/ 2984500 w 5559425"/>
              <a:gd name="connsiteY44" fmla="*/ 3009899 h 4676774"/>
              <a:gd name="connsiteX45" fmla="*/ 3000375 w 5559425"/>
              <a:gd name="connsiteY45" fmla="*/ 3032124 h 4676774"/>
              <a:gd name="connsiteX46" fmla="*/ 3013075 w 5559425"/>
              <a:gd name="connsiteY46" fmla="*/ 3051174 h 4676774"/>
              <a:gd name="connsiteX47" fmla="*/ 3022600 w 5559425"/>
              <a:gd name="connsiteY47" fmla="*/ 3073399 h 4676774"/>
              <a:gd name="connsiteX48" fmla="*/ 3028950 w 5559425"/>
              <a:gd name="connsiteY48" fmla="*/ 3095624 h 4676774"/>
              <a:gd name="connsiteX49" fmla="*/ 3035300 w 5559425"/>
              <a:gd name="connsiteY49" fmla="*/ 3121024 h 4676774"/>
              <a:gd name="connsiteX50" fmla="*/ 3038475 w 5559425"/>
              <a:gd name="connsiteY50" fmla="*/ 3146424 h 4676774"/>
              <a:gd name="connsiteX51" fmla="*/ 3041650 w 5559425"/>
              <a:gd name="connsiteY51" fmla="*/ 3171824 h 4676774"/>
              <a:gd name="connsiteX52" fmla="*/ 3038475 w 5559425"/>
              <a:gd name="connsiteY52" fmla="*/ 3203574 h 4676774"/>
              <a:gd name="connsiteX53" fmla="*/ 3032125 w 5559425"/>
              <a:gd name="connsiteY53" fmla="*/ 3232149 h 4676774"/>
              <a:gd name="connsiteX54" fmla="*/ 3025775 w 5559425"/>
              <a:gd name="connsiteY54" fmla="*/ 3257549 h 4676774"/>
              <a:gd name="connsiteX55" fmla="*/ 3013075 w 5559425"/>
              <a:gd name="connsiteY55" fmla="*/ 3279774 h 4676774"/>
              <a:gd name="connsiteX56" fmla="*/ 2997200 w 5559425"/>
              <a:gd name="connsiteY56" fmla="*/ 3301999 h 4676774"/>
              <a:gd name="connsiteX57" fmla="*/ 2978150 w 5559425"/>
              <a:gd name="connsiteY57" fmla="*/ 3317874 h 4676774"/>
              <a:gd name="connsiteX58" fmla="*/ 2955925 w 5559425"/>
              <a:gd name="connsiteY58" fmla="*/ 3333749 h 4676774"/>
              <a:gd name="connsiteX59" fmla="*/ 2927350 w 5559425"/>
              <a:gd name="connsiteY59" fmla="*/ 3349624 h 4676774"/>
              <a:gd name="connsiteX60" fmla="*/ 2898775 w 5559425"/>
              <a:gd name="connsiteY60" fmla="*/ 3359149 h 4676774"/>
              <a:gd name="connsiteX61" fmla="*/ 2870200 w 5559425"/>
              <a:gd name="connsiteY61" fmla="*/ 3371849 h 4676774"/>
              <a:gd name="connsiteX62" fmla="*/ 2803525 w 5559425"/>
              <a:gd name="connsiteY62" fmla="*/ 3384549 h 4676774"/>
              <a:gd name="connsiteX63" fmla="*/ 2733675 w 5559425"/>
              <a:gd name="connsiteY63" fmla="*/ 3394074 h 4676774"/>
              <a:gd name="connsiteX64" fmla="*/ 2657475 w 5559425"/>
              <a:gd name="connsiteY64" fmla="*/ 3397249 h 4676774"/>
              <a:gd name="connsiteX65" fmla="*/ 2581275 w 5559425"/>
              <a:gd name="connsiteY65" fmla="*/ 3397249 h 4676774"/>
              <a:gd name="connsiteX66" fmla="*/ 2517775 w 5559425"/>
              <a:gd name="connsiteY66" fmla="*/ 3390899 h 4676774"/>
              <a:gd name="connsiteX67" fmla="*/ 2457450 w 5559425"/>
              <a:gd name="connsiteY67" fmla="*/ 3384549 h 4676774"/>
              <a:gd name="connsiteX68" fmla="*/ 2406650 w 5559425"/>
              <a:gd name="connsiteY68" fmla="*/ 3375024 h 4676774"/>
              <a:gd name="connsiteX69" fmla="*/ 2324100 w 5559425"/>
              <a:gd name="connsiteY69" fmla="*/ 3349624 h 4676774"/>
              <a:gd name="connsiteX70" fmla="*/ 2257425 w 5559425"/>
              <a:gd name="connsiteY70" fmla="*/ 3324224 h 4676774"/>
              <a:gd name="connsiteX71" fmla="*/ 2232025 w 5559425"/>
              <a:gd name="connsiteY71" fmla="*/ 3314699 h 4676774"/>
              <a:gd name="connsiteX72" fmla="*/ 2212975 w 5559425"/>
              <a:gd name="connsiteY72" fmla="*/ 3308349 h 4676774"/>
              <a:gd name="connsiteX73" fmla="*/ 2203450 w 5559425"/>
              <a:gd name="connsiteY73" fmla="*/ 3311524 h 4676774"/>
              <a:gd name="connsiteX74" fmla="*/ 2193925 w 5559425"/>
              <a:gd name="connsiteY74" fmla="*/ 3317874 h 4676774"/>
              <a:gd name="connsiteX75" fmla="*/ 2184400 w 5559425"/>
              <a:gd name="connsiteY75" fmla="*/ 3330574 h 4676774"/>
              <a:gd name="connsiteX76" fmla="*/ 2174875 w 5559425"/>
              <a:gd name="connsiteY76" fmla="*/ 3346449 h 4676774"/>
              <a:gd name="connsiteX77" fmla="*/ 2159000 w 5559425"/>
              <a:gd name="connsiteY77" fmla="*/ 3390899 h 4676774"/>
              <a:gd name="connsiteX78" fmla="*/ 2146300 w 5559425"/>
              <a:gd name="connsiteY78" fmla="*/ 3441699 h 4676774"/>
              <a:gd name="connsiteX79" fmla="*/ 2133600 w 5559425"/>
              <a:gd name="connsiteY79" fmla="*/ 3495674 h 4676774"/>
              <a:gd name="connsiteX80" fmla="*/ 2130425 w 5559425"/>
              <a:gd name="connsiteY80" fmla="*/ 3546474 h 4676774"/>
              <a:gd name="connsiteX81" fmla="*/ 2130425 w 5559425"/>
              <a:gd name="connsiteY81" fmla="*/ 3568699 h 4676774"/>
              <a:gd name="connsiteX82" fmla="*/ 2130425 w 5559425"/>
              <a:gd name="connsiteY82" fmla="*/ 3587749 h 4676774"/>
              <a:gd name="connsiteX83" fmla="*/ 2133600 w 5559425"/>
              <a:gd name="connsiteY83" fmla="*/ 3600449 h 4676774"/>
              <a:gd name="connsiteX84" fmla="*/ 2139950 w 5559425"/>
              <a:gd name="connsiteY84" fmla="*/ 3606799 h 4676774"/>
              <a:gd name="connsiteX85" fmla="*/ 2168525 w 5559425"/>
              <a:gd name="connsiteY85" fmla="*/ 3622674 h 4676774"/>
              <a:gd name="connsiteX86" fmla="*/ 2203450 w 5559425"/>
              <a:gd name="connsiteY86" fmla="*/ 3641724 h 4676774"/>
              <a:gd name="connsiteX87" fmla="*/ 2247900 w 5559425"/>
              <a:gd name="connsiteY87" fmla="*/ 3657599 h 4676774"/>
              <a:gd name="connsiteX88" fmla="*/ 2301875 w 5559425"/>
              <a:gd name="connsiteY88" fmla="*/ 3673474 h 4676774"/>
              <a:gd name="connsiteX89" fmla="*/ 2362200 w 5559425"/>
              <a:gd name="connsiteY89" fmla="*/ 3689349 h 4676774"/>
              <a:gd name="connsiteX90" fmla="*/ 2432050 w 5559425"/>
              <a:gd name="connsiteY90" fmla="*/ 3702049 h 4676774"/>
              <a:gd name="connsiteX91" fmla="*/ 2511425 w 5559425"/>
              <a:gd name="connsiteY91" fmla="*/ 3711574 h 4676774"/>
              <a:gd name="connsiteX92" fmla="*/ 2597150 w 5559425"/>
              <a:gd name="connsiteY92" fmla="*/ 3717924 h 4676774"/>
              <a:gd name="connsiteX93" fmla="*/ 2597150 w 5559425"/>
              <a:gd name="connsiteY93" fmla="*/ 3829049 h 4676774"/>
              <a:gd name="connsiteX94" fmla="*/ 2597150 w 5559425"/>
              <a:gd name="connsiteY94" fmla="*/ 3860799 h 4676774"/>
              <a:gd name="connsiteX95" fmla="*/ 2603500 w 5559425"/>
              <a:gd name="connsiteY95" fmla="*/ 3886199 h 4676774"/>
              <a:gd name="connsiteX96" fmla="*/ 2609850 w 5559425"/>
              <a:gd name="connsiteY96" fmla="*/ 3905249 h 4676774"/>
              <a:gd name="connsiteX97" fmla="*/ 2619375 w 5559425"/>
              <a:gd name="connsiteY97" fmla="*/ 3921124 h 4676774"/>
              <a:gd name="connsiteX98" fmla="*/ 2632075 w 5559425"/>
              <a:gd name="connsiteY98" fmla="*/ 3930649 h 4676774"/>
              <a:gd name="connsiteX99" fmla="*/ 2647950 w 5559425"/>
              <a:gd name="connsiteY99" fmla="*/ 3936999 h 4676774"/>
              <a:gd name="connsiteX100" fmla="*/ 2670175 w 5559425"/>
              <a:gd name="connsiteY100" fmla="*/ 3940174 h 4676774"/>
              <a:gd name="connsiteX101" fmla="*/ 2695575 w 5559425"/>
              <a:gd name="connsiteY101" fmla="*/ 3940174 h 4676774"/>
              <a:gd name="connsiteX102" fmla="*/ 2879725 w 5559425"/>
              <a:gd name="connsiteY102" fmla="*/ 3940174 h 4676774"/>
              <a:gd name="connsiteX103" fmla="*/ 2905125 w 5559425"/>
              <a:gd name="connsiteY103" fmla="*/ 3940174 h 4676774"/>
              <a:gd name="connsiteX104" fmla="*/ 2924175 w 5559425"/>
              <a:gd name="connsiteY104" fmla="*/ 3936999 h 4676774"/>
              <a:gd name="connsiteX105" fmla="*/ 2940050 w 5559425"/>
              <a:gd name="connsiteY105" fmla="*/ 3930649 h 4676774"/>
              <a:gd name="connsiteX106" fmla="*/ 2946400 w 5559425"/>
              <a:gd name="connsiteY106" fmla="*/ 3924299 h 4676774"/>
              <a:gd name="connsiteX107" fmla="*/ 2952750 w 5559425"/>
              <a:gd name="connsiteY107" fmla="*/ 3911599 h 4676774"/>
              <a:gd name="connsiteX108" fmla="*/ 2959100 w 5559425"/>
              <a:gd name="connsiteY108" fmla="*/ 3892549 h 4676774"/>
              <a:gd name="connsiteX109" fmla="*/ 2959100 w 5559425"/>
              <a:gd name="connsiteY109" fmla="*/ 3870324 h 4676774"/>
              <a:gd name="connsiteX110" fmla="*/ 2962275 w 5559425"/>
              <a:gd name="connsiteY110" fmla="*/ 3841749 h 4676774"/>
              <a:gd name="connsiteX111" fmla="*/ 2962275 w 5559425"/>
              <a:gd name="connsiteY111" fmla="*/ 3689349 h 4676774"/>
              <a:gd name="connsiteX112" fmla="*/ 3009900 w 5559425"/>
              <a:gd name="connsiteY112" fmla="*/ 3679824 h 4676774"/>
              <a:gd name="connsiteX113" fmla="*/ 3057525 w 5559425"/>
              <a:gd name="connsiteY113" fmla="*/ 3663949 h 4676774"/>
              <a:gd name="connsiteX114" fmla="*/ 3101975 w 5559425"/>
              <a:gd name="connsiteY114" fmla="*/ 3648074 h 4676774"/>
              <a:gd name="connsiteX115" fmla="*/ 3146425 w 5559425"/>
              <a:gd name="connsiteY115" fmla="*/ 3629024 h 4676774"/>
              <a:gd name="connsiteX116" fmla="*/ 3187700 w 5559425"/>
              <a:gd name="connsiteY116" fmla="*/ 3609974 h 4676774"/>
              <a:gd name="connsiteX117" fmla="*/ 3225800 w 5559425"/>
              <a:gd name="connsiteY117" fmla="*/ 3584574 h 4676774"/>
              <a:gd name="connsiteX118" fmla="*/ 3260725 w 5559425"/>
              <a:gd name="connsiteY118" fmla="*/ 3555999 h 4676774"/>
              <a:gd name="connsiteX119" fmla="*/ 3295650 w 5559425"/>
              <a:gd name="connsiteY119" fmla="*/ 3527424 h 4676774"/>
              <a:gd name="connsiteX120" fmla="*/ 3324225 w 5559425"/>
              <a:gd name="connsiteY120" fmla="*/ 3492499 h 4676774"/>
              <a:gd name="connsiteX121" fmla="*/ 3349625 w 5559425"/>
              <a:gd name="connsiteY121" fmla="*/ 3454399 h 4676774"/>
              <a:gd name="connsiteX122" fmla="*/ 3371850 w 5559425"/>
              <a:gd name="connsiteY122" fmla="*/ 3413124 h 4676774"/>
              <a:gd name="connsiteX123" fmla="*/ 3390900 w 5559425"/>
              <a:gd name="connsiteY123" fmla="*/ 3371849 h 4676774"/>
              <a:gd name="connsiteX124" fmla="*/ 3406775 w 5559425"/>
              <a:gd name="connsiteY124" fmla="*/ 3324224 h 4676774"/>
              <a:gd name="connsiteX125" fmla="*/ 3419475 w 5559425"/>
              <a:gd name="connsiteY125" fmla="*/ 3270249 h 4676774"/>
              <a:gd name="connsiteX126" fmla="*/ 3425825 w 5559425"/>
              <a:gd name="connsiteY126" fmla="*/ 3216274 h 4676774"/>
              <a:gd name="connsiteX127" fmla="*/ 3429000 w 5559425"/>
              <a:gd name="connsiteY127" fmla="*/ 3155949 h 4676774"/>
              <a:gd name="connsiteX128" fmla="*/ 3425825 w 5559425"/>
              <a:gd name="connsiteY128" fmla="*/ 3101974 h 4676774"/>
              <a:gd name="connsiteX129" fmla="*/ 3419475 w 5559425"/>
              <a:gd name="connsiteY129" fmla="*/ 3051174 h 4676774"/>
              <a:gd name="connsiteX130" fmla="*/ 3406775 w 5559425"/>
              <a:gd name="connsiteY130" fmla="*/ 3003549 h 4676774"/>
              <a:gd name="connsiteX131" fmla="*/ 3394075 w 5559425"/>
              <a:gd name="connsiteY131" fmla="*/ 2955924 h 4676774"/>
              <a:gd name="connsiteX132" fmla="*/ 3371850 w 5559425"/>
              <a:gd name="connsiteY132" fmla="*/ 2911474 h 4676774"/>
              <a:gd name="connsiteX133" fmla="*/ 3349625 w 5559425"/>
              <a:gd name="connsiteY133" fmla="*/ 2870199 h 4676774"/>
              <a:gd name="connsiteX134" fmla="*/ 3317875 w 5559425"/>
              <a:gd name="connsiteY134" fmla="*/ 2828924 h 4676774"/>
              <a:gd name="connsiteX135" fmla="*/ 3286125 w 5559425"/>
              <a:gd name="connsiteY135" fmla="*/ 2790824 h 4676774"/>
              <a:gd name="connsiteX136" fmla="*/ 3248025 w 5559425"/>
              <a:gd name="connsiteY136" fmla="*/ 2755899 h 4676774"/>
              <a:gd name="connsiteX137" fmla="*/ 3206750 w 5559425"/>
              <a:gd name="connsiteY137" fmla="*/ 2720974 h 4676774"/>
              <a:gd name="connsiteX138" fmla="*/ 3162300 w 5559425"/>
              <a:gd name="connsiteY138" fmla="*/ 2689224 h 4676774"/>
              <a:gd name="connsiteX139" fmla="*/ 3114675 w 5559425"/>
              <a:gd name="connsiteY139" fmla="*/ 2657474 h 4676774"/>
              <a:gd name="connsiteX140" fmla="*/ 3063875 w 5559425"/>
              <a:gd name="connsiteY140" fmla="*/ 2625724 h 4676774"/>
              <a:gd name="connsiteX141" fmla="*/ 3006725 w 5559425"/>
              <a:gd name="connsiteY141" fmla="*/ 2597149 h 4676774"/>
              <a:gd name="connsiteX142" fmla="*/ 2946400 w 5559425"/>
              <a:gd name="connsiteY142" fmla="*/ 2568574 h 4676774"/>
              <a:gd name="connsiteX143" fmla="*/ 2886075 w 5559425"/>
              <a:gd name="connsiteY143" fmla="*/ 2539999 h 4676774"/>
              <a:gd name="connsiteX144" fmla="*/ 2806700 w 5559425"/>
              <a:gd name="connsiteY144" fmla="*/ 2508249 h 4676774"/>
              <a:gd name="connsiteX145" fmla="*/ 2740025 w 5559425"/>
              <a:gd name="connsiteY145" fmla="*/ 2476499 h 4676774"/>
              <a:gd name="connsiteX146" fmla="*/ 2682875 w 5559425"/>
              <a:gd name="connsiteY146" fmla="*/ 2441574 h 4676774"/>
              <a:gd name="connsiteX147" fmla="*/ 2635250 w 5559425"/>
              <a:gd name="connsiteY147" fmla="*/ 2409824 h 4676774"/>
              <a:gd name="connsiteX148" fmla="*/ 2616200 w 5559425"/>
              <a:gd name="connsiteY148" fmla="*/ 2393949 h 4676774"/>
              <a:gd name="connsiteX149" fmla="*/ 2600325 w 5559425"/>
              <a:gd name="connsiteY149" fmla="*/ 2378074 h 4676774"/>
              <a:gd name="connsiteX150" fmla="*/ 2587625 w 5559425"/>
              <a:gd name="connsiteY150" fmla="*/ 2359024 h 4676774"/>
              <a:gd name="connsiteX151" fmla="*/ 2574925 w 5559425"/>
              <a:gd name="connsiteY151" fmla="*/ 2339974 h 4676774"/>
              <a:gd name="connsiteX152" fmla="*/ 2565400 w 5559425"/>
              <a:gd name="connsiteY152" fmla="*/ 2320924 h 4676774"/>
              <a:gd name="connsiteX153" fmla="*/ 2559050 w 5559425"/>
              <a:gd name="connsiteY153" fmla="*/ 2298699 h 4676774"/>
              <a:gd name="connsiteX154" fmla="*/ 2555875 w 5559425"/>
              <a:gd name="connsiteY154" fmla="*/ 2276474 h 4676774"/>
              <a:gd name="connsiteX155" fmla="*/ 2552700 w 5559425"/>
              <a:gd name="connsiteY155" fmla="*/ 2251074 h 4676774"/>
              <a:gd name="connsiteX156" fmla="*/ 2555875 w 5559425"/>
              <a:gd name="connsiteY156" fmla="*/ 2228849 h 4676774"/>
              <a:gd name="connsiteX157" fmla="*/ 2559050 w 5559425"/>
              <a:gd name="connsiteY157" fmla="*/ 2206624 h 4676774"/>
              <a:gd name="connsiteX158" fmla="*/ 2562225 w 5559425"/>
              <a:gd name="connsiteY158" fmla="*/ 2184399 h 4676774"/>
              <a:gd name="connsiteX159" fmla="*/ 2571750 w 5559425"/>
              <a:gd name="connsiteY159" fmla="*/ 2162174 h 4676774"/>
              <a:gd name="connsiteX160" fmla="*/ 2581275 w 5559425"/>
              <a:gd name="connsiteY160" fmla="*/ 2143124 h 4676774"/>
              <a:gd name="connsiteX161" fmla="*/ 2593975 w 5559425"/>
              <a:gd name="connsiteY161" fmla="*/ 2124074 h 4676774"/>
              <a:gd name="connsiteX162" fmla="*/ 2609850 w 5559425"/>
              <a:gd name="connsiteY162" fmla="*/ 2108199 h 4676774"/>
              <a:gd name="connsiteX163" fmla="*/ 2625725 w 5559425"/>
              <a:gd name="connsiteY163" fmla="*/ 2092324 h 4676774"/>
              <a:gd name="connsiteX164" fmla="*/ 2644775 w 5559425"/>
              <a:gd name="connsiteY164" fmla="*/ 2079624 h 4676774"/>
              <a:gd name="connsiteX165" fmla="*/ 2667000 w 5559425"/>
              <a:gd name="connsiteY165" fmla="*/ 2066924 h 4676774"/>
              <a:gd name="connsiteX166" fmla="*/ 2695575 w 5559425"/>
              <a:gd name="connsiteY166" fmla="*/ 2057399 h 4676774"/>
              <a:gd name="connsiteX167" fmla="*/ 2724150 w 5559425"/>
              <a:gd name="connsiteY167" fmla="*/ 2047874 h 4676774"/>
              <a:gd name="connsiteX168" fmla="*/ 2759075 w 5559425"/>
              <a:gd name="connsiteY168" fmla="*/ 2041524 h 4676774"/>
              <a:gd name="connsiteX169" fmla="*/ 2797175 w 5559425"/>
              <a:gd name="connsiteY169" fmla="*/ 2038349 h 4676774"/>
              <a:gd name="connsiteX170" fmla="*/ 2838450 w 5559425"/>
              <a:gd name="connsiteY170" fmla="*/ 2035174 h 4676774"/>
              <a:gd name="connsiteX171" fmla="*/ 2886075 w 5559425"/>
              <a:gd name="connsiteY171" fmla="*/ 2035174 h 4676774"/>
              <a:gd name="connsiteX172" fmla="*/ 2933700 w 5559425"/>
              <a:gd name="connsiteY172" fmla="*/ 2035174 h 4676774"/>
              <a:gd name="connsiteX173" fmla="*/ 2981325 w 5559425"/>
              <a:gd name="connsiteY173" fmla="*/ 2038349 h 4676774"/>
              <a:gd name="connsiteX174" fmla="*/ 3032125 w 5559425"/>
              <a:gd name="connsiteY174" fmla="*/ 2044699 h 4676774"/>
              <a:gd name="connsiteX175" fmla="*/ 3079750 w 5559425"/>
              <a:gd name="connsiteY175" fmla="*/ 2054224 h 4676774"/>
              <a:gd name="connsiteX176" fmla="*/ 3165475 w 5559425"/>
              <a:gd name="connsiteY176" fmla="*/ 2073274 h 4676774"/>
              <a:gd name="connsiteX177" fmla="*/ 3225800 w 5559425"/>
              <a:gd name="connsiteY177" fmla="*/ 2089149 h 4676774"/>
              <a:gd name="connsiteX178" fmla="*/ 3238500 w 5559425"/>
              <a:gd name="connsiteY178" fmla="*/ 2089149 h 4676774"/>
              <a:gd name="connsiteX179" fmla="*/ 3251200 w 5559425"/>
              <a:gd name="connsiteY179" fmla="*/ 2082799 h 4676774"/>
              <a:gd name="connsiteX180" fmla="*/ 3260725 w 5559425"/>
              <a:gd name="connsiteY180" fmla="*/ 2073274 h 4676774"/>
              <a:gd name="connsiteX181" fmla="*/ 3273425 w 5559425"/>
              <a:gd name="connsiteY181" fmla="*/ 2054224 h 4676774"/>
              <a:gd name="connsiteX182" fmla="*/ 3295650 w 5559425"/>
              <a:gd name="connsiteY182" fmla="*/ 2006599 h 4676774"/>
              <a:gd name="connsiteX183" fmla="*/ 3311525 w 5559425"/>
              <a:gd name="connsiteY183" fmla="*/ 1958974 h 4676774"/>
              <a:gd name="connsiteX184" fmla="*/ 3321050 w 5559425"/>
              <a:gd name="connsiteY184" fmla="*/ 1904999 h 4676774"/>
              <a:gd name="connsiteX185" fmla="*/ 3324225 w 5559425"/>
              <a:gd name="connsiteY185" fmla="*/ 1857374 h 4676774"/>
              <a:gd name="connsiteX186" fmla="*/ 3324225 w 5559425"/>
              <a:gd name="connsiteY186" fmla="*/ 1835149 h 4676774"/>
              <a:gd name="connsiteX187" fmla="*/ 3317875 w 5559425"/>
              <a:gd name="connsiteY187" fmla="*/ 1819274 h 4676774"/>
              <a:gd name="connsiteX188" fmla="*/ 3311525 w 5559425"/>
              <a:gd name="connsiteY188" fmla="*/ 1806574 h 4676774"/>
              <a:gd name="connsiteX189" fmla="*/ 3298825 w 5559425"/>
              <a:gd name="connsiteY189" fmla="*/ 1797049 h 4676774"/>
              <a:gd name="connsiteX190" fmla="*/ 3254375 w 5559425"/>
              <a:gd name="connsiteY190" fmla="*/ 1784349 h 4676774"/>
              <a:gd name="connsiteX191" fmla="*/ 3197225 w 5559425"/>
              <a:gd name="connsiteY191" fmla="*/ 1768474 h 4676774"/>
              <a:gd name="connsiteX192" fmla="*/ 3159125 w 5559425"/>
              <a:gd name="connsiteY192" fmla="*/ 1762124 h 4676774"/>
              <a:gd name="connsiteX193" fmla="*/ 3117850 w 5559425"/>
              <a:gd name="connsiteY193" fmla="*/ 1755774 h 4676774"/>
              <a:gd name="connsiteX194" fmla="*/ 3019425 w 5559425"/>
              <a:gd name="connsiteY194" fmla="*/ 1746249 h 4676774"/>
              <a:gd name="connsiteX195" fmla="*/ 3019425 w 5559425"/>
              <a:gd name="connsiteY195" fmla="*/ 1609724 h 4676774"/>
              <a:gd name="connsiteX196" fmla="*/ 3019425 w 5559425"/>
              <a:gd name="connsiteY196" fmla="*/ 1555749 h 4676774"/>
              <a:gd name="connsiteX197" fmla="*/ 3016250 w 5559425"/>
              <a:gd name="connsiteY197" fmla="*/ 1533524 h 4676774"/>
              <a:gd name="connsiteX198" fmla="*/ 3009900 w 5559425"/>
              <a:gd name="connsiteY198" fmla="*/ 1520824 h 4676774"/>
              <a:gd name="connsiteX199" fmla="*/ 3003550 w 5559425"/>
              <a:gd name="connsiteY199" fmla="*/ 1511299 h 4676774"/>
              <a:gd name="connsiteX200" fmla="*/ 2990850 w 5559425"/>
              <a:gd name="connsiteY200" fmla="*/ 1501774 h 4676774"/>
              <a:gd name="connsiteX201" fmla="*/ 2968625 w 5559425"/>
              <a:gd name="connsiteY201" fmla="*/ 1498599 h 4676774"/>
              <a:gd name="connsiteX202" fmla="*/ 2943225 w 5559425"/>
              <a:gd name="connsiteY202" fmla="*/ 1498599 h 4676774"/>
              <a:gd name="connsiteX203" fmla="*/ 2762250 w 5559425"/>
              <a:gd name="connsiteY203" fmla="*/ 1498599 h 4676774"/>
              <a:gd name="connsiteX204" fmla="*/ 2077933 w 5559425"/>
              <a:gd name="connsiteY204" fmla="*/ 438148 h 4676774"/>
              <a:gd name="connsiteX205" fmla="*/ 2048669 w 5559425"/>
              <a:gd name="connsiteY205" fmla="*/ 467412 h 4676774"/>
              <a:gd name="connsiteX206" fmla="*/ 2048669 w 5559425"/>
              <a:gd name="connsiteY206" fmla="*/ 769928 h 4676774"/>
              <a:gd name="connsiteX207" fmla="*/ 2075397 w 5559425"/>
              <a:gd name="connsiteY207" fmla="*/ 778225 h 4676774"/>
              <a:gd name="connsiteX208" fmla="*/ 2174524 w 5559425"/>
              <a:gd name="connsiteY208" fmla="*/ 877352 h 4676774"/>
              <a:gd name="connsiteX209" fmla="*/ 2184888 w 5559425"/>
              <a:gd name="connsiteY209" fmla="*/ 928686 h 4676774"/>
              <a:gd name="connsiteX210" fmla="*/ 3371361 w 5559425"/>
              <a:gd name="connsiteY210" fmla="*/ 928686 h 4676774"/>
              <a:gd name="connsiteX211" fmla="*/ 3381725 w 5559425"/>
              <a:gd name="connsiteY211" fmla="*/ 877352 h 4676774"/>
              <a:gd name="connsiteX212" fmla="*/ 3480853 w 5559425"/>
              <a:gd name="connsiteY212" fmla="*/ 778224 h 4676774"/>
              <a:gd name="connsiteX213" fmla="*/ 3507582 w 5559425"/>
              <a:gd name="connsiteY213" fmla="*/ 769927 h 4676774"/>
              <a:gd name="connsiteX214" fmla="*/ 3507582 w 5559425"/>
              <a:gd name="connsiteY214" fmla="*/ 467412 h 4676774"/>
              <a:gd name="connsiteX215" fmla="*/ 3478318 w 5559425"/>
              <a:gd name="connsiteY215" fmla="*/ 438148 h 4676774"/>
              <a:gd name="connsiteX216" fmla="*/ 2060754 w 5559425"/>
              <a:gd name="connsiteY216" fmla="*/ 0 h 4676774"/>
              <a:gd name="connsiteX217" fmla="*/ 3495494 w 5559425"/>
              <a:gd name="connsiteY217" fmla="*/ 0 h 4676774"/>
              <a:gd name="connsiteX218" fmla="*/ 3949699 w 5559425"/>
              <a:gd name="connsiteY218" fmla="*/ 454204 h 4676774"/>
              <a:gd name="connsiteX219" fmla="*/ 3949699 w 5559425"/>
              <a:gd name="connsiteY219" fmla="*/ 772638 h 4676774"/>
              <a:gd name="connsiteX220" fmla="*/ 3967697 w 5559425"/>
              <a:gd name="connsiteY220" fmla="*/ 778224 h 4676774"/>
              <a:gd name="connsiteX221" fmla="*/ 4066824 w 5559425"/>
              <a:gd name="connsiteY221" fmla="*/ 877352 h 4676774"/>
              <a:gd name="connsiteX222" fmla="*/ 4077188 w 5559425"/>
              <a:gd name="connsiteY222" fmla="*/ 928686 h 4676774"/>
              <a:gd name="connsiteX223" fmla="*/ 5316011 w 5559425"/>
              <a:gd name="connsiteY223" fmla="*/ 928686 h 4676774"/>
              <a:gd name="connsiteX224" fmla="*/ 5559425 w 5559425"/>
              <a:gd name="connsiteY224" fmla="*/ 1172100 h 4676774"/>
              <a:gd name="connsiteX225" fmla="*/ 5559425 w 5559425"/>
              <a:gd name="connsiteY225" fmla="*/ 4355572 h 4676774"/>
              <a:gd name="connsiteX226" fmla="*/ 5316011 w 5559425"/>
              <a:gd name="connsiteY226" fmla="*/ 4598986 h 4676774"/>
              <a:gd name="connsiteX227" fmla="*/ 4950129 w 5559425"/>
              <a:gd name="connsiteY227" fmla="*/ 4598986 h 4676774"/>
              <a:gd name="connsiteX228" fmla="*/ 4924434 w 5559425"/>
              <a:gd name="connsiteY228" fmla="*/ 4637096 h 4676774"/>
              <a:gd name="connsiteX229" fmla="*/ 4828643 w 5559425"/>
              <a:gd name="connsiteY229" fmla="*/ 4676774 h 4676774"/>
              <a:gd name="connsiteX230" fmla="*/ 4572531 w 5559425"/>
              <a:gd name="connsiteY230" fmla="*/ 4676774 h 4676774"/>
              <a:gd name="connsiteX231" fmla="*/ 4476740 w 5559425"/>
              <a:gd name="connsiteY231" fmla="*/ 4637096 h 4676774"/>
              <a:gd name="connsiteX232" fmla="*/ 4451046 w 5559425"/>
              <a:gd name="connsiteY232" fmla="*/ 4598986 h 4676774"/>
              <a:gd name="connsiteX233" fmla="*/ 1063928 w 5559425"/>
              <a:gd name="connsiteY233" fmla="*/ 4598986 h 4676774"/>
              <a:gd name="connsiteX234" fmla="*/ 1038234 w 5559425"/>
              <a:gd name="connsiteY234" fmla="*/ 4637096 h 4676774"/>
              <a:gd name="connsiteX235" fmla="*/ 942443 w 5559425"/>
              <a:gd name="connsiteY235" fmla="*/ 4676774 h 4676774"/>
              <a:gd name="connsiteX236" fmla="*/ 686331 w 5559425"/>
              <a:gd name="connsiteY236" fmla="*/ 4676774 h 4676774"/>
              <a:gd name="connsiteX237" fmla="*/ 590540 w 5559425"/>
              <a:gd name="connsiteY237" fmla="*/ 4637096 h 4676774"/>
              <a:gd name="connsiteX238" fmla="*/ 564846 w 5559425"/>
              <a:gd name="connsiteY238" fmla="*/ 4598986 h 4676774"/>
              <a:gd name="connsiteX239" fmla="*/ 243414 w 5559425"/>
              <a:gd name="connsiteY239" fmla="*/ 4598986 h 4676774"/>
              <a:gd name="connsiteX240" fmla="*/ 0 w 5559425"/>
              <a:gd name="connsiteY240" fmla="*/ 4355572 h 4676774"/>
              <a:gd name="connsiteX241" fmla="*/ 0 w 5559425"/>
              <a:gd name="connsiteY241" fmla="*/ 1172100 h 4676774"/>
              <a:gd name="connsiteX242" fmla="*/ 243414 w 5559425"/>
              <a:gd name="connsiteY242" fmla="*/ 928686 h 4676774"/>
              <a:gd name="connsiteX243" fmla="*/ 1479061 w 5559425"/>
              <a:gd name="connsiteY243" fmla="*/ 928686 h 4676774"/>
              <a:gd name="connsiteX244" fmla="*/ 1489425 w 5559425"/>
              <a:gd name="connsiteY244" fmla="*/ 877352 h 4676774"/>
              <a:gd name="connsiteX245" fmla="*/ 1588552 w 5559425"/>
              <a:gd name="connsiteY245" fmla="*/ 778225 h 4676774"/>
              <a:gd name="connsiteX246" fmla="*/ 1606549 w 5559425"/>
              <a:gd name="connsiteY246" fmla="*/ 772638 h 4676774"/>
              <a:gd name="connsiteX247" fmla="*/ 1606549 w 5559425"/>
              <a:gd name="connsiteY247" fmla="*/ 454204 h 4676774"/>
              <a:gd name="connsiteX248" fmla="*/ 2060754 w 5559425"/>
              <a:gd name="connsiteY248" fmla="*/ 0 h 46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5559425" h="4676774">
                <a:moveTo>
                  <a:pt x="2733675" y="1498599"/>
                </a:moveTo>
                <a:lnTo>
                  <a:pt x="2708275" y="1501774"/>
                </a:lnTo>
                <a:lnTo>
                  <a:pt x="2689225" y="1511299"/>
                </a:lnTo>
                <a:lnTo>
                  <a:pt x="2673350" y="1520824"/>
                </a:lnTo>
                <a:lnTo>
                  <a:pt x="2663825" y="1536699"/>
                </a:lnTo>
                <a:lnTo>
                  <a:pt x="2657475" y="1555749"/>
                </a:lnTo>
                <a:lnTo>
                  <a:pt x="2654300" y="1577974"/>
                </a:lnTo>
                <a:lnTo>
                  <a:pt x="2654300" y="1603374"/>
                </a:lnTo>
                <a:lnTo>
                  <a:pt x="2654300" y="1758949"/>
                </a:lnTo>
                <a:lnTo>
                  <a:pt x="2593975" y="1771649"/>
                </a:lnTo>
                <a:lnTo>
                  <a:pt x="2540000" y="1787524"/>
                </a:lnTo>
                <a:lnTo>
                  <a:pt x="2492375" y="1806574"/>
                </a:lnTo>
                <a:lnTo>
                  <a:pt x="2444750" y="1828799"/>
                </a:lnTo>
                <a:lnTo>
                  <a:pt x="2400300" y="1854199"/>
                </a:lnTo>
                <a:lnTo>
                  <a:pt x="2362200" y="1879599"/>
                </a:lnTo>
                <a:lnTo>
                  <a:pt x="2327275" y="1911349"/>
                </a:lnTo>
                <a:lnTo>
                  <a:pt x="2292350" y="1943099"/>
                </a:lnTo>
                <a:lnTo>
                  <a:pt x="2266950" y="1978024"/>
                </a:lnTo>
                <a:lnTo>
                  <a:pt x="2241550" y="2016124"/>
                </a:lnTo>
                <a:lnTo>
                  <a:pt x="2219325" y="2054224"/>
                </a:lnTo>
                <a:lnTo>
                  <a:pt x="2203450" y="2092324"/>
                </a:lnTo>
                <a:lnTo>
                  <a:pt x="2190750" y="2130424"/>
                </a:lnTo>
                <a:lnTo>
                  <a:pt x="2181225" y="2168524"/>
                </a:lnTo>
                <a:lnTo>
                  <a:pt x="2174875" y="2209799"/>
                </a:lnTo>
                <a:lnTo>
                  <a:pt x="2171700" y="2251074"/>
                </a:lnTo>
                <a:lnTo>
                  <a:pt x="2174875" y="2314574"/>
                </a:lnTo>
                <a:lnTo>
                  <a:pt x="2184400" y="2371724"/>
                </a:lnTo>
                <a:lnTo>
                  <a:pt x="2197100" y="2425699"/>
                </a:lnTo>
                <a:lnTo>
                  <a:pt x="2216150" y="2476499"/>
                </a:lnTo>
                <a:lnTo>
                  <a:pt x="2238375" y="2520949"/>
                </a:lnTo>
                <a:lnTo>
                  <a:pt x="2266950" y="2562224"/>
                </a:lnTo>
                <a:lnTo>
                  <a:pt x="2298700" y="2603499"/>
                </a:lnTo>
                <a:lnTo>
                  <a:pt x="2333625" y="2638424"/>
                </a:lnTo>
                <a:lnTo>
                  <a:pt x="2371725" y="2670174"/>
                </a:lnTo>
                <a:lnTo>
                  <a:pt x="2413000" y="2701924"/>
                </a:lnTo>
                <a:lnTo>
                  <a:pt x="2457450" y="2730499"/>
                </a:lnTo>
                <a:lnTo>
                  <a:pt x="2501900" y="2755899"/>
                </a:lnTo>
                <a:lnTo>
                  <a:pt x="2600325" y="2803524"/>
                </a:lnTo>
                <a:lnTo>
                  <a:pt x="2701925" y="2844799"/>
                </a:lnTo>
                <a:lnTo>
                  <a:pt x="2790825" y="2882899"/>
                </a:lnTo>
                <a:lnTo>
                  <a:pt x="2863850" y="2920999"/>
                </a:lnTo>
                <a:lnTo>
                  <a:pt x="2924175" y="2955924"/>
                </a:lnTo>
                <a:lnTo>
                  <a:pt x="2946400" y="2974974"/>
                </a:lnTo>
                <a:lnTo>
                  <a:pt x="2968625" y="2994024"/>
                </a:lnTo>
                <a:lnTo>
                  <a:pt x="2984500" y="3009899"/>
                </a:lnTo>
                <a:lnTo>
                  <a:pt x="3000375" y="3032124"/>
                </a:lnTo>
                <a:lnTo>
                  <a:pt x="3013075" y="3051174"/>
                </a:lnTo>
                <a:lnTo>
                  <a:pt x="3022600" y="3073399"/>
                </a:lnTo>
                <a:lnTo>
                  <a:pt x="3028950" y="3095624"/>
                </a:lnTo>
                <a:lnTo>
                  <a:pt x="3035300" y="3121024"/>
                </a:lnTo>
                <a:lnTo>
                  <a:pt x="3038475" y="3146424"/>
                </a:lnTo>
                <a:lnTo>
                  <a:pt x="3041650" y="3171824"/>
                </a:lnTo>
                <a:lnTo>
                  <a:pt x="3038475" y="3203574"/>
                </a:lnTo>
                <a:lnTo>
                  <a:pt x="3032125" y="3232149"/>
                </a:lnTo>
                <a:lnTo>
                  <a:pt x="3025775" y="3257549"/>
                </a:lnTo>
                <a:lnTo>
                  <a:pt x="3013075" y="3279774"/>
                </a:lnTo>
                <a:lnTo>
                  <a:pt x="2997200" y="3301999"/>
                </a:lnTo>
                <a:lnTo>
                  <a:pt x="2978150" y="3317874"/>
                </a:lnTo>
                <a:lnTo>
                  <a:pt x="2955925" y="3333749"/>
                </a:lnTo>
                <a:lnTo>
                  <a:pt x="2927350" y="3349624"/>
                </a:lnTo>
                <a:lnTo>
                  <a:pt x="2898775" y="3359149"/>
                </a:lnTo>
                <a:lnTo>
                  <a:pt x="2870200" y="3371849"/>
                </a:lnTo>
                <a:lnTo>
                  <a:pt x="2803525" y="3384549"/>
                </a:lnTo>
                <a:lnTo>
                  <a:pt x="2733675" y="3394074"/>
                </a:lnTo>
                <a:lnTo>
                  <a:pt x="2657475" y="3397249"/>
                </a:lnTo>
                <a:lnTo>
                  <a:pt x="2581275" y="3397249"/>
                </a:lnTo>
                <a:lnTo>
                  <a:pt x="2517775" y="3390899"/>
                </a:lnTo>
                <a:lnTo>
                  <a:pt x="2457450" y="3384549"/>
                </a:lnTo>
                <a:lnTo>
                  <a:pt x="2406650" y="3375024"/>
                </a:lnTo>
                <a:lnTo>
                  <a:pt x="2324100" y="3349624"/>
                </a:lnTo>
                <a:lnTo>
                  <a:pt x="2257425" y="3324224"/>
                </a:lnTo>
                <a:lnTo>
                  <a:pt x="2232025" y="3314699"/>
                </a:lnTo>
                <a:lnTo>
                  <a:pt x="2212975" y="3308349"/>
                </a:lnTo>
                <a:lnTo>
                  <a:pt x="2203450" y="3311524"/>
                </a:lnTo>
                <a:lnTo>
                  <a:pt x="2193925" y="3317874"/>
                </a:lnTo>
                <a:lnTo>
                  <a:pt x="2184400" y="3330574"/>
                </a:lnTo>
                <a:lnTo>
                  <a:pt x="2174875" y="3346449"/>
                </a:lnTo>
                <a:lnTo>
                  <a:pt x="2159000" y="3390899"/>
                </a:lnTo>
                <a:lnTo>
                  <a:pt x="2146300" y="3441699"/>
                </a:lnTo>
                <a:lnTo>
                  <a:pt x="2133600" y="3495674"/>
                </a:lnTo>
                <a:lnTo>
                  <a:pt x="2130425" y="3546474"/>
                </a:lnTo>
                <a:lnTo>
                  <a:pt x="2130425" y="3568699"/>
                </a:lnTo>
                <a:lnTo>
                  <a:pt x="2130425" y="3587749"/>
                </a:lnTo>
                <a:lnTo>
                  <a:pt x="2133600" y="3600449"/>
                </a:lnTo>
                <a:lnTo>
                  <a:pt x="2139950" y="3606799"/>
                </a:lnTo>
                <a:lnTo>
                  <a:pt x="2168525" y="3622674"/>
                </a:lnTo>
                <a:lnTo>
                  <a:pt x="2203450" y="3641724"/>
                </a:lnTo>
                <a:lnTo>
                  <a:pt x="2247900" y="3657599"/>
                </a:lnTo>
                <a:lnTo>
                  <a:pt x="2301875" y="3673474"/>
                </a:lnTo>
                <a:lnTo>
                  <a:pt x="2362200" y="3689349"/>
                </a:lnTo>
                <a:lnTo>
                  <a:pt x="2432050" y="3702049"/>
                </a:lnTo>
                <a:lnTo>
                  <a:pt x="2511425" y="3711574"/>
                </a:lnTo>
                <a:lnTo>
                  <a:pt x="2597150" y="3717924"/>
                </a:lnTo>
                <a:lnTo>
                  <a:pt x="2597150" y="3829049"/>
                </a:lnTo>
                <a:lnTo>
                  <a:pt x="2597150" y="3860799"/>
                </a:lnTo>
                <a:lnTo>
                  <a:pt x="2603500" y="3886199"/>
                </a:lnTo>
                <a:lnTo>
                  <a:pt x="2609850" y="3905249"/>
                </a:lnTo>
                <a:lnTo>
                  <a:pt x="2619375" y="3921124"/>
                </a:lnTo>
                <a:lnTo>
                  <a:pt x="2632075" y="3930649"/>
                </a:lnTo>
                <a:lnTo>
                  <a:pt x="2647950" y="3936999"/>
                </a:lnTo>
                <a:lnTo>
                  <a:pt x="2670175" y="3940174"/>
                </a:lnTo>
                <a:lnTo>
                  <a:pt x="2695575" y="3940174"/>
                </a:lnTo>
                <a:lnTo>
                  <a:pt x="2879725" y="3940174"/>
                </a:lnTo>
                <a:lnTo>
                  <a:pt x="2905125" y="3940174"/>
                </a:lnTo>
                <a:lnTo>
                  <a:pt x="2924175" y="3936999"/>
                </a:lnTo>
                <a:lnTo>
                  <a:pt x="2940050" y="3930649"/>
                </a:lnTo>
                <a:lnTo>
                  <a:pt x="2946400" y="3924299"/>
                </a:lnTo>
                <a:lnTo>
                  <a:pt x="2952750" y="3911599"/>
                </a:lnTo>
                <a:lnTo>
                  <a:pt x="2959100" y="3892549"/>
                </a:lnTo>
                <a:lnTo>
                  <a:pt x="2959100" y="3870324"/>
                </a:lnTo>
                <a:lnTo>
                  <a:pt x="2962275" y="3841749"/>
                </a:lnTo>
                <a:lnTo>
                  <a:pt x="2962275" y="3689349"/>
                </a:lnTo>
                <a:lnTo>
                  <a:pt x="3009900" y="3679824"/>
                </a:lnTo>
                <a:lnTo>
                  <a:pt x="3057525" y="3663949"/>
                </a:lnTo>
                <a:lnTo>
                  <a:pt x="3101975" y="3648074"/>
                </a:lnTo>
                <a:lnTo>
                  <a:pt x="3146425" y="3629024"/>
                </a:lnTo>
                <a:lnTo>
                  <a:pt x="3187700" y="3609974"/>
                </a:lnTo>
                <a:lnTo>
                  <a:pt x="3225800" y="3584574"/>
                </a:lnTo>
                <a:lnTo>
                  <a:pt x="3260725" y="3555999"/>
                </a:lnTo>
                <a:lnTo>
                  <a:pt x="3295650" y="3527424"/>
                </a:lnTo>
                <a:lnTo>
                  <a:pt x="3324225" y="3492499"/>
                </a:lnTo>
                <a:lnTo>
                  <a:pt x="3349625" y="3454399"/>
                </a:lnTo>
                <a:lnTo>
                  <a:pt x="3371850" y="3413124"/>
                </a:lnTo>
                <a:lnTo>
                  <a:pt x="3390900" y="3371849"/>
                </a:lnTo>
                <a:lnTo>
                  <a:pt x="3406775" y="3324224"/>
                </a:lnTo>
                <a:lnTo>
                  <a:pt x="3419475" y="3270249"/>
                </a:lnTo>
                <a:lnTo>
                  <a:pt x="3425825" y="3216274"/>
                </a:lnTo>
                <a:lnTo>
                  <a:pt x="3429000" y="3155949"/>
                </a:lnTo>
                <a:lnTo>
                  <a:pt x="3425825" y="3101974"/>
                </a:lnTo>
                <a:lnTo>
                  <a:pt x="3419475" y="3051174"/>
                </a:lnTo>
                <a:lnTo>
                  <a:pt x="3406775" y="3003549"/>
                </a:lnTo>
                <a:lnTo>
                  <a:pt x="3394075" y="2955924"/>
                </a:lnTo>
                <a:lnTo>
                  <a:pt x="3371850" y="2911474"/>
                </a:lnTo>
                <a:lnTo>
                  <a:pt x="3349625" y="2870199"/>
                </a:lnTo>
                <a:lnTo>
                  <a:pt x="3317875" y="2828924"/>
                </a:lnTo>
                <a:lnTo>
                  <a:pt x="3286125" y="2790824"/>
                </a:lnTo>
                <a:lnTo>
                  <a:pt x="3248025" y="2755899"/>
                </a:lnTo>
                <a:lnTo>
                  <a:pt x="3206750" y="2720974"/>
                </a:lnTo>
                <a:lnTo>
                  <a:pt x="3162300" y="2689224"/>
                </a:lnTo>
                <a:lnTo>
                  <a:pt x="3114675" y="2657474"/>
                </a:lnTo>
                <a:lnTo>
                  <a:pt x="3063875" y="2625724"/>
                </a:lnTo>
                <a:lnTo>
                  <a:pt x="3006725" y="2597149"/>
                </a:lnTo>
                <a:lnTo>
                  <a:pt x="2946400" y="2568574"/>
                </a:lnTo>
                <a:lnTo>
                  <a:pt x="2886075" y="2539999"/>
                </a:lnTo>
                <a:lnTo>
                  <a:pt x="2806700" y="2508249"/>
                </a:lnTo>
                <a:lnTo>
                  <a:pt x="2740025" y="2476499"/>
                </a:lnTo>
                <a:lnTo>
                  <a:pt x="2682875" y="2441574"/>
                </a:lnTo>
                <a:lnTo>
                  <a:pt x="2635250" y="2409824"/>
                </a:lnTo>
                <a:lnTo>
                  <a:pt x="2616200" y="2393949"/>
                </a:lnTo>
                <a:lnTo>
                  <a:pt x="2600325" y="2378074"/>
                </a:lnTo>
                <a:lnTo>
                  <a:pt x="2587625" y="2359024"/>
                </a:lnTo>
                <a:lnTo>
                  <a:pt x="2574925" y="2339974"/>
                </a:lnTo>
                <a:lnTo>
                  <a:pt x="2565400" y="2320924"/>
                </a:lnTo>
                <a:lnTo>
                  <a:pt x="2559050" y="2298699"/>
                </a:lnTo>
                <a:lnTo>
                  <a:pt x="2555875" y="2276474"/>
                </a:lnTo>
                <a:lnTo>
                  <a:pt x="2552700" y="2251074"/>
                </a:lnTo>
                <a:lnTo>
                  <a:pt x="2555875" y="2228849"/>
                </a:lnTo>
                <a:lnTo>
                  <a:pt x="2559050" y="2206624"/>
                </a:lnTo>
                <a:lnTo>
                  <a:pt x="2562225" y="2184399"/>
                </a:lnTo>
                <a:lnTo>
                  <a:pt x="2571750" y="2162174"/>
                </a:lnTo>
                <a:lnTo>
                  <a:pt x="2581275" y="2143124"/>
                </a:lnTo>
                <a:lnTo>
                  <a:pt x="2593975" y="2124074"/>
                </a:lnTo>
                <a:lnTo>
                  <a:pt x="2609850" y="2108199"/>
                </a:lnTo>
                <a:lnTo>
                  <a:pt x="2625725" y="2092324"/>
                </a:lnTo>
                <a:lnTo>
                  <a:pt x="2644775" y="2079624"/>
                </a:lnTo>
                <a:lnTo>
                  <a:pt x="2667000" y="2066924"/>
                </a:lnTo>
                <a:lnTo>
                  <a:pt x="2695575" y="2057399"/>
                </a:lnTo>
                <a:lnTo>
                  <a:pt x="2724150" y="2047874"/>
                </a:lnTo>
                <a:lnTo>
                  <a:pt x="2759075" y="2041524"/>
                </a:lnTo>
                <a:lnTo>
                  <a:pt x="2797175" y="2038349"/>
                </a:lnTo>
                <a:lnTo>
                  <a:pt x="2838450" y="2035174"/>
                </a:lnTo>
                <a:lnTo>
                  <a:pt x="2886075" y="2035174"/>
                </a:lnTo>
                <a:lnTo>
                  <a:pt x="2933700" y="2035174"/>
                </a:lnTo>
                <a:lnTo>
                  <a:pt x="2981325" y="2038349"/>
                </a:lnTo>
                <a:lnTo>
                  <a:pt x="3032125" y="2044699"/>
                </a:lnTo>
                <a:lnTo>
                  <a:pt x="3079750" y="2054224"/>
                </a:lnTo>
                <a:lnTo>
                  <a:pt x="3165475" y="2073274"/>
                </a:lnTo>
                <a:lnTo>
                  <a:pt x="3225800" y="2089149"/>
                </a:lnTo>
                <a:lnTo>
                  <a:pt x="3238500" y="2089149"/>
                </a:lnTo>
                <a:lnTo>
                  <a:pt x="3251200" y="2082799"/>
                </a:lnTo>
                <a:lnTo>
                  <a:pt x="3260725" y="2073274"/>
                </a:lnTo>
                <a:lnTo>
                  <a:pt x="3273425" y="2054224"/>
                </a:lnTo>
                <a:lnTo>
                  <a:pt x="3295650" y="2006599"/>
                </a:lnTo>
                <a:lnTo>
                  <a:pt x="3311525" y="1958974"/>
                </a:lnTo>
                <a:lnTo>
                  <a:pt x="3321050" y="1904999"/>
                </a:lnTo>
                <a:lnTo>
                  <a:pt x="3324225" y="1857374"/>
                </a:lnTo>
                <a:lnTo>
                  <a:pt x="3324225" y="1835149"/>
                </a:lnTo>
                <a:lnTo>
                  <a:pt x="3317875" y="1819274"/>
                </a:lnTo>
                <a:lnTo>
                  <a:pt x="3311525" y="1806574"/>
                </a:lnTo>
                <a:lnTo>
                  <a:pt x="3298825" y="1797049"/>
                </a:lnTo>
                <a:lnTo>
                  <a:pt x="3254375" y="1784349"/>
                </a:lnTo>
                <a:lnTo>
                  <a:pt x="3197225" y="1768474"/>
                </a:lnTo>
                <a:lnTo>
                  <a:pt x="3159125" y="1762124"/>
                </a:lnTo>
                <a:lnTo>
                  <a:pt x="3117850" y="1755774"/>
                </a:lnTo>
                <a:lnTo>
                  <a:pt x="3019425" y="1746249"/>
                </a:lnTo>
                <a:lnTo>
                  <a:pt x="3019425" y="1609724"/>
                </a:lnTo>
                <a:lnTo>
                  <a:pt x="3019425" y="1555749"/>
                </a:lnTo>
                <a:lnTo>
                  <a:pt x="3016250" y="1533524"/>
                </a:lnTo>
                <a:lnTo>
                  <a:pt x="3009900" y="1520824"/>
                </a:lnTo>
                <a:lnTo>
                  <a:pt x="3003550" y="1511299"/>
                </a:lnTo>
                <a:lnTo>
                  <a:pt x="2990850" y="1501774"/>
                </a:lnTo>
                <a:lnTo>
                  <a:pt x="2968625" y="1498599"/>
                </a:lnTo>
                <a:lnTo>
                  <a:pt x="2943225" y="1498599"/>
                </a:lnTo>
                <a:lnTo>
                  <a:pt x="2762250" y="1498599"/>
                </a:lnTo>
                <a:close/>
                <a:moveTo>
                  <a:pt x="2077933" y="438148"/>
                </a:moveTo>
                <a:cubicBezTo>
                  <a:pt x="2061771" y="438148"/>
                  <a:pt x="2048669" y="451250"/>
                  <a:pt x="2048669" y="467412"/>
                </a:cubicBezTo>
                <a:lnTo>
                  <a:pt x="2048669" y="769928"/>
                </a:lnTo>
                <a:lnTo>
                  <a:pt x="2075397" y="778225"/>
                </a:lnTo>
                <a:cubicBezTo>
                  <a:pt x="2119967" y="797076"/>
                  <a:pt x="2155673" y="832782"/>
                  <a:pt x="2174524" y="877352"/>
                </a:cubicBezTo>
                <a:lnTo>
                  <a:pt x="2184888" y="928686"/>
                </a:lnTo>
                <a:lnTo>
                  <a:pt x="3371361" y="928686"/>
                </a:lnTo>
                <a:lnTo>
                  <a:pt x="3381725" y="877352"/>
                </a:lnTo>
                <a:cubicBezTo>
                  <a:pt x="3400577" y="832782"/>
                  <a:pt x="3436283" y="797076"/>
                  <a:pt x="3480853" y="778224"/>
                </a:cubicBezTo>
                <a:lnTo>
                  <a:pt x="3507582" y="769927"/>
                </a:lnTo>
                <a:lnTo>
                  <a:pt x="3507582" y="467412"/>
                </a:lnTo>
                <a:cubicBezTo>
                  <a:pt x="3507582" y="451250"/>
                  <a:pt x="3494480" y="438148"/>
                  <a:pt x="3478318" y="438148"/>
                </a:cubicBezTo>
                <a:close/>
                <a:moveTo>
                  <a:pt x="2060754" y="0"/>
                </a:moveTo>
                <a:lnTo>
                  <a:pt x="3495494" y="0"/>
                </a:lnTo>
                <a:cubicBezTo>
                  <a:pt x="3746344" y="0"/>
                  <a:pt x="3949699" y="203354"/>
                  <a:pt x="3949699" y="454204"/>
                </a:cubicBezTo>
                <a:lnTo>
                  <a:pt x="3949699" y="772638"/>
                </a:lnTo>
                <a:lnTo>
                  <a:pt x="3967697" y="778224"/>
                </a:lnTo>
                <a:cubicBezTo>
                  <a:pt x="4012267" y="797076"/>
                  <a:pt x="4047973" y="832782"/>
                  <a:pt x="4066824" y="877352"/>
                </a:cubicBezTo>
                <a:lnTo>
                  <a:pt x="4077188" y="928686"/>
                </a:lnTo>
                <a:lnTo>
                  <a:pt x="5316011" y="928686"/>
                </a:lnTo>
                <a:cubicBezTo>
                  <a:pt x="5450445" y="928686"/>
                  <a:pt x="5559425" y="1037666"/>
                  <a:pt x="5559425" y="1172100"/>
                </a:cubicBezTo>
                <a:lnTo>
                  <a:pt x="5559425" y="4355572"/>
                </a:lnTo>
                <a:cubicBezTo>
                  <a:pt x="5559425" y="4490006"/>
                  <a:pt x="5450445" y="4598986"/>
                  <a:pt x="5316011" y="4598986"/>
                </a:cubicBezTo>
                <a:lnTo>
                  <a:pt x="4950129" y="4598986"/>
                </a:lnTo>
                <a:lnTo>
                  <a:pt x="4924434" y="4637096"/>
                </a:lnTo>
                <a:cubicBezTo>
                  <a:pt x="4899919" y="4661611"/>
                  <a:pt x="4866052" y="4676774"/>
                  <a:pt x="4828643" y="4676774"/>
                </a:cubicBezTo>
                <a:lnTo>
                  <a:pt x="4572531" y="4676774"/>
                </a:lnTo>
                <a:cubicBezTo>
                  <a:pt x="4535123" y="4676774"/>
                  <a:pt x="4501256" y="4661611"/>
                  <a:pt x="4476740" y="4637096"/>
                </a:cubicBezTo>
                <a:lnTo>
                  <a:pt x="4451046" y="4598986"/>
                </a:lnTo>
                <a:lnTo>
                  <a:pt x="1063928" y="4598986"/>
                </a:lnTo>
                <a:lnTo>
                  <a:pt x="1038234" y="4637096"/>
                </a:lnTo>
                <a:cubicBezTo>
                  <a:pt x="1013719" y="4661611"/>
                  <a:pt x="979851" y="4676774"/>
                  <a:pt x="942443" y="4676774"/>
                </a:cubicBezTo>
                <a:lnTo>
                  <a:pt x="686331" y="4676774"/>
                </a:lnTo>
                <a:cubicBezTo>
                  <a:pt x="648922" y="4676774"/>
                  <a:pt x="615055" y="4661611"/>
                  <a:pt x="590540" y="4637096"/>
                </a:cubicBezTo>
                <a:lnTo>
                  <a:pt x="564846" y="4598986"/>
                </a:lnTo>
                <a:lnTo>
                  <a:pt x="243414" y="4598986"/>
                </a:lnTo>
                <a:cubicBezTo>
                  <a:pt x="108980" y="4598986"/>
                  <a:pt x="0" y="4490006"/>
                  <a:pt x="0" y="4355572"/>
                </a:cubicBezTo>
                <a:lnTo>
                  <a:pt x="0" y="1172100"/>
                </a:lnTo>
                <a:cubicBezTo>
                  <a:pt x="0" y="1037666"/>
                  <a:pt x="108980" y="928686"/>
                  <a:pt x="243414" y="928686"/>
                </a:cubicBezTo>
                <a:lnTo>
                  <a:pt x="1479061" y="928686"/>
                </a:lnTo>
                <a:lnTo>
                  <a:pt x="1489425" y="877352"/>
                </a:lnTo>
                <a:cubicBezTo>
                  <a:pt x="1508276" y="832782"/>
                  <a:pt x="1543982" y="797076"/>
                  <a:pt x="1588552" y="778225"/>
                </a:cubicBezTo>
                <a:lnTo>
                  <a:pt x="1606549" y="772638"/>
                </a:lnTo>
                <a:lnTo>
                  <a:pt x="1606549" y="454204"/>
                </a:lnTo>
                <a:cubicBezTo>
                  <a:pt x="1606549" y="203354"/>
                  <a:pt x="1809904" y="0"/>
                  <a:pt x="206075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7" name="文本框 16"/>
          <p:cNvSpPr txBox="1"/>
          <p:nvPr/>
        </p:nvSpPr>
        <p:spPr>
          <a:xfrm>
            <a:off x="3945356" y="3167390"/>
            <a:ext cx="1753507" cy="523220"/>
          </a:xfrm>
          <a:prstGeom prst="rect">
            <a:avLst/>
          </a:prstGeom>
          <a:noFill/>
        </p:spPr>
        <p:txBody>
          <a:bodyPr wrap="square" rtlCol="0">
            <a:spAutoFit/>
          </a:bodyPr>
          <a:lstStyle/>
          <a:p>
            <a:pPr algn="ctr"/>
            <a:r>
              <a:rPr lang="en-US" altLang="zh-CN" sz="2800" dirty="0">
                <a:solidFill>
                  <a:schemeClr val="bg1"/>
                </a:solidFill>
                <a:latin typeface="Helvetica" panose="020B0604020202030204" pitchFamily="34" charset="0"/>
              </a:rPr>
              <a:t>21</a:t>
            </a:r>
            <a:r>
              <a:rPr lang="zh-CN" altLang="en-US" sz="2800" dirty="0">
                <a:solidFill>
                  <a:schemeClr val="bg1"/>
                </a:solidFill>
                <a:latin typeface="Helvetica" panose="020B0604020202030204" pitchFamily="34" charset="0"/>
              </a:rPr>
              <a:t>，</a:t>
            </a:r>
            <a:r>
              <a:rPr lang="en-US" altLang="zh-CN" sz="2800" dirty="0">
                <a:solidFill>
                  <a:schemeClr val="bg1"/>
                </a:solidFill>
                <a:latin typeface="Helvetica" panose="020B0604020202030204" pitchFamily="34" charset="0"/>
              </a:rPr>
              <a:t>1546</a:t>
            </a:r>
            <a:endParaRPr lang="zh-CN" altLang="en-US" sz="2800" dirty="0">
              <a:solidFill>
                <a:schemeClr val="bg1"/>
              </a:solidFill>
              <a:latin typeface="Helvetica" panose="020B0604020202030204" pitchFamily="34" charset="0"/>
            </a:endParaRPr>
          </a:p>
        </p:txBody>
      </p:sp>
      <p:sp>
        <p:nvSpPr>
          <p:cNvPr id="18" name="文本框 17"/>
          <p:cNvSpPr txBox="1"/>
          <p:nvPr/>
        </p:nvSpPr>
        <p:spPr>
          <a:xfrm>
            <a:off x="6573346" y="3167390"/>
            <a:ext cx="1753507" cy="523220"/>
          </a:xfrm>
          <a:prstGeom prst="rect">
            <a:avLst/>
          </a:prstGeom>
          <a:noFill/>
        </p:spPr>
        <p:txBody>
          <a:bodyPr wrap="square" rtlCol="0">
            <a:spAutoFit/>
          </a:bodyPr>
          <a:lstStyle/>
          <a:p>
            <a:pPr algn="ctr"/>
            <a:r>
              <a:rPr lang="en-US" altLang="zh-CN" sz="2800" dirty="0">
                <a:solidFill>
                  <a:schemeClr val="bg1"/>
                </a:solidFill>
                <a:latin typeface="Helvetica" panose="020B0604020202030204" pitchFamily="34" charset="0"/>
              </a:rPr>
              <a:t>14</a:t>
            </a:r>
            <a:r>
              <a:rPr lang="zh-CN" altLang="en-US" sz="2800" dirty="0">
                <a:solidFill>
                  <a:schemeClr val="bg1"/>
                </a:solidFill>
                <a:latin typeface="Helvetica" panose="020B0604020202030204" pitchFamily="34" charset="0"/>
              </a:rPr>
              <a:t>，</a:t>
            </a:r>
            <a:r>
              <a:rPr lang="en-US" altLang="zh-CN" sz="2800" dirty="0">
                <a:solidFill>
                  <a:schemeClr val="bg1"/>
                </a:solidFill>
                <a:latin typeface="Helvetica" panose="020B0604020202030204" pitchFamily="34" charset="0"/>
              </a:rPr>
              <a:t>5471</a:t>
            </a:r>
            <a:endParaRPr lang="zh-CN" altLang="en-US" sz="2800" dirty="0">
              <a:solidFill>
                <a:schemeClr val="bg1"/>
              </a:solidFill>
              <a:latin typeface="Helvetica" panose="020B0604020202030204" pitchFamily="34" charset="0"/>
            </a:endParaRPr>
          </a:p>
        </p:txBody>
      </p:sp>
      <p:sp>
        <p:nvSpPr>
          <p:cNvPr id="19" name="文本框 18"/>
          <p:cNvSpPr txBox="1"/>
          <p:nvPr/>
        </p:nvSpPr>
        <p:spPr>
          <a:xfrm>
            <a:off x="9069039" y="3167390"/>
            <a:ext cx="1753507" cy="523220"/>
          </a:xfrm>
          <a:prstGeom prst="rect">
            <a:avLst/>
          </a:prstGeom>
          <a:noFill/>
        </p:spPr>
        <p:txBody>
          <a:bodyPr wrap="square" rtlCol="0">
            <a:spAutoFit/>
          </a:bodyPr>
          <a:lstStyle/>
          <a:p>
            <a:pPr algn="ctr"/>
            <a:r>
              <a:rPr lang="en-US" altLang="zh-CN" sz="2800" dirty="0">
                <a:solidFill>
                  <a:schemeClr val="bg1"/>
                </a:solidFill>
                <a:latin typeface="Helvetica" panose="020B0604020202030204" pitchFamily="34" charset="0"/>
              </a:rPr>
              <a:t>30</a:t>
            </a:r>
            <a:r>
              <a:rPr lang="zh-CN" altLang="en-US" sz="2800" dirty="0">
                <a:solidFill>
                  <a:schemeClr val="bg1"/>
                </a:solidFill>
                <a:latin typeface="Helvetica" panose="020B0604020202030204" pitchFamily="34" charset="0"/>
              </a:rPr>
              <a:t>，</a:t>
            </a:r>
            <a:r>
              <a:rPr lang="en-US" altLang="zh-CN" sz="2800" dirty="0">
                <a:solidFill>
                  <a:schemeClr val="bg1"/>
                </a:solidFill>
                <a:latin typeface="Helvetica" panose="020B0604020202030204" pitchFamily="34" charset="0"/>
              </a:rPr>
              <a:t>5214</a:t>
            </a:r>
            <a:endParaRPr lang="zh-CN" altLang="en-US" sz="2800" dirty="0">
              <a:solidFill>
                <a:schemeClr val="bg1"/>
              </a:solidFill>
              <a:latin typeface="Helvetica" panose="020B0604020202030204" pitchFamily="34" charset="0"/>
            </a:endParaRPr>
          </a:p>
        </p:txBody>
      </p:sp>
      <p:sp>
        <p:nvSpPr>
          <p:cNvPr id="21" name="文本框 20"/>
          <p:cNvSpPr txBox="1"/>
          <p:nvPr/>
        </p:nvSpPr>
        <p:spPr>
          <a:xfrm>
            <a:off x="1036283" y="4054246"/>
            <a:ext cx="2419848" cy="646331"/>
          </a:xfrm>
          <a:prstGeom prst="rect">
            <a:avLst/>
          </a:prstGeom>
          <a:noFill/>
        </p:spPr>
        <p:txBody>
          <a:bodyPr wrap="square" rtlCol="0">
            <a:spAutoFit/>
          </a:bodyPr>
          <a:lstStyle/>
          <a:p>
            <a:pPr algn="ctr"/>
            <a:r>
              <a:rPr lang="en-US" altLang="zh-CN" sz="1200" dirty="0">
                <a:solidFill>
                  <a:schemeClr val="bg1"/>
                </a:solidFill>
                <a:latin typeface="Helvetica" panose="020B0604020202030204" pitchFamily="34" charset="0"/>
              </a:rPr>
              <a:t>Add the text to describe this people introduce him to us write the word as you like</a:t>
            </a:r>
            <a:endParaRPr lang="zh-CN" altLang="en-US" sz="1200" dirty="0">
              <a:solidFill>
                <a:schemeClr val="bg1"/>
              </a:solidFill>
              <a:latin typeface="Helvetica" panose="020B0604020202030204" pitchFamily="34" charset="0"/>
            </a:endParaRPr>
          </a:p>
        </p:txBody>
      </p:sp>
      <p:sp>
        <p:nvSpPr>
          <p:cNvPr id="22" name="文本框 21"/>
          <p:cNvSpPr txBox="1"/>
          <p:nvPr/>
        </p:nvSpPr>
        <p:spPr>
          <a:xfrm>
            <a:off x="3612185" y="4054246"/>
            <a:ext cx="2419848" cy="646331"/>
          </a:xfrm>
          <a:prstGeom prst="rect">
            <a:avLst/>
          </a:prstGeom>
          <a:noFill/>
        </p:spPr>
        <p:txBody>
          <a:bodyPr wrap="square" rtlCol="0">
            <a:spAutoFit/>
          </a:bodyPr>
          <a:lstStyle/>
          <a:p>
            <a:pPr algn="ctr"/>
            <a:r>
              <a:rPr lang="en-US" altLang="zh-CN" sz="1200" dirty="0">
                <a:solidFill>
                  <a:schemeClr val="bg1"/>
                </a:solidFill>
                <a:latin typeface="Helvetica" panose="020B0604020202030204" pitchFamily="34" charset="0"/>
              </a:rPr>
              <a:t>Add the text to describe this people introduce him to us write the word as you like</a:t>
            </a:r>
            <a:endParaRPr lang="zh-CN" altLang="en-US" sz="1200" dirty="0">
              <a:solidFill>
                <a:schemeClr val="bg1"/>
              </a:solidFill>
              <a:latin typeface="Helvetica" panose="020B0604020202030204" pitchFamily="34" charset="0"/>
            </a:endParaRPr>
          </a:p>
        </p:txBody>
      </p:sp>
      <p:sp>
        <p:nvSpPr>
          <p:cNvPr id="23" name="文本框 22"/>
          <p:cNvSpPr txBox="1"/>
          <p:nvPr/>
        </p:nvSpPr>
        <p:spPr>
          <a:xfrm>
            <a:off x="6240175" y="4054246"/>
            <a:ext cx="2419848" cy="646331"/>
          </a:xfrm>
          <a:prstGeom prst="rect">
            <a:avLst/>
          </a:prstGeom>
          <a:noFill/>
        </p:spPr>
        <p:txBody>
          <a:bodyPr wrap="square" rtlCol="0">
            <a:spAutoFit/>
          </a:bodyPr>
          <a:lstStyle/>
          <a:p>
            <a:pPr algn="ctr"/>
            <a:r>
              <a:rPr lang="en-US" altLang="zh-CN" sz="1200" dirty="0">
                <a:solidFill>
                  <a:schemeClr val="bg1"/>
                </a:solidFill>
                <a:latin typeface="Helvetica" panose="020B0604020202030204" pitchFamily="34" charset="0"/>
              </a:rPr>
              <a:t>Add the text to describe this people introduce him to us write the word as you like</a:t>
            </a:r>
            <a:endParaRPr lang="zh-CN" altLang="en-US" sz="1200" dirty="0">
              <a:solidFill>
                <a:schemeClr val="bg1"/>
              </a:solidFill>
              <a:latin typeface="Helvetica" panose="020B0604020202030204" pitchFamily="34" charset="0"/>
            </a:endParaRPr>
          </a:p>
        </p:txBody>
      </p:sp>
      <p:sp>
        <p:nvSpPr>
          <p:cNvPr id="24" name="文本框 23"/>
          <p:cNvSpPr txBox="1"/>
          <p:nvPr/>
        </p:nvSpPr>
        <p:spPr>
          <a:xfrm>
            <a:off x="8735868" y="4054246"/>
            <a:ext cx="2419848" cy="646331"/>
          </a:xfrm>
          <a:prstGeom prst="rect">
            <a:avLst/>
          </a:prstGeom>
          <a:noFill/>
        </p:spPr>
        <p:txBody>
          <a:bodyPr wrap="square" rtlCol="0">
            <a:spAutoFit/>
          </a:bodyPr>
          <a:lstStyle/>
          <a:p>
            <a:pPr algn="ctr"/>
            <a:r>
              <a:rPr lang="en-US" altLang="zh-CN" sz="1200" dirty="0">
                <a:solidFill>
                  <a:schemeClr val="bg1"/>
                </a:solidFill>
                <a:latin typeface="Helvetica" panose="020B0604020202030204" pitchFamily="34" charset="0"/>
              </a:rPr>
              <a:t>Add the text to describe this people introduce him to us write the word as you like</a:t>
            </a:r>
            <a:endParaRPr lang="zh-CN" altLang="en-US" sz="1200" dirty="0">
              <a:solidFill>
                <a:schemeClr val="bg1"/>
              </a:solidFill>
              <a:latin typeface="Helvetica" panose="020B0604020202030204" pitchFamily="34" charset="0"/>
            </a:endParaRPr>
          </a:p>
        </p:txBody>
      </p:sp>
    </p:spTree>
    <p:extLst>
      <p:ext uri="{BB962C8B-B14F-4D97-AF65-F5344CB8AC3E}">
        <p14:creationId xmlns:p14="http://schemas.microsoft.com/office/powerpoint/2010/main" val="293799329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37315" y="580571"/>
            <a:ext cx="2917371" cy="584775"/>
          </a:xfrm>
          <a:prstGeom prst="rect">
            <a:avLst/>
          </a:prstGeom>
          <a:noFill/>
        </p:spPr>
        <p:txBody>
          <a:bodyPr wrap="square" rtlCol="0">
            <a:spAutoFit/>
          </a:bodyPr>
          <a:lstStyle/>
          <a:p>
            <a:r>
              <a:rPr lang="en-US" altLang="zh-CN" sz="3200" dirty="0">
                <a:solidFill>
                  <a:schemeClr val="bg2">
                    <a:lumMod val="25000"/>
                  </a:schemeClr>
                </a:solidFill>
                <a:latin typeface="Helvetica" panose="020B0604020202030204" pitchFamily="34" charset="0"/>
              </a:rPr>
              <a:t>WHAT WE DO</a:t>
            </a:r>
            <a:endParaRPr lang="zh-CN" altLang="en-US" sz="3200" dirty="0">
              <a:solidFill>
                <a:schemeClr val="bg2">
                  <a:lumMod val="25000"/>
                </a:schemeClr>
              </a:solidFill>
              <a:latin typeface="Helvetica" panose="020B0604020202030204" pitchFamily="34" charset="0"/>
            </a:endParaRPr>
          </a:p>
        </p:txBody>
      </p:sp>
      <p:cxnSp>
        <p:nvCxnSpPr>
          <p:cNvPr id="5" name="直接连接符 4"/>
          <p:cNvCxnSpPr/>
          <p:nvPr/>
        </p:nvCxnSpPr>
        <p:spPr>
          <a:xfrm>
            <a:off x="5634038" y="1319213"/>
            <a:ext cx="628650" cy="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6" name="KSO_Shape"/>
          <p:cNvSpPr/>
          <p:nvPr/>
        </p:nvSpPr>
        <p:spPr>
          <a:xfrm>
            <a:off x="2719614" y="2073727"/>
            <a:ext cx="589643" cy="465818"/>
          </a:xfrm>
          <a:custGeom>
            <a:avLst/>
            <a:gdLst/>
            <a:ahLst/>
            <a:cxnLst/>
            <a:rect l="l" t="t" r="r" b="b"/>
            <a:pathLst>
              <a:path w="936104" h="739561">
                <a:moveTo>
                  <a:pt x="282640" y="667561"/>
                </a:moveTo>
                <a:lnTo>
                  <a:pt x="653465" y="667561"/>
                </a:lnTo>
                <a:lnTo>
                  <a:pt x="684077" y="739561"/>
                </a:lnTo>
                <a:lnTo>
                  <a:pt x="252028" y="739561"/>
                </a:lnTo>
                <a:close/>
                <a:moveTo>
                  <a:pt x="54052" y="52175"/>
                </a:moveTo>
                <a:lnTo>
                  <a:pt x="54052" y="520175"/>
                </a:lnTo>
                <a:lnTo>
                  <a:pt x="882052" y="520175"/>
                </a:lnTo>
                <a:lnTo>
                  <a:pt x="882052" y="52175"/>
                </a:lnTo>
                <a:close/>
                <a:moveTo>
                  <a:pt x="0" y="0"/>
                </a:moveTo>
                <a:lnTo>
                  <a:pt x="936104" y="0"/>
                </a:lnTo>
                <a:lnTo>
                  <a:pt x="936104" y="648000"/>
                </a:lnTo>
                <a:lnTo>
                  <a:pt x="0" y="648000"/>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chemeClr val="tx1"/>
              </a:solidFill>
            </a:endParaRPr>
          </a:p>
        </p:txBody>
      </p:sp>
      <p:sp>
        <p:nvSpPr>
          <p:cNvPr id="7" name="文本框 6"/>
          <p:cNvSpPr txBox="1"/>
          <p:nvPr/>
        </p:nvSpPr>
        <p:spPr>
          <a:xfrm>
            <a:off x="2165349" y="2683329"/>
            <a:ext cx="1698172" cy="307777"/>
          </a:xfrm>
          <a:prstGeom prst="rect">
            <a:avLst/>
          </a:prstGeom>
          <a:noFill/>
        </p:spPr>
        <p:txBody>
          <a:bodyPr wrap="square" rtlCol="0">
            <a:spAutoFit/>
          </a:bodyPr>
          <a:lstStyle/>
          <a:p>
            <a:pPr algn="ctr"/>
            <a:r>
              <a:rPr lang="en-US" altLang="zh-CN" sz="1400" dirty="0">
                <a:latin typeface="Helvetica" panose="020B0604020202030204" pitchFamily="34" charset="0"/>
              </a:rPr>
              <a:t>WEB DESIGN</a:t>
            </a:r>
            <a:endParaRPr lang="zh-CN" altLang="en-US" sz="1400" dirty="0">
              <a:latin typeface="Helvetica" panose="020B0604020202030204" pitchFamily="34" charset="0"/>
            </a:endParaRPr>
          </a:p>
        </p:txBody>
      </p:sp>
      <p:sp>
        <p:nvSpPr>
          <p:cNvPr id="8" name="KSO_Shape"/>
          <p:cNvSpPr>
            <a:spLocks/>
          </p:cNvSpPr>
          <p:nvPr/>
        </p:nvSpPr>
        <p:spPr bwMode="auto">
          <a:xfrm>
            <a:off x="5804381" y="2036669"/>
            <a:ext cx="287964" cy="539933"/>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noFill/>
          <a:ln w="12700">
            <a:solidFill>
              <a:schemeClr val="tx1"/>
            </a:solid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sp>
        <p:nvSpPr>
          <p:cNvPr id="9" name="文本框 8"/>
          <p:cNvSpPr txBox="1"/>
          <p:nvPr/>
        </p:nvSpPr>
        <p:spPr>
          <a:xfrm>
            <a:off x="5099277" y="2683329"/>
            <a:ext cx="1698172" cy="307777"/>
          </a:xfrm>
          <a:prstGeom prst="rect">
            <a:avLst/>
          </a:prstGeom>
          <a:noFill/>
        </p:spPr>
        <p:txBody>
          <a:bodyPr wrap="square" rtlCol="0">
            <a:spAutoFit/>
          </a:bodyPr>
          <a:lstStyle/>
          <a:p>
            <a:pPr algn="ctr"/>
            <a:r>
              <a:rPr lang="en-US" altLang="zh-CN" sz="1400" dirty="0">
                <a:latin typeface="Helvetica" panose="020B0604020202030204" pitchFamily="34" charset="0"/>
              </a:rPr>
              <a:t>UI DESIGN</a:t>
            </a:r>
            <a:endParaRPr lang="zh-CN" altLang="en-US" sz="1400" dirty="0">
              <a:latin typeface="Helvetica" panose="020B0604020202030204" pitchFamily="34" charset="0"/>
            </a:endParaRPr>
          </a:p>
        </p:txBody>
      </p:sp>
      <p:sp>
        <p:nvSpPr>
          <p:cNvPr id="10" name="KSO_Shape"/>
          <p:cNvSpPr/>
          <p:nvPr/>
        </p:nvSpPr>
        <p:spPr>
          <a:xfrm>
            <a:off x="8796857" y="2073727"/>
            <a:ext cx="585063" cy="465125"/>
          </a:xfrm>
          <a:custGeom>
            <a:avLst/>
            <a:gdLst/>
            <a:ahLst/>
            <a:cxnLst/>
            <a:rect l="l" t="t" r="r" b="b"/>
            <a:pathLst>
              <a:path w="3438144" h="2732506">
                <a:moveTo>
                  <a:pt x="1719072" y="1227183"/>
                </a:moveTo>
                <a:cubicBezTo>
                  <a:pt x="1961590" y="1227183"/>
                  <a:pt x="2158189" y="1423782"/>
                  <a:pt x="2158189" y="1666300"/>
                </a:cubicBezTo>
                <a:cubicBezTo>
                  <a:pt x="2158189" y="1908818"/>
                  <a:pt x="1961590" y="2105417"/>
                  <a:pt x="1719072" y="2105417"/>
                </a:cubicBezTo>
                <a:cubicBezTo>
                  <a:pt x="1476554" y="2105417"/>
                  <a:pt x="1279955" y="1908818"/>
                  <a:pt x="1279955" y="1666300"/>
                </a:cubicBezTo>
                <a:cubicBezTo>
                  <a:pt x="1279955" y="1423782"/>
                  <a:pt x="1476554" y="1227183"/>
                  <a:pt x="1719072" y="1227183"/>
                </a:cubicBezTo>
                <a:close/>
                <a:moveTo>
                  <a:pt x="1719072" y="997872"/>
                </a:moveTo>
                <a:cubicBezTo>
                  <a:pt x="1349909" y="997872"/>
                  <a:pt x="1050644" y="1297137"/>
                  <a:pt x="1050644" y="1666300"/>
                </a:cubicBezTo>
                <a:cubicBezTo>
                  <a:pt x="1050644" y="2035463"/>
                  <a:pt x="1349909" y="2334728"/>
                  <a:pt x="1719072" y="2334728"/>
                </a:cubicBezTo>
                <a:cubicBezTo>
                  <a:pt x="2088235" y="2334728"/>
                  <a:pt x="2387500" y="2035463"/>
                  <a:pt x="2387500" y="1666300"/>
                </a:cubicBezTo>
                <a:cubicBezTo>
                  <a:pt x="2387500" y="1297137"/>
                  <a:pt x="2088235" y="997872"/>
                  <a:pt x="1719072" y="997872"/>
                </a:cubicBezTo>
                <a:close/>
                <a:moveTo>
                  <a:pt x="575044" y="803862"/>
                </a:moveTo>
                <a:cubicBezTo>
                  <a:pt x="495506" y="803862"/>
                  <a:pt x="431028" y="868340"/>
                  <a:pt x="431028" y="947878"/>
                </a:cubicBezTo>
                <a:cubicBezTo>
                  <a:pt x="431028" y="1027416"/>
                  <a:pt x="495506" y="1091894"/>
                  <a:pt x="575044" y="1091894"/>
                </a:cubicBezTo>
                <a:cubicBezTo>
                  <a:pt x="654582" y="1091894"/>
                  <a:pt x="719060" y="1027416"/>
                  <a:pt x="719060" y="947878"/>
                </a:cubicBezTo>
                <a:cubicBezTo>
                  <a:pt x="719060" y="868340"/>
                  <a:pt x="654582" y="803862"/>
                  <a:pt x="575044" y="803862"/>
                </a:cubicBezTo>
                <a:close/>
                <a:moveTo>
                  <a:pt x="1365940" y="0"/>
                </a:moveTo>
                <a:lnTo>
                  <a:pt x="1998164" y="0"/>
                </a:lnTo>
                <a:cubicBezTo>
                  <a:pt x="2213188" y="0"/>
                  <a:pt x="2387500" y="174312"/>
                  <a:pt x="2387500" y="389336"/>
                </a:cubicBezTo>
                <a:lnTo>
                  <a:pt x="2384456" y="419529"/>
                </a:lnTo>
                <a:lnTo>
                  <a:pt x="3040081" y="419529"/>
                </a:lnTo>
                <a:cubicBezTo>
                  <a:pt x="3259925" y="419529"/>
                  <a:pt x="3438144" y="597748"/>
                  <a:pt x="3438144" y="817592"/>
                </a:cubicBezTo>
                <a:lnTo>
                  <a:pt x="3438144" y="2334443"/>
                </a:lnTo>
                <a:cubicBezTo>
                  <a:pt x="3438144" y="2554287"/>
                  <a:pt x="3259925" y="2732506"/>
                  <a:pt x="3040081" y="2732506"/>
                </a:cubicBezTo>
                <a:lnTo>
                  <a:pt x="398063" y="2732506"/>
                </a:lnTo>
                <a:cubicBezTo>
                  <a:pt x="178219" y="2732506"/>
                  <a:pt x="0" y="2554287"/>
                  <a:pt x="0" y="2334443"/>
                </a:cubicBezTo>
                <a:lnTo>
                  <a:pt x="0" y="817592"/>
                </a:lnTo>
                <a:cubicBezTo>
                  <a:pt x="0" y="597748"/>
                  <a:pt x="178219" y="419529"/>
                  <a:pt x="398063" y="419529"/>
                </a:cubicBezTo>
                <a:lnTo>
                  <a:pt x="979648" y="419529"/>
                </a:lnTo>
                <a:cubicBezTo>
                  <a:pt x="976997" y="409663"/>
                  <a:pt x="976604" y="399545"/>
                  <a:pt x="976604" y="389336"/>
                </a:cubicBezTo>
                <a:cubicBezTo>
                  <a:pt x="976604" y="174312"/>
                  <a:pt x="1150916" y="0"/>
                  <a:pt x="1365940" y="0"/>
                </a:cubicBezTo>
                <a:close/>
              </a:path>
            </a:pathLst>
          </a:cu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2" name="文本框 11"/>
          <p:cNvSpPr txBox="1"/>
          <p:nvPr/>
        </p:nvSpPr>
        <p:spPr>
          <a:xfrm>
            <a:off x="8240302" y="2683329"/>
            <a:ext cx="1698172" cy="307777"/>
          </a:xfrm>
          <a:prstGeom prst="rect">
            <a:avLst/>
          </a:prstGeom>
          <a:noFill/>
        </p:spPr>
        <p:txBody>
          <a:bodyPr wrap="square" rtlCol="0">
            <a:spAutoFit/>
          </a:bodyPr>
          <a:lstStyle/>
          <a:p>
            <a:pPr algn="ctr"/>
            <a:r>
              <a:rPr lang="en-US" altLang="zh-CN" sz="1400" dirty="0">
                <a:latin typeface="Helvetica" panose="020B0604020202030204" pitchFamily="34" charset="0"/>
              </a:rPr>
              <a:t>PHOTOGRAPH</a:t>
            </a:r>
            <a:endParaRPr lang="zh-CN" altLang="en-US" sz="1400" dirty="0">
              <a:latin typeface="Helvetica" panose="020B0604020202030204" pitchFamily="34" charset="0"/>
            </a:endParaRPr>
          </a:p>
        </p:txBody>
      </p:sp>
      <p:sp>
        <p:nvSpPr>
          <p:cNvPr id="13" name="文本框 12"/>
          <p:cNvSpPr txBox="1"/>
          <p:nvPr/>
        </p:nvSpPr>
        <p:spPr>
          <a:xfrm>
            <a:off x="1804511" y="3134890"/>
            <a:ext cx="2419848" cy="646331"/>
          </a:xfrm>
          <a:prstGeom prst="rect">
            <a:avLst/>
          </a:prstGeom>
          <a:noFill/>
        </p:spPr>
        <p:txBody>
          <a:bodyPr wrap="square" rtlCol="0">
            <a:spAutoFit/>
          </a:bodyPr>
          <a:lstStyle/>
          <a:p>
            <a:pPr algn="ctr"/>
            <a:r>
              <a:rPr lang="en-US" altLang="zh-CN" sz="1200" dirty="0">
                <a:solidFill>
                  <a:schemeClr val="bg2">
                    <a:lumMod val="25000"/>
                  </a:schemeClr>
                </a:solidFill>
                <a:latin typeface="Helvetica" panose="020B0604020202030204" pitchFamily="34" charset="0"/>
              </a:rPr>
              <a:t>Add the text to describe this title introduce the Web design to us write the word as you like</a:t>
            </a:r>
            <a:endParaRPr lang="zh-CN" altLang="en-US" sz="1200" dirty="0">
              <a:solidFill>
                <a:schemeClr val="bg2">
                  <a:lumMod val="25000"/>
                </a:schemeClr>
              </a:solidFill>
              <a:latin typeface="Helvetica" panose="020B0604020202030204" pitchFamily="34" charset="0"/>
            </a:endParaRPr>
          </a:p>
        </p:txBody>
      </p:sp>
      <p:sp>
        <p:nvSpPr>
          <p:cNvPr id="14" name="文本框 13"/>
          <p:cNvSpPr txBox="1"/>
          <p:nvPr/>
        </p:nvSpPr>
        <p:spPr>
          <a:xfrm>
            <a:off x="4738439" y="3134890"/>
            <a:ext cx="2419848" cy="646331"/>
          </a:xfrm>
          <a:prstGeom prst="rect">
            <a:avLst/>
          </a:prstGeom>
          <a:noFill/>
        </p:spPr>
        <p:txBody>
          <a:bodyPr wrap="square" rtlCol="0">
            <a:spAutoFit/>
          </a:bodyPr>
          <a:lstStyle/>
          <a:p>
            <a:pPr algn="ctr"/>
            <a:r>
              <a:rPr lang="en-US" altLang="zh-CN" sz="1200" dirty="0">
                <a:solidFill>
                  <a:schemeClr val="bg2">
                    <a:lumMod val="25000"/>
                  </a:schemeClr>
                </a:solidFill>
                <a:latin typeface="Helvetica" panose="020B0604020202030204" pitchFamily="34" charset="0"/>
              </a:rPr>
              <a:t>Add the text to describe this title introduce the UI design to us write the word as you like</a:t>
            </a:r>
            <a:endParaRPr lang="zh-CN" altLang="en-US" sz="1200" dirty="0">
              <a:solidFill>
                <a:schemeClr val="bg2">
                  <a:lumMod val="25000"/>
                </a:schemeClr>
              </a:solidFill>
              <a:latin typeface="Helvetica" panose="020B0604020202030204" pitchFamily="34" charset="0"/>
            </a:endParaRPr>
          </a:p>
        </p:txBody>
      </p:sp>
      <p:sp>
        <p:nvSpPr>
          <p:cNvPr id="15" name="文本框 14"/>
          <p:cNvSpPr txBox="1"/>
          <p:nvPr/>
        </p:nvSpPr>
        <p:spPr>
          <a:xfrm>
            <a:off x="7844345" y="3134889"/>
            <a:ext cx="2490086" cy="646331"/>
          </a:xfrm>
          <a:prstGeom prst="rect">
            <a:avLst/>
          </a:prstGeom>
          <a:noFill/>
        </p:spPr>
        <p:txBody>
          <a:bodyPr wrap="square" rtlCol="0">
            <a:spAutoFit/>
          </a:bodyPr>
          <a:lstStyle/>
          <a:p>
            <a:pPr algn="ctr"/>
            <a:r>
              <a:rPr lang="en-US" altLang="zh-CN" sz="1200" dirty="0">
                <a:solidFill>
                  <a:schemeClr val="bg2">
                    <a:lumMod val="25000"/>
                  </a:schemeClr>
                </a:solidFill>
                <a:latin typeface="Helvetica" panose="020B0604020202030204" pitchFamily="34" charset="0"/>
              </a:rPr>
              <a:t>Add the text to describe this title introduce the Photograph to us write the word as you like </a:t>
            </a:r>
            <a:endParaRPr lang="zh-CN" altLang="en-US" sz="1200" dirty="0">
              <a:solidFill>
                <a:schemeClr val="bg2">
                  <a:lumMod val="25000"/>
                </a:schemeClr>
              </a:solidFill>
              <a:latin typeface="Helvetica" panose="020B0604020202030204" pitchFamily="34" charset="0"/>
            </a:endParaRPr>
          </a:p>
        </p:txBody>
      </p:sp>
      <p:sp>
        <p:nvSpPr>
          <p:cNvPr id="16" name="文本框 15"/>
          <p:cNvSpPr txBox="1"/>
          <p:nvPr/>
        </p:nvSpPr>
        <p:spPr>
          <a:xfrm>
            <a:off x="5095008" y="4957050"/>
            <a:ext cx="1698172" cy="307777"/>
          </a:xfrm>
          <a:prstGeom prst="rect">
            <a:avLst/>
          </a:prstGeom>
          <a:noFill/>
        </p:spPr>
        <p:txBody>
          <a:bodyPr wrap="square" rtlCol="0">
            <a:spAutoFit/>
          </a:bodyPr>
          <a:lstStyle/>
          <a:p>
            <a:pPr algn="ctr"/>
            <a:r>
              <a:rPr lang="en-US" altLang="zh-CN" sz="1400" dirty="0">
                <a:latin typeface="Helvetica" panose="020B0604020202030204" pitchFamily="34" charset="0"/>
              </a:rPr>
              <a:t>MUSIC</a:t>
            </a:r>
            <a:endParaRPr lang="zh-CN" altLang="en-US" sz="1400" dirty="0">
              <a:latin typeface="Helvetica" panose="020B0604020202030204" pitchFamily="34" charset="0"/>
            </a:endParaRPr>
          </a:p>
        </p:txBody>
      </p:sp>
      <p:sp>
        <p:nvSpPr>
          <p:cNvPr id="17" name="文本框 16"/>
          <p:cNvSpPr txBox="1"/>
          <p:nvPr/>
        </p:nvSpPr>
        <p:spPr>
          <a:xfrm>
            <a:off x="4699051" y="5408610"/>
            <a:ext cx="2490086" cy="646331"/>
          </a:xfrm>
          <a:prstGeom prst="rect">
            <a:avLst/>
          </a:prstGeom>
          <a:noFill/>
        </p:spPr>
        <p:txBody>
          <a:bodyPr wrap="square" rtlCol="0">
            <a:spAutoFit/>
          </a:bodyPr>
          <a:lstStyle/>
          <a:p>
            <a:pPr algn="ctr"/>
            <a:r>
              <a:rPr lang="en-US" altLang="zh-CN" sz="1200" dirty="0">
                <a:solidFill>
                  <a:schemeClr val="bg2">
                    <a:lumMod val="25000"/>
                  </a:schemeClr>
                </a:solidFill>
                <a:latin typeface="Helvetica" panose="020B0604020202030204" pitchFamily="34" charset="0"/>
              </a:rPr>
              <a:t>Add the text to describe this title introduce the Photograph to us write the word as you like </a:t>
            </a:r>
            <a:endParaRPr lang="zh-CN" altLang="en-US" sz="1200" dirty="0">
              <a:solidFill>
                <a:schemeClr val="bg2">
                  <a:lumMod val="25000"/>
                </a:schemeClr>
              </a:solidFill>
              <a:latin typeface="Helvetica" panose="020B0604020202030204" pitchFamily="34" charset="0"/>
            </a:endParaRPr>
          </a:p>
        </p:txBody>
      </p:sp>
      <p:sp>
        <p:nvSpPr>
          <p:cNvPr id="18" name="KSO_Shape"/>
          <p:cNvSpPr>
            <a:spLocks/>
          </p:cNvSpPr>
          <p:nvPr/>
        </p:nvSpPr>
        <p:spPr bwMode="auto">
          <a:xfrm>
            <a:off x="5602606" y="4474056"/>
            <a:ext cx="682976" cy="339211"/>
          </a:xfrm>
          <a:custGeom>
            <a:avLst/>
            <a:gdLst>
              <a:gd name="T0" fmla="*/ 2147483646 w 5722"/>
              <a:gd name="T1" fmla="*/ 2147483646 h 2844"/>
              <a:gd name="T2" fmla="*/ 2147483646 w 5722"/>
              <a:gd name="T3" fmla="*/ 2147483646 h 2844"/>
              <a:gd name="T4" fmla="*/ 2147483646 w 5722"/>
              <a:gd name="T5" fmla="*/ 2147483646 h 2844"/>
              <a:gd name="T6" fmla="*/ 2147483646 w 5722"/>
              <a:gd name="T7" fmla="*/ 2147483646 h 2844"/>
              <a:gd name="T8" fmla="*/ 2147483646 w 5722"/>
              <a:gd name="T9" fmla="*/ 2147483646 h 2844"/>
              <a:gd name="T10" fmla="*/ 2147483646 w 5722"/>
              <a:gd name="T11" fmla="*/ 2147483646 h 2844"/>
              <a:gd name="T12" fmla="*/ 2147483646 w 5722"/>
              <a:gd name="T13" fmla="*/ 2147483646 h 2844"/>
              <a:gd name="T14" fmla="*/ 2147483646 w 5722"/>
              <a:gd name="T15" fmla="*/ 2147483646 h 2844"/>
              <a:gd name="T16" fmla="*/ 2147483646 w 5722"/>
              <a:gd name="T17" fmla="*/ 2147483646 h 2844"/>
              <a:gd name="T18" fmla="*/ 2147483646 w 5722"/>
              <a:gd name="T19" fmla="*/ 2147483646 h 2844"/>
              <a:gd name="T20" fmla="*/ 2147483646 w 5722"/>
              <a:gd name="T21" fmla="*/ 2147483646 h 2844"/>
              <a:gd name="T22" fmla="*/ 2147483646 w 5722"/>
              <a:gd name="T23" fmla="*/ 2147483646 h 2844"/>
              <a:gd name="T24" fmla="*/ 2147483646 w 5722"/>
              <a:gd name="T25" fmla="*/ 2147483646 h 2844"/>
              <a:gd name="T26" fmla="*/ 2147483646 w 5722"/>
              <a:gd name="T27" fmla="*/ 2147483646 h 2844"/>
              <a:gd name="T28" fmla="*/ 221457082 w 5722"/>
              <a:gd name="T29" fmla="*/ 405634533 h 2844"/>
              <a:gd name="T30" fmla="*/ 2147483646 w 5722"/>
              <a:gd name="T31" fmla="*/ 2147483646 h 2844"/>
              <a:gd name="T32" fmla="*/ 2147483646 w 5722"/>
              <a:gd name="T33" fmla="*/ 2147483646 h 2844"/>
              <a:gd name="T34" fmla="*/ 2147483646 w 5722"/>
              <a:gd name="T35" fmla="*/ 2147483646 h 2844"/>
              <a:gd name="T36" fmla="*/ 2147483646 w 5722"/>
              <a:gd name="T37" fmla="*/ 2147483646 h 2844"/>
              <a:gd name="T38" fmla="*/ 2147483646 w 5722"/>
              <a:gd name="T39" fmla="*/ 2147483646 h 2844"/>
              <a:gd name="T40" fmla="*/ 2147483646 w 5722"/>
              <a:gd name="T41" fmla="*/ 2147483646 h 2844"/>
              <a:gd name="T42" fmla="*/ 2147483646 w 5722"/>
              <a:gd name="T43" fmla="*/ 2147483646 h 2844"/>
              <a:gd name="T44" fmla="*/ 2147483646 w 5722"/>
              <a:gd name="T45" fmla="*/ 2147483646 h 2844"/>
              <a:gd name="T46" fmla="*/ 2147483646 w 5722"/>
              <a:gd name="T47" fmla="*/ 2147483646 h 2844"/>
              <a:gd name="T48" fmla="*/ 2147483646 w 5722"/>
              <a:gd name="T49" fmla="*/ 2147483646 h 2844"/>
              <a:gd name="T50" fmla="*/ 2147483646 w 5722"/>
              <a:gd name="T51" fmla="*/ 2147483646 h 2844"/>
              <a:gd name="T52" fmla="*/ 2147483646 w 5722"/>
              <a:gd name="T53" fmla="*/ 2147483646 h 2844"/>
              <a:gd name="T54" fmla="*/ 2147483646 w 5722"/>
              <a:gd name="T55" fmla="*/ 2147483646 h 2844"/>
              <a:gd name="T56" fmla="*/ 2147483646 w 5722"/>
              <a:gd name="T57" fmla="*/ 2147483646 h 2844"/>
              <a:gd name="T58" fmla="*/ 2147483646 w 5722"/>
              <a:gd name="T59" fmla="*/ 2147483646 h 2844"/>
              <a:gd name="T60" fmla="*/ 2147483646 w 5722"/>
              <a:gd name="T61" fmla="*/ 2147483646 h 2844"/>
              <a:gd name="T62" fmla="*/ 2147483646 w 5722"/>
              <a:gd name="T63" fmla="*/ 2147483646 h 2844"/>
              <a:gd name="T64" fmla="*/ 2147483646 w 5722"/>
              <a:gd name="T65" fmla="*/ 2147483646 h 2844"/>
              <a:gd name="T66" fmla="*/ 2147483646 w 5722"/>
              <a:gd name="T67" fmla="*/ 2147483646 h 2844"/>
              <a:gd name="T68" fmla="*/ 2147483646 w 5722"/>
              <a:gd name="T69" fmla="*/ 2147483646 h 2844"/>
              <a:gd name="T70" fmla="*/ 2147483646 w 5722"/>
              <a:gd name="T71" fmla="*/ 2147483646 h 2844"/>
              <a:gd name="T72" fmla="*/ 2147483646 w 5722"/>
              <a:gd name="T73" fmla="*/ 2147483646 h 2844"/>
              <a:gd name="T74" fmla="*/ 2147483646 w 5722"/>
              <a:gd name="T75" fmla="*/ 2147483646 h 2844"/>
              <a:gd name="T76" fmla="*/ 2147483646 w 5722"/>
              <a:gd name="T77" fmla="*/ 2147483646 h 2844"/>
              <a:gd name="T78" fmla="*/ 2147483646 w 5722"/>
              <a:gd name="T79" fmla="*/ 2147483646 h 2844"/>
              <a:gd name="T80" fmla="*/ 2147483646 w 5722"/>
              <a:gd name="T81" fmla="*/ 2147483646 h 2844"/>
              <a:gd name="T82" fmla="*/ 2147483646 w 5722"/>
              <a:gd name="T83" fmla="*/ 2147483646 h 2844"/>
              <a:gd name="T84" fmla="*/ 2147483646 w 5722"/>
              <a:gd name="T85" fmla="*/ 2147483646 h 2844"/>
              <a:gd name="T86" fmla="*/ 2147483646 w 5722"/>
              <a:gd name="T87" fmla="*/ 2147483646 h 2844"/>
              <a:gd name="T88" fmla="*/ 2147483646 w 5722"/>
              <a:gd name="T89" fmla="*/ 2147483646 h 2844"/>
              <a:gd name="T90" fmla="*/ 2147483646 w 5722"/>
              <a:gd name="T91" fmla="*/ 2147483646 h 2844"/>
              <a:gd name="T92" fmla="*/ 2147483646 w 5722"/>
              <a:gd name="T93" fmla="*/ 2147483646 h 2844"/>
              <a:gd name="T94" fmla="*/ 2147483646 w 5722"/>
              <a:gd name="T95" fmla="*/ 2147483646 h 2844"/>
              <a:gd name="T96" fmla="*/ 2147483646 w 5722"/>
              <a:gd name="T97" fmla="*/ 2147483646 h 2844"/>
              <a:gd name="T98" fmla="*/ 2147483646 w 5722"/>
              <a:gd name="T99" fmla="*/ 2147483646 h 2844"/>
              <a:gd name="T100" fmla="*/ 2147483646 w 5722"/>
              <a:gd name="T101" fmla="*/ 2147483646 h 2844"/>
              <a:gd name="T102" fmla="*/ 2147483646 w 5722"/>
              <a:gd name="T103" fmla="*/ 2147483646 h 2844"/>
              <a:gd name="T104" fmla="*/ 2147483646 w 5722"/>
              <a:gd name="T105" fmla="*/ 2147483646 h 2844"/>
              <a:gd name="T106" fmla="*/ 2147483646 w 5722"/>
              <a:gd name="T107" fmla="*/ 2147483646 h 2844"/>
              <a:gd name="T108" fmla="*/ 2147483646 w 5722"/>
              <a:gd name="T109" fmla="*/ 2147483646 h 2844"/>
              <a:gd name="T110" fmla="*/ 2147483646 w 5722"/>
              <a:gd name="T111" fmla="*/ 2147483646 h 2844"/>
              <a:gd name="T112" fmla="*/ 2147483646 w 5722"/>
              <a:gd name="T113" fmla="*/ 2147483646 h 2844"/>
              <a:gd name="T114" fmla="*/ 2147483646 w 5722"/>
              <a:gd name="T115" fmla="*/ 2147483646 h 2844"/>
              <a:gd name="T116" fmla="*/ 2147483646 w 5722"/>
              <a:gd name="T117" fmla="*/ 2147483646 h 2844"/>
              <a:gd name="T118" fmla="*/ 2147483646 w 5722"/>
              <a:gd name="T119" fmla="*/ 2147483646 h 2844"/>
              <a:gd name="T120" fmla="*/ 2147483646 w 5722"/>
              <a:gd name="T121" fmla="*/ 2147483646 h 2844"/>
              <a:gd name="T122" fmla="*/ 2147483646 w 5722"/>
              <a:gd name="T123" fmla="*/ 2147483646 h 2844"/>
              <a:gd name="T124" fmla="*/ 2147483646 w 5722"/>
              <a:gd name="T125" fmla="*/ 2147483646 h 28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722" h="2844">
                <a:moveTo>
                  <a:pt x="3377" y="482"/>
                </a:moveTo>
                <a:lnTo>
                  <a:pt x="3001" y="482"/>
                </a:lnTo>
                <a:lnTo>
                  <a:pt x="3001" y="656"/>
                </a:lnTo>
                <a:lnTo>
                  <a:pt x="3377" y="656"/>
                </a:lnTo>
                <a:lnTo>
                  <a:pt x="3377" y="482"/>
                </a:lnTo>
                <a:close/>
                <a:moveTo>
                  <a:pt x="4234" y="482"/>
                </a:moveTo>
                <a:lnTo>
                  <a:pt x="3858" y="482"/>
                </a:lnTo>
                <a:lnTo>
                  <a:pt x="3858" y="656"/>
                </a:lnTo>
                <a:lnTo>
                  <a:pt x="4234" y="656"/>
                </a:lnTo>
                <a:lnTo>
                  <a:pt x="4234" y="482"/>
                </a:lnTo>
                <a:close/>
                <a:moveTo>
                  <a:pt x="3801" y="482"/>
                </a:moveTo>
                <a:lnTo>
                  <a:pt x="3424" y="482"/>
                </a:lnTo>
                <a:lnTo>
                  <a:pt x="3424" y="656"/>
                </a:lnTo>
                <a:lnTo>
                  <a:pt x="3801" y="656"/>
                </a:lnTo>
                <a:lnTo>
                  <a:pt x="3801" y="482"/>
                </a:lnTo>
                <a:close/>
                <a:moveTo>
                  <a:pt x="2944" y="482"/>
                </a:moveTo>
                <a:lnTo>
                  <a:pt x="2567" y="482"/>
                </a:lnTo>
                <a:lnTo>
                  <a:pt x="2567" y="656"/>
                </a:lnTo>
                <a:lnTo>
                  <a:pt x="2944" y="656"/>
                </a:lnTo>
                <a:lnTo>
                  <a:pt x="2944" y="482"/>
                </a:lnTo>
                <a:close/>
                <a:moveTo>
                  <a:pt x="5540" y="1000"/>
                </a:moveTo>
                <a:lnTo>
                  <a:pt x="5330" y="1000"/>
                </a:lnTo>
                <a:lnTo>
                  <a:pt x="5323" y="985"/>
                </a:lnTo>
                <a:lnTo>
                  <a:pt x="5313" y="971"/>
                </a:lnTo>
                <a:lnTo>
                  <a:pt x="5301" y="960"/>
                </a:lnTo>
                <a:lnTo>
                  <a:pt x="5289" y="949"/>
                </a:lnTo>
                <a:lnTo>
                  <a:pt x="5274" y="941"/>
                </a:lnTo>
                <a:lnTo>
                  <a:pt x="5259" y="935"/>
                </a:lnTo>
                <a:lnTo>
                  <a:pt x="5242" y="931"/>
                </a:lnTo>
                <a:lnTo>
                  <a:pt x="5225" y="930"/>
                </a:lnTo>
                <a:lnTo>
                  <a:pt x="5208" y="931"/>
                </a:lnTo>
                <a:lnTo>
                  <a:pt x="5192" y="935"/>
                </a:lnTo>
                <a:lnTo>
                  <a:pt x="5176" y="941"/>
                </a:lnTo>
                <a:lnTo>
                  <a:pt x="5162" y="949"/>
                </a:lnTo>
                <a:lnTo>
                  <a:pt x="5148" y="960"/>
                </a:lnTo>
                <a:lnTo>
                  <a:pt x="5137" y="971"/>
                </a:lnTo>
                <a:lnTo>
                  <a:pt x="5128" y="985"/>
                </a:lnTo>
                <a:lnTo>
                  <a:pt x="5120" y="1000"/>
                </a:lnTo>
                <a:lnTo>
                  <a:pt x="4187" y="1000"/>
                </a:lnTo>
                <a:lnTo>
                  <a:pt x="4187" y="705"/>
                </a:lnTo>
                <a:lnTo>
                  <a:pt x="3902" y="705"/>
                </a:lnTo>
                <a:lnTo>
                  <a:pt x="3902" y="1000"/>
                </a:lnTo>
                <a:lnTo>
                  <a:pt x="3761" y="1000"/>
                </a:lnTo>
                <a:lnTo>
                  <a:pt x="3761" y="705"/>
                </a:lnTo>
                <a:lnTo>
                  <a:pt x="3476" y="705"/>
                </a:lnTo>
                <a:lnTo>
                  <a:pt x="3476" y="1000"/>
                </a:lnTo>
                <a:lnTo>
                  <a:pt x="3335" y="1000"/>
                </a:lnTo>
                <a:lnTo>
                  <a:pt x="3335" y="705"/>
                </a:lnTo>
                <a:lnTo>
                  <a:pt x="3049" y="705"/>
                </a:lnTo>
                <a:lnTo>
                  <a:pt x="3049" y="1000"/>
                </a:lnTo>
                <a:lnTo>
                  <a:pt x="2909" y="1000"/>
                </a:lnTo>
                <a:lnTo>
                  <a:pt x="2909" y="705"/>
                </a:lnTo>
                <a:lnTo>
                  <a:pt x="2623" y="705"/>
                </a:lnTo>
                <a:lnTo>
                  <a:pt x="2623" y="1000"/>
                </a:lnTo>
                <a:lnTo>
                  <a:pt x="2129" y="1000"/>
                </a:lnTo>
                <a:lnTo>
                  <a:pt x="2129" y="993"/>
                </a:lnTo>
                <a:lnTo>
                  <a:pt x="2051" y="992"/>
                </a:lnTo>
                <a:lnTo>
                  <a:pt x="1974" y="989"/>
                </a:lnTo>
                <a:lnTo>
                  <a:pt x="1900" y="985"/>
                </a:lnTo>
                <a:lnTo>
                  <a:pt x="1827" y="979"/>
                </a:lnTo>
                <a:lnTo>
                  <a:pt x="1755" y="973"/>
                </a:lnTo>
                <a:lnTo>
                  <a:pt x="1686" y="965"/>
                </a:lnTo>
                <a:lnTo>
                  <a:pt x="1618" y="956"/>
                </a:lnTo>
                <a:lnTo>
                  <a:pt x="1553" y="946"/>
                </a:lnTo>
                <a:lnTo>
                  <a:pt x="1488" y="936"/>
                </a:lnTo>
                <a:lnTo>
                  <a:pt x="1426" y="923"/>
                </a:lnTo>
                <a:lnTo>
                  <a:pt x="1364" y="911"/>
                </a:lnTo>
                <a:lnTo>
                  <a:pt x="1305" y="896"/>
                </a:lnTo>
                <a:lnTo>
                  <a:pt x="1248" y="881"/>
                </a:lnTo>
                <a:lnTo>
                  <a:pt x="1191" y="866"/>
                </a:lnTo>
                <a:lnTo>
                  <a:pt x="1137" y="849"/>
                </a:lnTo>
                <a:lnTo>
                  <a:pt x="1083" y="832"/>
                </a:lnTo>
                <a:lnTo>
                  <a:pt x="1032" y="815"/>
                </a:lnTo>
                <a:lnTo>
                  <a:pt x="981" y="795"/>
                </a:lnTo>
                <a:lnTo>
                  <a:pt x="933" y="777"/>
                </a:lnTo>
                <a:lnTo>
                  <a:pt x="887" y="756"/>
                </a:lnTo>
                <a:lnTo>
                  <a:pt x="841" y="736"/>
                </a:lnTo>
                <a:lnTo>
                  <a:pt x="796" y="715"/>
                </a:lnTo>
                <a:lnTo>
                  <a:pt x="754" y="695"/>
                </a:lnTo>
                <a:lnTo>
                  <a:pt x="713" y="673"/>
                </a:lnTo>
                <a:lnTo>
                  <a:pt x="673" y="651"/>
                </a:lnTo>
                <a:lnTo>
                  <a:pt x="634" y="628"/>
                </a:lnTo>
                <a:lnTo>
                  <a:pt x="598" y="607"/>
                </a:lnTo>
                <a:lnTo>
                  <a:pt x="561" y="584"/>
                </a:lnTo>
                <a:lnTo>
                  <a:pt x="527" y="561"/>
                </a:lnTo>
                <a:lnTo>
                  <a:pt x="494" y="538"/>
                </a:lnTo>
                <a:lnTo>
                  <a:pt x="462" y="514"/>
                </a:lnTo>
                <a:lnTo>
                  <a:pt x="431" y="491"/>
                </a:lnTo>
                <a:lnTo>
                  <a:pt x="401" y="468"/>
                </a:lnTo>
                <a:lnTo>
                  <a:pt x="374" y="446"/>
                </a:lnTo>
                <a:lnTo>
                  <a:pt x="320" y="400"/>
                </a:lnTo>
                <a:lnTo>
                  <a:pt x="272" y="354"/>
                </a:lnTo>
                <a:lnTo>
                  <a:pt x="228" y="311"/>
                </a:lnTo>
                <a:lnTo>
                  <a:pt x="189" y="268"/>
                </a:lnTo>
                <a:lnTo>
                  <a:pt x="153" y="227"/>
                </a:lnTo>
                <a:lnTo>
                  <a:pt x="122" y="190"/>
                </a:lnTo>
                <a:lnTo>
                  <a:pt x="95" y="153"/>
                </a:lnTo>
                <a:lnTo>
                  <a:pt x="72" y="120"/>
                </a:lnTo>
                <a:lnTo>
                  <a:pt x="51" y="90"/>
                </a:lnTo>
                <a:lnTo>
                  <a:pt x="35" y="65"/>
                </a:lnTo>
                <a:lnTo>
                  <a:pt x="23" y="42"/>
                </a:lnTo>
                <a:lnTo>
                  <a:pt x="6" y="11"/>
                </a:lnTo>
                <a:lnTo>
                  <a:pt x="0" y="0"/>
                </a:lnTo>
                <a:lnTo>
                  <a:pt x="0" y="2410"/>
                </a:lnTo>
                <a:lnTo>
                  <a:pt x="49" y="2357"/>
                </a:lnTo>
                <a:lnTo>
                  <a:pt x="98" y="2306"/>
                </a:lnTo>
                <a:lnTo>
                  <a:pt x="147" y="2257"/>
                </a:lnTo>
                <a:lnTo>
                  <a:pt x="197" y="2209"/>
                </a:lnTo>
                <a:lnTo>
                  <a:pt x="246" y="2163"/>
                </a:lnTo>
                <a:lnTo>
                  <a:pt x="295" y="2118"/>
                </a:lnTo>
                <a:lnTo>
                  <a:pt x="343" y="2075"/>
                </a:lnTo>
                <a:lnTo>
                  <a:pt x="391" y="2034"/>
                </a:lnTo>
                <a:lnTo>
                  <a:pt x="439" y="1994"/>
                </a:lnTo>
                <a:lnTo>
                  <a:pt x="487" y="1955"/>
                </a:lnTo>
                <a:lnTo>
                  <a:pt x="535" y="1918"/>
                </a:lnTo>
                <a:lnTo>
                  <a:pt x="582" y="1883"/>
                </a:lnTo>
                <a:lnTo>
                  <a:pt x="628" y="1849"/>
                </a:lnTo>
                <a:lnTo>
                  <a:pt x="675" y="1816"/>
                </a:lnTo>
                <a:lnTo>
                  <a:pt x="722" y="1785"/>
                </a:lnTo>
                <a:lnTo>
                  <a:pt x="768" y="1755"/>
                </a:lnTo>
                <a:lnTo>
                  <a:pt x="813" y="1726"/>
                </a:lnTo>
                <a:lnTo>
                  <a:pt x="858" y="1699"/>
                </a:lnTo>
                <a:lnTo>
                  <a:pt x="903" y="1673"/>
                </a:lnTo>
                <a:lnTo>
                  <a:pt x="947" y="1648"/>
                </a:lnTo>
                <a:lnTo>
                  <a:pt x="991" y="1624"/>
                </a:lnTo>
                <a:lnTo>
                  <a:pt x="1034" y="1601"/>
                </a:lnTo>
                <a:lnTo>
                  <a:pt x="1077" y="1579"/>
                </a:lnTo>
                <a:lnTo>
                  <a:pt x="1120" y="1560"/>
                </a:lnTo>
                <a:lnTo>
                  <a:pt x="1161" y="1540"/>
                </a:lnTo>
                <a:lnTo>
                  <a:pt x="1202" y="1522"/>
                </a:lnTo>
                <a:lnTo>
                  <a:pt x="1282" y="1488"/>
                </a:lnTo>
                <a:lnTo>
                  <a:pt x="1360" y="1458"/>
                </a:lnTo>
                <a:lnTo>
                  <a:pt x="1435" y="1432"/>
                </a:lnTo>
                <a:lnTo>
                  <a:pt x="1421" y="1454"/>
                </a:lnTo>
                <a:lnTo>
                  <a:pt x="1409" y="1478"/>
                </a:lnTo>
                <a:lnTo>
                  <a:pt x="1397" y="1504"/>
                </a:lnTo>
                <a:lnTo>
                  <a:pt x="1386" y="1529"/>
                </a:lnTo>
                <a:lnTo>
                  <a:pt x="1374" y="1554"/>
                </a:lnTo>
                <a:lnTo>
                  <a:pt x="1365" y="1580"/>
                </a:lnTo>
                <a:lnTo>
                  <a:pt x="1356" y="1608"/>
                </a:lnTo>
                <a:lnTo>
                  <a:pt x="1348" y="1635"/>
                </a:lnTo>
                <a:lnTo>
                  <a:pt x="1341" y="1662"/>
                </a:lnTo>
                <a:lnTo>
                  <a:pt x="1334" y="1691"/>
                </a:lnTo>
                <a:lnTo>
                  <a:pt x="1329" y="1721"/>
                </a:lnTo>
                <a:lnTo>
                  <a:pt x="1324" y="1749"/>
                </a:lnTo>
                <a:lnTo>
                  <a:pt x="1321" y="1780"/>
                </a:lnTo>
                <a:lnTo>
                  <a:pt x="1318" y="1810"/>
                </a:lnTo>
                <a:lnTo>
                  <a:pt x="1317" y="1841"/>
                </a:lnTo>
                <a:lnTo>
                  <a:pt x="1316" y="1872"/>
                </a:lnTo>
                <a:lnTo>
                  <a:pt x="1316" y="2118"/>
                </a:lnTo>
                <a:lnTo>
                  <a:pt x="1317" y="2156"/>
                </a:lnTo>
                <a:lnTo>
                  <a:pt x="1320" y="2193"/>
                </a:lnTo>
                <a:lnTo>
                  <a:pt x="1323" y="2229"/>
                </a:lnTo>
                <a:lnTo>
                  <a:pt x="1328" y="2265"/>
                </a:lnTo>
                <a:lnTo>
                  <a:pt x="1334" y="2300"/>
                </a:lnTo>
                <a:lnTo>
                  <a:pt x="1341" y="2334"/>
                </a:lnTo>
                <a:lnTo>
                  <a:pt x="1350" y="2369"/>
                </a:lnTo>
                <a:lnTo>
                  <a:pt x="1361" y="2401"/>
                </a:lnTo>
                <a:lnTo>
                  <a:pt x="1372" y="2433"/>
                </a:lnTo>
                <a:lnTo>
                  <a:pt x="1385" y="2465"/>
                </a:lnTo>
                <a:lnTo>
                  <a:pt x="1398" y="2494"/>
                </a:lnTo>
                <a:lnTo>
                  <a:pt x="1412" y="2524"/>
                </a:lnTo>
                <a:lnTo>
                  <a:pt x="1428" y="2553"/>
                </a:lnTo>
                <a:lnTo>
                  <a:pt x="1445" y="2580"/>
                </a:lnTo>
                <a:lnTo>
                  <a:pt x="1462" y="2606"/>
                </a:lnTo>
                <a:lnTo>
                  <a:pt x="1482" y="2631"/>
                </a:lnTo>
                <a:lnTo>
                  <a:pt x="1501" y="2655"/>
                </a:lnTo>
                <a:lnTo>
                  <a:pt x="1522" y="2678"/>
                </a:lnTo>
                <a:lnTo>
                  <a:pt x="1542" y="2700"/>
                </a:lnTo>
                <a:lnTo>
                  <a:pt x="1565" y="2721"/>
                </a:lnTo>
                <a:lnTo>
                  <a:pt x="1588" y="2739"/>
                </a:lnTo>
                <a:lnTo>
                  <a:pt x="1612" y="2757"/>
                </a:lnTo>
                <a:lnTo>
                  <a:pt x="1636" y="2773"/>
                </a:lnTo>
                <a:lnTo>
                  <a:pt x="1661" y="2787"/>
                </a:lnTo>
                <a:lnTo>
                  <a:pt x="1686" y="2801"/>
                </a:lnTo>
                <a:lnTo>
                  <a:pt x="1713" y="2812"/>
                </a:lnTo>
                <a:lnTo>
                  <a:pt x="1739" y="2821"/>
                </a:lnTo>
                <a:lnTo>
                  <a:pt x="1766" y="2829"/>
                </a:lnTo>
                <a:lnTo>
                  <a:pt x="1795" y="2836"/>
                </a:lnTo>
                <a:lnTo>
                  <a:pt x="1822" y="2841"/>
                </a:lnTo>
                <a:lnTo>
                  <a:pt x="1851" y="2843"/>
                </a:lnTo>
                <a:lnTo>
                  <a:pt x="1881" y="2844"/>
                </a:lnTo>
                <a:lnTo>
                  <a:pt x="4338" y="2844"/>
                </a:lnTo>
                <a:lnTo>
                  <a:pt x="4367" y="2843"/>
                </a:lnTo>
                <a:lnTo>
                  <a:pt x="4395" y="2841"/>
                </a:lnTo>
                <a:lnTo>
                  <a:pt x="4424" y="2836"/>
                </a:lnTo>
                <a:lnTo>
                  <a:pt x="4452" y="2829"/>
                </a:lnTo>
                <a:lnTo>
                  <a:pt x="4479" y="2821"/>
                </a:lnTo>
                <a:lnTo>
                  <a:pt x="4506" y="2812"/>
                </a:lnTo>
                <a:lnTo>
                  <a:pt x="4532" y="2801"/>
                </a:lnTo>
                <a:lnTo>
                  <a:pt x="4558" y="2787"/>
                </a:lnTo>
                <a:lnTo>
                  <a:pt x="4583" y="2773"/>
                </a:lnTo>
                <a:lnTo>
                  <a:pt x="4608" y="2757"/>
                </a:lnTo>
                <a:lnTo>
                  <a:pt x="4631" y="2739"/>
                </a:lnTo>
                <a:lnTo>
                  <a:pt x="4654" y="2721"/>
                </a:lnTo>
                <a:lnTo>
                  <a:pt x="4676" y="2700"/>
                </a:lnTo>
                <a:lnTo>
                  <a:pt x="4698" y="2678"/>
                </a:lnTo>
                <a:lnTo>
                  <a:pt x="4718" y="2655"/>
                </a:lnTo>
                <a:lnTo>
                  <a:pt x="4738" y="2631"/>
                </a:lnTo>
                <a:lnTo>
                  <a:pt x="4756" y="2606"/>
                </a:lnTo>
                <a:lnTo>
                  <a:pt x="4775" y="2580"/>
                </a:lnTo>
                <a:lnTo>
                  <a:pt x="4791" y="2553"/>
                </a:lnTo>
                <a:lnTo>
                  <a:pt x="4807" y="2524"/>
                </a:lnTo>
                <a:lnTo>
                  <a:pt x="4821" y="2494"/>
                </a:lnTo>
                <a:lnTo>
                  <a:pt x="4835" y="2465"/>
                </a:lnTo>
                <a:lnTo>
                  <a:pt x="4848" y="2433"/>
                </a:lnTo>
                <a:lnTo>
                  <a:pt x="4859" y="2401"/>
                </a:lnTo>
                <a:lnTo>
                  <a:pt x="4869" y="2369"/>
                </a:lnTo>
                <a:lnTo>
                  <a:pt x="4877" y="2334"/>
                </a:lnTo>
                <a:lnTo>
                  <a:pt x="4885" y="2300"/>
                </a:lnTo>
                <a:lnTo>
                  <a:pt x="4892" y="2265"/>
                </a:lnTo>
                <a:lnTo>
                  <a:pt x="4897" y="2229"/>
                </a:lnTo>
                <a:lnTo>
                  <a:pt x="4900" y="2193"/>
                </a:lnTo>
                <a:lnTo>
                  <a:pt x="4903" y="2156"/>
                </a:lnTo>
                <a:lnTo>
                  <a:pt x="4904" y="2118"/>
                </a:lnTo>
                <a:lnTo>
                  <a:pt x="4904" y="1872"/>
                </a:lnTo>
                <a:lnTo>
                  <a:pt x="4903" y="1829"/>
                </a:lnTo>
                <a:lnTo>
                  <a:pt x="4899" y="1788"/>
                </a:lnTo>
                <a:lnTo>
                  <a:pt x="4895" y="1747"/>
                </a:lnTo>
                <a:lnTo>
                  <a:pt x="4889" y="1707"/>
                </a:lnTo>
                <a:lnTo>
                  <a:pt x="4880" y="1667"/>
                </a:lnTo>
                <a:lnTo>
                  <a:pt x="4871" y="1629"/>
                </a:lnTo>
                <a:lnTo>
                  <a:pt x="4859" y="1592"/>
                </a:lnTo>
                <a:lnTo>
                  <a:pt x="4845" y="1556"/>
                </a:lnTo>
                <a:lnTo>
                  <a:pt x="4832" y="1521"/>
                </a:lnTo>
                <a:lnTo>
                  <a:pt x="4816" y="1486"/>
                </a:lnTo>
                <a:lnTo>
                  <a:pt x="4799" y="1453"/>
                </a:lnTo>
                <a:lnTo>
                  <a:pt x="4779" y="1422"/>
                </a:lnTo>
                <a:lnTo>
                  <a:pt x="4760" y="1393"/>
                </a:lnTo>
                <a:lnTo>
                  <a:pt x="4738" y="1363"/>
                </a:lnTo>
                <a:lnTo>
                  <a:pt x="4716" y="1337"/>
                </a:lnTo>
                <a:lnTo>
                  <a:pt x="4692" y="1311"/>
                </a:lnTo>
                <a:lnTo>
                  <a:pt x="5124" y="1311"/>
                </a:lnTo>
                <a:lnTo>
                  <a:pt x="5132" y="1324"/>
                </a:lnTo>
                <a:lnTo>
                  <a:pt x="5141" y="1336"/>
                </a:lnTo>
                <a:lnTo>
                  <a:pt x="5153" y="1347"/>
                </a:lnTo>
                <a:lnTo>
                  <a:pt x="5165" y="1356"/>
                </a:lnTo>
                <a:lnTo>
                  <a:pt x="5179" y="1363"/>
                </a:lnTo>
                <a:lnTo>
                  <a:pt x="5193" y="1369"/>
                </a:lnTo>
                <a:lnTo>
                  <a:pt x="5209" y="1372"/>
                </a:lnTo>
                <a:lnTo>
                  <a:pt x="5225" y="1373"/>
                </a:lnTo>
                <a:lnTo>
                  <a:pt x="5241" y="1372"/>
                </a:lnTo>
                <a:lnTo>
                  <a:pt x="5257" y="1369"/>
                </a:lnTo>
                <a:lnTo>
                  <a:pt x="5272" y="1363"/>
                </a:lnTo>
                <a:lnTo>
                  <a:pt x="5285" y="1356"/>
                </a:lnTo>
                <a:lnTo>
                  <a:pt x="5297" y="1347"/>
                </a:lnTo>
                <a:lnTo>
                  <a:pt x="5308" y="1336"/>
                </a:lnTo>
                <a:lnTo>
                  <a:pt x="5317" y="1324"/>
                </a:lnTo>
                <a:lnTo>
                  <a:pt x="5325" y="1311"/>
                </a:lnTo>
                <a:lnTo>
                  <a:pt x="5526" y="1311"/>
                </a:lnTo>
                <a:lnTo>
                  <a:pt x="5534" y="1322"/>
                </a:lnTo>
                <a:lnTo>
                  <a:pt x="5545" y="1332"/>
                </a:lnTo>
                <a:lnTo>
                  <a:pt x="5554" y="1341"/>
                </a:lnTo>
                <a:lnTo>
                  <a:pt x="5564" y="1352"/>
                </a:lnTo>
                <a:lnTo>
                  <a:pt x="5576" y="1360"/>
                </a:lnTo>
                <a:lnTo>
                  <a:pt x="5587" y="1368"/>
                </a:lnTo>
                <a:lnTo>
                  <a:pt x="5598" y="1376"/>
                </a:lnTo>
                <a:lnTo>
                  <a:pt x="5611" y="1383"/>
                </a:lnTo>
                <a:lnTo>
                  <a:pt x="5624" y="1388"/>
                </a:lnTo>
                <a:lnTo>
                  <a:pt x="5637" y="1394"/>
                </a:lnTo>
                <a:lnTo>
                  <a:pt x="5650" y="1399"/>
                </a:lnTo>
                <a:lnTo>
                  <a:pt x="5664" y="1402"/>
                </a:lnTo>
                <a:lnTo>
                  <a:pt x="5678" y="1405"/>
                </a:lnTo>
                <a:lnTo>
                  <a:pt x="5692" y="1408"/>
                </a:lnTo>
                <a:lnTo>
                  <a:pt x="5707" y="1409"/>
                </a:lnTo>
                <a:lnTo>
                  <a:pt x="5722" y="1410"/>
                </a:lnTo>
                <a:lnTo>
                  <a:pt x="5722" y="917"/>
                </a:lnTo>
                <a:lnTo>
                  <a:pt x="5709" y="919"/>
                </a:lnTo>
                <a:lnTo>
                  <a:pt x="5696" y="920"/>
                </a:lnTo>
                <a:lnTo>
                  <a:pt x="5683" y="921"/>
                </a:lnTo>
                <a:lnTo>
                  <a:pt x="5669" y="924"/>
                </a:lnTo>
                <a:lnTo>
                  <a:pt x="5657" y="927"/>
                </a:lnTo>
                <a:lnTo>
                  <a:pt x="5645" y="931"/>
                </a:lnTo>
                <a:lnTo>
                  <a:pt x="5621" y="940"/>
                </a:lnTo>
                <a:lnTo>
                  <a:pt x="5598" y="952"/>
                </a:lnTo>
                <a:lnTo>
                  <a:pt x="5578" y="965"/>
                </a:lnTo>
                <a:lnTo>
                  <a:pt x="5558" y="981"/>
                </a:lnTo>
                <a:lnTo>
                  <a:pt x="5540" y="1000"/>
                </a:lnTo>
                <a:close/>
                <a:moveTo>
                  <a:pt x="4609" y="2052"/>
                </a:moveTo>
                <a:lnTo>
                  <a:pt x="4609" y="2052"/>
                </a:lnTo>
                <a:lnTo>
                  <a:pt x="4609" y="2080"/>
                </a:lnTo>
                <a:lnTo>
                  <a:pt x="4607" y="2106"/>
                </a:lnTo>
                <a:lnTo>
                  <a:pt x="4603" y="2132"/>
                </a:lnTo>
                <a:lnTo>
                  <a:pt x="4600" y="2158"/>
                </a:lnTo>
                <a:lnTo>
                  <a:pt x="4594" y="2184"/>
                </a:lnTo>
                <a:lnTo>
                  <a:pt x="4587" y="2209"/>
                </a:lnTo>
                <a:lnTo>
                  <a:pt x="4580" y="2233"/>
                </a:lnTo>
                <a:lnTo>
                  <a:pt x="4571" y="2257"/>
                </a:lnTo>
                <a:lnTo>
                  <a:pt x="4562" y="2281"/>
                </a:lnTo>
                <a:lnTo>
                  <a:pt x="4551" y="2303"/>
                </a:lnTo>
                <a:lnTo>
                  <a:pt x="4539" y="2325"/>
                </a:lnTo>
                <a:lnTo>
                  <a:pt x="4527" y="2347"/>
                </a:lnTo>
                <a:lnTo>
                  <a:pt x="4514" y="2367"/>
                </a:lnTo>
                <a:lnTo>
                  <a:pt x="4499" y="2387"/>
                </a:lnTo>
                <a:lnTo>
                  <a:pt x="4484" y="2406"/>
                </a:lnTo>
                <a:lnTo>
                  <a:pt x="4468" y="2425"/>
                </a:lnTo>
                <a:lnTo>
                  <a:pt x="4451" y="2442"/>
                </a:lnTo>
                <a:lnTo>
                  <a:pt x="4434" y="2459"/>
                </a:lnTo>
                <a:lnTo>
                  <a:pt x="4416" y="2474"/>
                </a:lnTo>
                <a:lnTo>
                  <a:pt x="4398" y="2489"/>
                </a:lnTo>
                <a:lnTo>
                  <a:pt x="4378" y="2502"/>
                </a:lnTo>
                <a:lnTo>
                  <a:pt x="4358" y="2515"/>
                </a:lnTo>
                <a:lnTo>
                  <a:pt x="4337" y="2526"/>
                </a:lnTo>
                <a:lnTo>
                  <a:pt x="4315" y="2538"/>
                </a:lnTo>
                <a:lnTo>
                  <a:pt x="4294" y="2547"/>
                </a:lnTo>
                <a:lnTo>
                  <a:pt x="4272" y="2555"/>
                </a:lnTo>
                <a:lnTo>
                  <a:pt x="4249" y="2562"/>
                </a:lnTo>
                <a:lnTo>
                  <a:pt x="4225" y="2567"/>
                </a:lnTo>
                <a:lnTo>
                  <a:pt x="4202" y="2572"/>
                </a:lnTo>
                <a:lnTo>
                  <a:pt x="4178" y="2575"/>
                </a:lnTo>
                <a:lnTo>
                  <a:pt x="4153" y="2578"/>
                </a:lnTo>
                <a:lnTo>
                  <a:pt x="4129" y="2579"/>
                </a:lnTo>
                <a:lnTo>
                  <a:pt x="2076" y="2579"/>
                </a:lnTo>
                <a:lnTo>
                  <a:pt x="2051" y="2578"/>
                </a:lnTo>
                <a:lnTo>
                  <a:pt x="2027" y="2575"/>
                </a:lnTo>
                <a:lnTo>
                  <a:pt x="2003" y="2572"/>
                </a:lnTo>
                <a:lnTo>
                  <a:pt x="1979" y="2567"/>
                </a:lnTo>
                <a:lnTo>
                  <a:pt x="1956" y="2562"/>
                </a:lnTo>
                <a:lnTo>
                  <a:pt x="1933" y="2555"/>
                </a:lnTo>
                <a:lnTo>
                  <a:pt x="1910" y="2547"/>
                </a:lnTo>
                <a:lnTo>
                  <a:pt x="1889" y="2538"/>
                </a:lnTo>
                <a:lnTo>
                  <a:pt x="1868" y="2526"/>
                </a:lnTo>
                <a:lnTo>
                  <a:pt x="1846" y="2515"/>
                </a:lnTo>
                <a:lnTo>
                  <a:pt x="1827" y="2502"/>
                </a:lnTo>
                <a:lnTo>
                  <a:pt x="1807" y="2489"/>
                </a:lnTo>
                <a:lnTo>
                  <a:pt x="1788" y="2474"/>
                </a:lnTo>
                <a:lnTo>
                  <a:pt x="1770" y="2459"/>
                </a:lnTo>
                <a:lnTo>
                  <a:pt x="1753" y="2442"/>
                </a:lnTo>
                <a:lnTo>
                  <a:pt x="1737" y="2425"/>
                </a:lnTo>
                <a:lnTo>
                  <a:pt x="1721" y="2406"/>
                </a:lnTo>
                <a:lnTo>
                  <a:pt x="1705" y="2387"/>
                </a:lnTo>
                <a:lnTo>
                  <a:pt x="1691" y="2367"/>
                </a:lnTo>
                <a:lnTo>
                  <a:pt x="1677" y="2347"/>
                </a:lnTo>
                <a:lnTo>
                  <a:pt x="1665" y="2325"/>
                </a:lnTo>
                <a:lnTo>
                  <a:pt x="1653" y="2303"/>
                </a:lnTo>
                <a:lnTo>
                  <a:pt x="1643" y="2281"/>
                </a:lnTo>
                <a:lnTo>
                  <a:pt x="1634" y="2257"/>
                </a:lnTo>
                <a:lnTo>
                  <a:pt x="1625" y="2233"/>
                </a:lnTo>
                <a:lnTo>
                  <a:pt x="1617" y="2209"/>
                </a:lnTo>
                <a:lnTo>
                  <a:pt x="1611" y="2184"/>
                </a:lnTo>
                <a:lnTo>
                  <a:pt x="1605" y="2158"/>
                </a:lnTo>
                <a:lnTo>
                  <a:pt x="1601" y="2132"/>
                </a:lnTo>
                <a:lnTo>
                  <a:pt x="1598" y="2106"/>
                </a:lnTo>
                <a:lnTo>
                  <a:pt x="1596" y="2080"/>
                </a:lnTo>
                <a:lnTo>
                  <a:pt x="1596" y="2052"/>
                </a:lnTo>
                <a:lnTo>
                  <a:pt x="1596" y="1873"/>
                </a:lnTo>
                <a:lnTo>
                  <a:pt x="1596" y="1846"/>
                </a:lnTo>
                <a:lnTo>
                  <a:pt x="1598" y="1819"/>
                </a:lnTo>
                <a:lnTo>
                  <a:pt x="1601" y="1793"/>
                </a:lnTo>
                <a:lnTo>
                  <a:pt x="1605" y="1766"/>
                </a:lnTo>
                <a:lnTo>
                  <a:pt x="1611" y="1741"/>
                </a:lnTo>
                <a:lnTo>
                  <a:pt x="1617" y="1716"/>
                </a:lnTo>
                <a:lnTo>
                  <a:pt x="1625" y="1692"/>
                </a:lnTo>
                <a:lnTo>
                  <a:pt x="1634" y="1668"/>
                </a:lnTo>
                <a:lnTo>
                  <a:pt x="1643" y="1645"/>
                </a:lnTo>
                <a:lnTo>
                  <a:pt x="1653" y="1622"/>
                </a:lnTo>
                <a:lnTo>
                  <a:pt x="1665" y="1600"/>
                </a:lnTo>
                <a:lnTo>
                  <a:pt x="1677" y="1579"/>
                </a:lnTo>
                <a:lnTo>
                  <a:pt x="1691" y="1558"/>
                </a:lnTo>
                <a:lnTo>
                  <a:pt x="1705" y="1538"/>
                </a:lnTo>
                <a:lnTo>
                  <a:pt x="1721" y="1518"/>
                </a:lnTo>
                <a:lnTo>
                  <a:pt x="1737" y="1500"/>
                </a:lnTo>
                <a:lnTo>
                  <a:pt x="1753" y="1483"/>
                </a:lnTo>
                <a:lnTo>
                  <a:pt x="1770" y="1467"/>
                </a:lnTo>
                <a:lnTo>
                  <a:pt x="1788" y="1451"/>
                </a:lnTo>
                <a:lnTo>
                  <a:pt x="1807" y="1436"/>
                </a:lnTo>
                <a:lnTo>
                  <a:pt x="1827" y="1422"/>
                </a:lnTo>
                <a:lnTo>
                  <a:pt x="1846" y="1410"/>
                </a:lnTo>
                <a:lnTo>
                  <a:pt x="1868" y="1399"/>
                </a:lnTo>
                <a:lnTo>
                  <a:pt x="1889" y="1388"/>
                </a:lnTo>
                <a:lnTo>
                  <a:pt x="1910" y="1378"/>
                </a:lnTo>
                <a:lnTo>
                  <a:pt x="1933" y="1370"/>
                </a:lnTo>
                <a:lnTo>
                  <a:pt x="1956" y="1363"/>
                </a:lnTo>
                <a:lnTo>
                  <a:pt x="1979" y="1357"/>
                </a:lnTo>
                <a:lnTo>
                  <a:pt x="2003" y="1353"/>
                </a:lnTo>
                <a:lnTo>
                  <a:pt x="2027" y="1349"/>
                </a:lnTo>
                <a:lnTo>
                  <a:pt x="2051" y="1347"/>
                </a:lnTo>
                <a:lnTo>
                  <a:pt x="2076" y="1346"/>
                </a:lnTo>
                <a:lnTo>
                  <a:pt x="2623" y="1346"/>
                </a:lnTo>
                <a:lnTo>
                  <a:pt x="2623" y="1862"/>
                </a:lnTo>
                <a:lnTo>
                  <a:pt x="2909" y="1862"/>
                </a:lnTo>
                <a:lnTo>
                  <a:pt x="2909" y="1346"/>
                </a:lnTo>
                <a:lnTo>
                  <a:pt x="3049" y="1346"/>
                </a:lnTo>
                <a:lnTo>
                  <a:pt x="3049" y="1862"/>
                </a:lnTo>
                <a:lnTo>
                  <a:pt x="3335" y="1862"/>
                </a:lnTo>
                <a:lnTo>
                  <a:pt x="3335" y="1346"/>
                </a:lnTo>
                <a:lnTo>
                  <a:pt x="3476" y="1346"/>
                </a:lnTo>
                <a:lnTo>
                  <a:pt x="3476" y="1862"/>
                </a:lnTo>
                <a:lnTo>
                  <a:pt x="3761" y="1862"/>
                </a:lnTo>
                <a:lnTo>
                  <a:pt x="3761" y="1346"/>
                </a:lnTo>
                <a:lnTo>
                  <a:pt x="3902" y="1346"/>
                </a:lnTo>
                <a:lnTo>
                  <a:pt x="3902" y="1862"/>
                </a:lnTo>
                <a:lnTo>
                  <a:pt x="4187" y="1862"/>
                </a:lnTo>
                <a:lnTo>
                  <a:pt x="4187" y="1353"/>
                </a:lnTo>
                <a:lnTo>
                  <a:pt x="4209" y="1356"/>
                </a:lnTo>
                <a:lnTo>
                  <a:pt x="4231" y="1361"/>
                </a:lnTo>
                <a:lnTo>
                  <a:pt x="4252" y="1367"/>
                </a:lnTo>
                <a:lnTo>
                  <a:pt x="4274" y="1373"/>
                </a:lnTo>
                <a:lnTo>
                  <a:pt x="4295" y="1381"/>
                </a:lnTo>
                <a:lnTo>
                  <a:pt x="4314" y="1389"/>
                </a:lnTo>
                <a:lnTo>
                  <a:pt x="4335" y="1400"/>
                </a:lnTo>
                <a:lnTo>
                  <a:pt x="4353" y="1410"/>
                </a:lnTo>
                <a:lnTo>
                  <a:pt x="4372" y="1421"/>
                </a:lnTo>
                <a:lnTo>
                  <a:pt x="4391" y="1434"/>
                </a:lnTo>
                <a:lnTo>
                  <a:pt x="4408" y="1446"/>
                </a:lnTo>
                <a:lnTo>
                  <a:pt x="4425" y="1460"/>
                </a:lnTo>
                <a:lnTo>
                  <a:pt x="4442" y="1475"/>
                </a:lnTo>
                <a:lnTo>
                  <a:pt x="4457" y="1491"/>
                </a:lnTo>
                <a:lnTo>
                  <a:pt x="4473" y="1507"/>
                </a:lnTo>
                <a:lnTo>
                  <a:pt x="4488" y="1524"/>
                </a:lnTo>
                <a:lnTo>
                  <a:pt x="4502" y="1541"/>
                </a:lnTo>
                <a:lnTo>
                  <a:pt x="4514" y="1560"/>
                </a:lnTo>
                <a:lnTo>
                  <a:pt x="4527" y="1579"/>
                </a:lnTo>
                <a:lnTo>
                  <a:pt x="4538" y="1598"/>
                </a:lnTo>
                <a:lnTo>
                  <a:pt x="4550" y="1619"/>
                </a:lnTo>
                <a:lnTo>
                  <a:pt x="4559" y="1640"/>
                </a:lnTo>
                <a:lnTo>
                  <a:pt x="4568" y="1661"/>
                </a:lnTo>
                <a:lnTo>
                  <a:pt x="4577" y="1683"/>
                </a:lnTo>
                <a:lnTo>
                  <a:pt x="4584" y="1705"/>
                </a:lnTo>
                <a:lnTo>
                  <a:pt x="4591" y="1728"/>
                </a:lnTo>
                <a:lnTo>
                  <a:pt x="4596" y="1752"/>
                </a:lnTo>
                <a:lnTo>
                  <a:pt x="4601" y="1774"/>
                </a:lnTo>
                <a:lnTo>
                  <a:pt x="4604" y="1798"/>
                </a:lnTo>
                <a:lnTo>
                  <a:pt x="4607" y="1824"/>
                </a:lnTo>
                <a:lnTo>
                  <a:pt x="4609" y="1848"/>
                </a:lnTo>
                <a:lnTo>
                  <a:pt x="4609" y="1873"/>
                </a:lnTo>
                <a:lnTo>
                  <a:pt x="4609" y="2052"/>
                </a:lnTo>
                <a:close/>
              </a:path>
            </a:pathLst>
          </a:custGeom>
          <a:noFill/>
          <a:ln w="12700">
            <a:solidFill>
              <a:schemeClr val="bg2">
                <a:lumMod val="25000"/>
              </a:schemeClr>
            </a:solid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Tree>
    <p:extLst>
      <p:ext uri="{BB962C8B-B14F-4D97-AF65-F5344CB8AC3E}">
        <p14:creationId xmlns:p14="http://schemas.microsoft.com/office/powerpoint/2010/main" val="7013246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菱形 5"/>
          <p:cNvSpPr/>
          <p:nvPr/>
        </p:nvSpPr>
        <p:spPr>
          <a:xfrm>
            <a:off x="769703" y="2083597"/>
            <a:ext cx="1266292" cy="1266292"/>
          </a:xfrm>
          <a:prstGeom prst="diamond">
            <a:avLst/>
          </a:prstGeom>
          <a:solidFill>
            <a:schemeClr val="tx1"/>
          </a:solidFill>
          <a:ln w="38100" cap="flat" cmpd="sng" algn="ctr">
            <a:noFill/>
            <a:prstDash val="solid"/>
            <a:miter lim="800000"/>
          </a:ln>
          <a:effectLst>
            <a:outerShdw blurRad="50800" dist="38100" dir="5400000" algn="t" rotWithShape="0">
              <a:prstClr val="black">
                <a:alpha val="40000"/>
              </a:prstClr>
            </a:outerShdw>
          </a:effectLst>
        </p:spPr>
        <p:txBody>
          <a:bodyPr rtlCol="0" anchor="ctr"/>
          <a:lstStyle/>
          <a:p>
            <a:pPr algn="ctr"/>
            <a:r>
              <a:rPr lang="en-US" altLang="zh-CN" sz="4000" kern="0" dirty="0">
                <a:solidFill>
                  <a:schemeClr val="bg1"/>
                </a:solidFill>
                <a:cs typeface="+mn-ea"/>
                <a:sym typeface="+mn-lt"/>
              </a:rPr>
              <a:t>1</a:t>
            </a:r>
            <a:endParaRPr lang="zh-CN" altLang="en-US" sz="4000" kern="0" dirty="0">
              <a:solidFill>
                <a:schemeClr val="bg1"/>
              </a:solidFill>
              <a:cs typeface="+mn-ea"/>
              <a:sym typeface="+mn-lt"/>
            </a:endParaRPr>
          </a:p>
        </p:txBody>
      </p:sp>
      <p:grpSp>
        <p:nvGrpSpPr>
          <p:cNvPr id="7" name="组合 6"/>
          <p:cNvGrpSpPr/>
          <p:nvPr/>
        </p:nvGrpSpPr>
        <p:grpSpPr>
          <a:xfrm>
            <a:off x="171450" y="3576842"/>
            <a:ext cx="2431143" cy="1473648"/>
            <a:chOff x="171450" y="3576842"/>
            <a:chExt cx="2431143" cy="1473648"/>
          </a:xfrm>
        </p:grpSpPr>
        <p:sp>
          <p:nvSpPr>
            <p:cNvPr id="8" name="矩形 7"/>
            <p:cNvSpPr/>
            <p:nvPr/>
          </p:nvSpPr>
          <p:spPr>
            <a:xfrm>
              <a:off x="171450" y="4311826"/>
              <a:ext cx="2431143" cy="738664"/>
            </a:xfrm>
            <a:prstGeom prst="rect">
              <a:avLst/>
            </a:prstGeom>
          </p:spPr>
          <p:txBody>
            <a:bodyPr wrap="square">
              <a:spAutoFit/>
            </a:bodyPr>
            <a:lstStyle/>
            <a:p>
              <a:pPr algn="ctr"/>
              <a:r>
                <a:rPr lang="zh-CN" altLang="en-US" sz="1400" dirty="0">
                  <a:solidFill>
                    <a:prstClr val="black">
                      <a:lumMod val="75000"/>
                      <a:lumOff val="25000"/>
                    </a:prstClr>
                  </a:solidFill>
                  <a:cs typeface="+mn-ea"/>
                  <a:sym typeface="+mn-lt"/>
                </a:rPr>
                <a:t>Lorem ipsum dolor sit amet, consectetur adipisicing elit, </a:t>
              </a:r>
            </a:p>
            <a:p>
              <a:pPr algn="ctr"/>
              <a:r>
                <a:rPr lang="zh-CN" altLang="en-US" sz="1400" dirty="0">
                  <a:solidFill>
                    <a:prstClr val="black">
                      <a:lumMod val="75000"/>
                      <a:lumOff val="25000"/>
                    </a:prstClr>
                  </a:solidFill>
                  <a:cs typeface="+mn-ea"/>
                  <a:sym typeface="+mn-lt"/>
                </a:rPr>
                <a:t>sed do eiusmod tempor</a:t>
              </a:r>
            </a:p>
          </p:txBody>
        </p:sp>
        <p:sp>
          <p:nvSpPr>
            <p:cNvPr id="9" name="文本框 8"/>
            <p:cNvSpPr txBox="1"/>
            <p:nvPr/>
          </p:nvSpPr>
          <p:spPr>
            <a:xfrm>
              <a:off x="661309" y="3576842"/>
              <a:ext cx="1451429" cy="400110"/>
            </a:xfrm>
            <a:prstGeom prst="rect">
              <a:avLst/>
            </a:prstGeom>
            <a:noFill/>
          </p:spPr>
          <p:txBody>
            <a:bodyPr wrap="square" rtlCol="0">
              <a:spAutoFit/>
            </a:bodyPr>
            <a:lstStyle/>
            <a:p>
              <a:pPr algn="ctr"/>
              <a:r>
                <a:rPr lang="zh-CN" altLang="en-US" sz="200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小标题</a:t>
              </a:r>
            </a:p>
          </p:txBody>
        </p:sp>
        <p:sp>
          <p:nvSpPr>
            <p:cNvPr id="10" name="文本框 9"/>
            <p:cNvSpPr txBox="1"/>
            <p:nvPr/>
          </p:nvSpPr>
          <p:spPr>
            <a:xfrm>
              <a:off x="309336" y="3913897"/>
              <a:ext cx="2155373" cy="338554"/>
            </a:xfrm>
            <a:prstGeom prst="rect">
              <a:avLst/>
            </a:prstGeom>
            <a:noFill/>
          </p:spPr>
          <p:txBody>
            <a:bodyPr wrap="square" rtlCol="0">
              <a:spAutoFit/>
            </a:bodyPr>
            <a:lstStyle/>
            <a:p>
              <a:pPr algn="ctr"/>
              <a:r>
                <a:rPr lang="en-US" altLang="zh-CN" sz="1600" dirty="0">
                  <a:solidFill>
                    <a:prstClr val="black">
                      <a:lumMod val="75000"/>
                      <a:lumOff val="25000"/>
                    </a:prstClr>
                  </a:solidFill>
                  <a:cs typeface="+mn-ea"/>
                  <a:sym typeface="+mn-lt"/>
                </a:rPr>
                <a:t>SMALL TITLE</a:t>
              </a:r>
              <a:endParaRPr lang="zh-CN" altLang="en-US" sz="1600" dirty="0">
                <a:solidFill>
                  <a:prstClr val="black">
                    <a:lumMod val="75000"/>
                    <a:lumOff val="25000"/>
                  </a:prstClr>
                </a:solidFill>
                <a:cs typeface="+mn-ea"/>
                <a:sym typeface="+mn-lt"/>
              </a:endParaRPr>
            </a:p>
          </p:txBody>
        </p:sp>
      </p:grpSp>
      <p:cxnSp>
        <p:nvCxnSpPr>
          <p:cNvPr id="11" name="直接连接符 10"/>
          <p:cNvCxnSpPr/>
          <p:nvPr/>
        </p:nvCxnSpPr>
        <p:spPr>
          <a:xfrm>
            <a:off x="2927579" y="1833647"/>
            <a:ext cx="0" cy="4479335"/>
          </a:xfrm>
          <a:prstGeom prst="line">
            <a:avLst/>
          </a:prstGeom>
          <a:noFill/>
          <a:ln w="6350" cap="flat" cmpd="sng" algn="ctr">
            <a:solidFill>
              <a:sysClr val="window" lastClr="FFFFFF">
                <a:lumMod val="65000"/>
              </a:sysClr>
            </a:solidFill>
            <a:prstDash val="solid"/>
            <a:miter lim="800000"/>
          </a:ln>
          <a:effectLst/>
        </p:spPr>
      </p:cxnSp>
      <p:sp>
        <p:nvSpPr>
          <p:cNvPr id="14" name="菱形 13"/>
          <p:cNvSpPr/>
          <p:nvPr/>
        </p:nvSpPr>
        <p:spPr>
          <a:xfrm>
            <a:off x="3865529" y="2102856"/>
            <a:ext cx="1326144" cy="1326144"/>
          </a:xfrm>
          <a:prstGeom prst="diamond">
            <a:avLst/>
          </a:prstGeom>
          <a:solidFill>
            <a:schemeClr val="tx1"/>
          </a:solidFill>
          <a:ln w="38100" cap="flat" cmpd="sng" algn="ctr">
            <a:noFill/>
            <a:prstDash val="solid"/>
            <a:miter lim="800000"/>
          </a:ln>
          <a:effectLst>
            <a:outerShdw blurRad="50800" dist="38100" dir="5400000" algn="t" rotWithShape="0">
              <a:prstClr val="black">
                <a:alpha val="40000"/>
              </a:prstClr>
            </a:outerShdw>
          </a:effectLst>
        </p:spPr>
        <p:txBody>
          <a:bodyPr rtlCol="0" anchor="ctr"/>
          <a:lstStyle/>
          <a:p>
            <a:pPr algn="ctr">
              <a:defRPr/>
            </a:pPr>
            <a:r>
              <a:rPr lang="en-US" altLang="zh-CN" sz="4000" kern="0" dirty="0">
                <a:solidFill>
                  <a:schemeClr val="bg1"/>
                </a:solidFill>
                <a:cs typeface="+mn-ea"/>
                <a:sym typeface="+mn-lt"/>
              </a:rPr>
              <a:t>2</a:t>
            </a:r>
            <a:endParaRPr lang="zh-CN" altLang="en-US" sz="4000" kern="0" dirty="0">
              <a:solidFill>
                <a:schemeClr val="bg1"/>
              </a:solidFill>
              <a:cs typeface="+mn-ea"/>
              <a:sym typeface="+mn-lt"/>
            </a:endParaRPr>
          </a:p>
        </p:txBody>
      </p:sp>
      <p:grpSp>
        <p:nvGrpSpPr>
          <p:cNvPr id="15" name="组合 14"/>
          <p:cNvGrpSpPr/>
          <p:nvPr/>
        </p:nvGrpSpPr>
        <p:grpSpPr>
          <a:xfrm>
            <a:off x="3336067" y="3576842"/>
            <a:ext cx="2431143" cy="1473648"/>
            <a:chOff x="3336067" y="3576842"/>
            <a:chExt cx="2431143" cy="1473648"/>
          </a:xfrm>
        </p:grpSpPr>
        <p:sp>
          <p:nvSpPr>
            <p:cNvPr id="16" name="矩形 15"/>
            <p:cNvSpPr/>
            <p:nvPr/>
          </p:nvSpPr>
          <p:spPr>
            <a:xfrm>
              <a:off x="3336067" y="4311826"/>
              <a:ext cx="2431143" cy="738664"/>
            </a:xfrm>
            <a:prstGeom prst="rect">
              <a:avLst/>
            </a:prstGeom>
          </p:spPr>
          <p:txBody>
            <a:bodyPr wrap="square">
              <a:spAutoFit/>
            </a:bodyPr>
            <a:lstStyle/>
            <a:p>
              <a:pPr algn="ctr"/>
              <a:r>
                <a:rPr lang="zh-CN" altLang="en-US" sz="1400" dirty="0">
                  <a:solidFill>
                    <a:prstClr val="black">
                      <a:lumMod val="75000"/>
                      <a:lumOff val="25000"/>
                    </a:prstClr>
                  </a:solidFill>
                  <a:cs typeface="+mn-ea"/>
                  <a:sym typeface="+mn-lt"/>
                </a:rPr>
                <a:t>Lorem ipsum dolor sit amet, consectetur adipisicing elit, </a:t>
              </a:r>
            </a:p>
            <a:p>
              <a:pPr algn="ctr"/>
              <a:r>
                <a:rPr lang="zh-CN" altLang="en-US" sz="1400" dirty="0">
                  <a:solidFill>
                    <a:prstClr val="black">
                      <a:lumMod val="75000"/>
                      <a:lumOff val="25000"/>
                    </a:prstClr>
                  </a:solidFill>
                  <a:cs typeface="+mn-ea"/>
                  <a:sym typeface="+mn-lt"/>
                </a:rPr>
                <a:t>sed do eiusmod tempor</a:t>
              </a:r>
            </a:p>
          </p:txBody>
        </p:sp>
        <p:sp>
          <p:nvSpPr>
            <p:cNvPr id="17" name="文本框 16"/>
            <p:cNvSpPr txBox="1"/>
            <p:nvPr/>
          </p:nvSpPr>
          <p:spPr>
            <a:xfrm>
              <a:off x="3825926" y="3576842"/>
              <a:ext cx="1451429" cy="400110"/>
            </a:xfrm>
            <a:prstGeom prst="rect">
              <a:avLst/>
            </a:prstGeom>
            <a:noFill/>
          </p:spPr>
          <p:txBody>
            <a:bodyPr wrap="square" rtlCol="0">
              <a:spAutoFit/>
            </a:bodyPr>
            <a:lstStyle/>
            <a:p>
              <a:pPr algn="ctr"/>
              <a:r>
                <a:rPr lang="zh-CN" altLang="en-US" sz="200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小标题</a:t>
              </a:r>
            </a:p>
          </p:txBody>
        </p:sp>
        <p:sp>
          <p:nvSpPr>
            <p:cNvPr id="18" name="文本框 17"/>
            <p:cNvSpPr txBox="1"/>
            <p:nvPr/>
          </p:nvSpPr>
          <p:spPr>
            <a:xfrm>
              <a:off x="3473953" y="3913897"/>
              <a:ext cx="2155373" cy="338554"/>
            </a:xfrm>
            <a:prstGeom prst="rect">
              <a:avLst/>
            </a:prstGeom>
            <a:noFill/>
          </p:spPr>
          <p:txBody>
            <a:bodyPr wrap="square" rtlCol="0">
              <a:spAutoFit/>
            </a:bodyPr>
            <a:lstStyle/>
            <a:p>
              <a:pPr algn="ctr"/>
              <a:r>
                <a:rPr lang="en-US" altLang="zh-CN" sz="1600" dirty="0">
                  <a:solidFill>
                    <a:prstClr val="black">
                      <a:lumMod val="75000"/>
                      <a:lumOff val="25000"/>
                    </a:prstClr>
                  </a:solidFill>
                  <a:cs typeface="+mn-ea"/>
                  <a:sym typeface="+mn-lt"/>
                </a:rPr>
                <a:t>SMALL TITLE</a:t>
              </a:r>
              <a:endParaRPr lang="zh-CN" altLang="en-US" sz="1600" dirty="0">
                <a:solidFill>
                  <a:prstClr val="black">
                    <a:lumMod val="75000"/>
                    <a:lumOff val="25000"/>
                  </a:prstClr>
                </a:solidFill>
                <a:cs typeface="+mn-ea"/>
                <a:sym typeface="+mn-lt"/>
              </a:endParaRPr>
            </a:p>
          </p:txBody>
        </p:sp>
      </p:grpSp>
      <p:cxnSp>
        <p:nvCxnSpPr>
          <p:cNvPr id="19" name="直接连接符 18"/>
          <p:cNvCxnSpPr/>
          <p:nvPr/>
        </p:nvCxnSpPr>
        <p:spPr>
          <a:xfrm>
            <a:off x="6092196" y="1833647"/>
            <a:ext cx="0" cy="4479335"/>
          </a:xfrm>
          <a:prstGeom prst="line">
            <a:avLst/>
          </a:prstGeom>
          <a:noFill/>
          <a:ln w="6350" cap="flat" cmpd="sng" algn="ctr">
            <a:solidFill>
              <a:sysClr val="window" lastClr="FFFFFF">
                <a:lumMod val="65000"/>
              </a:sysClr>
            </a:solidFill>
            <a:prstDash val="solid"/>
            <a:miter lim="800000"/>
          </a:ln>
          <a:effectLst/>
        </p:spPr>
      </p:cxnSp>
      <p:sp>
        <p:nvSpPr>
          <p:cNvPr id="20" name="菱形 19"/>
          <p:cNvSpPr/>
          <p:nvPr/>
        </p:nvSpPr>
        <p:spPr>
          <a:xfrm>
            <a:off x="6986912" y="2090307"/>
            <a:ext cx="1326143" cy="1326143"/>
          </a:xfrm>
          <a:prstGeom prst="diamond">
            <a:avLst/>
          </a:prstGeom>
          <a:solidFill>
            <a:schemeClr val="tx1"/>
          </a:solidFill>
          <a:ln w="38100" cap="flat" cmpd="sng" algn="ctr">
            <a:noFill/>
            <a:prstDash val="solid"/>
            <a:miter lim="800000"/>
          </a:ln>
          <a:effectLst>
            <a:outerShdw blurRad="50800" dist="38100" dir="5400000" algn="t" rotWithShape="0">
              <a:prstClr val="black">
                <a:alpha val="40000"/>
              </a:prstClr>
            </a:outerShdw>
          </a:effectLst>
        </p:spPr>
        <p:txBody>
          <a:bodyPr rtlCol="0" anchor="ctr"/>
          <a:lstStyle/>
          <a:p>
            <a:pPr algn="ctr">
              <a:defRPr/>
            </a:pPr>
            <a:r>
              <a:rPr lang="en-US" altLang="zh-CN" sz="4000" kern="0" dirty="0">
                <a:solidFill>
                  <a:schemeClr val="bg1"/>
                </a:solidFill>
                <a:cs typeface="+mn-ea"/>
                <a:sym typeface="+mn-lt"/>
              </a:rPr>
              <a:t>3</a:t>
            </a:r>
            <a:endParaRPr lang="zh-CN" altLang="en-US" sz="4000" kern="0" dirty="0">
              <a:solidFill>
                <a:schemeClr val="bg1"/>
              </a:solidFill>
              <a:cs typeface="+mn-ea"/>
              <a:sym typeface="+mn-lt"/>
            </a:endParaRPr>
          </a:p>
        </p:txBody>
      </p:sp>
      <p:grpSp>
        <p:nvGrpSpPr>
          <p:cNvPr id="21" name="组合 20"/>
          <p:cNvGrpSpPr/>
          <p:nvPr/>
        </p:nvGrpSpPr>
        <p:grpSpPr>
          <a:xfrm>
            <a:off x="6497053" y="3576842"/>
            <a:ext cx="2431143" cy="1473648"/>
            <a:chOff x="6497053" y="3576842"/>
            <a:chExt cx="2431143" cy="1473648"/>
          </a:xfrm>
        </p:grpSpPr>
        <p:sp>
          <p:nvSpPr>
            <p:cNvPr id="22" name="矩形 21"/>
            <p:cNvSpPr/>
            <p:nvPr/>
          </p:nvSpPr>
          <p:spPr>
            <a:xfrm>
              <a:off x="6497053" y="4311826"/>
              <a:ext cx="2431143" cy="738664"/>
            </a:xfrm>
            <a:prstGeom prst="rect">
              <a:avLst/>
            </a:prstGeom>
          </p:spPr>
          <p:txBody>
            <a:bodyPr wrap="square">
              <a:spAutoFit/>
            </a:bodyPr>
            <a:lstStyle/>
            <a:p>
              <a:pPr algn="ctr"/>
              <a:r>
                <a:rPr lang="zh-CN" altLang="en-US" sz="1400" dirty="0">
                  <a:solidFill>
                    <a:prstClr val="black">
                      <a:lumMod val="75000"/>
                      <a:lumOff val="25000"/>
                    </a:prstClr>
                  </a:solidFill>
                  <a:cs typeface="+mn-ea"/>
                  <a:sym typeface="+mn-lt"/>
                </a:rPr>
                <a:t>Lorem ipsum dolor sit amet, consectetur adipisicing elit, </a:t>
              </a:r>
            </a:p>
            <a:p>
              <a:pPr algn="ctr"/>
              <a:r>
                <a:rPr lang="zh-CN" altLang="en-US" sz="1400" dirty="0">
                  <a:solidFill>
                    <a:prstClr val="black">
                      <a:lumMod val="75000"/>
                      <a:lumOff val="25000"/>
                    </a:prstClr>
                  </a:solidFill>
                  <a:cs typeface="+mn-ea"/>
                  <a:sym typeface="+mn-lt"/>
                </a:rPr>
                <a:t>sed do eiusmod tempor</a:t>
              </a:r>
            </a:p>
          </p:txBody>
        </p:sp>
        <p:sp>
          <p:nvSpPr>
            <p:cNvPr id="23" name="文本框 22"/>
            <p:cNvSpPr txBox="1"/>
            <p:nvPr/>
          </p:nvSpPr>
          <p:spPr>
            <a:xfrm>
              <a:off x="6986912" y="3576842"/>
              <a:ext cx="1451429" cy="400110"/>
            </a:xfrm>
            <a:prstGeom prst="rect">
              <a:avLst/>
            </a:prstGeom>
            <a:noFill/>
          </p:spPr>
          <p:txBody>
            <a:bodyPr wrap="square" rtlCol="0">
              <a:spAutoFit/>
            </a:bodyPr>
            <a:lstStyle/>
            <a:p>
              <a:pPr algn="ctr"/>
              <a:r>
                <a:rPr lang="zh-CN" altLang="en-US" sz="200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小标题</a:t>
              </a:r>
            </a:p>
          </p:txBody>
        </p:sp>
        <p:sp>
          <p:nvSpPr>
            <p:cNvPr id="24" name="文本框 23"/>
            <p:cNvSpPr txBox="1"/>
            <p:nvPr/>
          </p:nvSpPr>
          <p:spPr>
            <a:xfrm>
              <a:off x="6634939" y="3913897"/>
              <a:ext cx="2155373" cy="338554"/>
            </a:xfrm>
            <a:prstGeom prst="rect">
              <a:avLst/>
            </a:prstGeom>
            <a:noFill/>
          </p:spPr>
          <p:txBody>
            <a:bodyPr wrap="square" rtlCol="0">
              <a:spAutoFit/>
            </a:bodyPr>
            <a:lstStyle/>
            <a:p>
              <a:pPr algn="ctr"/>
              <a:r>
                <a:rPr lang="en-US" altLang="zh-CN" sz="1600" dirty="0">
                  <a:solidFill>
                    <a:prstClr val="black">
                      <a:lumMod val="75000"/>
                      <a:lumOff val="25000"/>
                    </a:prstClr>
                  </a:solidFill>
                  <a:cs typeface="+mn-ea"/>
                  <a:sym typeface="+mn-lt"/>
                </a:rPr>
                <a:t>SMALL TITLE</a:t>
              </a:r>
              <a:endParaRPr lang="zh-CN" altLang="en-US" sz="1600" dirty="0">
                <a:solidFill>
                  <a:prstClr val="black">
                    <a:lumMod val="75000"/>
                    <a:lumOff val="25000"/>
                  </a:prstClr>
                </a:solidFill>
                <a:cs typeface="+mn-ea"/>
                <a:sym typeface="+mn-lt"/>
              </a:endParaRPr>
            </a:p>
          </p:txBody>
        </p:sp>
      </p:grpSp>
      <p:cxnSp>
        <p:nvCxnSpPr>
          <p:cNvPr id="25" name="直接连接符 24"/>
          <p:cNvCxnSpPr/>
          <p:nvPr/>
        </p:nvCxnSpPr>
        <p:spPr>
          <a:xfrm>
            <a:off x="9253182" y="1833647"/>
            <a:ext cx="0" cy="4479335"/>
          </a:xfrm>
          <a:prstGeom prst="line">
            <a:avLst/>
          </a:prstGeom>
          <a:noFill/>
          <a:ln w="6350" cap="flat" cmpd="sng" algn="ctr">
            <a:solidFill>
              <a:sysClr val="window" lastClr="FFFFFF">
                <a:lumMod val="65000"/>
              </a:sysClr>
            </a:solidFill>
            <a:prstDash val="solid"/>
            <a:miter lim="800000"/>
          </a:ln>
          <a:effectLst/>
        </p:spPr>
      </p:cxnSp>
      <p:sp>
        <p:nvSpPr>
          <p:cNvPr id="26" name="菱形 25"/>
          <p:cNvSpPr/>
          <p:nvPr/>
        </p:nvSpPr>
        <p:spPr>
          <a:xfrm>
            <a:off x="10153107" y="2087381"/>
            <a:ext cx="1320933" cy="1320933"/>
          </a:xfrm>
          <a:prstGeom prst="diamond">
            <a:avLst/>
          </a:prstGeom>
          <a:solidFill>
            <a:schemeClr val="tx1"/>
          </a:solidFill>
          <a:ln w="38100" cap="flat" cmpd="sng" algn="ctr">
            <a:noFill/>
            <a:prstDash val="solid"/>
            <a:miter lim="800000"/>
          </a:ln>
          <a:effectLst>
            <a:outerShdw blurRad="50800" dist="38100" dir="5400000" algn="t" rotWithShape="0">
              <a:prstClr val="black">
                <a:alpha val="40000"/>
              </a:prstClr>
            </a:outerShdw>
          </a:effectLst>
        </p:spPr>
        <p:txBody>
          <a:bodyPr rtlCol="0" anchor="ctr"/>
          <a:lstStyle/>
          <a:p>
            <a:pPr algn="ctr">
              <a:defRPr/>
            </a:pPr>
            <a:r>
              <a:rPr lang="en-US" altLang="zh-CN" sz="4000" kern="0" dirty="0">
                <a:solidFill>
                  <a:schemeClr val="bg1"/>
                </a:solidFill>
                <a:cs typeface="+mn-ea"/>
                <a:sym typeface="+mn-lt"/>
              </a:rPr>
              <a:t>4</a:t>
            </a:r>
            <a:endParaRPr lang="zh-CN" altLang="en-US" sz="4000" kern="0" dirty="0">
              <a:solidFill>
                <a:schemeClr val="bg1"/>
              </a:solidFill>
              <a:cs typeface="+mn-ea"/>
              <a:sym typeface="+mn-lt"/>
            </a:endParaRPr>
          </a:p>
        </p:txBody>
      </p:sp>
      <p:grpSp>
        <p:nvGrpSpPr>
          <p:cNvPr id="27" name="组合 26"/>
          <p:cNvGrpSpPr/>
          <p:nvPr/>
        </p:nvGrpSpPr>
        <p:grpSpPr>
          <a:xfrm>
            <a:off x="9658039" y="3576842"/>
            <a:ext cx="2431143" cy="1473648"/>
            <a:chOff x="9658039" y="3576842"/>
            <a:chExt cx="2431143" cy="1473648"/>
          </a:xfrm>
        </p:grpSpPr>
        <p:sp>
          <p:nvSpPr>
            <p:cNvPr id="28" name="矩形 27"/>
            <p:cNvSpPr/>
            <p:nvPr/>
          </p:nvSpPr>
          <p:spPr>
            <a:xfrm>
              <a:off x="9658039" y="4311826"/>
              <a:ext cx="2431143" cy="738664"/>
            </a:xfrm>
            <a:prstGeom prst="rect">
              <a:avLst/>
            </a:prstGeom>
          </p:spPr>
          <p:txBody>
            <a:bodyPr wrap="square">
              <a:spAutoFit/>
            </a:bodyPr>
            <a:lstStyle/>
            <a:p>
              <a:pPr algn="ctr"/>
              <a:r>
                <a:rPr lang="zh-CN" altLang="en-US" sz="1400" dirty="0">
                  <a:solidFill>
                    <a:prstClr val="black">
                      <a:lumMod val="75000"/>
                      <a:lumOff val="25000"/>
                    </a:prstClr>
                  </a:solidFill>
                  <a:cs typeface="+mn-ea"/>
                  <a:sym typeface="+mn-lt"/>
                </a:rPr>
                <a:t>Lorem ipsum dolor sit amet, consectetur adipisicing elit, </a:t>
              </a:r>
            </a:p>
            <a:p>
              <a:pPr algn="ctr"/>
              <a:r>
                <a:rPr lang="zh-CN" altLang="en-US" sz="1400" dirty="0">
                  <a:solidFill>
                    <a:prstClr val="black">
                      <a:lumMod val="75000"/>
                      <a:lumOff val="25000"/>
                    </a:prstClr>
                  </a:solidFill>
                  <a:cs typeface="+mn-ea"/>
                  <a:sym typeface="+mn-lt"/>
                </a:rPr>
                <a:t>sed do eiusmod tempor</a:t>
              </a:r>
            </a:p>
          </p:txBody>
        </p:sp>
        <p:sp>
          <p:nvSpPr>
            <p:cNvPr id="29" name="文本框 28"/>
            <p:cNvSpPr txBox="1"/>
            <p:nvPr/>
          </p:nvSpPr>
          <p:spPr>
            <a:xfrm>
              <a:off x="10147898" y="3576842"/>
              <a:ext cx="1451429" cy="400110"/>
            </a:xfrm>
            <a:prstGeom prst="rect">
              <a:avLst/>
            </a:prstGeom>
            <a:noFill/>
          </p:spPr>
          <p:txBody>
            <a:bodyPr wrap="square" rtlCol="0">
              <a:spAutoFit/>
            </a:bodyPr>
            <a:lstStyle/>
            <a:p>
              <a:pPr algn="ctr"/>
              <a:r>
                <a:rPr lang="zh-CN" altLang="en-US" sz="200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小标题</a:t>
              </a:r>
            </a:p>
          </p:txBody>
        </p:sp>
        <p:sp>
          <p:nvSpPr>
            <p:cNvPr id="30" name="文本框 29"/>
            <p:cNvSpPr txBox="1"/>
            <p:nvPr/>
          </p:nvSpPr>
          <p:spPr>
            <a:xfrm>
              <a:off x="9795925" y="3913897"/>
              <a:ext cx="2155373" cy="338554"/>
            </a:xfrm>
            <a:prstGeom prst="rect">
              <a:avLst/>
            </a:prstGeom>
            <a:noFill/>
          </p:spPr>
          <p:txBody>
            <a:bodyPr wrap="square" rtlCol="0">
              <a:spAutoFit/>
            </a:bodyPr>
            <a:lstStyle/>
            <a:p>
              <a:pPr algn="ctr"/>
              <a:r>
                <a:rPr lang="en-US" altLang="zh-CN" sz="1600" dirty="0">
                  <a:solidFill>
                    <a:prstClr val="black">
                      <a:lumMod val="75000"/>
                      <a:lumOff val="25000"/>
                    </a:prstClr>
                  </a:solidFill>
                  <a:cs typeface="+mn-ea"/>
                  <a:sym typeface="+mn-lt"/>
                </a:rPr>
                <a:t>SMALL TITLE</a:t>
              </a:r>
              <a:endParaRPr lang="zh-CN" altLang="en-US" sz="1600" dirty="0">
                <a:solidFill>
                  <a:prstClr val="black">
                    <a:lumMod val="75000"/>
                    <a:lumOff val="25000"/>
                  </a:prstClr>
                </a:solidFill>
                <a:cs typeface="+mn-ea"/>
                <a:sym typeface="+mn-lt"/>
              </a:endParaRPr>
            </a:p>
          </p:txBody>
        </p:sp>
      </p:grpSp>
      <p:sp>
        <p:nvSpPr>
          <p:cNvPr id="32" name="文本框 31"/>
          <p:cNvSpPr txBox="1"/>
          <p:nvPr/>
        </p:nvSpPr>
        <p:spPr>
          <a:xfrm>
            <a:off x="2642714" y="273261"/>
            <a:ext cx="6906572" cy="646331"/>
          </a:xfrm>
          <a:prstGeom prst="rect">
            <a:avLst/>
          </a:prstGeom>
          <a:noFill/>
        </p:spPr>
        <p:txBody>
          <a:bodyPr wrap="square" rtlCol="0">
            <a:spAutoFit/>
          </a:bodyPr>
          <a:lstStyle/>
          <a:p>
            <a:pPr algn="ctr"/>
            <a:r>
              <a:rPr lang="zh-CN" altLang="en-US" sz="3600" spc="300" dirty="0">
                <a:solidFill>
                  <a:schemeClr val="bg1">
                    <a:lumMod val="75000"/>
                  </a:schemeClr>
                </a:solidFill>
                <a:latin typeface="微软雅黑" panose="020B0503020204020204" pitchFamily="34" charset="-122"/>
                <a:ea typeface="微软雅黑" panose="020B0503020204020204" pitchFamily="34" charset="-122"/>
              </a:rPr>
              <a:t>此处添加标题文本</a:t>
            </a:r>
          </a:p>
        </p:txBody>
      </p:sp>
      <p:sp>
        <p:nvSpPr>
          <p:cNvPr id="31" name="椭圆 30"/>
          <p:cNvSpPr/>
          <p:nvPr/>
        </p:nvSpPr>
        <p:spPr>
          <a:xfrm>
            <a:off x="8924371" y="621571"/>
            <a:ext cx="1026543" cy="102654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4" name="组合 33"/>
          <p:cNvGrpSpPr/>
          <p:nvPr/>
        </p:nvGrpSpPr>
        <p:grpSpPr>
          <a:xfrm>
            <a:off x="3498445" y="1303640"/>
            <a:ext cx="5187501" cy="43815"/>
            <a:chOff x="3475399" y="4466185"/>
            <a:chExt cx="5187501" cy="43815"/>
          </a:xfrm>
        </p:grpSpPr>
        <p:sp>
          <p:nvSpPr>
            <p:cNvPr id="35" name="椭圆 34"/>
            <p:cNvSpPr/>
            <p:nvPr/>
          </p:nvSpPr>
          <p:spPr>
            <a:xfrm>
              <a:off x="3475399" y="4466185"/>
              <a:ext cx="39600" cy="39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800"/>
            </a:p>
          </p:txBody>
        </p:sp>
        <p:sp>
          <p:nvSpPr>
            <p:cNvPr id="36" name="椭圆 35"/>
            <p:cNvSpPr/>
            <p:nvPr/>
          </p:nvSpPr>
          <p:spPr>
            <a:xfrm>
              <a:off x="4051300" y="4470400"/>
              <a:ext cx="39600" cy="39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800"/>
            </a:p>
          </p:txBody>
        </p:sp>
        <p:sp>
          <p:nvSpPr>
            <p:cNvPr id="37" name="椭圆 36"/>
            <p:cNvSpPr/>
            <p:nvPr/>
          </p:nvSpPr>
          <p:spPr>
            <a:xfrm>
              <a:off x="4622800" y="4470400"/>
              <a:ext cx="39600" cy="39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800"/>
            </a:p>
          </p:txBody>
        </p:sp>
        <p:sp>
          <p:nvSpPr>
            <p:cNvPr id="38" name="椭圆 37"/>
            <p:cNvSpPr/>
            <p:nvPr/>
          </p:nvSpPr>
          <p:spPr>
            <a:xfrm>
              <a:off x="5194300" y="4470400"/>
              <a:ext cx="39600" cy="39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800"/>
            </a:p>
          </p:txBody>
        </p:sp>
        <p:sp>
          <p:nvSpPr>
            <p:cNvPr id="39" name="椭圆 38"/>
            <p:cNvSpPr/>
            <p:nvPr/>
          </p:nvSpPr>
          <p:spPr>
            <a:xfrm>
              <a:off x="5765800" y="4470400"/>
              <a:ext cx="39600" cy="39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800"/>
            </a:p>
          </p:txBody>
        </p:sp>
        <p:sp>
          <p:nvSpPr>
            <p:cNvPr id="40" name="椭圆 39"/>
            <p:cNvSpPr/>
            <p:nvPr/>
          </p:nvSpPr>
          <p:spPr>
            <a:xfrm>
              <a:off x="6337300" y="4470400"/>
              <a:ext cx="39600" cy="39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800"/>
            </a:p>
          </p:txBody>
        </p:sp>
        <p:sp>
          <p:nvSpPr>
            <p:cNvPr id="41" name="椭圆 40"/>
            <p:cNvSpPr/>
            <p:nvPr/>
          </p:nvSpPr>
          <p:spPr>
            <a:xfrm>
              <a:off x="6908800" y="4470400"/>
              <a:ext cx="39600" cy="39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800"/>
            </a:p>
          </p:txBody>
        </p:sp>
        <p:sp>
          <p:nvSpPr>
            <p:cNvPr id="42" name="椭圆 41"/>
            <p:cNvSpPr/>
            <p:nvPr/>
          </p:nvSpPr>
          <p:spPr>
            <a:xfrm>
              <a:off x="7480300" y="4470400"/>
              <a:ext cx="39600" cy="39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800"/>
            </a:p>
          </p:txBody>
        </p:sp>
        <p:sp>
          <p:nvSpPr>
            <p:cNvPr id="43" name="椭圆 42"/>
            <p:cNvSpPr/>
            <p:nvPr/>
          </p:nvSpPr>
          <p:spPr>
            <a:xfrm>
              <a:off x="8051800" y="4470400"/>
              <a:ext cx="39600" cy="39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800"/>
            </a:p>
          </p:txBody>
        </p:sp>
        <p:sp>
          <p:nvSpPr>
            <p:cNvPr id="44" name="椭圆 43"/>
            <p:cNvSpPr/>
            <p:nvPr/>
          </p:nvSpPr>
          <p:spPr>
            <a:xfrm>
              <a:off x="8623300" y="4470400"/>
              <a:ext cx="39600" cy="39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800"/>
            </a:p>
          </p:txBody>
        </p:sp>
      </p:grpSp>
      <p:grpSp>
        <p:nvGrpSpPr>
          <p:cNvPr id="45" name="组合 44"/>
          <p:cNvGrpSpPr/>
          <p:nvPr/>
        </p:nvGrpSpPr>
        <p:grpSpPr>
          <a:xfrm>
            <a:off x="1119280" y="5774897"/>
            <a:ext cx="535481" cy="574376"/>
            <a:chOff x="3441700" y="2359324"/>
            <a:chExt cx="2355251" cy="574376"/>
          </a:xfrm>
        </p:grpSpPr>
        <p:cxnSp>
          <p:nvCxnSpPr>
            <p:cNvPr id="46" name="直接连接符 45"/>
            <p:cNvCxnSpPr/>
            <p:nvPr/>
          </p:nvCxnSpPr>
          <p:spPr>
            <a:xfrm>
              <a:off x="3441940" y="2359324"/>
              <a:ext cx="2355011"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441700" y="2552700"/>
              <a:ext cx="2355011"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3441700" y="2743200"/>
              <a:ext cx="2355011"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441700" y="2933700"/>
              <a:ext cx="2355011"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6" name="椭圆 55"/>
          <p:cNvSpPr/>
          <p:nvPr/>
        </p:nvSpPr>
        <p:spPr>
          <a:xfrm>
            <a:off x="4235241" y="5755813"/>
            <a:ext cx="644826" cy="644826"/>
          </a:xfrm>
          <a:prstGeom prst="ellipse">
            <a:avLst/>
          </a:prstGeom>
          <a:solidFill>
            <a:srgbClr val="ADB9C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57" name="组合 56"/>
          <p:cNvGrpSpPr/>
          <p:nvPr/>
        </p:nvGrpSpPr>
        <p:grpSpPr>
          <a:xfrm rot="5400000">
            <a:off x="6845773" y="6230367"/>
            <a:ext cx="1733701" cy="953393"/>
            <a:chOff x="1379387" y="4489351"/>
            <a:chExt cx="1733701" cy="953393"/>
          </a:xfrm>
        </p:grpSpPr>
        <p:sp>
          <p:nvSpPr>
            <p:cNvPr id="58" name="任意多边形 57"/>
            <p:cNvSpPr/>
            <p:nvPr/>
          </p:nvSpPr>
          <p:spPr>
            <a:xfrm>
              <a:off x="1379387" y="4489351"/>
              <a:ext cx="1728788" cy="197644"/>
            </a:xfrm>
            <a:custGeom>
              <a:avLst/>
              <a:gdLst>
                <a:gd name="connsiteX0" fmla="*/ 0 w 1728788"/>
                <a:gd name="connsiteY0" fmla="*/ 192882 h 197644"/>
                <a:gd name="connsiteX1" fmla="*/ 195263 w 1728788"/>
                <a:gd name="connsiteY1" fmla="*/ 2382 h 197644"/>
                <a:gd name="connsiteX2" fmla="*/ 388144 w 1728788"/>
                <a:gd name="connsiteY2" fmla="*/ 190500 h 197644"/>
                <a:gd name="connsiteX3" fmla="*/ 581025 w 1728788"/>
                <a:gd name="connsiteY3" fmla="*/ 7144 h 197644"/>
                <a:gd name="connsiteX4" fmla="*/ 769144 w 1728788"/>
                <a:gd name="connsiteY4" fmla="*/ 192882 h 197644"/>
                <a:gd name="connsiteX5" fmla="*/ 962025 w 1728788"/>
                <a:gd name="connsiteY5" fmla="*/ 4763 h 197644"/>
                <a:gd name="connsiteX6" fmla="*/ 1154907 w 1728788"/>
                <a:gd name="connsiteY6" fmla="*/ 185738 h 197644"/>
                <a:gd name="connsiteX7" fmla="*/ 1354932 w 1728788"/>
                <a:gd name="connsiteY7" fmla="*/ 2382 h 197644"/>
                <a:gd name="connsiteX8" fmla="*/ 1533525 w 1728788"/>
                <a:gd name="connsiteY8" fmla="*/ 197644 h 197644"/>
                <a:gd name="connsiteX9" fmla="*/ 1728788 w 1728788"/>
                <a:gd name="connsiteY9" fmla="*/ 0 h 19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8788" h="197644">
                  <a:moveTo>
                    <a:pt x="0" y="192882"/>
                  </a:moveTo>
                  <a:lnTo>
                    <a:pt x="195263" y="2382"/>
                  </a:lnTo>
                  <a:lnTo>
                    <a:pt x="388144" y="190500"/>
                  </a:lnTo>
                  <a:lnTo>
                    <a:pt x="581025" y="7144"/>
                  </a:lnTo>
                  <a:lnTo>
                    <a:pt x="769144" y="192882"/>
                  </a:lnTo>
                  <a:lnTo>
                    <a:pt x="962025" y="4763"/>
                  </a:lnTo>
                  <a:lnTo>
                    <a:pt x="1154907" y="185738"/>
                  </a:lnTo>
                  <a:lnTo>
                    <a:pt x="1354932" y="2382"/>
                  </a:lnTo>
                  <a:lnTo>
                    <a:pt x="1533525" y="197644"/>
                  </a:lnTo>
                  <a:lnTo>
                    <a:pt x="1728788" y="0"/>
                  </a:lnTo>
                </a:path>
              </a:pathLst>
            </a:custGeom>
            <a:noFill/>
            <a:ln w="28575" cap="flat">
              <a:solidFill>
                <a:schemeClr val="bg2">
                  <a:lumMod val="75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a:off x="1384300" y="4673600"/>
              <a:ext cx="1728788" cy="197644"/>
            </a:xfrm>
            <a:custGeom>
              <a:avLst/>
              <a:gdLst>
                <a:gd name="connsiteX0" fmla="*/ 0 w 1728788"/>
                <a:gd name="connsiteY0" fmla="*/ 192882 h 197644"/>
                <a:gd name="connsiteX1" fmla="*/ 195263 w 1728788"/>
                <a:gd name="connsiteY1" fmla="*/ 2382 h 197644"/>
                <a:gd name="connsiteX2" fmla="*/ 388144 w 1728788"/>
                <a:gd name="connsiteY2" fmla="*/ 190500 h 197644"/>
                <a:gd name="connsiteX3" fmla="*/ 581025 w 1728788"/>
                <a:gd name="connsiteY3" fmla="*/ 7144 h 197644"/>
                <a:gd name="connsiteX4" fmla="*/ 769144 w 1728788"/>
                <a:gd name="connsiteY4" fmla="*/ 192882 h 197644"/>
                <a:gd name="connsiteX5" fmla="*/ 962025 w 1728788"/>
                <a:gd name="connsiteY5" fmla="*/ 4763 h 197644"/>
                <a:gd name="connsiteX6" fmla="*/ 1154907 w 1728788"/>
                <a:gd name="connsiteY6" fmla="*/ 185738 h 197644"/>
                <a:gd name="connsiteX7" fmla="*/ 1354932 w 1728788"/>
                <a:gd name="connsiteY7" fmla="*/ 2382 h 197644"/>
                <a:gd name="connsiteX8" fmla="*/ 1533525 w 1728788"/>
                <a:gd name="connsiteY8" fmla="*/ 197644 h 197644"/>
                <a:gd name="connsiteX9" fmla="*/ 1728788 w 1728788"/>
                <a:gd name="connsiteY9" fmla="*/ 0 h 19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8788" h="197644">
                  <a:moveTo>
                    <a:pt x="0" y="192882"/>
                  </a:moveTo>
                  <a:lnTo>
                    <a:pt x="195263" y="2382"/>
                  </a:lnTo>
                  <a:lnTo>
                    <a:pt x="388144" y="190500"/>
                  </a:lnTo>
                  <a:lnTo>
                    <a:pt x="581025" y="7144"/>
                  </a:lnTo>
                  <a:lnTo>
                    <a:pt x="769144" y="192882"/>
                  </a:lnTo>
                  <a:lnTo>
                    <a:pt x="962025" y="4763"/>
                  </a:lnTo>
                  <a:lnTo>
                    <a:pt x="1154907" y="185738"/>
                  </a:lnTo>
                  <a:lnTo>
                    <a:pt x="1354932" y="2382"/>
                  </a:lnTo>
                  <a:lnTo>
                    <a:pt x="1533525" y="197644"/>
                  </a:lnTo>
                  <a:lnTo>
                    <a:pt x="1728788" y="0"/>
                  </a:lnTo>
                </a:path>
              </a:pathLst>
            </a:custGeom>
            <a:noFill/>
            <a:ln w="28575" cap="flat">
              <a:solidFill>
                <a:schemeClr val="bg2">
                  <a:lumMod val="75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1384300" y="4864100"/>
              <a:ext cx="1728788" cy="197644"/>
            </a:xfrm>
            <a:custGeom>
              <a:avLst/>
              <a:gdLst>
                <a:gd name="connsiteX0" fmla="*/ 0 w 1728788"/>
                <a:gd name="connsiteY0" fmla="*/ 192882 h 197644"/>
                <a:gd name="connsiteX1" fmla="*/ 195263 w 1728788"/>
                <a:gd name="connsiteY1" fmla="*/ 2382 h 197644"/>
                <a:gd name="connsiteX2" fmla="*/ 388144 w 1728788"/>
                <a:gd name="connsiteY2" fmla="*/ 190500 h 197644"/>
                <a:gd name="connsiteX3" fmla="*/ 581025 w 1728788"/>
                <a:gd name="connsiteY3" fmla="*/ 7144 h 197644"/>
                <a:gd name="connsiteX4" fmla="*/ 769144 w 1728788"/>
                <a:gd name="connsiteY4" fmla="*/ 192882 h 197644"/>
                <a:gd name="connsiteX5" fmla="*/ 962025 w 1728788"/>
                <a:gd name="connsiteY5" fmla="*/ 4763 h 197644"/>
                <a:gd name="connsiteX6" fmla="*/ 1154907 w 1728788"/>
                <a:gd name="connsiteY6" fmla="*/ 185738 h 197644"/>
                <a:gd name="connsiteX7" fmla="*/ 1354932 w 1728788"/>
                <a:gd name="connsiteY7" fmla="*/ 2382 h 197644"/>
                <a:gd name="connsiteX8" fmla="*/ 1533525 w 1728788"/>
                <a:gd name="connsiteY8" fmla="*/ 197644 h 197644"/>
                <a:gd name="connsiteX9" fmla="*/ 1728788 w 1728788"/>
                <a:gd name="connsiteY9" fmla="*/ 0 h 19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8788" h="197644">
                  <a:moveTo>
                    <a:pt x="0" y="192882"/>
                  </a:moveTo>
                  <a:lnTo>
                    <a:pt x="195263" y="2382"/>
                  </a:lnTo>
                  <a:lnTo>
                    <a:pt x="388144" y="190500"/>
                  </a:lnTo>
                  <a:lnTo>
                    <a:pt x="581025" y="7144"/>
                  </a:lnTo>
                  <a:lnTo>
                    <a:pt x="769144" y="192882"/>
                  </a:lnTo>
                  <a:lnTo>
                    <a:pt x="962025" y="4763"/>
                  </a:lnTo>
                  <a:lnTo>
                    <a:pt x="1154907" y="185738"/>
                  </a:lnTo>
                  <a:lnTo>
                    <a:pt x="1354932" y="2382"/>
                  </a:lnTo>
                  <a:lnTo>
                    <a:pt x="1533525" y="197644"/>
                  </a:lnTo>
                  <a:lnTo>
                    <a:pt x="1728788" y="0"/>
                  </a:lnTo>
                </a:path>
              </a:pathLst>
            </a:custGeom>
            <a:noFill/>
            <a:ln w="28575" cap="flat">
              <a:solidFill>
                <a:schemeClr val="bg2">
                  <a:lumMod val="75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a:off x="1384300" y="5054600"/>
              <a:ext cx="1728788" cy="197644"/>
            </a:xfrm>
            <a:custGeom>
              <a:avLst/>
              <a:gdLst>
                <a:gd name="connsiteX0" fmla="*/ 0 w 1728788"/>
                <a:gd name="connsiteY0" fmla="*/ 192882 h 197644"/>
                <a:gd name="connsiteX1" fmla="*/ 195263 w 1728788"/>
                <a:gd name="connsiteY1" fmla="*/ 2382 h 197644"/>
                <a:gd name="connsiteX2" fmla="*/ 388144 w 1728788"/>
                <a:gd name="connsiteY2" fmla="*/ 190500 h 197644"/>
                <a:gd name="connsiteX3" fmla="*/ 581025 w 1728788"/>
                <a:gd name="connsiteY3" fmla="*/ 7144 h 197644"/>
                <a:gd name="connsiteX4" fmla="*/ 769144 w 1728788"/>
                <a:gd name="connsiteY4" fmla="*/ 192882 h 197644"/>
                <a:gd name="connsiteX5" fmla="*/ 962025 w 1728788"/>
                <a:gd name="connsiteY5" fmla="*/ 4763 h 197644"/>
                <a:gd name="connsiteX6" fmla="*/ 1154907 w 1728788"/>
                <a:gd name="connsiteY6" fmla="*/ 185738 h 197644"/>
                <a:gd name="connsiteX7" fmla="*/ 1354932 w 1728788"/>
                <a:gd name="connsiteY7" fmla="*/ 2382 h 197644"/>
                <a:gd name="connsiteX8" fmla="*/ 1533525 w 1728788"/>
                <a:gd name="connsiteY8" fmla="*/ 197644 h 197644"/>
                <a:gd name="connsiteX9" fmla="*/ 1728788 w 1728788"/>
                <a:gd name="connsiteY9" fmla="*/ 0 h 19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8788" h="197644">
                  <a:moveTo>
                    <a:pt x="0" y="192882"/>
                  </a:moveTo>
                  <a:lnTo>
                    <a:pt x="195263" y="2382"/>
                  </a:lnTo>
                  <a:lnTo>
                    <a:pt x="388144" y="190500"/>
                  </a:lnTo>
                  <a:lnTo>
                    <a:pt x="581025" y="7144"/>
                  </a:lnTo>
                  <a:lnTo>
                    <a:pt x="769144" y="192882"/>
                  </a:lnTo>
                  <a:lnTo>
                    <a:pt x="962025" y="4763"/>
                  </a:lnTo>
                  <a:lnTo>
                    <a:pt x="1154907" y="185738"/>
                  </a:lnTo>
                  <a:lnTo>
                    <a:pt x="1354932" y="2382"/>
                  </a:lnTo>
                  <a:lnTo>
                    <a:pt x="1533525" y="197644"/>
                  </a:lnTo>
                  <a:lnTo>
                    <a:pt x="1728788" y="0"/>
                  </a:lnTo>
                </a:path>
              </a:pathLst>
            </a:custGeom>
            <a:noFill/>
            <a:ln w="28575" cap="flat">
              <a:solidFill>
                <a:schemeClr val="bg2">
                  <a:lumMod val="75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1384300" y="5245100"/>
              <a:ext cx="1728788" cy="197644"/>
            </a:xfrm>
            <a:custGeom>
              <a:avLst/>
              <a:gdLst>
                <a:gd name="connsiteX0" fmla="*/ 0 w 1728788"/>
                <a:gd name="connsiteY0" fmla="*/ 192882 h 197644"/>
                <a:gd name="connsiteX1" fmla="*/ 195263 w 1728788"/>
                <a:gd name="connsiteY1" fmla="*/ 2382 h 197644"/>
                <a:gd name="connsiteX2" fmla="*/ 388144 w 1728788"/>
                <a:gd name="connsiteY2" fmla="*/ 190500 h 197644"/>
                <a:gd name="connsiteX3" fmla="*/ 581025 w 1728788"/>
                <a:gd name="connsiteY3" fmla="*/ 7144 h 197644"/>
                <a:gd name="connsiteX4" fmla="*/ 769144 w 1728788"/>
                <a:gd name="connsiteY4" fmla="*/ 192882 h 197644"/>
                <a:gd name="connsiteX5" fmla="*/ 962025 w 1728788"/>
                <a:gd name="connsiteY5" fmla="*/ 4763 h 197644"/>
                <a:gd name="connsiteX6" fmla="*/ 1154907 w 1728788"/>
                <a:gd name="connsiteY6" fmla="*/ 185738 h 197644"/>
                <a:gd name="connsiteX7" fmla="*/ 1354932 w 1728788"/>
                <a:gd name="connsiteY7" fmla="*/ 2382 h 197644"/>
                <a:gd name="connsiteX8" fmla="*/ 1533525 w 1728788"/>
                <a:gd name="connsiteY8" fmla="*/ 197644 h 197644"/>
                <a:gd name="connsiteX9" fmla="*/ 1728788 w 1728788"/>
                <a:gd name="connsiteY9" fmla="*/ 0 h 197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8788" h="197644">
                  <a:moveTo>
                    <a:pt x="0" y="192882"/>
                  </a:moveTo>
                  <a:lnTo>
                    <a:pt x="195263" y="2382"/>
                  </a:lnTo>
                  <a:lnTo>
                    <a:pt x="388144" y="190500"/>
                  </a:lnTo>
                  <a:lnTo>
                    <a:pt x="581025" y="7144"/>
                  </a:lnTo>
                  <a:lnTo>
                    <a:pt x="769144" y="192882"/>
                  </a:lnTo>
                  <a:lnTo>
                    <a:pt x="962025" y="4763"/>
                  </a:lnTo>
                  <a:lnTo>
                    <a:pt x="1154907" y="185738"/>
                  </a:lnTo>
                  <a:lnTo>
                    <a:pt x="1354932" y="2382"/>
                  </a:lnTo>
                  <a:lnTo>
                    <a:pt x="1533525" y="197644"/>
                  </a:lnTo>
                  <a:lnTo>
                    <a:pt x="1728788" y="0"/>
                  </a:lnTo>
                </a:path>
              </a:pathLst>
            </a:custGeom>
            <a:noFill/>
            <a:ln w="28575" cap="flat">
              <a:solidFill>
                <a:schemeClr val="bg2">
                  <a:lumMod val="75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组合 62"/>
          <p:cNvGrpSpPr/>
          <p:nvPr/>
        </p:nvGrpSpPr>
        <p:grpSpPr>
          <a:xfrm>
            <a:off x="10527921" y="5955417"/>
            <a:ext cx="691378" cy="184307"/>
            <a:chOff x="10436022" y="4114800"/>
            <a:chExt cx="691378" cy="184307"/>
          </a:xfrm>
          <a:solidFill>
            <a:srgbClr val="ADB9CA"/>
          </a:solidFill>
        </p:grpSpPr>
        <p:sp>
          <p:nvSpPr>
            <p:cNvPr id="64" name="椭圆 63"/>
            <p:cNvSpPr/>
            <p:nvPr/>
          </p:nvSpPr>
          <p:spPr>
            <a:xfrm>
              <a:off x="10436022" y="4119107"/>
              <a:ext cx="180000" cy="180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5" name="椭圆 64"/>
            <p:cNvSpPr/>
            <p:nvPr/>
          </p:nvSpPr>
          <p:spPr>
            <a:xfrm>
              <a:off x="10693400" y="4114800"/>
              <a:ext cx="180000" cy="180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6" name="椭圆 65"/>
            <p:cNvSpPr/>
            <p:nvPr/>
          </p:nvSpPr>
          <p:spPr>
            <a:xfrm>
              <a:off x="10947400" y="4114800"/>
              <a:ext cx="180000" cy="180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Tree>
    <p:extLst>
      <p:ext uri="{BB962C8B-B14F-4D97-AF65-F5344CB8AC3E}">
        <p14:creationId xmlns:p14="http://schemas.microsoft.com/office/powerpoint/2010/main" val="92687549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85" fill="hold"/>
                                        <p:tgtEl>
                                          <p:spTgt spid="6"/>
                                        </p:tgtEl>
                                        <p:attrNameLst>
                                          <p:attrName>ppt_w</p:attrName>
                                        </p:attrNameLst>
                                      </p:cBhvr>
                                      <p:tavLst>
                                        <p:tav tm="0">
                                          <p:val>
                                            <p:fltVal val="0"/>
                                          </p:val>
                                        </p:tav>
                                        <p:tav tm="100000">
                                          <p:val>
                                            <p:strVal val="#ppt_w"/>
                                          </p:val>
                                        </p:tav>
                                      </p:tavLst>
                                    </p:anim>
                                    <p:anim calcmode="lin" valueType="num">
                                      <p:cBhvr>
                                        <p:cTn id="8" dur="585" fill="hold"/>
                                        <p:tgtEl>
                                          <p:spTgt spid="6"/>
                                        </p:tgtEl>
                                        <p:attrNameLst>
                                          <p:attrName>ppt_h</p:attrName>
                                        </p:attrNameLst>
                                      </p:cBhvr>
                                      <p:tavLst>
                                        <p:tav tm="0">
                                          <p:val>
                                            <p:fltVal val="0"/>
                                          </p:val>
                                        </p:tav>
                                        <p:tav tm="100000">
                                          <p:val>
                                            <p:strVal val="#ppt_h"/>
                                          </p:val>
                                        </p:tav>
                                      </p:tavLst>
                                    </p:anim>
                                    <p:anim calcmode="lin" valueType="num">
                                      <p:cBhvr>
                                        <p:cTn id="9" dur="585" fill="hold"/>
                                        <p:tgtEl>
                                          <p:spTgt spid="6"/>
                                        </p:tgtEl>
                                        <p:attrNameLst>
                                          <p:attrName>style.rotation</p:attrName>
                                        </p:attrNameLst>
                                      </p:cBhvr>
                                      <p:tavLst>
                                        <p:tav tm="0">
                                          <p:val>
                                            <p:fltVal val="360"/>
                                          </p:val>
                                        </p:tav>
                                        <p:tav tm="100000">
                                          <p:val>
                                            <p:fltVal val="0"/>
                                          </p:val>
                                        </p:tav>
                                      </p:tavLst>
                                    </p:anim>
                                    <p:animEffect transition="in" filter="fade">
                                      <p:cBhvr>
                                        <p:cTn id="10" dur="585"/>
                                        <p:tgtEl>
                                          <p:spTgt spid="6"/>
                                        </p:tgtEl>
                                      </p:cBhvr>
                                    </p:animEffect>
                                  </p:childTnLst>
                                </p:cTn>
                              </p:par>
                              <p:par>
                                <p:cTn id="11" presetID="42"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170"/>
                                        <p:tgtEl>
                                          <p:spTgt spid="7"/>
                                        </p:tgtEl>
                                      </p:cBhvr>
                                    </p:animEffect>
                                    <p:anim calcmode="lin" valueType="num">
                                      <p:cBhvr>
                                        <p:cTn id="14" dur="1170" fill="hold"/>
                                        <p:tgtEl>
                                          <p:spTgt spid="7"/>
                                        </p:tgtEl>
                                        <p:attrNameLst>
                                          <p:attrName>ppt_x</p:attrName>
                                        </p:attrNameLst>
                                      </p:cBhvr>
                                      <p:tavLst>
                                        <p:tav tm="0">
                                          <p:val>
                                            <p:strVal val="#ppt_x"/>
                                          </p:val>
                                        </p:tav>
                                        <p:tav tm="100000">
                                          <p:val>
                                            <p:strVal val="#ppt_x"/>
                                          </p:val>
                                        </p:tav>
                                      </p:tavLst>
                                    </p:anim>
                                    <p:anim calcmode="lin" valueType="num">
                                      <p:cBhvr>
                                        <p:cTn id="15" dur="117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1170"/>
                            </p:stCondLst>
                            <p:childTnLst>
                              <p:par>
                                <p:cTn id="17" presetID="22" presetClass="entr" presetSubtype="4"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85"/>
                                        <p:tgtEl>
                                          <p:spTgt spid="11"/>
                                        </p:tgtEl>
                                      </p:cBhvr>
                                    </p:animEffect>
                                  </p:childTnLst>
                                </p:cTn>
                              </p:par>
                            </p:childTnLst>
                          </p:cTn>
                        </p:par>
                        <p:par>
                          <p:cTn id="20" fill="hold">
                            <p:stCondLst>
                              <p:cond delay="1755"/>
                            </p:stCondLst>
                            <p:childTnLst>
                              <p:par>
                                <p:cTn id="21" presetID="49" presetClass="entr" presetSubtype="0" decel="10000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85" fill="hold"/>
                                        <p:tgtEl>
                                          <p:spTgt spid="14"/>
                                        </p:tgtEl>
                                        <p:attrNameLst>
                                          <p:attrName>ppt_w</p:attrName>
                                        </p:attrNameLst>
                                      </p:cBhvr>
                                      <p:tavLst>
                                        <p:tav tm="0">
                                          <p:val>
                                            <p:fltVal val="0"/>
                                          </p:val>
                                        </p:tav>
                                        <p:tav tm="100000">
                                          <p:val>
                                            <p:strVal val="#ppt_w"/>
                                          </p:val>
                                        </p:tav>
                                      </p:tavLst>
                                    </p:anim>
                                    <p:anim calcmode="lin" valueType="num">
                                      <p:cBhvr>
                                        <p:cTn id="24" dur="585" fill="hold"/>
                                        <p:tgtEl>
                                          <p:spTgt spid="14"/>
                                        </p:tgtEl>
                                        <p:attrNameLst>
                                          <p:attrName>ppt_h</p:attrName>
                                        </p:attrNameLst>
                                      </p:cBhvr>
                                      <p:tavLst>
                                        <p:tav tm="0">
                                          <p:val>
                                            <p:fltVal val="0"/>
                                          </p:val>
                                        </p:tav>
                                        <p:tav tm="100000">
                                          <p:val>
                                            <p:strVal val="#ppt_h"/>
                                          </p:val>
                                        </p:tav>
                                      </p:tavLst>
                                    </p:anim>
                                    <p:anim calcmode="lin" valueType="num">
                                      <p:cBhvr>
                                        <p:cTn id="25" dur="585" fill="hold"/>
                                        <p:tgtEl>
                                          <p:spTgt spid="14"/>
                                        </p:tgtEl>
                                        <p:attrNameLst>
                                          <p:attrName>style.rotation</p:attrName>
                                        </p:attrNameLst>
                                      </p:cBhvr>
                                      <p:tavLst>
                                        <p:tav tm="0">
                                          <p:val>
                                            <p:fltVal val="360"/>
                                          </p:val>
                                        </p:tav>
                                        <p:tav tm="100000">
                                          <p:val>
                                            <p:fltVal val="0"/>
                                          </p:val>
                                        </p:tav>
                                      </p:tavLst>
                                    </p:anim>
                                    <p:animEffect transition="in" filter="fade">
                                      <p:cBhvr>
                                        <p:cTn id="26" dur="585"/>
                                        <p:tgtEl>
                                          <p:spTgt spid="14"/>
                                        </p:tgtEl>
                                      </p:cBhvr>
                                    </p:animEffect>
                                  </p:childTnLst>
                                </p:cTn>
                              </p:par>
                              <p:par>
                                <p:cTn id="27" presetID="42"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170"/>
                                        <p:tgtEl>
                                          <p:spTgt spid="15"/>
                                        </p:tgtEl>
                                      </p:cBhvr>
                                    </p:animEffect>
                                    <p:anim calcmode="lin" valueType="num">
                                      <p:cBhvr>
                                        <p:cTn id="30" dur="1170" fill="hold"/>
                                        <p:tgtEl>
                                          <p:spTgt spid="15"/>
                                        </p:tgtEl>
                                        <p:attrNameLst>
                                          <p:attrName>ppt_x</p:attrName>
                                        </p:attrNameLst>
                                      </p:cBhvr>
                                      <p:tavLst>
                                        <p:tav tm="0">
                                          <p:val>
                                            <p:strVal val="#ppt_x"/>
                                          </p:val>
                                        </p:tav>
                                        <p:tav tm="100000">
                                          <p:val>
                                            <p:strVal val="#ppt_x"/>
                                          </p:val>
                                        </p:tav>
                                      </p:tavLst>
                                    </p:anim>
                                    <p:anim calcmode="lin" valueType="num">
                                      <p:cBhvr>
                                        <p:cTn id="31" dur="1170" fill="hold"/>
                                        <p:tgtEl>
                                          <p:spTgt spid="15"/>
                                        </p:tgtEl>
                                        <p:attrNameLst>
                                          <p:attrName>ppt_y</p:attrName>
                                        </p:attrNameLst>
                                      </p:cBhvr>
                                      <p:tavLst>
                                        <p:tav tm="0">
                                          <p:val>
                                            <p:strVal val="#ppt_y+.1"/>
                                          </p:val>
                                        </p:tav>
                                        <p:tav tm="100000">
                                          <p:val>
                                            <p:strVal val="#ppt_y"/>
                                          </p:val>
                                        </p:tav>
                                      </p:tavLst>
                                    </p:anim>
                                  </p:childTnLst>
                                </p:cTn>
                              </p:par>
                            </p:childTnLst>
                          </p:cTn>
                        </p:par>
                        <p:par>
                          <p:cTn id="32" fill="hold">
                            <p:stCondLst>
                              <p:cond delay="2925"/>
                            </p:stCondLst>
                            <p:childTnLst>
                              <p:par>
                                <p:cTn id="33" presetID="22" presetClass="entr" presetSubtype="4"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down)">
                                      <p:cBhvr>
                                        <p:cTn id="35" dur="585"/>
                                        <p:tgtEl>
                                          <p:spTgt spid="19"/>
                                        </p:tgtEl>
                                      </p:cBhvr>
                                    </p:animEffect>
                                  </p:childTnLst>
                                </p:cTn>
                              </p:par>
                            </p:childTnLst>
                          </p:cTn>
                        </p:par>
                        <p:par>
                          <p:cTn id="36" fill="hold">
                            <p:stCondLst>
                              <p:cond delay="3510"/>
                            </p:stCondLst>
                            <p:childTnLst>
                              <p:par>
                                <p:cTn id="37" presetID="49" presetClass="entr" presetSubtype="0" decel="10000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85" fill="hold"/>
                                        <p:tgtEl>
                                          <p:spTgt spid="20"/>
                                        </p:tgtEl>
                                        <p:attrNameLst>
                                          <p:attrName>ppt_w</p:attrName>
                                        </p:attrNameLst>
                                      </p:cBhvr>
                                      <p:tavLst>
                                        <p:tav tm="0">
                                          <p:val>
                                            <p:fltVal val="0"/>
                                          </p:val>
                                        </p:tav>
                                        <p:tav tm="100000">
                                          <p:val>
                                            <p:strVal val="#ppt_w"/>
                                          </p:val>
                                        </p:tav>
                                      </p:tavLst>
                                    </p:anim>
                                    <p:anim calcmode="lin" valueType="num">
                                      <p:cBhvr>
                                        <p:cTn id="40" dur="585" fill="hold"/>
                                        <p:tgtEl>
                                          <p:spTgt spid="20"/>
                                        </p:tgtEl>
                                        <p:attrNameLst>
                                          <p:attrName>ppt_h</p:attrName>
                                        </p:attrNameLst>
                                      </p:cBhvr>
                                      <p:tavLst>
                                        <p:tav tm="0">
                                          <p:val>
                                            <p:fltVal val="0"/>
                                          </p:val>
                                        </p:tav>
                                        <p:tav tm="100000">
                                          <p:val>
                                            <p:strVal val="#ppt_h"/>
                                          </p:val>
                                        </p:tav>
                                      </p:tavLst>
                                    </p:anim>
                                    <p:anim calcmode="lin" valueType="num">
                                      <p:cBhvr>
                                        <p:cTn id="41" dur="585" fill="hold"/>
                                        <p:tgtEl>
                                          <p:spTgt spid="20"/>
                                        </p:tgtEl>
                                        <p:attrNameLst>
                                          <p:attrName>style.rotation</p:attrName>
                                        </p:attrNameLst>
                                      </p:cBhvr>
                                      <p:tavLst>
                                        <p:tav tm="0">
                                          <p:val>
                                            <p:fltVal val="360"/>
                                          </p:val>
                                        </p:tav>
                                        <p:tav tm="100000">
                                          <p:val>
                                            <p:fltVal val="0"/>
                                          </p:val>
                                        </p:tav>
                                      </p:tavLst>
                                    </p:anim>
                                    <p:animEffect transition="in" filter="fade">
                                      <p:cBhvr>
                                        <p:cTn id="42" dur="585"/>
                                        <p:tgtEl>
                                          <p:spTgt spid="20"/>
                                        </p:tgtEl>
                                      </p:cBhvr>
                                    </p:animEffect>
                                  </p:childTnLst>
                                </p:cTn>
                              </p:par>
                              <p:par>
                                <p:cTn id="43" presetID="42" presetClass="entr" presetSubtype="0"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170"/>
                                        <p:tgtEl>
                                          <p:spTgt spid="21"/>
                                        </p:tgtEl>
                                      </p:cBhvr>
                                    </p:animEffect>
                                    <p:anim calcmode="lin" valueType="num">
                                      <p:cBhvr>
                                        <p:cTn id="46" dur="1170" fill="hold"/>
                                        <p:tgtEl>
                                          <p:spTgt spid="21"/>
                                        </p:tgtEl>
                                        <p:attrNameLst>
                                          <p:attrName>ppt_x</p:attrName>
                                        </p:attrNameLst>
                                      </p:cBhvr>
                                      <p:tavLst>
                                        <p:tav tm="0">
                                          <p:val>
                                            <p:strVal val="#ppt_x"/>
                                          </p:val>
                                        </p:tav>
                                        <p:tav tm="100000">
                                          <p:val>
                                            <p:strVal val="#ppt_x"/>
                                          </p:val>
                                        </p:tav>
                                      </p:tavLst>
                                    </p:anim>
                                    <p:anim calcmode="lin" valueType="num">
                                      <p:cBhvr>
                                        <p:cTn id="47" dur="1170" fill="hold"/>
                                        <p:tgtEl>
                                          <p:spTgt spid="21"/>
                                        </p:tgtEl>
                                        <p:attrNameLst>
                                          <p:attrName>ppt_y</p:attrName>
                                        </p:attrNameLst>
                                      </p:cBhvr>
                                      <p:tavLst>
                                        <p:tav tm="0">
                                          <p:val>
                                            <p:strVal val="#ppt_y+.1"/>
                                          </p:val>
                                        </p:tav>
                                        <p:tav tm="100000">
                                          <p:val>
                                            <p:strVal val="#ppt_y"/>
                                          </p:val>
                                        </p:tav>
                                      </p:tavLst>
                                    </p:anim>
                                  </p:childTnLst>
                                </p:cTn>
                              </p:par>
                            </p:childTnLst>
                          </p:cTn>
                        </p:par>
                        <p:par>
                          <p:cTn id="48" fill="hold">
                            <p:stCondLst>
                              <p:cond delay="4680"/>
                            </p:stCondLst>
                            <p:childTnLst>
                              <p:par>
                                <p:cTn id="49" presetID="22" presetClass="entr" presetSubtype="4"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down)">
                                      <p:cBhvr>
                                        <p:cTn id="51" dur="585"/>
                                        <p:tgtEl>
                                          <p:spTgt spid="25"/>
                                        </p:tgtEl>
                                      </p:cBhvr>
                                    </p:animEffect>
                                  </p:childTnLst>
                                </p:cTn>
                              </p:par>
                            </p:childTnLst>
                          </p:cTn>
                        </p:par>
                        <p:par>
                          <p:cTn id="52" fill="hold">
                            <p:stCondLst>
                              <p:cond delay="5265"/>
                            </p:stCondLst>
                            <p:childTnLst>
                              <p:par>
                                <p:cTn id="53" presetID="49" presetClass="entr" presetSubtype="0" decel="100000"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p:cTn id="55" dur="585" fill="hold"/>
                                        <p:tgtEl>
                                          <p:spTgt spid="26"/>
                                        </p:tgtEl>
                                        <p:attrNameLst>
                                          <p:attrName>ppt_w</p:attrName>
                                        </p:attrNameLst>
                                      </p:cBhvr>
                                      <p:tavLst>
                                        <p:tav tm="0">
                                          <p:val>
                                            <p:fltVal val="0"/>
                                          </p:val>
                                        </p:tav>
                                        <p:tav tm="100000">
                                          <p:val>
                                            <p:strVal val="#ppt_w"/>
                                          </p:val>
                                        </p:tav>
                                      </p:tavLst>
                                    </p:anim>
                                    <p:anim calcmode="lin" valueType="num">
                                      <p:cBhvr>
                                        <p:cTn id="56" dur="585" fill="hold"/>
                                        <p:tgtEl>
                                          <p:spTgt spid="26"/>
                                        </p:tgtEl>
                                        <p:attrNameLst>
                                          <p:attrName>ppt_h</p:attrName>
                                        </p:attrNameLst>
                                      </p:cBhvr>
                                      <p:tavLst>
                                        <p:tav tm="0">
                                          <p:val>
                                            <p:fltVal val="0"/>
                                          </p:val>
                                        </p:tav>
                                        <p:tav tm="100000">
                                          <p:val>
                                            <p:strVal val="#ppt_h"/>
                                          </p:val>
                                        </p:tav>
                                      </p:tavLst>
                                    </p:anim>
                                    <p:anim calcmode="lin" valueType="num">
                                      <p:cBhvr>
                                        <p:cTn id="57" dur="585" fill="hold"/>
                                        <p:tgtEl>
                                          <p:spTgt spid="26"/>
                                        </p:tgtEl>
                                        <p:attrNameLst>
                                          <p:attrName>style.rotation</p:attrName>
                                        </p:attrNameLst>
                                      </p:cBhvr>
                                      <p:tavLst>
                                        <p:tav tm="0">
                                          <p:val>
                                            <p:fltVal val="360"/>
                                          </p:val>
                                        </p:tav>
                                        <p:tav tm="100000">
                                          <p:val>
                                            <p:fltVal val="0"/>
                                          </p:val>
                                        </p:tav>
                                      </p:tavLst>
                                    </p:anim>
                                    <p:animEffect transition="in" filter="fade">
                                      <p:cBhvr>
                                        <p:cTn id="58" dur="585"/>
                                        <p:tgtEl>
                                          <p:spTgt spid="26"/>
                                        </p:tgtEl>
                                      </p:cBhvr>
                                    </p:animEffect>
                                  </p:childTnLst>
                                </p:cTn>
                              </p:par>
                              <p:par>
                                <p:cTn id="59" presetID="42" presetClass="entr" presetSubtype="0" fill="hold" nodeType="with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1170"/>
                                        <p:tgtEl>
                                          <p:spTgt spid="27"/>
                                        </p:tgtEl>
                                      </p:cBhvr>
                                    </p:animEffect>
                                    <p:anim calcmode="lin" valueType="num">
                                      <p:cBhvr>
                                        <p:cTn id="62" dur="1170" fill="hold"/>
                                        <p:tgtEl>
                                          <p:spTgt spid="27"/>
                                        </p:tgtEl>
                                        <p:attrNameLst>
                                          <p:attrName>ppt_x</p:attrName>
                                        </p:attrNameLst>
                                      </p:cBhvr>
                                      <p:tavLst>
                                        <p:tav tm="0">
                                          <p:val>
                                            <p:strVal val="#ppt_x"/>
                                          </p:val>
                                        </p:tav>
                                        <p:tav tm="100000">
                                          <p:val>
                                            <p:strVal val="#ppt_x"/>
                                          </p:val>
                                        </p:tav>
                                      </p:tavLst>
                                    </p:anim>
                                    <p:anim calcmode="lin" valueType="num">
                                      <p:cBhvr>
                                        <p:cTn id="63" dur="117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animBg="1"/>
      <p:bldP spid="20" grpId="0" animBg="1"/>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a:extLst>
              <a:ext uri="{FF2B5EF4-FFF2-40B4-BE49-F238E27FC236}">
                <a16:creationId xmlns:a16="http://schemas.microsoft.com/office/drawing/2014/main" id="{DD16BA05-508A-410E-BB12-70702FB1E897}"/>
              </a:ext>
            </a:extLst>
          </p:cNvPr>
          <p:cNvCxnSpPr>
            <a:cxnSpLocks/>
          </p:cNvCxnSpPr>
          <p:nvPr/>
        </p:nvCxnSpPr>
        <p:spPr>
          <a:xfrm flipH="1">
            <a:off x="2178931" y="1372155"/>
            <a:ext cx="1" cy="598356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 name="组合 6">
            <a:extLst>
              <a:ext uri="{FF2B5EF4-FFF2-40B4-BE49-F238E27FC236}">
                <a16:creationId xmlns:a16="http://schemas.microsoft.com/office/drawing/2014/main" id="{867CA1EF-129C-425E-92B8-8F5F6AAD2324}"/>
              </a:ext>
            </a:extLst>
          </p:cNvPr>
          <p:cNvGrpSpPr>
            <a:grpSpLocks noChangeAspect="1"/>
          </p:cNvGrpSpPr>
          <p:nvPr/>
        </p:nvGrpSpPr>
        <p:grpSpPr>
          <a:xfrm>
            <a:off x="1732057" y="1156345"/>
            <a:ext cx="891198" cy="889127"/>
            <a:chOff x="4724972" y="1458268"/>
            <a:chExt cx="742579" cy="789978"/>
          </a:xfrm>
        </p:grpSpPr>
        <p:sp>
          <p:nvSpPr>
            <p:cNvPr id="8" name="菱形 7">
              <a:extLst>
                <a:ext uri="{FF2B5EF4-FFF2-40B4-BE49-F238E27FC236}">
                  <a16:creationId xmlns:a16="http://schemas.microsoft.com/office/drawing/2014/main" id="{79FFB783-E9CA-4048-B7A0-274DDFC83A87}"/>
                </a:ext>
              </a:extLst>
            </p:cNvPr>
            <p:cNvSpPr/>
            <p:nvPr/>
          </p:nvSpPr>
          <p:spPr>
            <a:xfrm>
              <a:off x="4724972" y="1458268"/>
              <a:ext cx="742579" cy="789978"/>
            </a:xfrm>
            <a:prstGeom prst="diamond">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6">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22">
              <a:extLst>
                <a:ext uri="{FF2B5EF4-FFF2-40B4-BE49-F238E27FC236}">
                  <a16:creationId xmlns:a16="http://schemas.microsoft.com/office/drawing/2014/main" id="{FF7A46E8-E30B-4E41-9581-80BCF0BF4263}"/>
                </a:ext>
              </a:extLst>
            </p:cNvPr>
            <p:cNvSpPr>
              <a:spLocks noChangeArrowheads="1"/>
            </p:cNvSpPr>
            <p:nvPr/>
          </p:nvSpPr>
          <p:spPr bwMode="auto">
            <a:xfrm>
              <a:off x="4877145" y="1458268"/>
              <a:ext cx="414266" cy="748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zh-CN" sz="4877" noProof="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1</a:t>
              </a:r>
            </a:p>
          </p:txBody>
        </p:sp>
      </p:grpSp>
      <p:grpSp>
        <p:nvGrpSpPr>
          <p:cNvPr id="10" name="组合 9">
            <a:extLst>
              <a:ext uri="{FF2B5EF4-FFF2-40B4-BE49-F238E27FC236}">
                <a16:creationId xmlns:a16="http://schemas.microsoft.com/office/drawing/2014/main" id="{3EFA253E-CE4D-4CCC-8872-59FC98B4FE8B}"/>
              </a:ext>
            </a:extLst>
          </p:cNvPr>
          <p:cNvGrpSpPr>
            <a:grpSpLocks noChangeAspect="1"/>
          </p:cNvGrpSpPr>
          <p:nvPr/>
        </p:nvGrpSpPr>
        <p:grpSpPr>
          <a:xfrm>
            <a:off x="1732057" y="3022366"/>
            <a:ext cx="891198" cy="898471"/>
            <a:chOff x="4714013" y="3034898"/>
            <a:chExt cx="846000" cy="852903"/>
          </a:xfrm>
        </p:grpSpPr>
        <p:sp>
          <p:nvSpPr>
            <p:cNvPr id="11" name="菱形 10">
              <a:extLst>
                <a:ext uri="{FF2B5EF4-FFF2-40B4-BE49-F238E27FC236}">
                  <a16:creationId xmlns:a16="http://schemas.microsoft.com/office/drawing/2014/main" id="{03E8FC2B-7E49-43A1-A856-E45690BF6FBF}"/>
                </a:ext>
              </a:extLst>
            </p:cNvPr>
            <p:cNvSpPr/>
            <p:nvPr/>
          </p:nvSpPr>
          <p:spPr>
            <a:xfrm>
              <a:off x="4714013" y="3041801"/>
              <a:ext cx="846000" cy="846000"/>
            </a:xfrm>
            <a:prstGeom prst="diamond">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6">
                <a:latin typeface="Arial" panose="020B0604020202020204" pitchFamily="34" charset="0"/>
                <a:ea typeface="微软雅黑" panose="020B0503020204020204" pitchFamily="34" charset="-122"/>
                <a:sym typeface="Arial" panose="020B0604020202020204" pitchFamily="34" charset="0"/>
              </a:endParaRPr>
            </a:p>
          </p:txBody>
        </p:sp>
        <p:sp>
          <p:nvSpPr>
            <p:cNvPr id="12" name="Rectangle 22">
              <a:extLst>
                <a:ext uri="{FF2B5EF4-FFF2-40B4-BE49-F238E27FC236}">
                  <a16:creationId xmlns:a16="http://schemas.microsoft.com/office/drawing/2014/main" id="{3BF2BA55-9FD2-471C-B2A7-5B1C4A38C68C}"/>
                </a:ext>
              </a:extLst>
            </p:cNvPr>
            <p:cNvSpPr>
              <a:spLocks noChangeArrowheads="1"/>
            </p:cNvSpPr>
            <p:nvPr/>
          </p:nvSpPr>
          <p:spPr bwMode="auto">
            <a:xfrm>
              <a:off x="4922627" y="3034898"/>
              <a:ext cx="414266" cy="8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en-US" altLang="zh-CN" sz="4877" noProof="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2</a:t>
              </a:r>
              <a:endParaRPr lang="zh-CN" altLang="zh-CN" sz="4877" noProof="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grpSp>
        <p:nvGrpSpPr>
          <p:cNvPr id="13" name="组合 12">
            <a:extLst>
              <a:ext uri="{FF2B5EF4-FFF2-40B4-BE49-F238E27FC236}">
                <a16:creationId xmlns:a16="http://schemas.microsoft.com/office/drawing/2014/main" id="{A2489D43-87B3-4D7A-BEAF-5231BDB7E199}"/>
              </a:ext>
            </a:extLst>
          </p:cNvPr>
          <p:cNvGrpSpPr>
            <a:grpSpLocks noChangeAspect="1"/>
          </p:cNvGrpSpPr>
          <p:nvPr/>
        </p:nvGrpSpPr>
        <p:grpSpPr>
          <a:xfrm>
            <a:off x="1749756" y="5193840"/>
            <a:ext cx="891198" cy="891199"/>
            <a:chOff x="4719547" y="4625335"/>
            <a:chExt cx="846000" cy="846000"/>
          </a:xfrm>
        </p:grpSpPr>
        <p:sp>
          <p:nvSpPr>
            <p:cNvPr id="14" name="菱形 13">
              <a:extLst>
                <a:ext uri="{FF2B5EF4-FFF2-40B4-BE49-F238E27FC236}">
                  <a16:creationId xmlns:a16="http://schemas.microsoft.com/office/drawing/2014/main" id="{F0CB45B5-E416-439D-9948-5C2E6F8777CD}"/>
                </a:ext>
              </a:extLst>
            </p:cNvPr>
            <p:cNvSpPr/>
            <p:nvPr/>
          </p:nvSpPr>
          <p:spPr>
            <a:xfrm>
              <a:off x="4719547" y="4625335"/>
              <a:ext cx="846000" cy="846000"/>
            </a:xfrm>
            <a:prstGeom prst="diamond">
              <a:avLst/>
            </a:prstGeom>
            <a:solidFill>
              <a:schemeClr val="bg1"/>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6">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22">
              <a:extLst>
                <a:ext uri="{FF2B5EF4-FFF2-40B4-BE49-F238E27FC236}">
                  <a16:creationId xmlns:a16="http://schemas.microsoft.com/office/drawing/2014/main" id="{CE47DF1A-E214-4A2F-8CAC-E0123F23A415}"/>
                </a:ext>
              </a:extLst>
            </p:cNvPr>
            <p:cNvSpPr>
              <a:spLocks noChangeArrowheads="1"/>
            </p:cNvSpPr>
            <p:nvPr/>
          </p:nvSpPr>
          <p:spPr bwMode="auto">
            <a:xfrm>
              <a:off x="4911359" y="4625335"/>
              <a:ext cx="414266" cy="8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en-US" altLang="zh-CN" sz="4877" noProof="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3</a:t>
              </a:r>
              <a:endParaRPr lang="zh-CN" altLang="zh-CN" sz="4877" noProof="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sp>
        <p:nvSpPr>
          <p:cNvPr id="16" name="Rectangle 23">
            <a:extLst>
              <a:ext uri="{FF2B5EF4-FFF2-40B4-BE49-F238E27FC236}">
                <a16:creationId xmlns:a16="http://schemas.microsoft.com/office/drawing/2014/main" id="{09BDEC04-9AA5-4189-B1F2-865B800D60FB}"/>
              </a:ext>
            </a:extLst>
          </p:cNvPr>
          <p:cNvSpPr/>
          <p:nvPr/>
        </p:nvSpPr>
        <p:spPr>
          <a:xfrm>
            <a:off x="2922863" y="1156347"/>
            <a:ext cx="4490111" cy="1186543"/>
          </a:xfrm>
          <a:prstGeom prst="rect">
            <a:avLst/>
          </a:prstGeom>
        </p:spPr>
        <p:txBody>
          <a:bodyPr wrap="square">
            <a:spAutoFit/>
          </a:bodyPr>
          <a:lstStyle/>
          <a:p>
            <a:pPr algn="just">
              <a:defRPr/>
            </a:pPr>
            <a:r>
              <a:rPr lang="en-US" altLang="zh-CN" sz="1422"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Lorem ipsum dolor sit amet, consectetur adipiscing elit. Nulla imperdiet volutpat dui at fermentum. Lorem ipsum dolor sit amet, consectetur adipiscing elit. Nulla imperdiet volutpat dui at fermentum.</a:t>
            </a:r>
          </a:p>
          <a:p>
            <a:pPr algn="just">
              <a:defRPr/>
            </a:pPr>
            <a:endParaRPr lang="en-US" sz="1422"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Rectangle 23">
            <a:extLst>
              <a:ext uri="{FF2B5EF4-FFF2-40B4-BE49-F238E27FC236}">
                <a16:creationId xmlns:a16="http://schemas.microsoft.com/office/drawing/2014/main" id="{34B8185B-C951-4E98-B727-D58500BAE6FC}"/>
              </a:ext>
            </a:extLst>
          </p:cNvPr>
          <p:cNvSpPr/>
          <p:nvPr/>
        </p:nvSpPr>
        <p:spPr>
          <a:xfrm>
            <a:off x="2957047" y="3029636"/>
            <a:ext cx="4490111" cy="1186543"/>
          </a:xfrm>
          <a:prstGeom prst="rect">
            <a:avLst/>
          </a:prstGeom>
        </p:spPr>
        <p:txBody>
          <a:bodyPr wrap="square">
            <a:spAutoFit/>
          </a:bodyPr>
          <a:lstStyle/>
          <a:p>
            <a:pPr algn="just">
              <a:defRPr/>
            </a:pPr>
            <a:r>
              <a:rPr lang="en-US" altLang="zh-CN" sz="1422"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Lorem ipsum dolor sit amet, consectetur adipiscing elit. Nulla imperdiet volutpat dui at fermentum. Lorem ipsum dolor sit amet, consectetur adipiscing elit. Nulla imperdiet volutpat dui at fermentum.</a:t>
            </a:r>
          </a:p>
          <a:p>
            <a:pPr algn="just">
              <a:defRPr/>
            </a:pPr>
            <a:endParaRPr lang="en-US" sz="1422"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23">
            <a:extLst>
              <a:ext uri="{FF2B5EF4-FFF2-40B4-BE49-F238E27FC236}">
                <a16:creationId xmlns:a16="http://schemas.microsoft.com/office/drawing/2014/main" id="{8CA9304E-040D-411C-AFD2-253BF6285A26}"/>
              </a:ext>
            </a:extLst>
          </p:cNvPr>
          <p:cNvSpPr/>
          <p:nvPr/>
        </p:nvSpPr>
        <p:spPr>
          <a:xfrm>
            <a:off x="3028290" y="5092159"/>
            <a:ext cx="4490111" cy="1186543"/>
          </a:xfrm>
          <a:prstGeom prst="rect">
            <a:avLst/>
          </a:prstGeom>
        </p:spPr>
        <p:txBody>
          <a:bodyPr wrap="square">
            <a:spAutoFit/>
          </a:bodyPr>
          <a:lstStyle/>
          <a:p>
            <a:pPr algn="just">
              <a:defRPr/>
            </a:pPr>
            <a:r>
              <a:rPr lang="en-US" altLang="zh-CN" sz="1422"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Lorem ipsum dolor sit amet, consectetur adipiscing elit. Nulla imperdiet volutpat dui at fermentum. Lorem ipsum dolor sit amet, consectetur adipiscing elit. Nulla imperdiet volutpat dui at fermentum.</a:t>
            </a:r>
          </a:p>
          <a:p>
            <a:pPr algn="just">
              <a:defRPr/>
            </a:pPr>
            <a:endParaRPr lang="en-US" sz="1422"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文本框 18">
            <a:extLst>
              <a:ext uri="{FF2B5EF4-FFF2-40B4-BE49-F238E27FC236}">
                <a16:creationId xmlns:a16="http://schemas.microsoft.com/office/drawing/2014/main" id="{E5E4A76F-4FFC-429F-B6F5-BC216473EF07}"/>
              </a:ext>
            </a:extLst>
          </p:cNvPr>
          <p:cNvSpPr txBox="1"/>
          <p:nvPr/>
        </p:nvSpPr>
        <p:spPr>
          <a:xfrm rot="5400000">
            <a:off x="7469511" y="2806754"/>
            <a:ext cx="4290322" cy="759439"/>
          </a:xfrm>
          <a:prstGeom prst="rect">
            <a:avLst/>
          </a:prstGeom>
          <a:noFill/>
        </p:spPr>
        <p:txBody>
          <a:bodyPr wrap="square" rtlCol="0">
            <a:spAutoFit/>
          </a:bodyPr>
          <a:lstStyle/>
          <a:p>
            <a:r>
              <a:rPr lang="en-US" altLang="zh-CN" sz="4335" b="1" spc="406"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 HERE</a:t>
            </a:r>
            <a:endParaRPr lang="zh-CN" altLang="en-US" sz="4335" b="1" spc="406"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Tree>
    <p:extLst>
      <p:ext uri="{BB962C8B-B14F-4D97-AF65-F5344CB8AC3E}">
        <p14:creationId xmlns:p14="http://schemas.microsoft.com/office/powerpoint/2010/main" val="2202826940"/>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900" decel="100000" fill="hold"/>
                                        <p:tgtEl>
                                          <p:spTgt spid="7"/>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5" presetID="42" presetClass="entr" presetSubtype="0" fill="hold" grpId="0" nodeType="withEffect">
                                  <p:stCondLst>
                                    <p:cond delay="25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anim calcmode="lin" valueType="num">
                                      <p:cBhvr>
                                        <p:cTn id="18" dur="500" fill="hold"/>
                                        <p:tgtEl>
                                          <p:spTgt spid="16"/>
                                        </p:tgtEl>
                                        <p:attrNameLst>
                                          <p:attrName>ppt_x</p:attrName>
                                        </p:attrNameLst>
                                      </p:cBhvr>
                                      <p:tavLst>
                                        <p:tav tm="0">
                                          <p:val>
                                            <p:strVal val="#ppt_x"/>
                                          </p:val>
                                        </p:tav>
                                        <p:tav tm="100000">
                                          <p:val>
                                            <p:strVal val="#ppt_x"/>
                                          </p:val>
                                        </p:tav>
                                      </p:tavLst>
                                    </p:anim>
                                    <p:anim calcmode="lin" valueType="num">
                                      <p:cBhvr>
                                        <p:cTn id="19" dur="50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37"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900" decel="100000" fill="hold"/>
                                        <p:tgtEl>
                                          <p:spTgt spid="10"/>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27" presetID="42" presetClass="entr" presetSubtype="0" fill="hold" grpId="0" nodeType="withEffect">
                                  <p:stCondLst>
                                    <p:cond delay="25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anim calcmode="lin" valueType="num">
                                      <p:cBhvr>
                                        <p:cTn id="30" dur="500" fill="hold"/>
                                        <p:tgtEl>
                                          <p:spTgt spid="17"/>
                                        </p:tgtEl>
                                        <p:attrNameLst>
                                          <p:attrName>ppt_x</p:attrName>
                                        </p:attrNameLst>
                                      </p:cBhvr>
                                      <p:tavLst>
                                        <p:tav tm="0">
                                          <p:val>
                                            <p:strVal val="#ppt_x"/>
                                          </p:val>
                                        </p:tav>
                                        <p:tav tm="100000">
                                          <p:val>
                                            <p:strVal val="#ppt_x"/>
                                          </p:val>
                                        </p:tav>
                                      </p:tavLst>
                                    </p:anim>
                                    <p:anim calcmode="lin" valueType="num">
                                      <p:cBhvr>
                                        <p:cTn id="31" dur="500" fill="hold"/>
                                        <p:tgtEl>
                                          <p:spTgt spid="17"/>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37" presetClass="entr" presetSubtype="0"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900" decel="100000" fill="hold"/>
                                        <p:tgtEl>
                                          <p:spTgt spid="13"/>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39" presetID="42" presetClass="entr" presetSubtype="0" fill="hold" grpId="0" nodeType="withEffect">
                                  <p:stCondLst>
                                    <p:cond delay="25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47" presetClass="entr" presetSubtype="0" fill="hold" grpId="0" nodeType="afterEffect">
                                  <p:stCondLst>
                                    <p:cond delay="0"/>
                                  </p:stCondLst>
                                  <p:iterate type="lt">
                                    <p:tmPct val="10000"/>
                                  </p:iterate>
                                  <p:childTnLst>
                                    <p:set>
                                      <p:cBhvr>
                                        <p:cTn id="46" dur="1" fill="hold">
                                          <p:stCondLst>
                                            <p:cond delay="0"/>
                                          </p:stCondLst>
                                        </p:cTn>
                                        <p:tgtEl>
                                          <p:spTgt spid="19">
                                            <p:txEl>
                                              <p:pRg st="0" end="0"/>
                                            </p:txEl>
                                          </p:spTgt>
                                        </p:tgtEl>
                                        <p:attrNameLst>
                                          <p:attrName>style.visibility</p:attrName>
                                        </p:attrNameLst>
                                      </p:cBhvr>
                                      <p:to>
                                        <p:strVal val="visible"/>
                                      </p:to>
                                    </p:set>
                                    <p:animEffect transition="in" filter="fade">
                                      <p:cBhvr>
                                        <p:cTn id="47" dur="250"/>
                                        <p:tgtEl>
                                          <p:spTgt spid="19">
                                            <p:txEl>
                                              <p:pRg st="0" end="0"/>
                                            </p:txEl>
                                          </p:spTgt>
                                        </p:tgtEl>
                                      </p:cBhvr>
                                    </p:animEffect>
                                    <p:anim calcmode="lin" valueType="num">
                                      <p:cBhvr>
                                        <p:cTn id="48" dur="25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49" dur="250" fill="hold"/>
                                        <p:tgtEl>
                                          <p:spTgt spid="1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Photo By Anthony DELANOIX"/>
          <p:cNvPicPr>
            <a:picLocks noChangeAspect="1" noChangeArrowheads="1"/>
          </p:cNvPicPr>
          <p:nvPr/>
        </p:nvPicPr>
        <p:blipFill rotWithShape="1">
          <a:blip r:embed="rId3">
            <a:extLst>
              <a:ext uri="{28A0092B-C50C-407E-A947-70E740481C1C}">
                <a14:useLocalDpi xmlns:a14="http://schemas.microsoft.com/office/drawing/2010/main" val="0"/>
              </a:ext>
            </a:extLst>
          </a:blip>
          <a:srcRect t="15554"/>
          <a:stretch/>
        </p:blipFill>
        <p:spPr bwMode="auto">
          <a:xfrm>
            <a:off x="1"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1" y="-1588"/>
            <a:ext cx="12192001" cy="6858000"/>
          </a:xfrm>
          <a:prstGeom prst="rect">
            <a:avLst/>
          </a:prstGeom>
          <a:solidFill>
            <a:schemeClr val="bg2">
              <a:lumMod val="2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剪去对角的矩形 15"/>
          <p:cNvSpPr/>
          <p:nvPr/>
        </p:nvSpPr>
        <p:spPr>
          <a:xfrm>
            <a:off x="5687510" y="2561106"/>
            <a:ext cx="3514725" cy="1732611"/>
          </a:xfrm>
          <a:prstGeom prst="snip2DiagRect">
            <a:avLst/>
          </a:prstGeom>
          <a:solidFill>
            <a:srgbClr val="04284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2" name="文本框 1"/>
          <p:cNvSpPr txBox="1"/>
          <p:nvPr/>
        </p:nvSpPr>
        <p:spPr>
          <a:xfrm>
            <a:off x="2575427" y="2704136"/>
            <a:ext cx="4358773" cy="1446550"/>
          </a:xfrm>
          <a:prstGeom prst="rect">
            <a:avLst/>
          </a:prstGeom>
          <a:noFill/>
        </p:spPr>
        <p:txBody>
          <a:bodyPr wrap="square" rtlCol="0">
            <a:spAutoFit/>
          </a:bodyPr>
          <a:lstStyle/>
          <a:p>
            <a:r>
              <a:rPr lang="en-US" altLang="zh-CN" sz="8800" dirty="0">
                <a:solidFill>
                  <a:schemeClr val="bg1"/>
                </a:solidFill>
                <a:latin typeface="Helvetica" panose="020B0604020202030204" pitchFamily="34" charset="0"/>
              </a:rPr>
              <a:t>THREE</a:t>
            </a:r>
            <a:endParaRPr lang="zh-CN" altLang="en-US" sz="8800" dirty="0">
              <a:solidFill>
                <a:schemeClr val="bg1"/>
              </a:solidFill>
              <a:latin typeface="Helvetica" panose="020B0604020202030204" pitchFamily="34" charset="0"/>
            </a:endParaRPr>
          </a:p>
        </p:txBody>
      </p:sp>
      <p:sp>
        <p:nvSpPr>
          <p:cNvPr id="7" name="文本框 6">
            <a:extLst>
              <a:ext uri="{FF2B5EF4-FFF2-40B4-BE49-F238E27FC236}">
                <a16:creationId xmlns:a16="http://schemas.microsoft.com/office/drawing/2014/main" id="{07F22067-640C-4044-B53D-E7CFB39B1798}"/>
              </a:ext>
            </a:extLst>
          </p:cNvPr>
          <p:cNvSpPr txBox="1"/>
          <p:nvPr/>
        </p:nvSpPr>
        <p:spPr>
          <a:xfrm>
            <a:off x="6671422" y="2827246"/>
            <a:ext cx="2793591" cy="1200329"/>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此处添加</a:t>
            </a:r>
            <a:endParaRPr lang="en-US" altLang="zh-CN" sz="3600" dirty="0">
              <a:solidFill>
                <a:schemeClr val="bg1"/>
              </a:solidFill>
              <a:latin typeface="微软雅黑" panose="020B0503020204020204" pitchFamily="34" charset="-122"/>
              <a:ea typeface="微软雅黑" panose="020B0503020204020204" pitchFamily="34" charset="-122"/>
            </a:endParaRPr>
          </a:p>
          <a:p>
            <a:r>
              <a:rPr lang="zh-CN" altLang="en-US" sz="3600" dirty="0">
                <a:solidFill>
                  <a:schemeClr val="bg1"/>
                </a:solidFill>
                <a:latin typeface="微软雅黑" panose="020B0503020204020204" pitchFamily="34" charset="-122"/>
                <a:ea typeface="微软雅黑" panose="020B0503020204020204" pitchFamily="34" charset="-122"/>
              </a:rPr>
              <a:t>标题文本</a:t>
            </a:r>
          </a:p>
        </p:txBody>
      </p:sp>
    </p:spTree>
    <p:extLst>
      <p:ext uri="{BB962C8B-B14F-4D97-AF65-F5344CB8AC3E}">
        <p14:creationId xmlns:p14="http://schemas.microsoft.com/office/powerpoint/2010/main" val="23011683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extLst>
              <p:ext uri="{D42A27DB-BD31-4B8C-83A1-F6EECF244321}">
                <p14:modId xmlns:p14="http://schemas.microsoft.com/office/powerpoint/2010/main" val="2729492363"/>
              </p:ext>
            </p:extLst>
          </p:nvPr>
        </p:nvGraphicFramePr>
        <p:xfrm>
          <a:off x="3651045" y="1913303"/>
          <a:ext cx="4889911" cy="3259941"/>
        </p:xfrm>
        <a:graphic>
          <a:graphicData uri="http://schemas.openxmlformats.org/drawingml/2006/chart">
            <c:chart xmlns:c="http://schemas.openxmlformats.org/drawingml/2006/chart" xmlns:r="http://schemas.openxmlformats.org/officeDocument/2006/relationships" r:id="rId3"/>
          </a:graphicData>
        </a:graphic>
      </p:graphicFrame>
      <p:sp>
        <p:nvSpPr>
          <p:cNvPr id="10" name="KSO_Shape"/>
          <p:cNvSpPr/>
          <p:nvPr/>
        </p:nvSpPr>
        <p:spPr>
          <a:xfrm>
            <a:off x="1025101" y="4480955"/>
            <a:ext cx="589643" cy="465818"/>
          </a:xfrm>
          <a:custGeom>
            <a:avLst/>
            <a:gdLst/>
            <a:ahLst/>
            <a:cxnLst/>
            <a:rect l="l" t="t" r="r" b="b"/>
            <a:pathLst>
              <a:path w="936104" h="739561">
                <a:moveTo>
                  <a:pt x="282640" y="667561"/>
                </a:moveTo>
                <a:lnTo>
                  <a:pt x="653465" y="667561"/>
                </a:lnTo>
                <a:lnTo>
                  <a:pt x="684077" y="739561"/>
                </a:lnTo>
                <a:lnTo>
                  <a:pt x="252028" y="739561"/>
                </a:lnTo>
                <a:close/>
                <a:moveTo>
                  <a:pt x="54052" y="52175"/>
                </a:moveTo>
                <a:lnTo>
                  <a:pt x="54052" y="520175"/>
                </a:lnTo>
                <a:lnTo>
                  <a:pt x="882052" y="520175"/>
                </a:lnTo>
                <a:lnTo>
                  <a:pt x="882052" y="52175"/>
                </a:lnTo>
                <a:close/>
                <a:moveTo>
                  <a:pt x="0" y="0"/>
                </a:moveTo>
                <a:lnTo>
                  <a:pt x="936104" y="0"/>
                </a:lnTo>
                <a:lnTo>
                  <a:pt x="936104" y="648000"/>
                </a:lnTo>
                <a:lnTo>
                  <a:pt x="0" y="648000"/>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chemeClr val="tx1"/>
              </a:solidFill>
            </a:endParaRPr>
          </a:p>
        </p:txBody>
      </p:sp>
      <p:sp>
        <p:nvSpPr>
          <p:cNvPr id="11" name="文本框 10"/>
          <p:cNvSpPr txBox="1"/>
          <p:nvPr/>
        </p:nvSpPr>
        <p:spPr>
          <a:xfrm>
            <a:off x="470836" y="5090557"/>
            <a:ext cx="1698172" cy="307777"/>
          </a:xfrm>
          <a:prstGeom prst="rect">
            <a:avLst/>
          </a:prstGeom>
          <a:noFill/>
        </p:spPr>
        <p:txBody>
          <a:bodyPr wrap="square" rtlCol="0">
            <a:spAutoFit/>
          </a:bodyPr>
          <a:lstStyle/>
          <a:p>
            <a:pPr algn="ctr"/>
            <a:r>
              <a:rPr lang="en-US" altLang="zh-CN" sz="1400" dirty="0">
                <a:latin typeface="Helvetica" panose="020B0604020202030204" pitchFamily="34" charset="0"/>
              </a:rPr>
              <a:t>WEB DESIGN</a:t>
            </a:r>
            <a:endParaRPr lang="zh-CN" altLang="en-US" sz="1400" dirty="0">
              <a:latin typeface="Helvetica" panose="020B0604020202030204" pitchFamily="34" charset="0"/>
            </a:endParaRPr>
          </a:p>
        </p:txBody>
      </p:sp>
      <p:sp>
        <p:nvSpPr>
          <p:cNvPr id="12" name="KSO_Shape"/>
          <p:cNvSpPr>
            <a:spLocks/>
          </p:cNvSpPr>
          <p:nvPr/>
        </p:nvSpPr>
        <p:spPr bwMode="auto">
          <a:xfrm>
            <a:off x="1967127" y="1855418"/>
            <a:ext cx="287964" cy="539933"/>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noFill/>
          <a:ln w="12700">
            <a:solidFill>
              <a:schemeClr val="tx1"/>
            </a:solid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sp>
        <p:nvSpPr>
          <p:cNvPr id="13" name="文本框 12"/>
          <p:cNvSpPr txBox="1"/>
          <p:nvPr/>
        </p:nvSpPr>
        <p:spPr>
          <a:xfrm>
            <a:off x="1262023" y="2502078"/>
            <a:ext cx="1698172" cy="307777"/>
          </a:xfrm>
          <a:prstGeom prst="rect">
            <a:avLst/>
          </a:prstGeom>
          <a:noFill/>
        </p:spPr>
        <p:txBody>
          <a:bodyPr wrap="square" rtlCol="0">
            <a:spAutoFit/>
          </a:bodyPr>
          <a:lstStyle/>
          <a:p>
            <a:pPr algn="ctr"/>
            <a:r>
              <a:rPr lang="en-US" altLang="zh-CN" sz="1400" dirty="0">
                <a:latin typeface="Helvetica" panose="020B0604020202030204" pitchFamily="34" charset="0"/>
              </a:rPr>
              <a:t>UI DESIGN</a:t>
            </a:r>
            <a:endParaRPr lang="zh-CN" altLang="en-US" sz="1400" dirty="0">
              <a:latin typeface="Helvetica" panose="020B0604020202030204" pitchFamily="34" charset="0"/>
            </a:endParaRPr>
          </a:p>
        </p:txBody>
      </p:sp>
      <p:sp>
        <p:nvSpPr>
          <p:cNvPr id="14" name="KSO_Shape"/>
          <p:cNvSpPr/>
          <p:nvPr/>
        </p:nvSpPr>
        <p:spPr>
          <a:xfrm>
            <a:off x="9857371" y="2502078"/>
            <a:ext cx="585063" cy="465125"/>
          </a:xfrm>
          <a:custGeom>
            <a:avLst/>
            <a:gdLst/>
            <a:ahLst/>
            <a:cxnLst/>
            <a:rect l="l" t="t" r="r" b="b"/>
            <a:pathLst>
              <a:path w="3438144" h="2732506">
                <a:moveTo>
                  <a:pt x="1719072" y="1227183"/>
                </a:moveTo>
                <a:cubicBezTo>
                  <a:pt x="1961590" y="1227183"/>
                  <a:pt x="2158189" y="1423782"/>
                  <a:pt x="2158189" y="1666300"/>
                </a:cubicBezTo>
                <a:cubicBezTo>
                  <a:pt x="2158189" y="1908818"/>
                  <a:pt x="1961590" y="2105417"/>
                  <a:pt x="1719072" y="2105417"/>
                </a:cubicBezTo>
                <a:cubicBezTo>
                  <a:pt x="1476554" y="2105417"/>
                  <a:pt x="1279955" y="1908818"/>
                  <a:pt x="1279955" y="1666300"/>
                </a:cubicBezTo>
                <a:cubicBezTo>
                  <a:pt x="1279955" y="1423782"/>
                  <a:pt x="1476554" y="1227183"/>
                  <a:pt x="1719072" y="1227183"/>
                </a:cubicBezTo>
                <a:close/>
                <a:moveTo>
                  <a:pt x="1719072" y="997872"/>
                </a:moveTo>
                <a:cubicBezTo>
                  <a:pt x="1349909" y="997872"/>
                  <a:pt x="1050644" y="1297137"/>
                  <a:pt x="1050644" y="1666300"/>
                </a:cubicBezTo>
                <a:cubicBezTo>
                  <a:pt x="1050644" y="2035463"/>
                  <a:pt x="1349909" y="2334728"/>
                  <a:pt x="1719072" y="2334728"/>
                </a:cubicBezTo>
                <a:cubicBezTo>
                  <a:pt x="2088235" y="2334728"/>
                  <a:pt x="2387500" y="2035463"/>
                  <a:pt x="2387500" y="1666300"/>
                </a:cubicBezTo>
                <a:cubicBezTo>
                  <a:pt x="2387500" y="1297137"/>
                  <a:pt x="2088235" y="997872"/>
                  <a:pt x="1719072" y="997872"/>
                </a:cubicBezTo>
                <a:close/>
                <a:moveTo>
                  <a:pt x="575044" y="803862"/>
                </a:moveTo>
                <a:cubicBezTo>
                  <a:pt x="495506" y="803862"/>
                  <a:pt x="431028" y="868340"/>
                  <a:pt x="431028" y="947878"/>
                </a:cubicBezTo>
                <a:cubicBezTo>
                  <a:pt x="431028" y="1027416"/>
                  <a:pt x="495506" y="1091894"/>
                  <a:pt x="575044" y="1091894"/>
                </a:cubicBezTo>
                <a:cubicBezTo>
                  <a:pt x="654582" y="1091894"/>
                  <a:pt x="719060" y="1027416"/>
                  <a:pt x="719060" y="947878"/>
                </a:cubicBezTo>
                <a:cubicBezTo>
                  <a:pt x="719060" y="868340"/>
                  <a:pt x="654582" y="803862"/>
                  <a:pt x="575044" y="803862"/>
                </a:cubicBezTo>
                <a:close/>
                <a:moveTo>
                  <a:pt x="1365940" y="0"/>
                </a:moveTo>
                <a:lnTo>
                  <a:pt x="1998164" y="0"/>
                </a:lnTo>
                <a:cubicBezTo>
                  <a:pt x="2213188" y="0"/>
                  <a:pt x="2387500" y="174312"/>
                  <a:pt x="2387500" y="389336"/>
                </a:cubicBezTo>
                <a:lnTo>
                  <a:pt x="2384456" y="419529"/>
                </a:lnTo>
                <a:lnTo>
                  <a:pt x="3040081" y="419529"/>
                </a:lnTo>
                <a:cubicBezTo>
                  <a:pt x="3259925" y="419529"/>
                  <a:pt x="3438144" y="597748"/>
                  <a:pt x="3438144" y="817592"/>
                </a:cubicBezTo>
                <a:lnTo>
                  <a:pt x="3438144" y="2334443"/>
                </a:lnTo>
                <a:cubicBezTo>
                  <a:pt x="3438144" y="2554287"/>
                  <a:pt x="3259925" y="2732506"/>
                  <a:pt x="3040081" y="2732506"/>
                </a:cubicBezTo>
                <a:lnTo>
                  <a:pt x="398063" y="2732506"/>
                </a:lnTo>
                <a:cubicBezTo>
                  <a:pt x="178219" y="2732506"/>
                  <a:pt x="0" y="2554287"/>
                  <a:pt x="0" y="2334443"/>
                </a:cubicBezTo>
                <a:lnTo>
                  <a:pt x="0" y="817592"/>
                </a:lnTo>
                <a:cubicBezTo>
                  <a:pt x="0" y="597748"/>
                  <a:pt x="178219" y="419529"/>
                  <a:pt x="398063" y="419529"/>
                </a:cubicBezTo>
                <a:lnTo>
                  <a:pt x="979648" y="419529"/>
                </a:lnTo>
                <a:cubicBezTo>
                  <a:pt x="976997" y="409663"/>
                  <a:pt x="976604" y="399545"/>
                  <a:pt x="976604" y="389336"/>
                </a:cubicBezTo>
                <a:cubicBezTo>
                  <a:pt x="976604" y="174312"/>
                  <a:pt x="1150916" y="0"/>
                  <a:pt x="1365940" y="0"/>
                </a:cubicBezTo>
                <a:close/>
              </a:path>
            </a:pathLst>
          </a:custGeom>
          <a:noFill/>
          <a:ln w="190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5" name="文本框 14"/>
          <p:cNvSpPr txBox="1"/>
          <p:nvPr/>
        </p:nvSpPr>
        <p:spPr>
          <a:xfrm>
            <a:off x="9300816" y="3111680"/>
            <a:ext cx="1698172" cy="307777"/>
          </a:xfrm>
          <a:prstGeom prst="rect">
            <a:avLst/>
          </a:prstGeom>
          <a:noFill/>
        </p:spPr>
        <p:txBody>
          <a:bodyPr wrap="square" rtlCol="0">
            <a:spAutoFit/>
          </a:bodyPr>
          <a:lstStyle/>
          <a:p>
            <a:pPr algn="ctr"/>
            <a:r>
              <a:rPr lang="en-US" altLang="zh-CN" sz="1400" dirty="0">
                <a:latin typeface="Helvetica" panose="020B0604020202030204" pitchFamily="34" charset="0"/>
              </a:rPr>
              <a:t>PHOTOGRAPH</a:t>
            </a:r>
            <a:endParaRPr lang="zh-CN" altLang="en-US" sz="1400" dirty="0">
              <a:latin typeface="Helvetica" panose="020B0604020202030204" pitchFamily="34" charset="0"/>
            </a:endParaRPr>
          </a:p>
        </p:txBody>
      </p:sp>
      <p:sp>
        <p:nvSpPr>
          <p:cNvPr id="16" name="文本框 15"/>
          <p:cNvSpPr txBox="1"/>
          <p:nvPr/>
        </p:nvSpPr>
        <p:spPr>
          <a:xfrm>
            <a:off x="5302718" y="5881328"/>
            <a:ext cx="1698172" cy="307777"/>
          </a:xfrm>
          <a:prstGeom prst="rect">
            <a:avLst/>
          </a:prstGeom>
          <a:noFill/>
        </p:spPr>
        <p:txBody>
          <a:bodyPr wrap="square" rtlCol="0">
            <a:spAutoFit/>
          </a:bodyPr>
          <a:lstStyle/>
          <a:p>
            <a:pPr algn="ctr"/>
            <a:r>
              <a:rPr lang="en-US" altLang="zh-CN" sz="1400" dirty="0">
                <a:latin typeface="Helvetica" panose="020B0604020202030204" pitchFamily="34" charset="0"/>
              </a:rPr>
              <a:t>MUSIC</a:t>
            </a:r>
            <a:endParaRPr lang="zh-CN" altLang="en-US" sz="1400" dirty="0">
              <a:latin typeface="Helvetica" panose="020B0604020202030204" pitchFamily="34" charset="0"/>
            </a:endParaRPr>
          </a:p>
        </p:txBody>
      </p:sp>
      <p:sp>
        <p:nvSpPr>
          <p:cNvPr id="17" name="KSO_Shape"/>
          <p:cNvSpPr>
            <a:spLocks/>
          </p:cNvSpPr>
          <p:nvPr/>
        </p:nvSpPr>
        <p:spPr bwMode="auto">
          <a:xfrm>
            <a:off x="5810316" y="5398334"/>
            <a:ext cx="682976" cy="339211"/>
          </a:xfrm>
          <a:custGeom>
            <a:avLst/>
            <a:gdLst>
              <a:gd name="T0" fmla="*/ 2147483646 w 5722"/>
              <a:gd name="T1" fmla="*/ 2147483646 h 2844"/>
              <a:gd name="T2" fmla="*/ 2147483646 w 5722"/>
              <a:gd name="T3" fmla="*/ 2147483646 h 2844"/>
              <a:gd name="T4" fmla="*/ 2147483646 w 5722"/>
              <a:gd name="T5" fmla="*/ 2147483646 h 2844"/>
              <a:gd name="T6" fmla="*/ 2147483646 w 5722"/>
              <a:gd name="T7" fmla="*/ 2147483646 h 2844"/>
              <a:gd name="T8" fmla="*/ 2147483646 w 5722"/>
              <a:gd name="T9" fmla="*/ 2147483646 h 2844"/>
              <a:gd name="T10" fmla="*/ 2147483646 w 5722"/>
              <a:gd name="T11" fmla="*/ 2147483646 h 2844"/>
              <a:gd name="T12" fmla="*/ 2147483646 w 5722"/>
              <a:gd name="T13" fmla="*/ 2147483646 h 2844"/>
              <a:gd name="T14" fmla="*/ 2147483646 w 5722"/>
              <a:gd name="T15" fmla="*/ 2147483646 h 2844"/>
              <a:gd name="T16" fmla="*/ 2147483646 w 5722"/>
              <a:gd name="T17" fmla="*/ 2147483646 h 2844"/>
              <a:gd name="T18" fmla="*/ 2147483646 w 5722"/>
              <a:gd name="T19" fmla="*/ 2147483646 h 2844"/>
              <a:gd name="T20" fmla="*/ 2147483646 w 5722"/>
              <a:gd name="T21" fmla="*/ 2147483646 h 2844"/>
              <a:gd name="T22" fmla="*/ 2147483646 w 5722"/>
              <a:gd name="T23" fmla="*/ 2147483646 h 2844"/>
              <a:gd name="T24" fmla="*/ 2147483646 w 5722"/>
              <a:gd name="T25" fmla="*/ 2147483646 h 2844"/>
              <a:gd name="T26" fmla="*/ 2147483646 w 5722"/>
              <a:gd name="T27" fmla="*/ 2147483646 h 2844"/>
              <a:gd name="T28" fmla="*/ 221457082 w 5722"/>
              <a:gd name="T29" fmla="*/ 405634533 h 2844"/>
              <a:gd name="T30" fmla="*/ 2147483646 w 5722"/>
              <a:gd name="T31" fmla="*/ 2147483646 h 2844"/>
              <a:gd name="T32" fmla="*/ 2147483646 w 5722"/>
              <a:gd name="T33" fmla="*/ 2147483646 h 2844"/>
              <a:gd name="T34" fmla="*/ 2147483646 w 5722"/>
              <a:gd name="T35" fmla="*/ 2147483646 h 2844"/>
              <a:gd name="T36" fmla="*/ 2147483646 w 5722"/>
              <a:gd name="T37" fmla="*/ 2147483646 h 2844"/>
              <a:gd name="T38" fmla="*/ 2147483646 w 5722"/>
              <a:gd name="T39" fmla="*/ 2147483646 h 2844"/>
              <a:gd name="T40" fmla="*/ 2147483646 w 5722"/>
              <a:gd name="T41" fmla="*/ 2147483646 h 2844"/>
              <a:gd name="T42" fmla="*/ 2147483646 w 5722"/>
              <a:gd name="T43" fmla="*/ 2147483646 h 2844"/>
              <a:gd name="T44" fmla="*/ 2147483646 w 5722"/>
              <a:gd name="T45" fmla="*/ 2147483646 h 2844"/>
              <a:gd name="T46" fmla="*/ 2147483646 w 5722"/>
              <a:gd name="T47" fmla="*/ 2147483646 h 2844"/>
              <a:gd name="T48" fmla="*/ 2147483646 w 5722"/>
              <a:gd name="T49" fmla="*/ 2147483646 h 2844"/>
              <a:gd name="T50" fmla="*/ 2147483646 w 5722"/>
              <a:gd name="T51" fmla="*/ 2147483646 h 2844"/>
              <a:gd name="T52" fmla="*/ 2147483646 w 5722"/>
              <a:gd name="T53" fmla="*/ 2147483646 h 2844"/>
              <a:gd name="T54" fmla="*/ 2147483646 w 5722"/>
              <a:gd name="T55" fmla="*/ 2147483646 h 2844"/>
              <a:gd name="T56" fmla="*/ 2147483646 w 5722"/>
              <a:gd name="T57" fmla="*/ 2147483646 h 2844"/>
              <a:gd name="T58" fmla="*/ 2147483646 w 5722"/>
              <a:gd name="T59" fmla="*/ 2147483646 h 2844"/>
              <a:gd name="T60" fmla="*/ 2147483646 w 5722"/>
              <a:gd name="T61" fmla="*/ 2147483646 h 2844"/>
              <a:gd name="T62" fmla="*/ 2147483646 w 5722"/>
              <a:gd name="T63" fmla="*/ 2147483646 h 2844"/>
              <a:gd name="T64" fmla="*/ 2147483646 w 5722"/>
              <a:gd name="T65" fmla="*/ 2147483646 h 2844"/>
              <a:gd name="T66" fmla="*/ 2147483646 w 5722"/>
              <a:gd name="T67" fmla="*/ 2147483646 h 2844"/>
              <a:gd name="T68" fmla="*/ 2147483646 w 5722"/>
              <a:gd name="T69" fmla="*/ 2147483646 h 2844"/>
              <a:gd name="T70" fmla="*/ 2147483646 w 5722"/>
              <a:gd name="T71" fmla="*/ 2147483646 h 2844"/>
              <a:gd name="T72" fmla="*/ 2147483646 w 5722"/>
              <a:gd name="T73" fmla="*/ 2147483646 h 2844"/>
              <a:gd name="T74" fmla="*/ 2147483646 w 5722"/>
              <a:gd name="T75" fmla="*/ 2147483646 h 2844"/>
              <a:gd name="T76" fmla="*/ 2147483646 w 5722"/>
              <a:gd name="T77" fmla="*/ 2147483646 h 2844"/>
              <a:gd name="T78" fmla="*/ 2147483646 w 5722"/>
              <a:gd name="T79" fmla="*/ 2147483646 h 2844"/>
              <a:gd name="T80" fmla="*/ 2147483646 w 5722"/>
              <a:gd name="T81" fmla="*/ 2147483646 h 2844"/>
              <a:gd name="T82" fmla="*/ 2147483646 w 5722"/>
              <a:gd name="T83" fmla="*/ 2147483646 h 2844"/>
              <a:gd name="T84" fmla="*/ 2147483646 w 5722"/>
              <a:gd name="T85" fmla="*/ 2147483646 h 2844"/>
              <a:gd name="T86" fmla="*/ 2147483646 w 5722"/>
              <a:gd name="T87" fmla="*/ 2147483646 h 2844"/>
              <a:gd name="T88" fmla="*/ 2147483646 w 5722"/>
              <a:gd name="T89" fmla="*/ 2147483646 h 2844"/>
              <a:gd name="T90" fmla="*/ 2147483646 w 5722"/>
              <a:gd name="T91" fmla="*/ 2147483646 h 2844"/>
              <a:gd name="T92" fmla="*/ 2147483646 w 5722"/>
              <a:gd name="T93" fmla="*/ 2147483646 h 2844"/>
              <a:gd name="T94" fmla="*/ 2147483646 w 5722"/>
              <a:gd name="T95" fmla="*/ 2147483646 h 2844"/>
              <a:gd name="T96" fmla="*/ 2147483646 w 5722"/>
              <a:gd name="T97" fmla="*/ 2147483646 h 2844"/>
              <a:gd name="T98" fmla="*/ 2147483646 w 5722"/>
              <a:gd name="T99" fmla="*/ 2147483646 h 2844"/>
              <a:gd name="T100" fmla="*/ 2147483646 w 5722"/>
              <a:gd name="T101" fmla="*/ 2147483646 h 2844"/>
              <a:gd name="T102" fmla="*/ 2147483646 w 5722"/>
              <a:gd name="T103" fmla="*/ 2147483646 h 2844"/>
              <a:gd name="T104" fmla="*/ 2147483646 w 5722"/>
              <a:gd name="T105" fmla="*/ 2147483646 h 2844"/>
              <a:gd name="T106" fmla="*/ 2147483646 w 5722"/>
              <a:gd name="T107" fmla="*/ 2147483646 h 2844"/>
              <a:gd name="T108" fmla="*/ 2147483646 w 5722"/>
              <a:gd name="T109" fmla="*/ 2147483646 h 2844"/>
              <a:gd name="T110" fmla="*/ 2147483646 w 5722"/>
              <a:gd name="T111" fmla="*/ 2147483646 h 2844"/>
              <a:gd name="T112" fmla="*/ 2147483646 w 5722"/>
              <a:gd name="T113" fmla="*/ 2147483646 h 2844"/>
              <a:gd name="T114" fmla="*/ 2147483646 w 5722"/>
              <a:gd name="T115" fmla="*/ 2147483646 h 2844"/>
              <a:gd name="T116" fmla="*/ 2147483646 w 5722"/>
              <a:gd name="T117" fmla="*/ 2147483646 h 2844"/>
              <a:gd name="T118" fmla="*/ 2147483646 w 5722"/>
              <a:gd name="T119" fmla="*/ 2147483646 h 2844"/>
              <a:gd name="T120" fmla="*/ 2147483646 w 5722"/>
              <a:gd name="T121" fmla="*/ 2147483646 h 2844"/>
              <a:gd name="T122" fmla="*/ 2147483646 w 5722"/>
              <a:gd name="T123" fmla="*/ 2147483646 h 2844"/>
              <a:gd name="T124" fmla="*/ 2147483646 w 5722"/>
              <a:gd name="T125" fmla="*/ 2147483646 h 28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722" h="2844">
                <a:moveTo>
                  <a:pt x="3377" y="482"/>
                </a:moveTo>
                <a:lnTo>
                  <a:pt x="3001" y="482"/>
                </a:lnTo>
                <a:lnTo>
                  <a:pt x="3001" y="656"/>
                </a:lnTo>
                <a:lnTo>
                  <a:pt x="3377" y="656"/>
                </a:lnTo>
                <a:lnTo>
                  <a:pt x="3377" y="482"/>
                </a:lnTo>
                <a:close/>
                <a:moveTo>
                  <a:pt x="4234" y="482"/>
                </a:moveTo>
                <a:lnTo>
                  <a:pt x="3858" y="482"/>
                </a:lnTo>
                <a:lnTo>
                  <a:pt x="3858" y="656"/>
                </a:lnTo>
                <a:lnTo>
                  <a:pt x="4234" y="656"/>
                </a:lnTo>
                <a:lnTo>
                  <a:pt x="4234" y="482"/>
                </a:lnTo>
                <a:close/>
                <a:moveTo>
                  <a:pt x="3801" y="482"/>
                </a:moveTo>
                <a:lnTo>
                  <a:pt x="3424" y="482"/>
                </a:lnTo>
                <a:lnTo>
                  <a:pt x="3424" y="656"/>
                </a:lnTo>
                <a:lnTo>
                  <a:pt x="3801" y="656"/>
                </a:lnTo>
                <a:lnTo>
                  <a:pt x="3801" y="482"/>
                </a:lnTo>
                <a:close/>
                <a:moveTo>
                  <a:pt x="2944" y="482"/>
                </a:moveTo>
                <a:lnTo>
                  <a:pt x="2567" y="482"/>
                </a:lnTo>
                <a:lnTo>
                  <a:pt x="2567" y="656"/>
                </a:lnTo>
                <a:lnTo>
                  <a:pt x="2944" y="656"/>
                </a:lnTo>
                <a:lnTo>
                  <a:pt x="2944" y="482"/>
                </a:lnTo>
                <a:close/>
                <a:moveTo>
                  <a:pt x="5540" y="1000"/>
                </a:moveTo>
                <a:lnTo>
                  <a:pt x="5330" y="1000"/>
                </a:lnTo>
                <a:lnTo>
                  <a:pt x="5323" y="985"/>
                </a:lnTo>
                <a:lnTo>
                  <a:pt x="5313" y="971"/>
                </a:lnTo>
                <a:lnTo>
                  <a:pt x="5301" y="960"/>
                </a:lnTo>
                <a:lnTo>
                  <a:pt x="5289" y="949"/>
                </a:lnTo>
                <a:lnTo>
                  <a:pt x="5274" y="941"/>
                </a:lnTo>
                <a:lnTo>
                  <a:pt x="5259" y="935"/>
                </a:lnTo>
                <a:lnTo>
                  <a:pt x="5242" y="931"/>
                </a:lnTo>
                <a:lnTo>
                  <a:pt x="5225" y="930"/>
                </a:lnTo>
                <a:lnTo>
                  <a:pt x="5208" y="931"/>
                </a:lnTo>
                <a:lnTo>
                  <a:pt x="5192" y="935"/>
                </a:lnTo>
                <a:lnTo>
                  <a:pt x="5176" y="941"/>
                </a:lnTo>
                <a:lnTo>
                  <a:pt x="5162" y="949"/>
                </a:lnTo>
                <a:lnTo>
                  <a:pt x="5148" y="960"/>
                </a:lnTo>
                <a:lnTo>
                  <a:pt x="5137" y="971"/>
                </a:lnTo>
                <a:lnTo>
                  <a:pt x="5128" y="985"/>
                </a:lnTo>
                <a:lnTo>
                  <a:pt x="5120" y="1000"/>
                </a:lnTo>
                <a:lnTo>
                  <a:pt x="4187" y="1000"/>
                </a:lnTo>
                <a:lnTo>
                  <a:pt x="4187" y="705"/>
                </a:lnTo>
                <a:lnTo>
                  <a:pt x="3902" y="705"/>
                </a:lnTo>
                <a:lnTo>
                  <a:pt x="3902" y="1000"/>
                </a:lnTo>
                <a:lnTo>
                  <a:pt x="3761" y="1000"/>
                </a:lnTo>
                <a:lnTo>
                  <a:pt x="3761" y="705"/>
                </a:lnTo>
                <a:lnTo>
                  <a:pt x="3476" y="705"/>
                </a:lnTo>
                <a:lnTo>
                  <a:pt x="3476" y="1000"/>
                </a:lnTo>
                <a:lnTo>
                  <a:pt x="3335" y="1000"/>
                </a:lnTo>
                <a:lnTo>
                  <a:pt x="3335" y="705"/>
                </a:lnTo>
                <a:lnTo>
                  <a:pt x="3049" y="705"/>
                </a:lnTo>
                <a:lnTo>
                  <a:pt x="3049" y="1000"/>
                </a:lnTo>
                <a:lnTo>
                  <a:pt x="2909" y="1000"/>
                </a:lnTo>
                <a:lnTo>
                  <a:pt x="2909" y="705"/>
                </a:lnTo>
                <a:lnTo>
                  <a:pt x="2623" y="705"/>
                </a:lnTo>
                <a:lnTo>
                  <a:pt x="2623" y="1000"/>
                </a:lnTo>
                <a:lnTo>
                  <a:pt x="2129" y="1000"/>
                </a:lnTo>
                <a:lnTo>
                  <a:pt x="2129" y="993"/>
                </a:lnTo>
                <a:lnTo>
                  <a:pt x="2051" y="992"/>
                </a:lnTo>
                <a:lnTo>
                  <a:pt x="1974" y="989"/>
                </a:lnTo>
                <a:lnTo>
                  <a:pt x="1900" y="985"/>
                </a:lnTo>
                <a:lnTo>
                  <a:pt x="1827" y="979"/>
                </a:lnTo>
                <a:lnTo>
                  <a:pt x="1755" y="973"/>
                </a:lnTo>
                <a:lnTo>
                  <a:pt x="1686" y="965"/>
                </a:lnTo>
                <a:lnTo>
                  <a:pt x="1618" y="956"/>
                </a:lnTo>
                <a:lnTo>
                  <a:pt x="1553" y="946"/>
                </a:lnTo>
                <a:lnTo>
                  <a:pt x="1488" y="936"/>
                </a:lnTo>
                <a:lnTo>
                  <a:pt x="1426" y="923"/>
                </a:lnTo>
                <a:lnTo>
                  <a:pt x="1364" y="911"/>
                </a:lnTo>
                <a:lnTo>
                  <a:pt x="1305" y="896"/>
                </a:lnTo>
                <a:lnTo>
                  <a:pt x="1248" y="881"/>
                </a:lnTo>
                <a:lnTo>
                  <a:pt x="1191" y="866"/>
                </a:lnTo>
                <a:lnTo>
                  <a:pt x="1137" y="849"/>
                </a:lnTo>
                <a:lnTo>
                  <a:pt x="1083" y="832"/>
                </a:lnTo>
                <a:lnTo>
                  <a:pt x="1032" y="815"/>
                </a:lnTo>
                <a:lnTo>
                  <a:pt x="981" y="795"/>
                </a:lnTo>
                <a:lnTo>
                  <a:pt x="933" y="777"/>
                </a:lnTo>
                <a:lnTo>
                  <a:pt x="887" y="756"/>
                </a:lnTo>
                <a:lnTo>
                  <a:pt x="841" y="736"/>
                </a:lnTo>
                <a:lnTo>
                  <a:pt x="796" y="715"/>
                </a:lnTo>
                <a:lnTo>
                  <a:pt x="754" y="695"/>
                </a:lnTo>
                <a:lnTo>
                  <a:pt x="713" y="673"/>
                </a:lnTo>
                <a:lnTo>
                  <a:pt x="673" y="651"/>
                </a:lnTo>
                <a:lnTo>
                  <a:pt x="634" y="628"/>
                </a:lnTo>
                <a:lnTo>
                  <a:pt x="598" y="607"/>
                </a:lnTo>
                <a:lnTo>
                  <a:pt x="561" y="584"/>
                </a:lnTo>
                <a:lnTo>
                  <a:pt x="527" y="561"/>
                </a:lnTo>
                <a:lnTo>
                  <a:pt x="494" y="538"/>
                </a:lnTo>
                <a:lnTo>
                  <a:pt x="462" y="514"/>
                </a:lnTo>
                <a:lnTo>
                  <a:pt x="431" y="491"/>
                </a:lnTo>
                <a:lnTo>
                  <a:pt x="401" y="468"/>
                </a:lnTo>
                <a:lnTo>
                  <a:pt x="374" y="446"/>
                </a:lnTo>
                <a:lnTo>
                  <a:pt x="320" y="400"/>
                </a:lnTo>
                <a:lnTo>
                  <a:pt x="272" y="354"/>
                </a:lnTo>
                <a:lnTo>
                  <a:pt x="228" y="311"/>
                </a:lnTo>
                <a:lnTo>
                  <a:pt x="189" y="268"/>
                </a:lnTo>
                <a:lnTo>
                  <a:pt x="153" y="227"/>
                </a:lnTo>
                <a:lnTo>
                  <a:pt x="122" y="190"/>
                </a:lnTo>
                <a:lnTo>
                  <a:pt x="95" y="153"/>
                </a:lnTo>
                <a:lnTo>
                  <a:pt x="72" y="120"/>
                </a:lnTo>
                <a:lnTo>
                  <a:pt x="51" y="90"/>
                </a:lnTo>
                <a:lnTo>
                  <a:pt x="35" y="65"/>
                </a:lnTo>
                <a:lnTo>
                  <a:pt x="23" y="42"/>
                </a:lnTo>
                <a:lnTo>
                  <a:pt x="6" y="11"/>
                </a:lnTo>
                <a:lnTo>
                  <a:pt x="0" y="0"/>
                </a:lnTo>
                <a:lnTo>
                  <a:pt x="0" y="2410"/>
                </a:lnTo>
                <a:lnTo>
                  <a:pt x="49" y="2357"/>
                </a:lnTo>
                <a:lnTo>
                  <a:pt x="98" y="2306"/>
                </a:lnTo>
                <a:lnTo>
                  <a:pt x="147" y="2257"/>
                </a:lnTo>
                <a:lnTo>
                  <a:pt x="197" y="2209"/>
                </a:lnTo>
                <a:lnTo>
                  <a:pt x="246" y="2163"/>
                </a:lnTo>
                <a:lnTo>
                  <a:pt x="295" y="2118"/>
                </a:lnTo>
                <a:lnTo>
                  <a:pt x="343" y="2075"/>
                </a:lnTo>
                <a:lnTo>
                  <a:pt x="391" y="2034"/>
                </a:lnTo>
                <a:lnTo>
                  <a:pt x="439" y="1994"/>
                </a:lnTo>
                <a:lnTo>
                  <a:pt x="487" y="1955"/>
                </a:lnTo>
                <a:lnTo>
                  <a:pt x="535" y="1918"/>
                </a:lnTo>
                <a:lnTo>
                  <a:pt x="582" y="1883"/>
                </a:lnTo>
                <a:lnTo>
                  <a:pt x="628" y="1849"/>
                </a:lnTo>
                <a:lnTo>
                  <a:pt x="675" y="1816"/>
                </a:lnTo>
                <a:lnTo>
                  <a:pt x="722" y="1785"/>
                </a:lnTo>
                <a:lnTo>
                  <a:pt x="768" y="1755"/>
                </a:lnTo>
                <a:lnTo>
                  <a:pt x="813" y="1726"/>
                </a:lnTo>
                <a:lnTo>
                  <a:pt x="858" y="1699"/>
                </a:lnTo>
                <a:lnTo>
                  <a:pt x="903" y="1673"/>
                </a:lnTo>
                <a:lnTo>
                  <a:pt x="947" y="1648"/>
                </a:lnTo>
                <a:lnTo>
                  <a:pt x="991" y="1624"/>
                </a:lnTo>
                <a:lnTo>
                  <a:pt x="1034" y="1601"/>
                </a:lnTo>
                <a:lnTo>
                  <a:pt x="1077" y="1579"/>
                </a:lnTo>
                <a:lnTo>
                  <a:pt x="1120" y="1560"/>
                </a:lnTo>
                <a:lnTo>
                  <a:pt x="1161" y="1540"/>
                </a:lnTo>
                <a:lnTo>
                  <a:pt x="1202" y="1522"/>
                </a:lnTo>
                <a:lnTo>
                  <a:pt x="1282" y="1488"/>
                </a:lnTo>
                <a:lnTo>
                  <a:pt x="1360" y="1458"/>
                </a:lnTo>
                <a:lnTo>
                  <a:pt x="1435" y="1432"/>
                </a:lnTo>
                <a:lnTo>
                  <a:pt x="1421" y="1454"/>
                </a:lnTo>
                <a:lnTo>
                  <a:pt x="1409" y="1478"/>
                </a:lnTo>
                <a:lnTo>
                  <a:pt x="1397" y="1504"/>
                </a:lnTo>
                <a:lnTo>
                  <a:pt x="1386" y="1529"/>
                </a:lnTo>
                <a:lnTo>
                  <a:pt x="1374" y="1554"/>
                </a:lnTo>
                <a:lnTo>
                  <a:pt x="1365" y="1580"/>
                </a:lnTo>
                <a:lnTo>
                  <a:pt x="1356" y="1608"/>
                </a:lnTo>
                <a:lnTo>
                  <a:pt x="1348" y="1635"/>
                </a:lnTo>
                <a:lnTo>
                  <a:pt x="1341" y="1662"/>
                </a:lnTo>
                <a:lnTo>
                  <a:pt x="1334" y="1691"/>
                </a:lnTo>
                <a:lnTo>
                  <a:pt x="1329" y="1721"/>
                </a:lnTo>
                <a:lnTo>
                  <a:pt x="1324" y="1749"/>
                </a:lnTo>
                <a:lnTo>
                  <a:pt x="1321" y="1780"/>
                </a:lnTo>
                <a:lnTo>
                  <a:pt x="1318" y="1810"/>
                </a:lnTo>
                <a:lnTo>
                  <a:pt x="1317" y="1841"/>
                </a:lnTo>
                <a:lnTo>
                  <a:pt x="1316" y="1872"/>
                </a:lnTo>
                <a:lnTo>
                  <a:pt x="1316" y="2118"/>
                </a:lnTo>
                <a:lnTo>
                  <a:pt x="1317" y="2156"/>
                </a:lnTo>
                <a:lnTo>
                  <a:pt x="1320" y="2193"/>
                </a:lnTo>
                <a:lnTo>
                  <a:pt x="1323" y="2229"/>
                </a:lnTo>
                <a:lnTo>
                  <a:pt x="1328" y="2265"/>
                </a:lnTo>
                <a:lnTo>
                  <a:pt x="1334" y="2300"/>
                </a:lnTo>
                <a:lnTo>
                  <a:pt x="1341" y="2334"/>
                </a:lnTo>
                <a:lnTo>
                  <a:pt x="1350" y="2369"/>
                </a:lnTo>
                <a:lnTo>
                  <a:pt x="1361" y="2401"/>
                </a:lnTo>
                <a:lnTo>
                  <a:pt x="1372" y="2433"/>
                </a:lnTo>
                <a:lnTo>
                  <a:pt x="1385" y="2465"/>
                </a:lnTo>
                <a:lnTo>
                  <a:pt x="1398" y="2494"/>
                </a:lnTo>
                <a:lnTo>
                  <a:pt x="1412" y="2524"/>
                </a:lnTo>
                <a:lnTo>
                  <a:pt x="1428" y="2553"/>
                </a:lnTo>
                <a:lnTo>
                  <a:pt x="1445" y="2580"/>
                </a:lnTo>
                <a:lnTo>
                  <a:pt x="1462" y="2606"/>
                </a:lnTo>
                <a:lnTo>
                  <a:pt x="1482" y="2631"/>
                </a:lnTo>
                <a:lnTo>
                  <a:pt x="1501" y="2655"/>
                </a:lnTo>
                <a:lnTo>
                  <a:pt x="1522" y="2678"/>
                </a:lnTo>
                <a:lnTo>
                  <a:pt x="1542" y="2700"/>
                </a:lnTo>
                <a:lnTo>
                  <a:pt x="1565" y="2721"/>
                </a:lnTo>
                <a:lnTo>
                  <a:pt x="1588" y="2739"/>
                </a:lnTo>
                <a:lnTo>
                  <a:pt x="1612" y="2757"/>
                </a:lnTo>
                <a:lnTo>
                  <a:pt x="1636" y="2773"/>
                </a:lnTo>
                <a:lnTo>
                  <a:pt x="1661" y="2787"/>
                </a:lnTo>
                <a:lnTo>
                  <a:pt x="1686" y="2801"/>
                </a:lnTo>
                <a:lnTo>
                  <a:pt x="1713" y="2812"/>
                </a:lnTo>
                <a:lnTo>
                  <a:pt x="1739" y="2821"/>
                </a:lnTo>
                <a:lnTo>
                  <a:pt x="1766" y="2829"/>
                </a:lnTo>
                <a:lnTo>
                  <a:pt x="1795" y="2836"/>
                </a:lnTo>
                <a:lnTo>
                  <a:pt x="1822" y="2841"/>
                </a:lnTo>
                <a:lnTo>
                  <a:pt x="1851" y="2843"/>
                </a:lnTo>
                <a:lnTo>
                  <a:pt x="1881" y="2844"/>
                </a:lnTo>
                <a:lnTo>
                  <a:pt x="4338" y="2844"/>
                </a:lnTo>
                <a:lnTo>
                  <a:pt x="4367" y="2843"/>
                </a:lnTo>
                <a:lnTo>
                  <a:pt x="4395" y="2841"/>
                </a:lnTo>
                <a:lnTo>
                  <a:pt x="4424" y="2836"/>
                </a:lnTo>
                <a:lnTo>
                  <a:pt x="4452" y="2829"/>
                </a:lnTo>
                <a:lnTo>
                  <a:pt x="4479" y="2821"/>
                </a:lnTo>
                <a:lnTo>
                  <a:pt x="4506" y="2812"/>
                </a:lnTo>
                <a:lnTo>
                  <a:pt x="4532" y="2801"/>
                </a:lnTo>
                <a:lnTo>
                  <a:pt x="4558" y="2787"/>
                </a:lnTo>
                <a:lnTo>
                  <a:pt x="4583" y="2773"/>
                </a:lnTo>
                <a:lnTo>
                  <a:pt x="4608" y="2757"/>
                </a:lnTo>
                <a:lnTo>
                  <a:pt x="4631" y="2739"/>
                </a:lnTo>
                <a:lnTo>
                  <a:pt x="4654" y="2721"/>
                </a:lnTo>
                <a:lnTo>
                  <a:pt x="4676" y="2700"/>
                </a:lnTo>
                <a:lnTo>
                  <a:pt x="4698" y="2678"/>
                </a:lnTo>
                <a:lnTo>
                  <a:pt x="4718" y="2655"/>
                </a:lnTo>
                <a:lnTo>
                  <a:pt x="4738" y="2631"/>
                </a:lnTo>
                <a:lnTo>
                  <a:pt x="4756" y="2606"/>
                </a:lnTo>
                <a:lnTo>
                  <a:pt x="4775" y="2580"/>
                </a:lnTo>
                <a:lnTo>
                  <a:pt x="4791" y="2553"/>
                </a:lnTo>
                <a:lnTo>
                  <a:pt x="4807" y="2524"/>
                </a:lnTo>
                <a:lnTo>
                  <a:pt x="4821" y="2494"/>
                </a:lnTo>
                <a:lnTo>
                  <a:pt x="4835" y="2465"/>
                </a:lnTo>
                <a:lnTo>
                  <a:pt x="4848" y="2433"/>
                </a:lnTo>
                <a:lnTo>
                  <a:pt x="4859" y="2401"/>
                </a:lnTo>
                <a:lnTo>
                  <a:pt x="4869" y="2369"/>
                </a:lnTo>
                <a:lnTo>
                  <a:pt x="4877" y="2334"/>
                </a:lnTo>
                <a:lnTo>
                  <a:pt x="4885" y="2300"/>
                </a:lnTo>
                <a:lnTo>
                  <a:pt x="4892" y="2265"/>
                </a:lnTo>
                <a:lnTo>
                  <a:pt x="4897" y="2229"/>
                </a:lnTo>
                <a:lnTo>
                  <a:pt x="4900" y="2193"/>
                </a:lnTo>
                <a:lnTo>
                  <a:pt x="4903" y="2156"/>
                </a:lnTo>
                <a:lnTo>
                  <a:pt x="4904" y="2118"/>
                </a:lnTo>
                <a:lnTo>
                  <a:pt x="4904" y="1872"/>
                </a:lnTo>
                <a:lnTo>
                  <a:pt x="4903" y="1829"/>
                </a:lnTo>
                <a:lnTo>
                  <a:pt x="4899" y="1788"/>
                </a:lnTo>
                <a:lnTo>
                  <a:pt x="4895" y="1747"/>
                </a:lnTo>
                <a:lnTo>
                  <a:pt x="4889" y="1707"/>
                </a:lnTo>
                <a:lnTo>
                  <a:pt x="4880" y="1667"/>
                </a:lnTo>
                <a:lnTo>
                  <a:pt x="4871" y="1629"/>
                </a:lnTo>
                <a:lnTo>
                  <a:pt x="4859" y="1592"/>
                </a:lnTo>
                <a:lnTo>
                  <a:pt x="4845" y="1556"/>
                </a:lnTo>
                <a:lnTo>
                  <a:pt x="4832" y="1521"/>
                </a:lnTo>
                <a:lnTo>
                  <a:pt x="4816" y="1486"/>
                </a:lnTo>
                <a:lnTo>
                  <a:pt x="4799" y="1453"/>
                </a:lnTo>
                <a:lnTo>
                  <a:pt x="4779" y="1422"/>
                </a:lnTo>
                <a:lnTo>
                  <a:pt x="4760" y="1393"/>
                </a:lnTo>
                <a:lnTo>
                  <a:pt x="4738" y="1363"/>
                </a:lnTo>
                <a:lnTo>
                  <a:pt x="4716" y="1337"/>
                </a:lnTo>
                <a:lnTo>
                  <a:pt x="4692" y="1311"/>
                </a:lnTo>
                <a:lnTo>
                  <a:pt x="5124" y="1311"/>
                </a:lnTo>
                <a:lnTo>
                  <a:pt x="5132" y="1324"/>
                </a:lnTo>
                <a:lnTo>
                  <a:pt x="5141" y="1336"/>
                </a:lnTo>
                <a:lnTo>
                  <a:pt x="5153" y="1347"/>
                </a:lnTo>
                <a:lnTo>
                  <a:pt x="5165" y="1356"/>
                </a:lnTo>
                <a:lnTo>
                  <a:pt x="5179" y="1363"/>
                </a:lnTo>
                <a:lnTo>
                  <a:pt x="5193" y="1369"/>
                </a:lnTo>
                <a:lnTo>
                  <a:pt x="5209" y="1372"/>
                </a:lnTo>
                <a:lnTo>
                  <a:pt x="5225" y="1373"/>
                </a:lnTo>
                <a:lnTo>
                  <a:pt x="5241" y="1372"/>
                </a:lnTo>
                <a:lnTo>
                  <a:pt x="5257" y="1369"/>
                </a:lnTo>
                <a:lnTo>
                  <a:pt x="5272" y="1363"/>
                </a:lnTo>
                <a:lnTo>
                  <a:pt x="5285" y="1356"/>
                </a:lnTo>
                <a:lnTo>
                  <a:pt x="5297" y="1347"/>
                </a:lnTo>
                <a:lnTo>
                  <a:pt x="5308" y="1336"/>
                </a:lnTo>
                <a:lnTo>
                  <a:pt x="5317" y="1324"/>
                </a:lnTo>
                <a:lnTo>
                  <a:pt x="5325" y="1311"/>
                </a:lnTo>
                <a:lnTo>
                  <a:pt x="5526" y="1311"/>
                </a:lnTo>
                <a:lnTo>
                  <a:pt x="5534" y="1322"/>
                </a:lnTo>
                <a:lnTo>
                  <a:pt x="5545" y="1332"/>
                </a:lnTo>
                <a:lnTo>
                  <a:pt x="5554" y="1341"/>
                </a:lnTo>
                <a:lnTo>
                  <a:pt x="5564" y="1352"/>
                </a:lnTo>
                <a:lnTo>
                  <a:pt x="5576" y="1360"/>
                </a:lnTo>
                <a:lnTo>
                  <a:pt x="5587" y="1368"/>
                </a:lnTo>
                <a:lnTo>
                  <a:pt x="5598" y="1376"/>
                </a:lnTo>
                <a:lnTo>
                  <a:pt x="5611" y="1383"/>
                </a:lnTo>
                <a:lnTo>
                  <a:pt x="5624" y="1388"/>
                </a:lnTo>
                <a:lnTo>
                  <a:pt x="5637" y="1394"/>
                </a:lnTo>
                <a:lnTo>
                  <a:pt x="5650" y="1399"/>
                </a:lnTo>
                <a:lnTo>
                  <a:pt x="5664" y="1402"/>
                </a:lnTo>
                <a:lnTo>
                  <a:pt x="5678" y="1405"/>
                </a:lnTo>
                <a:lnTo>
                  <a:pt x="5692" y="1408"/>
                </a:lnTo>
                <a:lnTo>
                  <a:pt x="5707" y="1409"/>
                </a:lnTo>
                <a:lnTo>
                  <a:pt x="5722" y="1410"/>
                </a:lnTo>
                <a:lnTo>
                  <a:pt x="5722" y="917"/>
                </a:lnTo>
                <a:lnTo>
                  <a:pt x="5709" y="919"/>
                </a:lnTo>
                <a:lnTo>
                  <a:pt x="5696" y="920"/>
                </a:lnTo>
                <a:lnTo>
                  <a:pt x="5683" y="921"/>
                </a:lnTo>
                <a:lnTo>
                  <a:pt x="5669" y="924"/>
                </a:lnTo>
                <a:lnTo>
                  <a:pt x="5657" y="927"/>
                </a:lnTo>
                <a:lnTo>
                  <a:pt x="5645" y="931"/>
                </a:lnTo>
                <a:lnTo>
                  <a:pt x="5621" y="940"/>
                </a:lnTo>
                <a:lnTo>
                  <a:pt x="5598" y="952"/>
                </a:lnTo>
                <a:lnTo>
                  <a:pt x="5578" y="965"/>
                </a:lnTo>
                <a:lnTo>
                  <a:pt x="5558" y="981"/>
                </a:lnTo>
                <a:lnTo>
                  <a:pt x="5540" y="1000"/>
                </a:lnTo>
                <a:close/>
                <a:moveTo>
                  <a:pt x="4609" y="2052"/>
                </a:moveTo>
                <a:lnTo>
                  <a:pt x="4609" y="2052"/>
                </a:lnTo>
                <a:lnTo>
                  <a:pt x="4609" y="2080"/>
                </a:lnTo>
                <a:lnTo>
                  <a:pt x="4607" y="2106"/>
                </a:lnTo>
                <a:lnTo>
                  <a:pt x="4603" y="2132"/>
                </a:lnTo>
                <a:lnTo>
                  <a:pt x="4600" y="2158"/>
                </a:lnTo>
                <a:lnTo>
                  <a:pt x="4594" y="2184"/>
                </a:lnTo>
                <a:lnTo>
                  <a:pt x="4587" y="2209"/>
                </a:lnTo>
                <a:lnTo>
                  <a:pt x="4580" y="2233"/>
                </a:lnTo>
                <a:lnTo>
                  <a:pt x="4571" y="2257"/>
                </a:lnTo>
                <a:lnTo>
                  <a:pt x="4562" y="2281"/>
                </a:lnTo>
                <a:lnTo>
                  <a:pt x="4551" y="2303"/>
                </a:lnTo>
                <a:lnTo>
                  <a:pt x="4539" y="2325"/>
                </a:lnTo>
                <a:lnTo>
                  <a:pt x="4527" y="2347"/>
                </a:lnTo>
                <a:lnTo>
                  <a:pt x="4514" y="2367"/>
                </a:lnTo>
                <a:lnTo>
                  <a:pt x="4499" y="2387"/>
                </a:lnTo>
                <a:lnTo>
                  <a:pt x="4484" y="2406"/>
                </a:lnTo>
                <a:lnTo>
                  <a:pt x="4468" y="2425"/>
                </a:lnTo>
                <a:lnTo>
                  <a:pt x="4451" y="2442"/>
                </a:lnTo>
                <a:lnTo>
                  <a:pt x="4434" y="2459"/>
                </a:lnTo>
                <a:lnTo>
                  <a:pt x="4416" y="2474"/>
                </a:lnTo>
                <a:lnTo>
                  <a:pt x="4398" y="2489"/>
                </a:lnTo>
                <a:lnTo>
                  <a:pt x="4378" y="2502"/>
                </a:lnTo>
                <a:lnTo>
                  <a:pt x="4358" y="2515"/>
                </a:lnTo>
                <a:lnTo>
                  <a:pt x="4337" y="2526"/>
                </a:lnTo>
                <a:lnTo>
                  <a:pt x="4315" y="2538"/>
                </a:lnTo>
                <a:lnTo>
                  <a:pt x="4294" y="2547"/>
                </a:lnTo>
                <a:lnTo>
                  <a:pt x="4272" y="2555"/>
                </a:lnTo>
                <a:lnTo>
                  <a:pt x="4249" y="2562"/>
                </a:lnTo>
                <a:lnTo>
                  <a:pt x="4225" y="2567"/>
                </a:lnTo>
                <a:lnTo>
                  <a:pt x="4202" y="2572"/>
                </a:lnTo>
                <a:lnTo>
                  <a:pt x="4178" y="2575"/>
                </a:lnTo>
                <a:lnTo>
                  <a:pt x="4153" y="2578"/>
                </a:lnTo>
                <a:lnTo>
                  <a:pt x="4129" y="2579"/>
                </a:lnTo>
                <a:lnTo>
                  <a:pt x="2076" y="2579"/>
                </a:lnTo>
                <a:lnTo>
                  <a:pt x="2051" y="2578"/>
                </a:lnTo>
                <a:lnTo>
                  <a:pt x="2027" y="2575"/>
                </a:lnTo>
                <a:lnTo>
                  <a:pt x="2003" y="2572"/>
                </a:lnTo>
                <a:lnTo>
                  <a:pt x="1979" y="2567"/>
                </a:lnTo>
                <a:lnTo>
                  <a:pt x="1956" y="2562"/>
                </a:lnTo>
                <a:lnTo>
                  <a:pt x="1933" y="2555"/>
                </a:lnTo>
                <a:lnTo>
                  <a:pt x="1910" y="2547"/>
                </a:lnTo>
                <a:lnTo>
                  <a:pt x="1889" y="2538"/>
                </a:lnTo>
                <a:lnTo>
                  <a:pt x="1868" y="2526"/>
                </a:lnTo>
                <a:lnTo>
                  <a:pt x="1846" y="2515"/>
                </a:lnTo>
                <a:lnTo>
                  <a:pt x="1827" y="2502"/>
                </a:lnTo>
                <a:lnTo>
                  <a:pt x="1807" y="2489"/>
                </a:lnTo>
                <a:lnTo>
                  <a:pt x="1788" y="2474"/>
                </a:lnTo>
                <a:lnTo>
                  <a:pt x="1770" y="2459"/>
                </a:lnTo>
                <a:lnTo>
                  <a:pt x="1753" y="2442"/>
                </a:lnTo>
                <a:lnTo>
                  <a:pt x="1737" y="2425"/>
                </a:lnTo>
                <a:lnTo>
                  <a:pt x="1721" y="2406"/>
                </a:lnTo>
                <a:lnTo>
                  <a:pt x="1705" y="2387"/>
                </a:lnTo>
                <a:lnTo>
                  <a:pt x="1691" y="2367"/>
                </a:lnTo>
                <a:lnTo>
                  <a:pt x="1677" y="2347"/>
                </a:lnTo>
                <a:lnTo>
                  <a:pt x="1665" y="2325"/>
                </a:lnTo>
                <a:lnTo>
                  <a:pt x="1653" y="2303"/>
                </a:lnTo>
                <a:lnTo>
                  <a:pt x="1643" y="2281"/>
                </a:lnTo>
                <a:lnTo>
                  <a:pt x="1634" y="2257"/>
                </a:lnTo>
                <a:lnTo>
                  <a:pt x="1625" y="2233"/>
                </a:lnTo>
                <a:lnTo>
                  <a:pt x="1617" y="2209"/>
                </a:lnTo>
                <a:lnTo>
                  <a:pt x="1611" y="2184"/>
                </a:lnTo>
                <a:lnTo>
                  <a:pt x="1605" y="2158"/>
                </a:lnTo>
                <a:lnTo>
                  <a:pt x="1601" y="2132"/>
                </a:lnTo>
                <a:lnTo>
                  <a:pt x="1598" y="2106"/>
                </a:lnTo>
                <a:lnTo>
                  <a:pt x="1596" y="2080"/>
                </a:lnTo>
                <a:lnTo>
                  <a:pt x="1596" y="2052"/>
                </a:lnTo>
                <a:lnTo>
                  <a:pt x="1596" y="1873"/>
                </a:lnTo>
                <a:lnTo>
                  <a:pt x="1596" y="1846"/>
                </a:lnTo>
                <a:lnTo>
                  <a:pt x="1598" y="1819"/>
                </a:lnTo>
                <a:lnTo>
                  <a:pt x="1601" y="1793"/>
                </a:lnTo>
                <a:lnTo>
                  <a:pt x="1605" y="1766"/>
                </a:lnTo>
                <a:lnTo>
                  <a:pt x="1611" y="1741"/>
                </a:lnTo>
                <a:lnTo>
                  <a:pt x="1617" y="1716"/>
                </a:lnTo>
                <a:lnTo>
                  <a:pt x="1625" y="1692"/>
                </a:lnTo>
                <a:lnTo>
                  <a:pt x="1634" y="1668"/>
                </a:lnTo>
                <a:lnTo>
                  <a:pt x="1643" y="1645"/>
                </a:lnTo>
                <a:lnTo>
                  <a:pt x="1653" y="1622"/>
                </a:lnTo>
                <a:lnTo>
                  <a:pt x="1665" y="1600"/>
                </a:lnTo>
                <a:lnTo>
                  <a:pt x="1677" y="1579"/>
                </a:lnTo>
                <a:lnTo>
                  <a:pt x="1691" y="1558"/>
                </a:lnTo>
                <a:lnTo>
                  <a:pt x="1705" y="1538"/>
                </a:lnTo>
                <a:lnTo>
                  <a:pt x="1721" y="1518"/>
                </a:lnTo>
                <a:lnTo>
                  <a:pt x="1737" y="1500"/>
                </a:lnTo>
                <a:lnTo>
                  <a:pt x="1753" y="1483"/>
                </a:lnTo>
                <a:lnTo>
                  <a:pt x="1770" y="1467"/>
                </a:lnTo>
                <a:lnTo>
                  <a:pt x="1788" y="1451"/>
                </a:lnTo>
                <a:lnTo>
                  <a:pt x="1807" y="1436"/>
                </a:lnTo>
                <a:lnTo>
                  <a:pt x="1827" y="1422"/>
                </a:lnTo>
                <a:lnTo>
                  <a:pt x="1846" y="1410"/>
                </a:lnTo>
                <a:lnTo>
                  <a:pt x="1868" y="1399"/>
                </a:lnTo>
                <a:lnTo>
                  <a:pt x="1889" y="1388"/>
                </a:lnTo>
                <a:lnTo>
                  <a:pt x="1910" y="1378"/>
                </a:lnTo>
                <a:lnTo>
                  <a:pt x="1933" y="1370"/>
                </a:lnTo>
                <a:lnTo>
                  <a:pt x="1956" y="1363"/>
                </a:lnTo>
                <a:lnTo>
                  <a:pt x="1979" y="1357"/>
                </a:lnTo>
                <a:lnTo>
                  <a:pt x="2003" y="1353"/>
                </a:lnTo>
                <a:lnTo>
                  <a:pt x="2027" y="1349"/>
                </a:lnTo>
                <a:lnTo>
                  <a:pt x="2051" y="1347"/>
                </a:lnTo>
                <a:lnTo>
                  <a:pt x="2076" y="1346"/>
                </a:lnTo>
                <a:lnTo>
                  <a:pt x="2623" y="1346"/>
                </a:lnTo>
                <a:lnTo>
                  <a:pt x="2623" y="1862"/>
                </a:lnTo>
                <a:lnTo>
                  <a:pt x="2909" y="1862"/>
                </a:lnTo>
                <a:lnTo>
                  <a:pt x="2909" y="1346"/>
                </a:lnTo>
                <a:lnTo>
                  <a:pt x="3049" y="1346"/>
                </a:lnTo>
                <a:lnTo>
                  <a:pt x="3049" y="1862"/>
                </a:lnTo>
                <a:lnTo>
                  <a:pt x="3335" y="1862"/>
                </a:lnTo>
                <a:lnTo>
                  <a:pt x="3335" y="1346"/>
                </a:lnTo>
                <a:lnTo>
                  <a:pt x="3476" y="1346"/>
                </a:lnTo>
                <a:lnTo>
                  <a:pt x="3476" y="1862"/>
                </a:lnTo>
                <a:lnTo>
                  <a:pt x="3761" y="1862"/>
                </a:lnTo>
                <a:lnTo>
                  <a:pt x="3761" y="1346"/>
                </a:lnTo>
                <a:lnTo>
                  <a:pt x="3902" y="1346"/>
                </a:lnTo>
                <a:lnTo>
                  <a:pt x="3902" y="1862"/>
                </a:lnTo>
                <a:lnTo>
                  <a:pt x="4187" y="1862"/>
                </a:lnTo>
                <a:lnTo>
                  <a:pt x="4187" y="1353"/>
                </a:lnTo>
                <a:lnTo>
                  <a:pt x="4209" y="1356"/>
                </a:lnTo>
                <a:lnTo>
                  <a:pt x="4231" y="1361"/>
                </a:lnTo>
                <a:lnTo>
                  <a:pt x="4252" y="1367"/>
                </a:lnTo>
                <a:lnTo>
                  <a:pt x="4274" y="1373"/>
                </a:lnTo>
                <a:lnTo>
                  <a:pt x="4295" y="1381"/>
                </a:lnTo>
                <a:lnTo>
                  <a:pt x="4314" y="1389"/>
                </a:lnTo>
                <a:lnTo>
                  <a:pt x="4335" y="1400"/>
                </a:lnTo>
                <a:lnTo>
                  <a:pt x="4353" y="1410"/>
                </a:lnTo>
                <a:lnTo>
                  <a:pt x="4372" y="1421"/>
                </a:lnTo>
                <a:lnTo>
                  <a:pt x="4391" y="1434"/>
                </a:lnTo>
                <a:lnTo>
                  <a:pt x="4408" y="1446"/>
                </a:lnTo>
                <a:lnTo>
                  <a:pt x="4425" y="1460"/>
                </a:lnTo>
                <a:lnTo>
                  <a:pt x="4442" y="1475"/>
                </a:lnTo>
                <a:lnTo>
                  <a:pt x="4457" y="1491"/>
                </a:lnTo>
                <a:lnTo>
                  <a:pt x="4473" y="1507"/>
                </a:lnTo>
                <a:lnTo>
                  <a:pt x="4488" y="1524"/>
                </a:lnTo>
                <a:lnTo>
                  <a:pt x="4502" y="1541"/>
                </a:lnTo>
                <a:lnTo>
                  <a:pt x="4514" y="1560"/>
                </a:lnTo>
                <a:lnTo>
                  <a:pt x="4527" y="1579"/>
                </a:lnTo>
                <a:lnTo>
                  <a:pt x="4538" y="1598"/>
                </a:lnTo>
                <a:lnTo>
                  <a:pt x="4550" y="1619"/>
                </a:lnTo>
                <a:lnTo>
                  <a:pt x="4559" y="1640"/>
                </a:lnTo>
                <a:lnTo>
                  <a:pt x="4568" y="1661"/>
                </a:lnTo>
                <a:lnTo>
                  <a:pt x="4577" y="1683"/>
                </a:lnTo>
                <a:lnTo>
                  <a:pt x="4584" y="1705"/>
                </a:lnTo>
                <a:lnTo>
                  <a:pt x="4591" y="1728"/>
                </a:lnTo>
                <a:lnTo>
                  <a:pt x="4596" y="1752"/>
                </a:lnTo>
                <a:lnTo>
                  <a:pt x="4601" y="1774"/>
                </a:lnTo>
                <a:lnTo>
                  <a:pt x="4604" y="1798"/>
                </a:lnTo>
                <a:lnTo>
                  <a:pt x="4607" y="1824"/>
                </a:lnTo>
                <a:lnTo>
                  <a:pt x="4609" y="1848"/>
                </a:lnTo>
                <a:lnTo>
                  <a:pt x="4609" y="1873"/>
                </a:lnTo>
                <a:lnTo>
                  <a:pt x="4609" y="2052"/>
                </a:lnTo>
                <a:close/>
              </a:path>
            </a:pathLst>
          </a:custGeom>
          <a:noFill/>
          <a:ln w="12700">
            <a:solidFill>
              <a:schemeClr val="bg2">
                <a:lumMod val="25000"/>
              </a:schemeClr>
            </a:solid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8" name="文本框 17"/>
          <p:cNvSpPr txBox="1"/>
          <p:nvPr/>
        </p:nvSpPr>
        <p:spPr>
          <a:xfrm>
            <a:off x="3975853" y="335323"/>
            <a:ext cx="4331494" cy="584775"/>
          </a:xfrm>
          <a:prstGeom prst="rect">
            <a:avLst/>
          </a:prstGeom>
          <a:noFill/>
        </p:spPr>
        <p:txBody>
          <a:bodyPr wrap="square" rtlCol="0">
            <a:spAutoFit/>
          </a:bodyPr>
          <a:lstStyle/>
          <a:p>
            <a:r>
              <a:rPr lang="en-US" altLang="zh-CN" sz="3200" dirty="0">
                <a:solidFill>
                  <a:schemeClr val="bg2">
                    <a:lumMod val="25000"/>
                  </a:schemeClr>
                </a:solidFill>
                <a:latin typeface="Helvetica" panose="020B0604020202030204" pitchFamily="34" charset="0"/>
              </a:rPr>
              <a:t>OUR ACHIEVEMENT</a:t>
            </a:r>
            <a:endParaRPr lang="zh-CN" altLang="en-US" sz="3200" dirty="0">
              <a:solidFill>
                <a:schemeClr val="bg2">
                  <a:lumMod val="25000"/>
                </a:schemeClr>
              </a:solidFill>
              <a:latin typeface="Helvetica" panose="020B0604020202030204" pitchFamily="34" charset="0"/>
            </a:endParaRPr>
          </a:p>
        </p:txBody>
      </p:sp>
      <p:cxnSp>
        <p:nvCxnSpPr>
          <p:cNvPr id="20" name="直接连接符 19"/>
          <p:cNvCxnSpPr/>
          <p:nvPr/>
        </p:nvCxnSpPr>
        <p:spPr>
          <a:xfrm flipH="1" flipV="1">
            <a:off x="2548348" y="2101851"/>
            <a:ext cx="2623728" cy="1155700"/>
          </a:xfrm>
          <a:prstGeom prst="line">
            <a:avLst/>
          </a:prstGeom>
          <a:ln>
            <a:solidFill>
              <a:srgbClr val="4299B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882140" y="4138691"/>
            <a:ext cx="3215640" cy="575598"/>
          </a:xfrm>
          <a:prstGeom prst="line">
            <a:avLst/>
          </a:prstGeom>
          <a:ln>
            <a:solidFill>
              <a:srgbClr val="ADB9CA"/>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111240" y="4757653"/>
            <a:ext cx="0" cy="493142"/>
          </a:xfrm>
          <a:prstGeom prst="line">
            <a:avLst/>
          </a:prstGeom>
          <a:ln>
            <a:solidFill>
              <a:srgbClr val="B2592C"/>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7445375" y="2809855"/>
            <a:ext cx="2098676" cy="279420"/>
          </a:xfrm>
          <a:prstGeom prst="line">
            <a:avLst/>
          </a:prstGeom>
          <a:ln>
            <a:solidFill>
              <a:srgbClr val="2E75B6"/>
            </a:solidFill>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5442895" y="3267236"/>
            <a:ext cx="1336690" cy="584775"/>
          </a:xfrm>
          <a:prstGeom prst="rect">
            <a:avLst/>
          </a:prstGeom>
          <a:noFill/>
        </p:spPr>
        <p:txBody>
          <a:bodyPr wrap="square" rtlCol="0">
            <a:spAutoFit/>
          </a:bodyPr>
          <a:lstStyle/>
          <a:p>
            <a:r>
              <a:rPr lang="en-US" altLang="zh-CN" sz="3200" dirty="0">
                <a:solidFill>
                  <a:schemeClr val="bg2">
                    <a:lumMod val="25000"/>
                  </a:schemeClr>
                </a:solidFill>
                <a:latin typeface="Helvetica" panose="020B0604020202030204" pitchFamily="34" charset="0"/>
              </a:rPr>
              <a:t> 100%</a:t>
            </a:r>
            <a:endParaRPr lang="zh-CN" altLang="en-US" sz="3200" dirty="0">
              <a:solidFill>
                <a:schemeClr val="bg2">
                  <a:lumMod val="25000"/>
                </a:schemeClr>
              </a:solidFill>
              <a:latin typeface="Helvetica" panose="020B0604020202030204" pitchFamily="34" charset="0"/>
            </a:endParaRPr>
          </a:p>
        </p:txBody>
      </p:sp>
      <p:sp>
        <p:nvSpPr>
          <p:cNvPr id="41" name="文本框 40"/>
          <p:cNvSpPr txBox="1"/>
          <p:nvPr/>
        </p:nvSpPr>
        <p:spPr>
          <a:xfrm>
            <a:off x="1442764" y="2809855"/>
            <a:ext cx="1336690" cy="523220"/>
          </a:xfrm>
          <a:prstGeom prst="rect">
            <a:avLst/>
          </a:prstGeom>
          <a:noFill/>
        </p:spPr>
        <p:txBody>
          <a:bodyPr wrap="square" rtlCol="0">
            <a:spAutoFit/>
          </a:bodyPr>
          <a:lstStyle/>
          <a:p>
            <a:pPr algn="ctr"/>
            <a:r>
              <a:rPr lang="en-US" altLang="zh-CN" sz="2800" dirty="0">
                <a:solidFill>
                  <a:schemeClr val="bg2">
                    <a:lumMod val="25000"/>
                  </a:schemeClr>
                </a:solidFill>
                <a:latin typeface="Helvetica" panose="020B0604020202030204" pitchFamily="34" charset="0"/>
              </a:rPr>
              <a:t> 30%</a:t>
            </a:r>
            <a:endParaRPr lang="zh-CN" altLang="en-US" sz="2800" dirty="0">
              <a:solidFill>
                <a:schemeClr val="bg2">
                  <a:lumMod val="25000"/>
                </a:schemeClr>
              </a:solidFill>
              <a:latin typeface="Helvetica" panose="020B0604020202030204" pitchFamily="34" charset="0"/>
            </a:endParaRPr>
          </a:p>
        </p:txBody>
      </p:sp>
      <p:sp>
        <p:nvSpPr>
          <p:cNvPr id="42" name="文本框 41"/>
          <p:cNvSpPr txBox="1"/>
          <p:nvPr/>
        </p:nvSpPr>
        <p:spPr>
          <a:xfrm>
            <a:off x="651577" y="5398334"/>
            <a:ext cx="1336690" cy="523220"/>
          </a:xfrm>
          <a:prstGeom prst="rect">
            <a:avLst/>
          </a:prstGeom>
          <a:noFill/>
        </p:spPr>
        <p:txBody>
          <a:bodyPr wrap="square" rtlCol="0">
            <a:spAutoFit/>
          </a:bodyPr>
          <a:lstStyle/>
          <a:p>
            <a:pPr algn="ctr"/>
            <a:r>
              <a:rPr lang="en-US" altLang="zh-CN" sz="2800" dirty="0">
                <a:solidFill>
                  <a:schemeClr val="bg2">
                    <a:lumMod val="25000"/>
                  </a:schemeClr>
                </a:solidFill>
                <a:latin typeface="Helvetica" panose="020B0604020202030204" pitchFamily="34" charset="0"/>
              </a:rPr>
              <a:t> 40%</a:t>
            </a:r>
            <a:endParaRPr lang="zh-CN" altLang="en-US" sz="2800" dirty="0">
              <a:solidFill>
                <a:schemeClr val="bg2">
                  <a:lumMod val="25000"/>
                </a:schemeClr>
              </a:solidFill>
              <a:latin typeface="Helvetica" panose="020B0604020202030204" pitchFamily="34" charset="0"/>
            </a:endParaRPr>
          </a:p>
        </p:txBody>
      </p:sp>
      <p:sp>
        <p:nvSpPr>
          <p:cNvPr id="43" name="文本框 42"/>
          <p:cNvSpPr txBox="1"/>
          <p:nvPr/>
        </p:nvSpPr>
        <p:spPr>
          <a:xfrm>
            <a:off x="5427655" y="6184019"/>
            <a:ext cx="1336690" cy="523220"/>
          </a:xfrm>
          <a:prstGeom prst="rect">
            <a:avLst/>
          </a:prstGeom>
          <a:noFill/>
        </p:spPr>
        <p:txBody>
          <a:bodyPr wrap="square" rtlCol="0">
            <a:spAutoFit/>
          </a:bodyPr>
          <a:lstStyle/>
          <a:p>
            <a:pPr algn="ctr"/>
            <a:r>
              <a:rPr lang="en-US" altLang="zh-CN" sz="2800" dirty="0">
                <a:solidFill>
                  <a:schemeClr val="bg2">
                    <a:lumMod val="25000"/>
                  </a:schemeClr>
                </a:solidFill>
                <a:latin typeface="Helvetica" panose="020B0604020202030204" pitchFamily="34" charset="0"/>
              </a:rPr>
              <a:t> 10%</a:t>
            </a:r>
            <a:endParaRPr lang="zh-CN" altLang="en-US" sz="2800" dirty="0">
              <a:solidFill>
                <a:schemeClr val="bg2">
                  <a:lumMod val="25000"/>
                </a:schemeClr>
              </a:solidFill>
              <a:latin typeface="Helvetica" panose="020B0604020202030204" pitchFamily="34" charset="0"/>
            </a:endParaRPr>
          </a:p>
        </p:txBody>
      </p:sp>
      <p:sp>
        <p:nvSpPr>
          <p:cNvPr id="44" name="文本框 43"/>
          <p:cNvSpPr txBox="1"/>
          <p:nvPr/>
        </p:nvSpPr>
        <p:spPr>
          <a:xfrm>
            <a:off x="9481557" y="3377754"/>
            <a:ext cx="1336690" cy="523220"/>
          </a:xfrm>
          <a:prstGeom prst="rect">
            <a:avLst/>
          </a:prstGeom>
          <a:noFill/>
        </p:spPr>
        <p:txBody>
          <a:bodyPr wrap="square" rtlCol="0">
            <a:spAutoFit/>
          </a:bodyPr>
          <a:lstStyle/>
          <a:p>
            <a:pPr algn="ctr"/>
            <a:r>
              <a:rPr lang="en-US" altLang="zh-CN" sz="2800" dirty="0">
                <a:solidFill>
                  <a:schemeClr val="bg2">
                    <a:lumMod val="25000"/>
                  </a:schemeClr>
                </a:solidFill>
                <a:latin typeface="Helvetica" panose="020B0604020202030204" pitchFamily="34" charset="0"/>
              </a:rPr>
              <a:t> 20%</a:t>
            </a:r>
            <a:endParaRPr lang="zh-CN" altLang="en-US" sz="2800" dirty="0">
              <a:solidFill>
                <a:schemeClr val="bg2">
                  <a:lumMod val="25000"/>
                </a:schemeClr>
              </a:solidFill>
              <a:latin typeface="Helvetica" panose="020B0604020202030204" pitchFamily="34" charset="0"/>
            </a:endParaRPr>
          </a:p>
        </p:txBody>
      </p:sp>
      <p:sp>
        <p:nvSpPr>
          <p:cNvPr id="54" name="文本框 53"/>
          <p:cNvSpPr txBox="1"/>
          <p:nvPr/>
        </p:nvSpPr>
        <p:spPr>
          <a:xfrm>
            <a:off x="2506280" y="920098"/>
            <a:ext cx="7179440" cy="646331"/>
          </a:xfrm>
          <a:prstGeom prst="rect">
            <a:avLst/>
          </a:prstGeom>
          <a:noFill/>
        </p:spPr>
        <p:txBody>
          <a:bodyPr wrap="square" rtlCol="0">
            <a:spAutoFit/>
          </a:bodyPr>
          <a:lstStyle/>
          <a:p>
            <a:pPr algn="ctr"/>
            <a:r>
              <a:rPr lang="en-US" altLang="zh-CN" sz="1200" dirty="0">
                <a:solidFill>
                  <a:schemeClr val="bg2">
                    <a:lumMod val="25000"/>
                  </a:schemeClr>
                </a:solidFill>
                <a:latin typeface="Helvetica" panose="020B0604020202030204" pitchFamily="34" charset="0"/>
              </a:rPr>
              <a:t>Add the text to describe this title introduce the our achievement to us write the word as you like Add the text to describe this title introduce the our achievement to us write the word as you like</a:t>
            </a:r>
            <a:endParaRPr lang="zh-CN" altLang="en-US" sz="1200" dirty="0">
              <a:solidFill>
                <a:schemeClr val="bg2">
                  <a:lumMod val="25000"/>
                </a:schemeClr>
              </a:solidFill>
              <a:latin typeface="Helvetica" panose="020B0604020202030204" pitchFamily="34" charset="0"/>
            </a:endParaRPr>
          </a:p>
          <a:p>
            <a:pPr algn="ctr"/>
            <a:endParaRPr lang="zh-CN" altLang="en-US" sz="1200" dirty="0">
              <a:solidFill>
                <a:schemeClr val="bg2">
                  <a:lumMod val="25000"/>
                </a:schemeClr>
              </a:solidFill>
              <a:latin typeface="Helvetica" panose="020B0604020202030204" pitchFamily="34" charset="0"/>
            </a:endParaRPr>
          </a:p>
        </p:txBody>
      </p:sp>
    </p:spTree>
    <p:extLst>
      <p:ext uri="{BB962C8B-B14F-4D97-AF65-F5344CB8AC3E}">
        <p14:creationId xmlns:p14="http://schemas.microsoft.com/office/powerpoint/2010/main" val="348599367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5">
            <a:extLst>
              <a:ext uri="{FF2B5EF4-FFF2-40B4-BE49-F238E27FC236}">
                <a16:creationId xmlns:a16="http://schemas.microsoft.com/office/drawing/2014/main" id="{4348DB38-5DD8-41C2-96DC-B853E19A2BDD}"/>
              </a:ext>
            </a:extLst>
          </p:cNvPr>
          <p:cNvSpPr txBox="1"/>
          <p:nvPr/>
        </p:nvSpPr>
        <p:spPr>
          <a:xfrm>
            <a:off x="666395" y="4363700"/>
            <a:ext cx="2768524" cy="1104020"/>
          </a:xfrm>
          <a:prstGeom prst="rect">
            <a:avLst/>
          </a:prstGeom>
          <a:noFill/>
        </p:spPr>
        <p:txBody>
          <a:bodyPr wrap="square" rtlCol="0">
            <a:spAutoFit/>
          </a:bodyPr>
          <a:lstStyle/>
          <a:p>
            <a:pPr algn="ctr"/>
            <a:r>
              <a:rPr lang="en-US" sz="3287" spc="299" dirty="0">
                <a:solidFill>
                  <a:schemeClr val="tx2"/>
                </a:solidFill>
                <a:latin typeface="Montserrat" charset="0"/>
                <a:ea typeface="Montserrat" charset="0"/>
                <a:cs typeface="Montserrat" charset="0"/>
              </a:rPr>
              <a:t>TITLE</a:t>
            </a:r>
          </a:p>
          <a:p>
            <a:pPr algn="ctr"/>
            <a:r>
              <a:rPr lang="en-US" sz="3287" spc="299" dirty="0">
                <a:solidFill>
                  <a:schemeClr val="tx2"/>
                </a:solidFill>
                <a:latin typeface="Montserrat" charset="0"/>
                <a:ea typeface="Montserrat" charset="0"/>
                <a:cs typeface="Montserrat" charset="0"/>
              </a:rPr>
              <a:t>HERE 1</a:t>
            </a:r>
            <a:endParaRPr lang="en-US" sz="4779" spc="299" dirty="0">
              <a:solidFill>
                <a:schemeClr val="tx2"/>
              </a:solidFill>
              <a:latin typeface="Montserrat" charset="0"/>
              <a:ea typeface="Montserrat" charset="0"/>
              <a:cs typeface="Montserrat" charset="0"/>
            </a:endParaRPr>
          </a:p>
        </p:txBody>
      </p:sp>
      <p:sp>
        <p:nvSpPr>
          <p:cNvPr id="3" name="TextBox 19">
            <a:extLst>
              <a:ext uri="{FF2B5EF4-FFF2-40B4-BE49-F238E27FC236}">
                <a16:creationId xmlns:a16="http://schemas.microsoft.com/office/drawing/2014/main" id="{0830582E-6392-410B-8DC4-A2C83E38788D}"/>
              </a:ext>
            </a:extLst>
          </p:cNvPr>
          <p:cNvSpPr txBox="1"/>
          <p:nvPr/>
        </p:nvSpPr>
        <p:spPr>
          <a:xfrm>
            <a:off x="490471" y="4134629"/>
            <a:ext cx="3120372" cy="214995"/>
          </a:xfrm>
          <a:prstGeom prst="rect">
            <a:avLst/>
          </a:prstGeom>
          <a:noFill/>
        </p:spPr>
        <p:txBody>
          <a:bodyPr wrap="square" rtlCol="0">
            <a:spAutoFit/>
          </a:bodyPr>
          <a:lstStyle/>
          <a:p>
            <a:pPr algn="ctr"/>
            <a:r>
              <a:rPr lang="en-US" sz="797" spc="597" dirty="0">
                <a:solidFill>
                  <a:schemeClr val="tx2"/>
                </a:solidFill>
                <a:latin typeface="Montserrat" charset="0"/>
                <a:ea typeface="Montserrat" charset="0"/>
                <a:cs typeface="Montserrat" charset="0"/>
              </a:rPr>
              <a:t>YOU CAN WRITE HERE</a:t>
            </a:r>
          </a:p>
        </p:txBody>
      </p:sp>
      <p:sp>
        <p:nvSpPr>
          <p:cNvPr id="4" name="TextBox 20">
            <a:extLst>
              <a:ext uri="{FF2B5EF4-FFF2-40B4-BE49-F238E27FC236}">
                <a16:creationId xmlns:a16="http://schemas.microsoft.com/office/drawing/2014/main" id="{A13D6B64-498D-4024-89F4-D95B75F13512}"/>
              </a:ext>
            </a:extLst>
          </p:cNvPr>
          <p:cNvSpPr txBox="1"/>
          <p:nvPr/>
        </p:nvSpPr>
        <p:spPr>
          <a:xfrm>
            <a:off x="666395" y="5508105"/>
            <a:ext cx="2768524" cy="692305"/>
          </a:xfrm>
          <a:prstGeom prst="rect">
            <a:avLst/>
          </a:prstGeom>
          <a:noFill/>
        </p:spPr>
        <p:txBody>
          <a:bodyPr wrap="square" rtlCol="0">
            <a:spAutoFit/>
          </a:bodyPr>
          <a:lstStyle/>
          <a:p>
            <a:pPr algn="ctr">
              <a:lnSpc>
                <a:spcPct val="150000"/>
              </a:lnSpc>
            </a:pPr>
            <a:r>
              <a:rPr lang="en-US" sz="897" spc="149" dirty="0">
                <a:latin typeface="Montserrat Light" charset="0"/>
                <a:ea typeface="Montserrat Light" charset="0"/>
                <a:cs typeface="Montserrat Light" charset="0"/>
              </a:rPr>
              <a:t>Entrepreneurial activities differ substantially depending on the type of organization</a:t>
            </a:r>
          </a:p>
        </p:txBody>
      </p:sp>
      <p:sp>
        <p:nvSpPr>
          <p:cNvPr id="5" name="TextBox 21">
            <a:extLst>
              <a:ext uri="{FF2B5EF4-FFF2-40B4-BE49-F238E27FC236}">
                <a16:creationId xmlns:a16="http://schemas.microsoft.com/office/drawing/2014/main" id="{9B2AA08E-6EDC-4472-B1D7-164F52F826E2}"/>
              </a:ext>
            </a:extLst>
          </p:cNvPr>
          <p:cNvSpPr txBox="1"/>
          <p:nvPr/>
        </p:nvSpPr>
        <p:spPr>
          <a:xfrm>
            <a:off x="4695193" y="874101"/>
            <a:ext cx="2839549" cy="1104020"/>
          </a:xfrm>
          <a:prstGeom prst="rect">
            <a:avLst/>
          </a:prstGeom>
          <a:noFill/>
        </p:spPr>
        <p:txBody>
          <a:bodyPr wrap="square" rtlCol="0">
            <a:spAutoFit/>
          </a:bodyPr>
          <a:lstStyle/>
          <a:p>
            <a:pPr algn="ctr"/>
            <a:r>
              <a:rPr lang="en-US" sz="3287" spc="299" dirty="0">
                <a:solidFill>
                  <a:schemeClr val="tx2"/>
                </a:solidFill>
                <a:latin typeface="Montserrat" charset="0"/>
                <a:ea typeface="Montserrat" charset="0"/>
                <a:cs typeface="Montserrat" charset="0"/>
              </a:rPr>
              <a:t>TITLE</a:t>
            </a:r>
          </a:p>
          <a:p>
            <a:pPr algn="ctr"/>
            <a:r>
              <a:rPr lang="en-US" sz="3287" spc="299" dirty="0">
                <a:solidFill>
                  <a:schemeClr val="tx2"/>
                </a:solidFill>
                <a:latin typeface="Montserrat" charset="0"/>
                <a:ea typeface="Montserrat" charset="0"/>
                <a:cs typeface="Montserrat" charset="0"/>
              </a:rPr>
              <a:t>HERE 2</a:t>
            </a:r>
            <a:endParaRPr lang="en-US" sz="4779" spc="299" dirty="0">
              <a:solidFill>
                <a:schemeClr val="tx2"/>
              </a:solidFill>
              <a:latin typeface="Montserrat" charset="0"/>
              <a:ea typeface="Montserrat" charset="0"/>
              <a:cs typeface="Montserrat" charset="0"/>
            </a:endParaRPr>
          </a:p>
        </p:txBody>
      </p:sp>
      <p:sp>
        <p:nvSpPr>
          <p:cNvPr id="6" name="TextBox 22">
            <a:extLst>
              <a:ext uri="{FF2B5EF4-FFF2-40B4-BE49-F238E27FC236}">
                <a16:creationId xmlns:a16="http://schemas.microsoft.com/office/drawing/2014/main" id="{C0316CF7-FA22-4D5E-AE46-74479961C9F1}"/>
              </a:ext>
            </a:extLst>
          </p:cNvPr>
          <p:cNvSpPr txBox="1"/>
          <p:nvPr/>
        </p:nvSpPr>
        <p:spPr>
          <a:xfrm>
            <a:off x="4554782" y="645030"/>
            <a:ext cx="3120372" cy="214995"/>
          </a:xfrm>
          <a:prstGeom prst="rect">
            <a:avLst/>
          </a:prstGeom>
          <a:noFill/>
        </p:spPr>
        <p:txBody>
          <a:bodyPr wrap="square" rtlCol="0">
            <a:spAutoFit/>
          </a:bodyPr>
          <a:lstStyle/>
          <a:p>
            <a:pPr algn="ctr"/>
            <a:r>
              <a:rPr lang="en-US" sz="797" spc="597" dirty="0">
                <a:solidFill>
                  <a:schemeClr val="tx2"/>
                </a:solidFill>
                <a:latin typeface="Montserrat" charset="0"/>
                <a:ea typeface="Montserrat" charset="0"/>
                <a:cs typeface="Montserrat" charset="0"/>
              </a:rPr>
              <a:t>YOU AN WRITE HERE</a:t>
            </a:r>
          </a:p>
        </p:txBody>
      </p:sp>
      <p:sp>
        <p:nvSpPr>
          <p:cNvPr id="7" name="TextBox 23">
            <a:extLst>
              <a:ext uri="{FF2B5EF4-FFF2-40B4-BE49-F238E27FC236}">
                <a16:creationId xmlns:a16="http://schemas.microsoft.com/office/drawing/2014/main" id="{050DCAB5-C4A6-40FF-9F27-623851F1A4B2}"/>
              </a:ext>
            </a:extLst>
          </p:cNvPr>
          <p:cNvSpPr txBox="1"/>
          <p:nvPr/>
        </p:nvSpPr>
        <p:spPr>
          <a:xfrm>
            <a:off x="4730706" y="2018506"/>
            <a:ext cx="2768524" cy="692305"/>
          </a:xfrm>
          <a:prstGeom prst="rect">
            <a:avLst/>
          </a:prstGeom>
          <a:noFill/>
        </p:spPr>
        <p:txBody>
          <a:bodyPr wrap="square" rtlCol="0">
            <a:spAutoFit/>
          </a:bodyPr>
          <a:lstStyle/>
          <a:p>
            <a:pPr algn="ctr">
              <a:lnSpc>
                <a:spcPct val="150000"/>
              </a:lnSpc>
            </a:pPr>
            <a:r>
              <a:rPr lang="en-US" sz="897" spc="149" dirty="0">
                <a:latin typeface="Montserrat Light" charset="0"/>
                <a:ea typeface="Montserrat Light" charset="0"/>
                <a:cs typeface="Montserrat Light" charset="0"/>
              </a:rPr>
              <a:t>Entrepreneurial activities differ substantially depending on the type of organization</a:t>
            </a:r>
          </a:p>
        </p:txBody>
      </p:sp>
      <p:sp>
        <p:nvSpPr>
          <p:cNvPr id="8" name="TextBox 24">
            <a:extLst>
              <a:ext uri="{FF2B5EF4-FFF2-40B4-BE49-F238E27FC236}">
                <a16:creationId xmlns:a16="http://schemas.microsoft.com/office/drawing/2014/main" id="{C041A08A-BD6F-4010-BA1E-C2DFB2B42A83}"/>
              </a:ext>
            </a:extLst>
          </p:cNvPr>
          <p:cNvSpPr txBox="1"/>
          <p:nvPr/>
        </p:nvSpPr>
        <p:spPr>
          <a:xfrm>
            <a:off x="9304610" y="4363700"/>
            <a:ext cx="1624997" cy="1104020"/>
          </a:xfrm>
          <a:prstGeom prst="rect">
            <a:avLst/>
          </a:prstGeom>
          <a:noFill/>
        </p:spPr>
        <p:txBody>
          <a:bodyPr wrap="none" rtlCol="0">
            <a:spAutoFit/>
          </a:bodyPr>
          <a:lstStyle/>
          <a:p>
            <a:pPr algn="ctr"/>
            <a:r>
              <a:rPr lang="en-US" sz="3287" spc="299" dirty="0">
                <a:solidFill>
                  <a:schemeClr val="tx2"/>
                </a:solidFill>
                <a:latin typeface="Montserrat" charset="0"/>
                <a:ea typeface="Montserrat" charset="0"/>
                <a:cs typeface="Montserrat" charset="0"/>
              </a:rPr>
              <a:t>TITLE</a:t>
            </a:r>
          </a:p>
          <a:p>
            <a:pPr algn="ctr"/>
            <a:r>
              <a:rPr lang="en-US" sz="3287" spc="299" dirty="0">
                <a:solidFill>
                  <a:schemeClr val="tx2"/>
                </a:solidFill>
                <a:latin typeface="Montserrat" charset="0"/>
                <a:ea typeface="Montserrat" charset="0"/>
                <a:cs typeface="Montserrat" charset="0"/>
              </a:rPr>
              <a:t>HERE 3</a:t>
            </a:r>
            <a:endParaRPr lang="en-US" sz="4779" spc="299" dirty="0">
              <a:solidFill>
                <a:schemeClr val="tx2"/>
              </a:solidFill>
              <a:latin typeface="Montserrat" charset="0"/>
              <a:ea typeface="Montserrat" charset="0"/>
              <a:cs typeface="Montserrat" charset="0"/>
            </a:endParaRPr>
          </a:p>
        </p:txBody>
      </p:sp>
      <p:sp>
        <p:nvSpPr>
          <p:cNvPr id="9" name="TextBox 25">
            <a:extLst>
              <a:ext uri="{FF2B5EF4-FFF2-40B4-BE49-F238E27FC236}">
                <a16:creationId xmlns:a16="http://schemas.microsoft.com/office/drawing/2014/main" id="{A9012181-E3BB-40EA-884D-AC02F11CF417}"/>
              </a:ext>
            </a:extLst>
          </p:cNvPr>
          <p:cNvSpPr txBox="1"/>
          <p:nvPr/>
        </p:nvSpPr>
        <p:spPr>
          <a:xfrm>
            <a:off x="8556921" y="4134629"/>
            <a:ext cx="3120372" cy="214995"/>
          </a:xfrm>
          <a:prstGeom prst="rect">
            <a:avLst/>
          </a:prstGeom>
          <a:noFill/>
        </p:spPr>
        <p:txBody>
          <a:bodyPr wrap="square" rtlCol="0">
            <a:spAutoFit/>
          </a:bodyPr>
          <a:lstStyle/>
          <a:p>
            <a:pPr algn="ctr"/>
            <a:r>
              <a:rPr lang="en-US" sz="797" spc="597" dirty="0">
                <a:solidFill>
                  <a:schemeClr val="tx2"/>
                </a:solidFill>
                <a:latin typeface="Montserrat" charset="0"/>
                <a:ea typeface="Montserrat" charset="0"/>
                <a:cs typeface="Montserrat" charset="0"/>
              </a:rPr>
              <a:t>YOU CAN WRITE HERE</a:t>
            </a:r>
          </a:p>
        </p:txBody>
      </p:sp>
      <p:sp>
        <p:nvSpPr>
          <p:cNvPr id="10" name="TextBox 26">
            <a:extLst>
              <a:ext uri="{FF2B5EF4-FFF2-40B4-BE49-F238E27FC236}">
                <a16:creationId xmlns:a16="http://schemas.microsoft.com/office/drawing/2014/main" id="{3D9A9F5B-8349-4D25-A4D4-A2539383FFDE}"/>
              </a:ext>
            </a:extLst>
          </p:cNvPr>
          <p:cNvSpPr txBox="1"/>
          <p:nvPr/>
        </p:nvSpPr>
        <p:spPr>
          <a:xfrm>
            <a:off x="8732846" y="5508105"/>
            <a:ext cx="2768524" cy="692305"/>
          </a:xfrm>
          <a:prstGeom prst="rect">
            <a:avLst/>
          </a:prstGeom>
          <a:noFill/>
        </p:spPr>
        <p:txBody>
          <a:bodyPr wrap="square" rtlCol="0">
            <a:spAutoFit/>
          </a:bodyPr>
          <a:lstStyle/>
          <a:p>
            <a:pPr algn="ctr">
              <a:lnSpc>
                <a:spcPct val="150000"/>
              </a:lnSpc>
            </a:pPr>
            <a:r>
              <a:rPr lang="en-US" sz="897" spc="149" dirty="0">
                <a:latin typeface="Montserrat Light" charset="0"/>
                <a:ea typeface="Montserrat Light" charset="0"/>
                <a:cs typeface="Montserrat Light" charset="0"/>
              </a:rPr>
              <a:t>Entrepreneurial activities differ substantially depending on the type of organization</a:t>
            </a:r>
          </a:p>
        </p:txBody>
      </p:sp>
      <p:pic>
        <p:nvPicPr>
          <p:cNvPr id="11" name="Picture Placeholder 2">
            <a:extLst>
              <a:ext uri="{FF2B5EF4-FFF2-40B4-BE49-F238E27FC236}">
                <a16:creationId xmlns:a16="http://schemas.microsoft.com/office/drawing/2014/main" id="{EB221F8A-B094-47BF-AE2F-EC088EF7A712}"/>
              </a:ext>
            </a:extLst>
          </p:cNvPr>
          <p:cNvPicPr>
            <a:picLocks noChangeAspect="1"/>
          </p:cNvPicPr>
          <p:nvPr/>
        </p:nvPicPr>
        <p:blipFill>
          <a:blip r:embed="rId3">
            <a:extLst>
              <a:ext uri="{28A0092B-C50C-407E-A947-70E740481C1C}">
                <a14:useLocalDpi xmlns:a14="http://schemas.microsoft.com/office/drawing/2010/main"/>
              </a:ext>
            </a:extLst>
          </a:blip>
          <a:srcRect t="7989" b="7989"/>
          <a:stretch>
            <a:fillRect/>
          </a:stretch>
        </p:blipFill>
        <p:spPr>
          <a:xfrm>
            <a:off x="0" y="14854"/>
            <a:ext cx="4064000" cy="3414148"/>
          </a:xfrm>
          <a:prstGeom prst="rect">
            <a:avLst/>
          </a:prstGeom>
        </p:spPr>
      </p:pic>
      <p:pic>
        <p:nvPicPr>
          <p:cNvPr id="12" name="Picture Placeholder 6">
            <a:extLst>
              <a:ext uri="{FF2B5EF4-FFF2-40B4-BE49-F238E27FC236}">
                <a16:creationId xmlns:a16="http://schemas.microsoft.com/office/drawing/2014/main" id="{D14FDA34-0721-4147-8881-761973BF1668}"/>
              </a:ext>
            </a:extLst>
          </p:cNvPr>
          <p:cNvPicPr>
            <a:picLocks noChangeAspect="1"/>
          </p:cNvPicPr>
          <p:nvPr/>
        </p:nvPicPr>
        <p:blipFill>
          <a:blip r:embed="rId4" cstate="email">
            <a:extLst>
              <a:ext uri="{28A0092B-C50C-407E-A947-70E740481C1C}">
                <a14:useLocalDpi xmlns:a14="http://schemas.microsoft.com/office/drawing/2010/main"/>
              </a:ext>
            </a:extLst>
          </a:blip>
          <a:srcRect l="5392" r="5392"/>
          <a:stretch>
            <a:fillRect/>
          </a:stretch>
        </p:blipFill>
        <p:spPr>
          <a:xfrm>
            <a:off x="4063999" y="3429001"/>
            <a:ext cx="4064000" cy="3414148"/>
          </a:xfrm>
          <a:prstGeom prst="rect">
            <a:avLst/>
          </a:prstGeom>
        </p:spPr>
      </p:pic>
      <p:pic>
        <p:nvPicPr>
          <p:cNvPr id="13" name="Picture Placeholder 3">
            <a:extLst>
              <a:ext uri="{FF2B5EF4-FFF2-40B4-BE49-F238E27FC236}">
                <a16:creationId xmlns:a16="http://schemas.microsoft.com/office/drawing/2014/main" id="{0DEF587A-1CFA-4EA1-B45B-055CC17213A2}"/>
              </a:ext>
            </a:extLst>
          </p:cNvPr>
          <p:cNvPicPr>
            <a:picLocks noChangeAspect="1"/>
          </p:cNvPicPr>
          <p:nvPr/>
        </p:nvPicPr>
        <p:blipFill>
          <a:blip r:embed="rId5" cstate="email">
            <a:extLst>
              <a:ext uri="{28A0092B-C50C-407E-A947-70E740481C1C}">
                <a14:useLocalDpi xmlns:a14="http://schemas.microsoft.com/office/drawing/2010/main"/>
              </a:ext>
            </a:extLst>
          </a:blip>
          <a:srcRect l="10291" r="10291"/>
          <a:stretch>
            <a:fillRect/>
          </a:stretch>
        </p:blipFill>
        <p:spPr>
          <a:xfrm>
            <a:off x="8128000" y="14854"/>
            <a:ext cx="4064000" cy="3414148"/>
          </a:xfrm>
          <a:prstGeom prst="rect">
            <a:avLst/>
          </a:prstGeom>
        </p:spPr>
      </p:pic>
    </p:spTree>
    <p:extLst>
      <p:ext uri="{BB962C8B-B14F-4D97-AF65-F5344CB8AC3E}">
        <p14:creationId xmlns:p14="http://schemas.microsoft.com/office/powerpoint/2010/main" val="2155201661"/>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Photo By Anthony DELANOIX"/>
          <p:cNvPicPr>
            <a:picLocks noChangeAspect="1" noChangeArrowheads="1"/>
          </p:cNvPicPr>
          <p:nvPr/>
        </p:nvPicPr>
        <p:blipFill rotWithShape="1">
          <a:blip r:embed="rId3">
            <a:extLst>
              <a:ext uri="{28A0092B-C50C-407E-A947-70E740481C1C}">
                <a14:useLocalDpi xmlns:a14="http://schemas.microsoft.com/office/drawing/2010/main" val="0"/>
              </a:ext>
            </a:extLst>
          </a:blip>
          <a:srcRect t="15554"/>
          <a:stretch/>
        </p:blipFill>
        <p:spPr bwMode="auto">
          <a:xfrm>
            <a:off x="1"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1" y="-1588"/>
            <a:ext cx="12192001" cy="6858000"/>
          </a:xfrm>
          <a:prstGeom prst="rect">
            <a:avLst/>
          </a:prstGeom>
          <a:solidFill>
            <a:schemeClr val="bg2">
              <a:lumMod val="2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剪去对角的矩形 15"/>
          <p:cNvSpPr/>
          <p:nvPr/>
        </p:nvSpPr>
        <p:spPr>
          <a:xfrm>
            <a:off x="5380441" y="2561106"/>
            <a:ext cx="3514725" cy="1732611"/>
          </a:xfrm>
          <a:prstGeom prst="snip2DiagRect">
            <a:avLst/>
          </a:prstGeom>
          <a:solidFill>
            <a:srgbClr val="04284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2" name="文本框 1"/>
          <p:cNvSpPr txBox="1"/>
          <p:nvPr/>
        </p:nvSpPr>
        <p:spPr>
          <a:xfrm>
            <a:off x="2938918" y="2704137"/>
            <a:ext cx="3520573" cy="1446550"/>
          </a:xfrm>
          <a:prstGeom prst="rect">
            <a:avLst/>
          </a:prstGeom>
          <a:noFill/>
        </p:spPr>
        <p:txBody>
          <a:bodyPr wrap="square" rtlCol="0">
            <a:spAutoFit/>
          </a:bodyPr>
          <a:lstStyle/>
          <a:p>
            <a:r>
              <a:rPr lang="en-US" altLang="zh-CN" sz="8800" dirty="0">
                <a:solidFill>
                  <a:schemeClr val="bg1"/>
                </a:solidFill>
                <a:latin typeface="Helvetica" panose="020B0604020202030204" pitchFamily="34" charset="0"/>
              </a:rPr>
              <a:t>FOUR</a:t>
            </a:r>
            <a:endParaRPr lang="zh-CN" altLang="en-US" sz="8800" dirty="0">
              <a:solidFill>
                <a:schemeClr val="bg1"/>
              </a:solidFill>
              <a:latin typeface="Helvetica" panose="020B0604020202030204" pitchFamily="34" charset="0"/>
            </a:endParaRPr>
          </a:p>
        </p:txBody>
      </p:sp>
      <p:sp>
        <p:nvSpPr>
          <p:cNvPr id="7" name="文本框 6">
            <a:extLst>
              <a:ext uri="{FF2B5EF4-FFF2-40B4-BE49-F238E27FC236}">
                <a16:creationId xmlns:a16="http://schemas.microsoft.com/office/drawing/2014/main" id="{31483F09-3D5D-41E3-8867-B4D1C8ACECEE}"/>
              </a:ext>
            </a:extLst>
          </p:cNvPr>
          <p:cNvSpPr txBox="1"/>
          <p:nvPr/>
        </p:nvSpPr>
        <p:spPr>
          <a:xfrm>
            <a:off x="6353196" y="2827246"/>
            <a:ext cx="2793591" cy="1200329"/>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此处添加</a:t>
            </a:r>
            <a:endParaRPr lang="en-US" altLang="zh-CN" sz="3600" dirty="0">
              <a:solidFill>
                <a:schemeClr val="bg1"/>
              </a:solidFill>
              <a:latin typeface="微软雅黑" panose="020B0503020204020204" pitchFamily="34" charset="-122"/>
              <a:ea typeface="微软雅黑" panose="020B0503020204020204" pitchFamily="34" charset="-122"/>
            </a:endParaRPr>
          </a:p>
          <a:p>
            <a:r>
              <a:rPr lang="zh-CN" altLang="en-US" sz="3600" dirty="0">
                <a:solidFill>
                  <a:schemeClr val="bg1"/>
                </a:solidFill>
                <a:latin typeface="微软雅黑" panose="020B0503020204020204" pitchFamily="34" charset="-122"/>
                <a:ea typeface="微软雅黑" panose="020B0503020204020204" pitchFamily="34" charset="-122"/>
              </a:rPr>
              <a:t>标题文本</a:t>
            </a:r>
          </a:p>
        </p:txBody>
      </p:sp>
    </p:spTree>
    <p:extLst>
      <p:ext uri="{BB962C8B-B14F-4D97-AF65-F5344CB8AC3E}">
        <p14:creationId xmlns:p14="http://schemas.microsoft.com/office/powerpoint/2010/main" val="34834586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a:extLst>
              <a:ext uri="{FF2B5EF4-FFF2-40B4-BE49-F238E27FC236}">
                <a16:creationId xmlns:a16="http://schemas.microsoft.com/office/drawing/2014/main" id="{76ED9F3E-FB5E-4936-816B-DDF8D292CBF4}"/>
              </a:ext>
            </a:extLst>
          </p:cNvPr>
          <p:cNvGrpSpPr/>
          <p:nvPr/>
        </p:nvGrpSpPr>
        <p:grpSpPr>
          <a:xfrm>
            <a:off x="645940" y="2115149"/>
            <a:ext cx="12136973" cy="3985473"/>
            <a:chOff x="554860" y="2414660"/>
            <a:chExt cx="11637140" cy="3821340"/>
          </a:xfrm>
        </p:grpSpPr>
        <p:cxnSp>
          <p:nvCxnSpPr>
            <p:cNvPr id="33" name="直接连接符 32">
              <a:extLst>
                <a:ext uri="{FF2B5EF4-FFF2-40B4-BE49-F238E27FC236}">
                  <a16:creationId xmlns:a16="http://schemas.microsoft.com/office/drawing/2014/main" id="{D4363E2D-99F3-48D2-BC70-805DEF1534C8}"/>
                </a:ext>
              </a:extLst>
            </p:cNvPr>
            <p:cNvCxnSpPr>
              <a:cxnSpLocks/>
            </p:cNvCxnSpPr>
            <p:nvPr/>
          </p:nvCxnSpPr>
          <p:spPr>
            <a:xfrm>
              <a:off x="672676" y="3989647"/>
              <a:ext cx="11519324" cy="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34" name="矩形 33">
              <a:extLst>
                <a:ext uri="{FF2B5EF4-FFF2-40B4-BE49-F238E27FC236}">
                  <a16:creationId xmlns:a16="http://schemas.microsoft.com/office/drawing/2014/main" id="{B1B9A6F8-ADA2-49E4-B91E-EF001FD8E24B}"/>
                </a:ext>
              </a:extLst>
            </p:cNvPr>
            <p:cNvSpPr/>
            <p:nvPr/>
          </p:nvSpPr>
          <p:spPr>
            <a:xfrm rot="5400000">
              <a:off x="973089" y="3653940"/>
              <a:ext cx="45719" cy="64654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38">
                <a:latin typeface="Arial" panose="020B0604020202020204" pitchFamily="34" charset="0"/>
                <a:ea typeface="微软雅黑" panose="020B0503020204020204" pitchFamily="34" charset="-122"/>
                <a:sym typeface="Arial" panose="020B0604020202020204" pitchFamily="34" charset="0"/>
              </a:endParaRPr>
            </a:p>
          </p:txBody>
        </p:sp>
        <p:sp>
          <p:nvSpPr>
            <p:cNvPr id="35" name="矩形 34">
              <a:extLst>
                <a:ext uri="{FF2B5EF4-FFF2-40B4-BE49-F238E27FC236}">
                  <a16:creationId xmlns:a16="http://schemas.microsoft.com/office/drawing/2014/main" id="{2855F110-E04E-4D24-8B29-318B54295DC4}"/>
                </a:ext>
              </a:extLst>
            </p:cNvPr>
            <p:cNvSpPr/>
            <p:nvPr/>
          </p:nvSpPr>
          <p:spPr>
            <a:xfrm>
              <a:off x="672676" y="4277299"/>
              <a:ext cx="2692530" cy="1850901"/>
            </a:xfrm>
            <a:prstGeom prst="rect">
              <a:avLst/>
            </a:prstGeom>
          </p:spPr>
          <p:txBody>
            <a:bodyPr wrap="square">
              <a:spAutoFit/>
            </a:bodyPr>
            <a:lstStyle/>
            <a:p>
              <a:pPr>
                <a:lnSpc>
                  <a:spcPct val="150000"/>
                </a:lnSpc>
              </a:pPr>
              <a:r>
                <a:rPr lang="en-US" altLang="zh-CN" sz="1355"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 Ut wisi enim ad minim veniam</a:t>
              </a:r>
              <a:endParaRPr lang="zh-CN" altLang="en-US" sz="1355"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nvGrpSpPr>
            <p:cNvPr id="36" name="组合 35">
              <a:extLst>
                <a:ext uri="{FF2B5EF4-FFF2-40B4-BE49-F238E27FC236}">
                  <a16:creationId xmlns:a16="http://schemas.microsoft.com/office/drawing/2014/main" id="{10D7FCCB-084F-45F6-9F36-8F2C5B96E09A}"/>
                </a:ext>
              </a:extLst>
            </p:cNvPr>
            <p:cNvGrpSpPr/>
            <p:nvPr/>
          </p:nvGrpSpPr>
          <p:grpSpPr>
            <a:xfrm>
              <a:off x="6213764" y="3917539"/>
              <a:ext cx="165065" cy="165065"/>
              <a:chOff x="4461164" y="3012970"/>
              <a:chExt cx="165065" cy="165065"/>
            </a:xfrm>
          </p:grpSpPr>
          <p:sp>
            <p:nvSpPr>
              <p:cNvPr id="37" name="椭圆 36">
                <a:extLst>
                  <a:ext uri="{FF2B5EF4-FFF2-40B4-BE49-F238E27FC236}">
                    <a16:creationId xmlns:a16="http://schemas.microsoft.com/office/drawing/2014/main" id="{D57A93FB-75F1-4BD1-8B20-B7401669B6E5}"/>
                  </a:ext>
                </a:extLst>
              </p:cNvPr>
              <p:cNvSpPr/>
              <p:nvPr/>
            </p:nvSpPr>
            <p:spPr>
              <a:xfrm>
                <a:off x="4461164" y="3012970"/>
                <a:ext cx="165065" cy="16506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38">
                  <a:latin typeface="Arial" panose="020B0604020202020204" pitchFamily="34" charset="0"/>
                  <a:ea typeface="微软雅黑" panose="020B0503020204020204" pitchFamily="34" charset="-122"/>
                  <a:sym typeface="Arial" panose="020B0604020202020204" pitchFamily="34" charset="0"/>
                </a:endParaRPr>
              </a:p>
            </p:txBody>
          </p:sp>
          <p:sp>
            <p:nvSpPr>
              <p:cNvPr id="38" name="椭圆 37">
                <a:extLst>
                  <a:ext uri="{FF2B5EF4-FFF2-40B4-BE49-F238E27FC236}">
                    <a16:creationId xmlns:a16="http://schemas.microsoft.com/office/drawing/2014/main" id="{596ADC47-CF25-4DF4-BF57-BE16D1912613}"/>
                  </a:ext>
                </a:extLst>
              </p:cNvPr>
              <p:cNvSpPr/>
              <p:nvPr/>
            </p:nvSpPr>
            <p:spPr>
              <a:xfrm>
                <a:off x="4492896" y="3044702"/>
                <a:ext cx="101599" cy="1015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3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9" name="组合 38">
              <a:extLst>
                <a:ext uri="{FF2B5EF4-FFF2-40B4-BE49-F238E27FC236}">
                  <a16:creationId xmlns:a16="http://schemas.microsoft.com/office/drawing/2014/main" id="{02620F30-5971-4948-8DDF-6687C12C151A}"/>
                </a:ext>
              </a:extLst>
            </p:cNvPr>
            <p:cNvGrpSpPr/>
            <p:nvPr/>
          </p:nvGrpSpPr>
          <p:grpSpPr>
            <a:xfrm>
              <a:off x="9698324" y="3918572"/>
              <a:ext cx="165065" cy="165065"/>
              <a:chOff x="4461164" y="3012970"/>
              <a:chExt cx="165065" cy="165065"/>
            </a:xfrm>
          </p:grpSpPr>
          <p:sp>
            <p:nvSpPr>
              <p:cNvPr id="40" name="椭圆 39">
                <a:extLst>
                  <a:ext uri="{FF2B5EF4-FFF2-40B4-BE49-F238E27FC236}">
                    <a16:creationId xmlns:a16="http://schemas.microsoft.com/office/drawing/2014/main" id="{6D0B178F-0AE9-444B-B4E4-80297C53FE5D}"/>
                  </a:ext>
                </a:extLst>
              </p:cNvPr>
              <p:cNvSpPr/>
              <p:nvPr/>
            </p:nvSpPr>
            <p:spPr>
              <a:xfrm>
                <a:off x="4461164" y="3012970"/>
                <a:ext cx="165065" cy="16506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38">
                  <a:latin typeface="Arial" panose="020B0604020202020204" pitchFamily="34" charset="0"/>
                  <a:ea typeface="微软雅黑" panose="020B0503020204020204" pitchFamily="34" charset="-122"/>
                  <a:sym typeface="Arial" panose="020B0604020202020204" pitchFamily="34" charset="0"/>
                </a:endParaRPr>
              </a:p>
            </p:txBody>
          </p:sp>
          <p:sp>
            <p:nvSpPr>
              <p:cNvPr id="41" name="椭圆 40">
                <a:extLst>
                  <a:ext uri="{FF2B5EF4-FFF2-40B4-BE49-F238E27FC236}">
                    <a16:creationId xmlns:a16="http://schemas.microsoft.com/office/drawing/2014/main" id="{24B46944-9FE4-44B1-A89F-BF60A67D4FFF}"/>
                  </a:ext>
                </a:extLst>
              </p:cNvPr>
              <p:cNvSpPr/>
              <p:nvPr/>
            </p:nvSpPr>
            <p:spPr>
              <a:xfrm>
                <a:off x="4492896" y="3044702"/>
                <a:ext cx="101599" cy="1015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38">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Rectangle 23">
              <a:extLst>
                <a:ext uri="{FF2B5EF4-FFF2-40B4-BE49-F238E27FC236}">
                  <a16:creationId xmlns:a16="http://schemas.microsoft.com/office/drawing/2014/main" id="{942BC69B-A408-452F-8D6A-551A2B2DFF37}"/>
                </a:ext>
              </a:extLst>
            </p:cNvPr>
            <p:cNvSpPr/>
            <p:nvPr/>
          </p:nvSpPr>
          <p:spPr>
            <a:xfrm>
              <a:off x="5462741" y="4888493"/>
              <a:ext cx="2493303" cy="1347507"/>
            </a:xfrm>
            <a:prstGeom prst="rect">
              <a:avLst/>
            </a:prstGeom>
          </p:spPr>
          <p:txBody>
            <a:bodyPr wrap="square">
              <a:spAutoFit/>
            </a:bodyPr>
            <a:lstStyle/>
            <a:p>
              <a:pPr>
                <a:defRPr/>
              </a:pPr>
              <a:r>
                <a:rPr lang="en-US" altLang="zh-CN" sz="1422"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422"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45" name="文本框 44">
              <a:extLst>
                <a:ext uri="{FF2B5EF4-FFF2-40B4-BE49-F238E27FC236}">
                  <a16:creationId xmlns:a16="http://schemas.microsoft.com/office/drawing/2014/main" id="{9E941E65-CBF0-4101-A95A-04248F8AB7BD}"/>
                </a:ext>
              </a:extLst>
            </p:cNvPr>
            <p:cNvSpPr txBox="1"/>
            <p:nvPr/>
          </p:nvSpPr>
          <p:spPr>
            <a:xfrm>
              <a:off x="5462742" y="4361207"/>
              <a:ext cx="2907673" cy="488270"/>
            </a:xfrm>
            <a:prstGeom prst="rect">
              <a:avLst/>
            </a:prstGeom>
            <a:noFill/>
          </p:spPr>
          <p:txBody>
            <a:bodyPr wrap="square" rtlCol="0">
              <a:spAutoFit/>
            </a:bodyPr>
            <a:lstStyle/>
            <a:p>
              <a:r>
                <a:rPr lang="en-US" altLang="zh-CN" sz="2709"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2709"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HERE</a:t>
              </a:r>
              <a:endParaRPr lang="zh-CN" altLang="en-US" sz="2709"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Rectangle 23">
              <a:extLst>
                <a:ext uri="{FF2B5EF4-FFF2-40B4-BE49-F238E27FC236}">
                  <a16:creationId xmlns:a16="http://schemas.microsoft.com/office/drawing/2014/main" id="{EB7A3143-59EC-4D64-93AC-7669B0E25A93}"/>
                </a:ext>
              </a:extLst>
            </p:cNvPr>
            <p:cNvSpPr/>
            <p:nvPr/>
          </p:nvSpPr>
          <p:spPr>
            <a:xfrm>
              <a:off x="8913924" y="4888493"/>
              <a:ext cx="2493303" cy="1347507"/>
            </a:xfrm>
            <a:prstGeom prst="rect">
              <a:avLst/>
            </a:prstGeom>
          </p:spPr>
          <p:txBody>
            <a:bodyPr wrap="square">
              <a:spAutoFit/>
            </a:bodyPr>
            <a:lstStyle/>
            <a:p>
              <a:pPr>
                <a:defRPr/>
              </a:pPr>
              <a:r>
                <a:rPr lang="en-US" altLang="zh-CN" sz="1422"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422"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47" name="文本框 46">
              <a:extLst>
                <a:ext uri="{FF2B5EF4-FFF2-40B4-BE49-F238E27FC236}">
                  <a16:creationId xmlns:a16="http://schemas.microsoft.com/office/drawing/2014/main" id="{A6038B82-B411-42B4-9F90-01727DD964EF}"/>
                </a:ext>
              </a:extLst>
            </p:cNvPr>
            <p:cNvSpPr txBox="1"/>
            <p:nvPr/>
          </p:nvSpPr>
          <p:spPr>
            <a:xfrm>
              <a:off x="8913925" y="4361207"/>
              <a:ext cx="2907673" cy="488270"/>
            </a:xfrm>
            <a:prstGeom prst="rect">
              <a:avLst/>
            </a:prstGeom>
            <a:noFill/>
          </p:spPr>
          <p:txBody>
            <a:bodyPr wrap="square" rtlCol="0">
              <a:spAutoFit/>
            </a:bodyPr>
            <a:lstStyle/>
            <a:p>
              <a:r>
                <a:rPr lang="en-US" altLang="zh-CN" sz="2709"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2709"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HERE</a:t>
              </a:r>
              <a:endParaRPr lang="zh-CN" altLang="en-US" sz="2709"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文本框 47">
              <a:extLst>
                <a:ext uri="{FF2B5EF4-FFF2-40B4-BE49-F238E27FC236}">
                  <a16:creationId xmlns:a16="http://schemas.microsoft.com/office/drawing/2014/main" id="{4D31AC6C-646D-4185-97D9-3F0A69963586}"/>
                </a:ext>
              </a:extLst>
            </p:cNvPr>
            <p:cNvSpPr txBox="1"/>
            <p:nvPr/>
          </p:nvSpPr>
          <p:spPr>
            <a:xfrm>
              <a:off x="554860" y="2414660"/>
              <a:ext cx="3312560" cy="1207826"/>
            </a:xfrm>
            <a:prstGeom prst="rect">
              <a:avLst/>
            </a:prstGeom>
            <a:noFill/>
          </p:spPr>
          <p:txBody>
            <a:bodyPr wrap="square" rtlCol="0">
              <a:spAutoFit/>
            </a:bodyPr>
            <a:lstStyle/>
            <a:p>
              <a:r>
                <a:rPr lang="zh-CN" altLang="en-US" sz="3793" b="1" dirty="0">
                  <a:latin typeface="Arial" panose="020B0604020202020204" pitchFamily="34" charset="0"/>
                  <a:ea typeface="微软雅黑" panose="020B0503020204020204" pitchFamily="34" charset="-122"/>
                  <a:sym typeface="Arial" panose="020B0604020202020204" pitchFamily="34" charset="0"/>
                </a:rPr>
                <a:t>ADD YOUR TEXT HERE</a:t>
              </a:r>
            </a:p>
          </p:txBody>
        </p:sp>
      </p:grpSp>
      <p:cxnSp>
        <p:nvCxnSpPr>
          <p:cNvPr id="69" name="直接连接符 68">
            <a:extLst>
              <a:ext uri="{FF2B5EF4-FFF2-40B4-BE49-F238E27FC236}">
                <a16:creationId xmlns:a16="http://schemas.microsoft.com/office/drawing/2014/main" id="{9C82BC1F-1CDD-4A4C-974E-1B548D8D59C5}"/>
              </a:ext>
            </a:extLst>
          </p:cNvPr>
          <p:cNvCxnSpPr>
            <a:cxnSpLocks/>
          </p:cNvCxnSpPr>
          <p:nvPr/>
        </p:nvCxnSpPr>
        <p:spPr>
          <a:xfrm>
            <a:off x="-1" y="860906"/>
            <a:ext cx="1219200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2" name="矩形 71">
            <a:extLst>
              <a:ext uri="{FF2B5EF4-FFF2-40B4-BE49-F238E27FC236}">
                <a16:creationId xmlns:a16="http://schemas.microsoft.com/office/drawing/2014/main" id="{325699FD-4511-43C0-A049-4F3CEA99A0F3}"/>
              </a:ext>
            </a:extLst>
          </p:cNvPr>
          <p:cNvSpPr/>
          <p:nvPr/>
        </p:nvSpPr>
        <p:spPr>
          <a:xfrm>
            <a:off x="-1" y="560901"/>
            <a:ext cx="2130082" cy="299639"/>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3877" tIns="61939" rIns="123877" bIns="61939" numCol="1" spcCol="0" rtlCol="0" fromWordArt="0" anchor="ctr" anchorCtr="0" forceAA="0" compatLnSpc="1">
            <a:prstTxWarp prst="textNoShape">
              <a:avLst/>
            </a:prstTxWarp>
            <a:noAutofit/>
          </a:bodyPr>
          <a:lstStyle/>
          <a:p>
            <a:pPr algn="ctr"/>
            <a:endParaRPr lang="zh-CN" altLang="en-US" sz="2438">
              <a:solidFill>
                <a:schemeClr val="tx1">
                  <a:lumMod val="75000"/>
                  <a:lumOff val="25000"/>
                </a:schemeClr>
              </a:solidFill>
            </a:endParaRPr>
          </a:p>
        </p:txBody>
      </p:sp>
      <p:pic>
        <p:nvPicPr>
          <p:cNvPr id="21" name="Picture Placeholder 2">
            <a:extLst>
              <a:ext uri="{FF2B5EF4-FFF2-40B4-BE49-F238E27FC236}">
                <a16:creationId xmlns:a16="http://schemas.microsoft.com/office/drawing/2014/main" id="{1588A26C-F43B-49C5-B8B1-739CB3DBFD37}"/>
              </a:ext>
            </a:extLst>
          </p:cNvPr>
          <p:cNvPicPr>
            <a:picLocks noChangeAspect="1"/>
          </p:cNvPicPr>
          <p:nvPr/>
        </p:nvPicPr>
        <p:blipFill>
          <a:blip r:embed="rId3">
            <a:extLst>
              <a:ext uri="{28A0092B-C50C-407E-A947-70E740481C1C}">
                <a14:useLocalDpi xmlns:a14="http://schemas.microsoft.com/office/drawing/2010/main"/>
              </a:ext>
            </a:extLst>
          </a:blip>
          <a:srcRect t="7989" b="7989"/>
          <a:stretch>
            <a:fillRect/>
          </a:stretch>
        </p:blipFill>
        <p:spPr>
          <a:xfrm>
            <a:off x="5515960" y="1608159"/>
            <a:ext cx="2130076" cy="1789467"/>
          </a:xfrm>
          <a:prstGeom prst="rect">
            <a:avLst/>
          </a:prstGeom>
        </p:spPr>
      </p:pic>
      <p:pic>
        <p:nvPicPr>
          <p:cNvPr id="22" name="Picture Placeholder 3">
            <a:extLst>
              <a:ext uri="{FF2B5EF4-FFF2-40B4-BE49-F238E27FC236}">
                <a16:creationId xmlns:a16="http://schemas.microsoft.com/office/drawing/2014/main" id="{D3EE453B-811F-47F1-8244-14C8CFD2CD47}"/>
              </a:ext>
            </a:extLst>
          </p:cNvPr>
          <p:cNvPicPr>
            <a:picLocks noChangeAspect="1"/>
          </p:cNvPicPr>
          <p:nvPr/>
        </p:nvPicPr>
        <p:blipFill>
          <a:blip r:embed="rId4" cstate="email">
            <a:extLst>
              <a:ext uri="{28A0092B-C50C-407E-A947-70E740481C1C}">
                <a14:useLocalDpi xmlns:a14="http://schemas.microsoft.com/office/drawing/2010/main"/>
              </a:ext>
            </a:extLst>
          </a:blip>
          <a:srcRect l="10291" r="10291"/>
          <a:stretch>
            <a:fillRect/>
          </a:stretch>
        </p:blipFill>
        <p:spPr>
          <a:xfrm>
            <a:off x="9203168" y="1627279"/>
            <a:ext cx="2130076" cy="1789467"/>
          </a:xfrm>
          <a:prstGeom prst="rect">
            <a:avLst/>
          </a:prstGeom>
        </p:spPr>
      </p:pic>
    </p:spTree>
    <p:extLst>
      <p:ext uri="{BB962C8B-B14F-4D97-AF65-F5344CB8AC3E}">
        <p14:creationId xmlns:p14="http://schemas.microsoft.com/office/powerpoint/2010/main" val="2092445774"/>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500"/>
                                        <p:tgtEl>
                                          <p:spTgt spid="69"/>
                                        </p:tgtEl>
                                      </p:cBhvr>
                                    </p:animEffect>
                                  </p:childTnLst>
                                </p:cTn>
                              </p:par>
                              <p:par>
                                <p:cTn id="8" presetID="22" presetClass="exit" presetSubtype="8" fill="hold" nodeType="withEffect">
                                  <p:stCondLst>
                                    <p:cond delay="200"/>
                                  </p:stCondLst>
                                  <p:childTnLst>
                                    <p:animEffect transition="out" filter="wipe(left)">
                                      <p:cBhvr>
                                        <p:cTn id="9" dur="500"/>
                                        <p:tgtEl>
                                          <p:spTgt spid="69"/>
                                        </p:tgtEl>
                                      </p:cBhvr>
                                    </p:animEffect>
                                    <p:set>
                                      <p:cBhvr>
                                        <p:cTn id="10" dur="1" fill="hold">
                                          <p:stCondLst>
                                            <p:cond delay="499"/>
                                          </p:stCondLst>
                                        </p:cTn>
                                        <p:tgtEl>
                                          <p:spTgt spid="69"/>
                                        </p:tgtEl>
                                        <p:attrNameLst>
                                          <p:attrName>style.visibility</p:attrName>
                                        </p:attrNameLst>
                                      </p:cBhvr>
                                      <p:to>
                                        <p:strVal val="hidden"/>
                                      </p:to>
                                    </p:set>
                                  </p:childTnLst>
                                </p:cTn>
                              </p:par>
                              <p:par>
                                <p:cTn id="11" presetID="22" presetClass="entr" presetSubtype="8" fill="hold" grpId="0" nodeType="withEffect">
                                  <p:stCondLst>
                                    <p:cond delay="0"/>
                                  </p:stCondLst>
                                  <p:childTnLst>
                                    <p:set>
                                      <p:cBhvr>
                                        <p:cTn id="12" dur="1" fill="hold">
                                          <p:stCondLst>
                                            <p:cond delay="0"/>
                                          </p:stCondLst>
                                        </p:cTn>
                                        <p:tgtEl>
                                          <p:spTgt spid="72"/>
                                        </p:tgtEl>
                                        <p:attrNameLst>
                                          <p:attrName>style.visibility</p:attrName>
                                        </p:attrNameLst>
                                      </p:cBhvr>
                                      <p:to>
                                        <p:strVal val="visible"/>
                                      </p:to>
                                    </p:set>
                                    <p:animEffect transition="in" filter="wipe(left)">
                                      <p:cBhvr>
                                        <p:cTn id="1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6686" y="1825172"/>
            <a:ext cx="6415314" cy="3207657"/>
          </a:xfrm>
          <a:prstGeom prst="rect">
            <a:avLst/>
          </a:prstGeom>
        </p:spPr>
      </p:pic>
      <p:sp>
        <p:nvSpPr>
          <p:cNvPr id="5" name="文本框 4"/>
          <p:cNvSpPr txBox="1"/>
          <p:nvPr/>
        </p:nvSpPr>
        <p:spPr>
          <a:xfrm>
            <a:off x="1222375" y="986972"/>
            <a:ext cx="7616825" cy="307777"/>
          </a:xfrm>
          <a:prstGeom prst="rect">
            <a:avLst/>
          </a:prstGeom>
          <a:noFill/>
        </p:spPr>
        <p:txBody>
          <a:bodyPr wrap="square" rtlCol="0">
            <a:spAutoFit/>
          </a:bodyPr>
          <a:lstStyle/>
          <a:p>
            <a:r>
              <a:rPr lang="en-US" altLang="zh-CN" sz="1400" dirty="0">
                <a:solidFill>
                  <a:schemeClr val="bg2">
                    <a:lumMod val="25000"/>
                  </a:schemeClr>
                </a:solidFill>
                <a:latin typeface="Helvetica" panose="020B0604020202030204" pitchFamily="34" charset="0"/>
              </a:rPr>
              <a:t>HAVE A SUMMARY OF THIS SPEECH , YOU CAN SPEAK ANYTHING YOU THINK TO US</a:t>
            </a:r>
            <a:endParaRPr lang="zh-CN" altLang="en-US" sz="1400" dirty="0">
              <a:solidFill>
                <a:schemeClr val="bg2">
                  <a:lumMod val="25000"/>
                </a:schemeClr>
              </a:solidFill>
              <a:latin typeface="Helvetica" panose="020B0604020202030204" pitchFamily="34" charset="0"/>
            </a:endParaRPr>
          </a:p>
        </p:txBody>
      </p:sp>
      <p:sp>
        <p:nvSpPr>
          <p:cNvPr id="6" name="矩形 5"/>
          <p:cNvSpPr/>
          <p:nvPr/>
        </p:nvSpPr>
        <p:spPr>
          <a:xfrm>
            <a:off x="1045029" y="0"/>
            <a:ext cx="2292350" cy="52251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095375" y="-706"/>
            <a:ext cx="2191657" cy="523220"/>
          </a:xfrm>
          <a:prstGeom prst="rect">
            <a:avLst/>
          </a:prstGeom>
          <a:noFill/>
        </p:spPr>
        <p:txBody>
          <a:bodyPr wrap="square" rtlCol="0">
            <a:spAutoFit/>
          </a:bodyPr>
          <a:lstStyle/>
          <a:p>
            <a:pPr algn="ctr"/>
            <a:r>
              <a:rPr lang="en-US" altLang="zh-CN" sz="2800" dirty="0">
                <a:solidFill>
                  <a:schemeClr val="bg1"/>
                </a:solidFill>
                <a:latin typeface="Helvetica" panose="020B0604020202030204" pitchFamily="34" charset="0"/>
              </a:rPr>
              <a:t>SUMMARY</a:t>
            </a:r>
            <a:endParaRPr lang="zh-CN" altLang="en-US" sz="2800" dirty="0">
              <a:solidFill>
                <a:schemeClr val="bg1"/>
              </a:solidFill>
              <a:latin typeface="Helvetica" panose="020B0604020202030204" pitchFamily="34" charset="0"/>
            </a:endParaRPr>
          </a:p>
        </p:txBody>
      </p:sp>
      <p:sp>
        <p:nvSpPr>
          <p:cNvPr id="8" name="文本框 7"/>
          <p:cNvSpPr txBox="1"/>
          <p:nvPr/>
        </p:nvSpPr>
        <p:spPr>
          <a:xfrm>
            <a:off x="2806700" y="2082800"/>
            <a:ext cx="4165600" cy="1200329"/>
          </a:xfrm>
          <a:prstGeom prst="rect">
            <a:avLst/>
          </a:prstGeom>
          <a:noFill/>
        </p:spPr>
        <p:txBody>
          <a:bodyPr wrap="square" rtlCol="0">
            <a:spAutoFit/>
          </a:bodyPr>
          <a:lstStyle/>
          <a:p>
            <a:r>
              <a:rPr lang="en-US" altLang="zh-CN" sz="3600" dirty="0">
                <a:solidFill>
                  <a:schemeClr val="bg2">
                    <a:lumMod val="25000"/>
                  </a:schemeClr>
                </a:solidFill>
                <a:latin typeface="Helvetica" panose="020B0604020202030204" pitchFamily="34" charset="0"/>
              </a:rPr>
              <a:t>Add</a:t>
            </a:r>
          </a:p>
          <a:p>
            <a:r>
              <a:rPr lang="en-US" altLang="zh-CN" sz="3600" dirty="0">
                <a:solidFill>
                  <a:schemeClr val="bg2">
                    <a:lumMod val="25000"/>
                  </a:schemeClr>
                </a:solidFill>
                <a:latin typeface="Helvetica" panose="020B0604020202030204" pitchFamily="34" charset="0"/>
              </a:rPr>
              <a:t>Your Title</a:t>
            </a:r>
            <a:endParaRPr lang="zh-CN" altLang="en-US" sz="3600" dirty="0">
              <a:solidFill>
                <a:schemeClr val="bg1"/>
              </a:solidFill>
              <a:latin typeface="Helvetica" panose="020B0604020202030204" pitchFamily="34" charset="0"/>
            </a:endParaRPr>
          </a:p>
        </p:txBody>
      </p:sp>
      <p:sp>
        <p:nvSpPr>
          <p:cNvPr id="9" name="文本框 8"/>
          <p:cNvSpPr txBox="1"/>
          <p:nvPr/>
        </p:nvSpPr>
        <p:spPr>
          <a:xfrm>
            <a:off x="2806700" y="3274418"/>
            <a:ext cx="2969986" cy="954107"/>
          </a:xfrm>
          <a:prstGeom prst="rect">
            <a:avLst/>
          </a:prstGeom>
          <a:noFill/>
        </p:spPr>
        <p:txBody>
          <a:bodyPr wrap="square" rtlCol="0">
            <a:spAutoFit/>
          </a:bodyPr>
          <a:lstStyle/>
          <a:p>
            <a:r>
              <a:rPr lang="en-US" altLang="zh-CN" sz="1400" dirty="0">
                <a:solidFill>
                  <a:schemeClr val="bg2">
                    <a:lumMod val="25000"/>
                  </a:schemeClr>
                </a:solidFill>
                <a:latin typeface="Helvetica" panose="020B0604020202030204" pitchFamily="34" charset="0"/>
              </a:rPr>
              <a:t>Add the text to describe this people introduce it to us write the word as you like . Add the text to describe this people introduce it .</a:t>
            </a:r>
            <a:endParaRPr lang="zh-CN" altLang="en-US" sz="1400" dirty="0">
              <a:solidFill>
                <a:schemeClr val="bg2">
                  <a:lumMod val="25000"/>
                </a:schemeClr>
              </a:solidFill>
              <a:latin typeface="Helvetica" panose="020B0604020202030204" pitchFamily="34" charset="0"/>
            </a:endParaRPr>
          </a:p>
        </p:txBody>
      </p:sp>
      <p:sp>
        <p:nvSpPr>
          <p:cNvPr id="10" name="矩形 9"/>
          <p:cNvSpPr/>
          <p:nvPr/>
        </p:nvSpPr>
        <p:spPr>
          <a:xfrm>
            <a:off x="2393950" y="2227580"/>
            <a:ext cx="190500" cy="3505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806700" y="5384459"/>
            <a:ext cx="8108043" cy="523220"/>
          </a:xfrm>
          <a:prstGeom prst="rect">
            <a:avLst/>
          </a:prstGeom>
          <a:noFill/>
        </p:spPr>
        <p:txBody>
          <a:bodyPr wrap="square" rtlCol="0">
            <a:spAutoFit/>
          </a:bodyPr>
          <a:lstStyle/>
          <a:p>
            <a:r>
              <a:rPr lang="en-US" altLang="zh-CN" sz="1400" dirty="0">
                <a:solidFill>
                  <a:schemeClr val="bg2">
                    <a:lumMod val="25000"/>
                  </a:schemeClr>
                </a:solidFill>
                <a:latin typeface="Helvetica" panose="020B0604020202030204" pitchFamily="34" charset="0"/>
              </a:rPr>
              <a:t>Add the text to describe this people introduce it to us write the word as you like . Add the text to describe this people introduce it .</a:t>
            </a:r>
            <a:endParaRPr lang="zh-CN" altLang="en-US" sz="1400" dirty="0">
              <a:solidFill>
                <a:schemeClr val="bg2">
                  <a:lumMod val="25000"/>
                </a:schemeClr>
              </a:solidFill>
              <a:latin typeface="Helvetica" panose="020B0604020202030204" pitchFamily="34" charset="0"/>
            </a:endParaRPr>
          </a:p>
        </p:txBody>
      </p:sp>
      <p:cxnSp>
        <p:nvCxnSpPr>
          <p:cNvPr id="13" name="直接连接符 12"/>
          <p:cNvCxnSpPr/>
          <p:nvPr/>
        </p:nvCxnSpPr>
        <p:spPr>
          <a:xfrm>
            <a:off x="2892425" y="6033947"/>
            <a:ext cx="6177643"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882701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mages.unsplash.com/photo-1425321395722-b1dd54a97cf3?crop=entropy&amp;fit=crop&amp;fm=jpg&amp;h=675&amp;ixjsv=2.1.0&amp;ixlib=rb-0.3.5&amp;q=80&amp;w=1375"/>
          <p:cNvPicPr>
            <a:picLocks noChangeAspect="1" noChangeArrowheads="1"/>
          </p:cNvPicPr>
          <p:nvPr/>
        </p:nvPicPr>
        <p:blipFill rotWithShape="1">
          <a:blip r:embed="rId3">
            <a:extLst>
              <a:ext uri="{28A0092B-C50C-407E-A947-70E740481C1C}">
                <a14:useLocalDpi xmlns:a14="http://schemas.microsoft.com/office/drawing/2010/main" val="0"/>
              </a:ext>
            </a:extLst>
          </a:blip>
          <a:srcRect l="8455" r="4137"/>
          <a:stretch/>
        </p:blipFill>
        <p:spPr bwMode="auto">
          <a:xfrm>
            <a:off x="0" y="0"/>
            <a:ext cx="12211050" cy="6858000"/>
          </a:xfrm>
          <a:prstGeom prst="rect">
            <a:avLst/>
          </a:prstGeom>
          <a:noFill/>
          <a:extLst>
            <a:ext uri="{909E8E84-426E-40DD-AFC4-6F175D3DCCD1}">
              <a14:hiddenFill xmlns:a14="http://schemas.microsoft.com/office/drawing/2010/main">
                <a:solidFill>
                  <a:srgbClr val="FFFFFF"/>
                </a:solidFill>
              </a14:hiddenFill>
            </a:ext>
          </a:extLst>
        </p:spPr>
      </p:pic>
      <p:sp>
        <p:nvSpPr>
          <p:cNvPr id="21" name="矩形 20"/>
          <p:cNvSpPr/>
          <p:nvPr/>
        </p:nvSpPr>
        <p:spPr>
          <a:xfrm rot="21311461">
            <a:off x="-1088616" y="2531542"/>
            <a:ext cx="13550305" cy="2669882"/>
          </a:xfrm>
          <a:prstGeom prst="rect">
            <a:avLst/>
          </a:prstGeom>
          <a:solidFill>
            <a:schemeClr val="bg1">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3750436" y="718015"/>
            <a:ext cx="4347212" cy="743352"/>
            <a:chOff x="4689955" y="1092230"/>
            <a:chExt cx="2820097" cy="743352"/>
          </a:xfrm>
        </p:grpSpPr>
        <p:sp>
          <p:nvSpPr>
            <p:cNvPr id="4" name="半闭框 3"/>
            <p:cNvSpPr>
              <a:spLocks noChangeAspect="1"/>
            </p:cNvSpPr>
            <p:nvPr/>
          </p:nvSpPr>
          <p:spPr>
            <a:xfrm>
              <a:off x="4689955" y="1092230"/>
              <a:ext cx="216000" cy="216000"/>
            </a:xfrm>
            <a:prstGeom prst="halfFrame">
              <a:avLst>
                <a:gd name="adj1" fmla="val 10833"/>
                <a:gd name="adj2" fmla="val 125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半闭框 6"/>
            <p:cNvSpPr>
              <a:spLocks noChangeAspect="1"/>
            </p:cNvSpPr>
            <p:nvPr/>
          </p:nvSpPr>
          <p:spPr>
            <a:xfrm flipH="1">
              <a:off x="7294052" y="1092230"/>
              <a:ext cx="216000" cy="216000"/>
            </a:xfrm>
            <a:prstGeom prst="halfFrame">
              <a:avLst>
                <a:gd name="adj1" fmla="val 10833"/>
                <a:gd name="adj2" fmla="val 125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半闭框 7"/>
            <p:cNvSpPr>
              <a:spLocks noChangeAspect="1"/>
            </p:cNvSpPr>
            <p:nvPr/>
          </p:nvSpPr>
          <p:spPr>
            <a:xfrm flipH="1" flipV="1">
              <a:off x="7294052" y="1619582"/>
              <a:ext cx="216000" cy="216000"/>
            </a:xfrm>
            <a:prstGeom prst="halfFrame">
              <a:avLst>
                <a:gd name="adj1" fmla="val 10833"/>
                <a:gd name="adj2" fmla="val 125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半闭框 8"/>
            <p:cNvSpPr>
              <a:spLocks noChangeAspect="1"/>
            </p:cNvSpPr>
            <p:nvPr/>
          </p:nvSpPr>
          <p:spPr>
            <a:xfrm flipV="1">
              <a:off x="4689955" y="1619582"/>
              <a:ext cx="216000" cy="216000"/>
            </a:xfrm>
            <a:prstGeom prst="halfFrame">
              <a:avLst>
                <a:gd name="adj1" fmla="val 10833"/>
                <a:gd name="adj2" fmla="val 125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5"/>
          <p:cNvSpPr txBox="1"/>
          <p:nvPr/>
        </p:nvSpPr>
        <p:spPr>
          <a:xfrm>
            <a:off x="4672044" y="710877"/>
            <a:ext cx="3687096" cy="707886"/>
          </a:xfrm>
          <a:prstGeom prst="rect">
            <a:avLst/>
          </a:prstGeom>
          <a:noFill/>
        </p:spPr>
        <p:txBody>
          <a:bodyPr wrap="square" rtlCol="0">
            <a:spAutoFit/>
          </a:bodyPr>
          <a:lstStyle/>
          <a:p>
            <a:pPr algn="ctr"/>
            <a:r>
              <a:rPr lang="en-US" altLang="zh-CN" sz="4000" dirty="0">
                <a:solidFill>
                  <a:schemeClr val="bg1"/>
                </a:solidFill>
                <a:latin typeface="Helvetica" panose="020B0604020202030204" pitchFamily="34" charset="0"/>
              </a:rPr>
              <a:t>CONTENT</a:t>
            </a:r>
            <a:endParaRPr lang="zh-CN" altLang="en-US" sz="4000" dirty="0">
              <a:solidFill>
                <a:schemeClr val="bg1"/>
              </a:solidFill>
              <a:latin typeface="Helvetica" panose="020B0604020202030204" pitchFamily="34" charset="0"/>
            </a:endParaRPr>
          </a:p>
        </p:txBody>
      </p:sp>
      <p:sp>
        <p:nvSpPr>
          <p:cNvPr id="12" name="文本框 11"/>
          <p:cNvSpPr txBox="1"/>
          <p:nvPr/>
        </p:nvSpPr>
        <p:spPr>
          <a:xfrm>
            <a:off x="1928713" y="2684585"/>
            <a:ext cx="703384" cy="923330"/>
          </a:xfrm>
          <a:prstGeom prst="rect">
            <a:avLst/>
          </a:prstGeom>
          <a:noFill/>
        </p:spPr>
        <p:txBody>
          <a:bodyPr wrap="square" rtlCol="0">
            <a:spAutoFit/>
          </a:bodyPr>
          <a:lstStyle/>
          <a:p>
            <a:r>
              <a:rPr lang="en-US" altLang="zh-CN" sz="5400" dirty="0">
                <a:solidFill>
                  <a:schemeClr val="bg1"/>
                </a:solidFill>
                <a:latin typeface="Broadway" panose="04040905080B02020502" pitchFamily="82" charset="0"/>
              </a:rPr>
              <a:t>1</a:t>
            </a:r>
            <a:endParaRPr lang="zh-CN" altLang="en-US" sz="5400" dirty="0">
              <a:solidFill>
                <a:schemeClr val="bg1"/>
              </a:solidFill>
              <a:latin typeface="Broadway" panose="04040905080B02020502" pitchFamily="82" charset="0"/>
            </a:endParaRPr>
          </a:p>
        </p:txBody>
      </p:sp>
      <p:sp>
        <p:nvSpPr>
          <p:cNvPr id="14" name="文本框 13"/>
          <p:cNvSpPr txBox="1"/>
          <p:nvPr/>
        </p:nvSpPr>
        <p:spPr>
          <a:xfrm>
            <a:off x="6708664" y="2684585"/>
            <a:ext cx="703384" cy="923330"/>
          </a:xfrm>
          <a:prstGeom prst="rect">
            <a:avLst/>
          </a:prstGeom>
          <a:noFill/>
        </p:spPr>
        <p:txBody>
          <a:bodyPr wrap="square" rtlCol="0">
            <a:spAutoFit/>
          </a:bodyPr>
          <a:lstStyle/>
          <a:p>
            <a:r>
              <a:rPr lang="en-US" altLang="zh-CN" sz="5400" dirty="0">
                <a:solidFill>
                  <a:schemeClr val="bg1"/>
                </a:solidFill>
                <a:latin typeface="Broadway" panose="04040905080B02020502" pitchFamily="82" charset="0"/>
              </a:rPr>
              <a:t>2</a:t>
            </a:r>
            <a:endParaRPr lang="zh-CN" altLang="en-US" sz="5400" dirty="0">
              <a:solidFill>
                <a:schemeClr val="bg1"/>
              </a:solidFill>
              <a:latin typeface="Broadway" panose="04040905080B02020502" pitchFamily="82" charset="0"/>
            </a:endParaRPr>
          </a:p>
        </p:txBody>
      </p:sp>
      <p:sp>
        <p:nvSpPr>
          <p:cNvPr id="15" name="文本框 14"/>
          <p:cNvSpPr txBox="1"/>
          <p:nvPr/>
        </p:nvSpPr>
        <p:spPr>
          <a:xfrm>
            <a:off x="6708664" y="4114800"/>
            <a:ext cx="703384" cy="923330"/>
          </a:xfrm>
          <a:prstGeom prst="rect">
            <a:avLst/>
          </a:prstGeom>
          <a:noFill/>
        </p:spPr>
        <p:txBody>
          <a:bodyPr wrap="square" rtlCol="0">
            <a:spAutoFit/>
          </a:bodyPr>
          <a:lstStyle/>
          <a:p>
            <a:r>
              <a:rPr lang="en-US" altLang="zh-CN" sz="5400" dirty="0">
                <a:solidFill>
                  <a:schemeClr val="bg1"/>
                </a:solidFill>
                <a:latin typeface="Broadway" panose="04040905080B02020502" pitchFamily="82" charset="0"/>
              </a:rPr>
              <a:t>4</a:t>
            </a:r>
            <a:endParaRPr lang="zh-CN" altLang="en-US" sz="5400" dirty="0">
              <a:solidFill>
                <a:schemeClr val="bg1"/>
              </a:solidFill>
              <a:latin typeface="Broadway" panose="04040905080B02020502" pitchFamily="82" charset="0"/>
            </a:endParaRPr>
          </a:p>
        </p:txBody>
      </p:sp>
      <p:sp>
        <p:nvSpPr>
          <p:cNvPr id="16" name="文本框 15"/>
          <p:cNvSpPr txBox="1"/>
          <p:nvPr/>
        </p:nvSpPr>
        <p:spPr>
          <a:xfrm>
            <a:off x="1928713" y="4114800"/>
            <a:ext cx="703384" cy="923330"/>
          </a:xfrm>
          <a:prstGeom prst="rect">
            <a:avLst/>
          </a:prstGeom>
          <a:noFill/>
        </p:spPr>
        <p:txBody>
          <a:bodyPr wrap="square" rtlCol="0">
            <a:spAutoFit/>
          </a:bodyPr>
          <a:lstStyle/>
          <a:p>
            <a:r>
              <a:rPr lang="en-US" altLang="zh-CN" sz="5400" dirty="0">
                <a:solidFill>
                  <a:schemeClr val="bg1"/>
                </a:solidFill>
                <a:latin typeface="Broadway" panose="04040905080B02020502" pitchFamily="82" charset="0"/>
              </a:rPr>
              <a:t>3</a:t>
            </a:r>
            <a:endParaRPr lang="zh-CN" altLang="en-US" sz="5400" dirty="0">
              <a:solidFill>
                <a:schemeClr val="bg1"/>
              </a:solidFill>
              <a:latin typeface="Broadway" panose="04040905080B02020502" pitchFamily="82" charset="0"/>
            </a:endParaRPr>
          </a:p>
        </p:txBody>
      </p:sp>
      <p:sp>
        <p:nvSpPr>
          <p:cNvPr id="13" name="文本框 12"/>
          <p:cNvSpPr txBox="1"/>
          <p:nvPr/>
        </p:nvSpPr>
        <p:spPr>
          <a:xfrm>
            <a:off x="2604098" y="2972276"/>
            <a:ext cx="3660880" cy="400110"/>
          </a:xfrm>
          <a:prstGeom prst="rect">
            <a:avLst/>
          </a:prstGeom>
          <a:noFill/>
        </p:spPr>
        <p:txBody>
          <a:bodyPr wrap="squar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此处添加标题文本</a:t>
            </a:r>
          </a:p>
        </p:txBody>
      </p:sp>
      <p:sp>
        <p:nvSpPr>
          <p:cNvPr id="18" name="文本框 17"/>
          <p:cNvSpPr txBox="1"/>
          <p:nvPr/>
        </p:nvSpPr>
        <p:spPr>
          <a:xfrm>
            <a:off x="7398049" y="2976270"/>
            <a:ext cx="3660880" cy="400110"/>
          </a:xfrm>
          <a:prstGeom prst="rect">
            <a:avLst/>
          </a:prstGeom>
          <a:noFill/>
        </p:spPr>
        <p:txBody>
          <a:bodyPr wrap="squar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此处添加标题文本</a:t>
            </a:r>
          </a:p>
        </p:txBody>
      </p:sp>
      <p:sp>
        <p:nvSpPr>
          <p:cNvPr id="19" name="文本框 18"/>
          <p:cNvSpPr txBox="1"/>
          <p:nvPr/>
        </p:nvSpPr>
        <p:spPr>
          <a:xfrm>
            <a:off x="2604098" y="4376410"/>
            <a:ext cx="3660880" cy="400110"/>
          </a:xfrm>
          <a:prstGeom prst="rect">
            <a:avLst/>
          </a:prstGeom>
          <a:noFill/>
        </p:spPr>
        <p:txBody>
          <a:bodyPr wrap="squar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此处添加标题文本</a:t>
            </a:r>
          </a:p>
        </p:txBody>
      </p:sp>
      <p:sp>
        <p:nvSpPr>
          <p:cNvPr id="20" name="文本框 19"/>
          <p:cNvSpPr txBox="1"/>
          <p:nvPr/>
        </p:nvSpPr>
        <p:spPr>
          <a:xfrm>
            <a:off x="7398049" y="4376410"/>
            <a:ext cx="3660880" cy="400110"/>
          </a:xfrm>
          <a:prstGeom prst="rect">
            <a:avLst/>
          </a:prstGeom>
          <a:noFill/>
        </p:spPr>
        <p:txBody>
          <a:bodyPr wrap="squar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此处添加标题文本</a:t>
            </a:r>
          </a:p>
        </p:txBody>
      </p:sp>
      <p:sp>
        <p:nvSpPr>
          <p:cNvPr id="22" name="文本框 21">
            <a:extLst>
              <a:ext uri="{FF2B5EF4-FFF2-40B4-BE49-F238E27FC236}">
                <a16:creationId xmlns:a16="http://schemas.microsoft.com/office/drawing/2014/main" id="{E82267F7-1705-4AF8-B1F8-A5C74F33541F}"/>
              </a:ext>
            </a:extLst>
          </p:cNvPr>
          <p:cNvSpPr txBox="1"/>
          <p:nvPr/>
        </p:nvSpPr>
        <p:spPr>
          <a:xfrm>
            <a:off x="3916919" y="731013"/>
            <a:ext cx="1421976" cy="707886"/>
          </a:xfrm>
          <a:prstGeom prst="rect">
            <a:avLst/>
          </a:prstGeom>
          <a:noFill/>
        </p:spPr>
        <p:txBody>
          <a:bodyPr wrap="square" rtlCol="0">
            <a:spAutoFit/>
          </a:bodyPr>
          <a:lstStyle/>
          <a:p>
            <a:pPr algn="ctr"/>
            <a:r>
              <a:rPr lang="zh-CN" altLang="en-US" sz="4000" dirty="0">
                <a:solidFill>
                  <a:schemeClr val="bg1"/>
                </a:solidFill>
                <a:latin typeface="微软雅黑" panose="020B0503020204020204" pitchFamily="34" charset="-122"/>
                <a:ea typeface="微软雅黑" panose="020B0503020204020204" pitchFamily="34" charset="-122"/>
              </a:rPr>
              <a:t>目录</a:t>
            </a:r>
          </a:p>
        </p:txBody>
      </p:sp>
    </p:spTree>
    <p:extLst>
      <p:ext uri="{BB962C8B-B14F-4D97-AF65-F5344CB8AC3E}">
        <p14:creationId xmlns:p14="http://schemas.microsoft.com/office/powerpoint/2010/main" val="420062585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images.unsplash.com/photo-1423589989400-cc0270157ed0?crop=entropy&amp;dpr=0.95&amp;fit=crop&amp;fm=jpg&amp;h=725&amp;ixjsv=2.1.0&amp;ixlib=rb-0.3.5&amp;q=80&amp;w=1450"/>
          <p:cNvPicPr>
            <a:picLocks noChangeAspect="1" noChangeArrowheads="1"/>
          </p:cNvPicPr>
          <p:nvPr/>
        </p:nvPicPr>
        <p:blipFill rotWithShape="1">
          <a:blip r:embed="rId3">
            <a:extLst>
              <a:ext uri="{28A0092B-C50C-407E-A947-70E740481C1C}">
                <a14:useLocalDpi xmlns:a14="http://schemas.microsoft.com/office/drawing/2010/main" val="0"/>
              </a:ext>
            </a:extLst>
          </a:blip>
          <a:srcRect l="7500" r="3473"/>
          <a:stretch/>
        </p:blipFill>
        <p:spPr bwMode="auto">
          <a:xfrm>
            <a:off x="-19050" y="0"/>
            <a:ext cx="1221105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9525" y="0"/>
            <a:ext cx="12211050" cy="6858000"/>
          </a:xfrm>
          <a:prstGeom prst="rect">
            <a:avLst/>
          </a:prstGeom>
          <a:solidFill>
            <a:schemeClr val="bg1">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descr="https://images.unsplash.com/photo-1423589989400-cc0270157ed0?crop=entropy&amp;dpr=0.95&amp;fit=crop&amp;fm=jpg&amp;h=725&amp;ixjsv=2.1.0&amp;ixlib=rb-0.3.5&amp;q=80&amp;w=1450"/>
          <p:cNvPicPr>
            <a:picLocks noChangeAspect="1" noChangeArrowheads="1"/>
          </p:cNvPicPr>
          <p:nvPr/>
        </p:nvPicPr>
        <p:blipFill rotWithShape="1">
          <a:blip r:embed="rId3">
            <a:extLst>
              <a:ext uri="{28A0092B-C50C-407E-A947-70E740481C1C}">
                <a14:useLocalDpi xmlns:a14="http://schemas.microsoft.com/office/drawing/2010/main" val="0"/>
              </a:ext>
            </a:extLst>
          </a:blip>
          <a:srcRect l="21618" r="17937"/>
          <a:stretch/>
        </p:blipFill>
        <p:spPr bwMode="auto">
          <a:xfrm>
            <a:off x="1936507" y="0"/>
            <a:ext cx="8290707" cy="6858000"/>
          </a:xfrm>
          <a:custGeom>
            <a:avLst/>
            <a:gdLst>
              <a:gd name="connsiteX0" fmla="*/ 3429000 w 8290707"/>
              <a:gd name="connsiteY0" fmla="*/ 0 h 6858000"/>
              <a:gd name="connsiteX1" fmla="*/ 4861708 w 8290707"/>
              <a:gd name="connsiteY1" fmla="*/ 0 h 6858000"/>
              <a:gd name="connsiteX2" fmla="*/ 8290707 w 8290707"/>
              <a:gd name="connsiteY2" fmla="*/ 3429000 h 6858000"/>
              <a:gd name="connsiteX3" fmla="*/ 4861707 w 8290707"/>
              <a:gd name="connsiteY3" fmla="*/ 6858000 h 6858000"/>
              <a:gd name="connsiteX4" fmla="*/ 3429001 w 8290707"/>
              <a:gd name="connsiteY4" fmla="*/ 6858000 h 6858000"/>
              <a:gd name="connsiteX5" fmla="*/ 0 w 8290707"/>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90707" h="6858000">
                <a:moveTo>
                  <a:pt x="3429000" y="0"/>
                </a:moveTo>
                <a:lnTo>
                  <a:pt x="4861708" y="0"/>
                </a:lnTo>
                <a:lnTo>
                  <a:pt x="8290707" y="3429000"/>
                </a:lnTo>
                <a:lnTo>
                  <a:pt x="4861707" y="6858000"/>
                </a:lnTo>
                <a:lnTo>
                  <a:pt x="3429001" y="6858000"/>
                </a:lnTo>
                <a:lnTo>
                  <a:pt x="0" y="3429000"/>
                </a:lnTo>
                <a:close/>
              </a:path>
            </a:pathLst>
          </a:custGeom>
          <a:noFill/>
          <a:extLst>
            <a:ext uri="{909E8E84-426E-40DD-AFC4-6F175D3DCCD1}">
              <a14:hiddenFill xmlns:a14="http://schemas.microsoft.com/office/drawing/2010/main">
                <a:solidFill>
                  <a:srgbClr val="FFFFFF"/>
                </a:solidFill>
              </a14:hiddenFill>
            </a:ext>
          </a:extLst>
        </p:spPr>
      </p:pic>
      <p:pic>
        <p:nvPicPr>
          <p:cNvPr id="3" name="图片 2">
            <a:extLst>
              <a:ext uri="{FF2B5EF4-FFF2-40B4-BE49-F238E27FC236}">
                <a16:creationId xmlns:a16="http://schemas.microsoft.com/office/drawing/2014/main" id="{4F174F7B-9350-42C9-AB1E-B99BE3E917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70344" y="2091506"/>
            <a:ext cx="8023031" cy="3078747"/>
          </a:xfrm>
          <a:prstGeom prst="rect">
            <a:avLst/>
          </a:prstGeom>
        </p:spPr>
      </p:pic>
    </p:spTree>
    <p:extLst>
      <p:ext uri="{BB962C8B-B14F-4D97-AF65-F5344CB8AC3E}">
        <p14:creationId xmlns:p14="http://schemas.microsoft.com/office/powerpoint/2010/main" val="319646201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672204" y="1179166"/>
            <a:ext cx="8985192" cy="3185665"/>
          </a:xfrm>
          <a:prstGeom prst="rect">
            <a:avLst/>
          </a:prstGeom>
          <a:noFill/>
        </p:spPr>
        <p:txBody>
          <a:bodyPr wrap="square" lIns="91044" tIns="45522" rIns="91044" bIns="45522" rtlCol="0">
            <a:spAutoFit/>
          </a:bodyPr>
          <a:lstStyle/>
          <a:p>
            <a:pPr algn="ctr">
              <a:lnSpc>
                <a:spcPct val="150000"/>
              </a:lnSpc>
            </a:pPr>
            <a:r>
              <a:rPr lang="zh-CN" altLang="en-US" sz="2788" b="1" dirty="0">
                <a:solidFill>
                  <a:srgbClr val="0083E6"/>
                </a:solidFill>
                <a:latin typeface="微软雅黑" panose="020B0503020204020204" pitchFamily="34" charset="-122"/>
                <a:ea typeface="微软雅黑" panose="020B0503020204020204" pitchFamily="34" charset="-122"/>
              </a:rPr>
              <a:t>版权声明</a:t>
            </a:r>
          </a:p>
          <a:p>
            <a:pPr algn="just">
              <a:lnSpc>
                <a:spcPct val="150000"/>
              </a:lnSpc>
            </a:pPr>
            <a:endParaRPr lang="zh-CN" altLang="en-US" sz="1195" dirty="0">
              <a:solidFill>
                <a:srgbClr val="0083E6"/>
              </a:solidFill>
              <a:latin typeface="微软雅黑" panose="020B0503020204020204" pitchFamily="34" charset="-122"/>
              <a:ea typeface="微软雅黑" panose="020B0503020204020204" pitchFamily="34" charset="-122"/>
            </a:endParaRPr>
          </a:p>
          <a:p>
            <a:pPr algn="just">
              <a:lnSpc>
                <a:spcPct val="150000"/>
              </a:lnSpc>
            </a:pPr>
            <a:r>
              <a:rPr lang="zh-CN" altLang="en-US" sz="1195" dirty="0">
                <a:solidFill>
                  <a:srgbClr val="0083E6"/>
                </a:solidFill>
                <a:latin typeface="微软雅黑" panose="020B0503020204020204" pitchFamily="34" charset="-122"/>
                <a:ea typeface="微软雅黑" panose="020B0503020204020204" pitchFamily="34" charset="-122"/>
              </a:rPr>
              <a:t>感谢您下载千库网平台上提供的</a:t>
            </a:r>
            <a:r>
              <a:rPr lang="en-US" altLang="zh-CN" sz="1195" dirty="0">
                <a:solidFill>
                  <a:srgbClr val="0083E6"/>
                </a:solidFill>
                <a:latin typeface="微软雅黑" panose="020B0503020204020204" pitchFamily="34" charset="-122"/>
                <a:ea typeface="微软雅黑" panose="020B0503020204020204" pitchFamily="34" charset="-122"/>
              </a:rPr>
              <a:t>PPT</a:t>
            </a:r>
            <a:r>
              <a:rPr lang="zh-CN" altLang="en-US" sz="1195" dirty="0">
                <a:solidFill>
                  <a:srgbClr val="0083E6"/>
                </a:solidFill>
                <a:latin typeface="微软雅黑" panose="020B0503020204020204" pitchFamily="34" charset="-122"/>
                <a:ea typeface="微软雅黑" panose="020B0503020204020204" pitchFamily="34" charset="-122"/>
              </a:rPr>
              <a:t>作品，为了您和千库网以及原创作者的利益，请勿复制、传播、销售，否则将承担法律责任！千库网将对作品进行维权，按照传播下载次数进行十倍的索取赔偿！</a:t>
            </a:r>
            <a:endParaRPr lang="en-US" altLang="zh-CN" sz="1195" dirty="0">
              <a:solidFill>
                <a:srgbClr val="0083E6"/>
              </a:solidFill>
              <a:latin typeface="微软雅黑" panose="020B0503020204020204" pitchFamily="34" charset="-122"/>
              <a:ea typeface="微软雅黑" panose="020B0503020204020204" pitchFamily="34" charset="-122"/>
            </a:endParaRPr>
          </a:p>
          <a:p>
            <a:pPr algn="just">
              <a:lnSpc>
                <a:spcPct val="150000"/>
              </a:lnSpc>
            </a:pPr>
            <a:endParaRPr lang="zh-CN" altLang="en-US" sz="1195" dirty="0">
              <a:solidFill>
                <a:srgbClr val="0083E6"/>
              </a:solidFill>
              <a:latin typeface="微软雅黑" panose="020B0503020204020204" pitchFamily="34" charset="-122"/>
              <a:ea typeface="微软雅黑" panose="020B0503020204020204" pitchFamily="34" charset="-122"/>
            </a:endParaRPr>
          </a:p>
          <a:p>
            <a:pPr algn="just">
              <a:lnSpc>
                <a:spcPct val="150000"/>
              </a:lnSpc>
            </a:pPr>
            <a:r>
              <a:rPr lang="en-US" altLang="zh-CN" sz="1195" dirty="0">
                <a:solidFill>
                  <a:srgbClr val="0083E6"/>
                </a:solidFill>
                <a:latin typeface="微软雅黑" panose="020B0503020204020204" pitchFamily="34" charset="-122"/>
                <a:ea typeface="微软雅黑" panose="020B0503020204020204" pitchFamily="34" charset="-122"/>
              </a:rPr>
              <a:t>1.</a:t>
            </a:r>
            <a:r>
              <a:rPr lang="zh-CN" altLang="en-US" sz="1195" dirty="0">
                <a:solidFill>
                  <a:srgbClr val="0083E6"/>
                </a:solidFill>
                <a:latin typeface="微软雅黑" panose="020B0503020204020204" pitchFamily="34" charset="-122"/>
                <a:ea typeface="微软雅黑" panose="020B0503020204020204" pitchFamily="34" charset="-122"/>
              </a:rPr>
              <a:t>在千库网出售的</a:t>
            </a:r>
            <a:r>
              <a:rPr lang="en-US" altLang="zh-CN" sz="1195" dirty="0">
                <a:solidFill>
                  <a:srgbClr val="0083E6"/>
                </a:solidFill>
                <a:latin typeface="微软雅黑" panose="020B0503020204020204" pitchFamily="34" charset="-122"/>
                <a:ea typeface="微软雅黑" panose="020B0503020204020204" pitchFamily="34" charset="-122"/>
              </a:rPr>
              <a:t>PPT</a:t>
            </a:r>
            <a:r>
              <a:rPr lang="zh-CN" altLang="en-US" sz="1195" dirty="0">
                <a:solidFill>
                  <a:srgbClr val="0083E6"/>
                </a:solidFill>
                <a:latin typeface="微软雅黑" panose="020B0503020204020204" pitchFamily="34" charset="-122"/>
                <a:ea typeface="微软雅黑" panose="020B0503020204020204" pitchFamily="34" charset="-122"/>
              </a:rPr>
              <a:t>模板是免版税类（</a:t>
            </a:r>
            <a:r>
              <a:rPr lang="en-US" altLang="zh-CN" sz="1195" dirty="0">
                <a:solidFill>
                  <a:srgbClr val="0083E6"/>
                </a:solidFill>
                <a:latin typeface="微软雅黑" panose="020B0503020204020204" pitchFamily="34" charset="-122"/>
                <a:ea typeface="微软雅黑" panose="020B0503020204020204" pitchFamily="34" charset="-122"/>
              </a:rPr>
              <a:t>RF</a:t>
            </a:r>
            <a:r>
              <a:rPr lang="zh-CN" altLang="en-US" sz="1195" dirty="0">
                <a:solidFill>
                  <a:srgbClr val="0083E6"/>
                </a:solidFill>
                <a:latin typeface="微软雅黑" panose="020B0503020204020204" pitchFamily="34" charset="-122"/>
                <a:ea typeface="微软雅黑" panose="020B0503020204020204" pitchFamily="34" charset="-122"/>
              </a:rPr>
              <a:t>：</a:t>
            </a:r>
            <a:r>
              <a:rPr lang="en-US" altLang="zh-CN" sz="1195" dirty="0">
                <a:solidFill>
                  <a:srgbClr val="0083E6"/>
                </a:solidFill>
                <a:latin typeface="微软雅黑" panose="020B0503020204020204" pitchFamily="34" charset="-122"/>
                <a:ea typeface="微软雅黑" panose="020B0503020204020204" pitchFamily="34" charset="-122"/>
              </a:rPr>
              <a:t>Royalty-Free</a:t>
            </a:r>
            <a:r>
              <a:rPr lang="zh-CN" altLang="en-US" sz="1195" dirty="0">
                <a:solidFill>
                  <a:srgbClr val="0083E6"/>
                </a:solidFill>
                <a:latin typeface="微软雅黑" panose="020B0503020204020204" pitchFamily="34" charset="-122"/>
                <a:ea typeface="微软雅黑" panose="020B0503020204020204" pitchFamily="34" charset="-122"/>
              </a:rPr>
              <a:t>）正版受</a:t>
            </a:r>
            <a:r>
              <a:rPr lang="en-US" altLang="zh-CN" sz="1195" dirty="0">
                <a:solidFill>
                  <a:srgbClr val="0083E6"/>
                </a:solidFill>
                <a:latin typeface="微软雅黑" panose="020B0503020204020204" pitchFamily="34" charset="-122"/>
                <a:ea typeface="微软雅黑" panose="020B0503020204020204" pitchFamily="34" charset="-122"/>
              </a:rPr>
              <a:t>《</a:t>
            </a:r>
            <a:r>
              <a:rPr lang="zh-CN" altLang="en-US" sz="1195" dirty="0">
                <a:solidFill>
                  <a:srgbClr val="0083E6"/>
                </a:solidFill>
                <a:latin typeface="微软雅黑" panose="020B0503020204020204" pitchFamily="34" charset="-122"/>
                <a:ea typeface="微软雅黑" panose="020B0503020204020204" pitchFamily="34" charset="-122"/>
              </a:rPr>
              <a:t>中国人民共和国著作法</a:t>
            </a:r>
            <a:r>
              <a:rPr lang="en-US" altLang="zh-CN" sz="1195" dirty="0">
                <a:solidFill>
                  <a:srgbClr val="0083E6"/>
                </a:solidFill>
                <a:latin typeface="微软雅黑" panose="020B0503020204020204" pitchFamily="34" charset="-122"/>
                <a:ea typeface="微软雅黑" panose="020B0503020204020204" pitchFamily="34" charset="-122"/>
              </a:rPr>
              <a:t>》</a:t>
            </a:r>
            <a:r>
              <a:rPr lang="zh-CN" altLang="en-US" sz="1195" dirty="0">
                <a:solidFill>
                  <a:srgbClr val="0083E6"/>
                </a:solidFill>
                <a:latin typeface="微软雅黑" panose="020B0503020204020204" pitchFamily="34" charset="-122"/>
                <a:ea typeface="微软雅黑" panose="020B0503020204020204" pitchFamily="34" charset="-122"/>
              </a:rPr>
              <a:t>和</a:t>
            </a:r>
            <a:r>
              <a:rPr lang="en-US" altLang="zh-CN" sz="1195" dirty="0">
                <a:solidFill>
                  <a:srgbClr val="0083E6"/>
                </a:solidFill>
                <a:latin typeface="微软雅黑" panose="020B0503020204020204" pitchFamily="34" charset="-122"/>
                <a:ea typeface="微软雅黑" panose="020B0503020204020204" pitchFamily="34" charset="-122"/>
              </a:rPr>
              <a:t>《</a:t>
            </a:r>
            <a:r>
              <a:rPr lang="zh-CN" altLang="en-US" sz="1195" dirty="0">
                <a:solidFill>
                  <a:srgbClr val="0083E6"/>
                </a:solidFill>
                <a:latin typeface="微软雅黑" panose="020B0503020204020204" pitchFamily="34" charset="-122"/>
                <a:ea typeface="微软雅黑" panose="020B0503020204020204" pitchFamily="34" charset="-122"/>
              </a:rPr>
              <a:t>世界版权公约</a:t>
            </a:r>
            <a:r>
              <a:rPr lang="en-US" altLang="zh-CN" sz="1195" dirty="0">
                <a:solidFill>
                  <a:srgbClr val="0083E6"/>
                </a:solidFill>
                <a:latin typeface="微软雅黑" panose="020B0503020204020204" pitchFamily="34" charset="-122"/>
                <a:ea typeface="微软雅黑" panose="020B0503020204020204" pitchFamily="34" charset="-122"/>
              </a:rPr>
              <a:t>》</a:t>
            </a:r>
            <a:r>
              <a:rPr lang="zh-CN" altLang="en-US" sz="1195" dirty="0">
                <a:solidFill>
                  <a:srgbClr val="0083E6"/>
                </a:solidFill>
                <a:latin typeface="微软雅黑" panose="020B0503020204020204" pitchFamily="34" charset="-122"/>
                <a:ea typeface="微软雅黑" panose="020B0503020204020204" pitchFamily="34" charset="-122"/>
              </a:rPr>
              <a:t>的保护，作品的所有权、版权和著作权归千库网所有，您下载的是</a:t>
            </a:r>
            <a:r>
              <a:rPr lang="en-US" altLang="zh-CN" sz="1195" dirty="0">
                <a:solidFill>
                  <a:srgbClr val="0083E6"/>
                </a:solidFill>
                <a:latin typeface="微软雅黑" panose="020B0503020204020204" pitchFamily="34" charset="-122"/>
                <a:ea typeface="微软雅黑" panose="020B0503020204020204" pitchFamily="34" charset="-122"/>
              </a:rPr>
              <a:t>PPT</a:t>
            </a:r>
            <a:r>
              <a:rPr lang="zh-CN" altLang="en-US" sz="1195" dirty="0">
                <a:solidFill>
                  <a:srgbClr val="0083E6"/>
                </a:solidFill>
                <a:latin typeface="微软雅黑" panose="020B0503020204020204" pitchFamily="34" charset="-122"/>
                <a:ea typeface="微软雅黑" panose="020B0503020204020204" pitchFamily="34" charset="-122"/>
              </a:rPr>
              <a:t>模板素材的使用权。</a:t>
            </a:r>
          </a:p>
          <a:p>
            <a:pPr algn="just">
              <a:lnSpc>
                <a:spcPct val="150000"/>
              </a:lnSpc>
            </a:pPr>
            <a:r>
              <a:rPr lang="en-US" altLang="zh-CN" sz="1195" dirty="0">
                <a:solidFill>
                  <a:srgbClr val="0083E6"/>
                </a:solidFill>
                <a:latin typeface="微软雅黑" panose="020B0503020204020204" pitchFamily="34" charset="-122"/>
                <a:ea typeface="微软雅黑" panose="020B0503020204020204" pitchFamily="34" charset="-122"/>
              </a:rPr>
              <a:t>2.</a:t>
            </a:r>
            <a:r>
              <a:rPr lang="zh-CN" altLang="en-US" sz="1195" dirty="0">
                <a:solidFill>
                  <a:srgbClr val="0083E6"/>
                </a:solidFill>
                <a:latin typeface="微软雅黑" panose="020B0503020204020204" pitchFamily="34" charset="-122"/>
                <a:ea typeface="微软雅黑" panose="020B0503020204020204" pitchFamily="34" charset="-122"/>
              </a:rPr>
              <a:t>不得将千库网的</a:t>
            </a:r>
            <a:r>
              <a:rPr lang="en-US" altLang="zh-CN" sz="1195" dirty="0">
                <a:solidFill>
                  <a:srgbClr val="0083E6"/>
                </a:solidFill>
                <a:latin typeface="微软雅黑" panose="020B0503020204020204" pitchFamily="34" charset="-122"/>
                <a:ea typeface="微软雅黑" panose="020B0503020204020204" pitchFamily="34" charset="-122"/>
              </a:rPr>
              <a:t>PPT</a:t>
            </a:r>
            <a:r>
              <a:rPr lang="zh-CN" altLang="en-US" sz="1195" dirty="0">
                <a:solidFill>
                  <a:srgbClr val="0083E6"/>
                </a:solidFill>
                <a:latin typeface="微软雅黑" panose="020B0503020204020204" pitchFamily="34" charset="-122"/>
                <a:ea typeface="微软雅黑" panose="020B0503020204020204" pitchFamily="34" charset="-122"/>
              </a:rPr>
              <a:t>模板、</a:t>
            </a:r>
            <a:r>
              <a:rPr lang="en-US" altLang="zh-CN" sz="1195" dirty="0">
                <a:solidFill>
                  <a:srgbClr val="0083E6"/>
                </a:solidFill>
                <a:latin typeface="微软雅黑" panose="020B0503020204020204" pitchFamily="34" charset="-122"/>
                <a:ea typeface="微软雅黑" panose="020B0503020204020204" pitchFamily="34" charset="-122"/>
              </a:rPr>
              <a:t>PPT</a:t>
            </a:r>
            <a:r>
              <a:rPr lang="zh-CN" altLang="en-US" sz="1195" dirty="0">
                <a:solidFill>
                  <a:srgbClr val="0083E6"/>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endParaRPr lang="en-US" altLang="zh-CN" sz="1195" dirty="0">
              <a:solidFill>
                <a:srgbClr val="0083E6"/>
              </a:solidFill>
              <a:latin typeface="微软雅黑" panose="020B0503020204020204" pitchFamily="34" charset="-122"/>
              <a:ea typeface="微软雅黑" panose="020B0503020204020204" pitchFamily="34" charset="-122"/>
            </a:endParaRPr>
          </a:p>
          <a:p>
            <a:pPr algn="just">
              <a:lnSpc>
                <a:spcPct val="150000"/>
              </a:lnSpc>
            </a:pPr>
            <a:endParaRPr lang="zh-CN" altLang="en-US" sz="1195" dirty="0">
              <a:solidFill>
                <a:srgbClr val="0083E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672204" y="4713901"/>
            <a:ext cx="7265474" cy="459726"/>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lIns="91044" tIns="45522" rIns="91044" bIns="45522" rtlCol="0">
            <a:spAutoFit/>
          </a:bodyPr>
          <a:lstStyle/>
          <a:p>
            <a:pPr algn="just"/>
            <a:r>
              <a:rPr lang="zh-CN" altLang="en-US" sz="2390" b="1" dirty="0">
                <a:solidFill>
                  <a:srgbClr val="0083E6"/>
                </a:solidFill>
              </a:rPr>
              <a:t>更多精品</a:t>
            </a:r>
            <a:r>
              <a:rPr lang="en-US" altLang="zh-CN" sz="2390" b="1" dirty="0">
                <a:solidFill>
                  <a:srgbClr val="0083E6"/>
                </a:solidFill>
              </a:rPr>
              <a:t>PPT</a:t>
            </a:r>
            <a:r>
              <a:rPr lang="zh-CN" altLang="en-US" sz="2390" b="1" dirty="0">
                <a:solidFill>
                  <a:srgbClr val="0083E6"/>
                </a:solidFill>
              </a:rPr>
              <a:t>模板：</a:t>
            </a:r>
            <a:r>
              <a:rPr lang="en-US" altLang="zh-CN" sz="2390" b="1" dirty="0">
                <a:solidFill>
                  <a:srgbClr val="0083E6"/>
                </a:solidFill>
              </a:rPr>
              <a:t>http://588ku.com/ppt/</a:t>
            </a:r>
            <a:endParaRPr lang="zh-CN" altLang="en-US" sz="2390" b="1" dirty="0">
              <a:solidFill>
                <a:srgbClr val="0083E6"/>
              </a:solidFill>
            </a:endParaRPr>
          </a:p>
        </p:txBody>
      </p:sp>
    </p:spTree>
    <p:extLst>
      <p:ext uri="{BB962C8B-B14F-4D97-AF65-F5344CB8AC3E}">
        <p14:creationId xmlns:p14="http://schemas.microsoft.com/office/powerpoint/2010/main" val="2238984673"/>
      </p:ext>
    </p:extLst>
  </p:cSld>
  <p:clrMapOvr>
    <a:masterClrMapping/>
  </p:clrMapOvr>
  <mc:AlternateContent xmlns:mc="http://schemas.openxmlformats.org/markup-compatibility/2006" xmlns:p14="http://schemas.microsoft.com/office/powerpoint/2010/main">
    <mc:Choice Requires="p14">
      <p:transition spd="slow" p14:dur="1600" advClick="0" advTm="3000">
        <p14:conveyor dir="l"/>
      </p:transition>
    </mc:Choice>
    <mc:Fallback xmlns="">
      <p:transition spd="slow" advClick="0" advTm="3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Photo By Anthony DELANOIX"/>
          <p:cNvPicPr>
            <a:picLocks noChangeAspect="1" noChangeArrowheads="1"/>
          </p:cNvPicPr>
          <p:nvPr/>
        </p:nvPicPr>
        <p:blipFill rotWithShape="1">
          <a:blip r:embed="rId3">
            <a:extLst>
              <a:ext uri="{28A0092B-C50C-407E-A947-70E740481C1C}">
                <a14:useLocalDpi xmlns:a14="http://schemas.microsoft.com/office/drawing/2010/main" val="0"/>
              </a:ext>
            </a:extLst>
          </a:blip>
          <a:srcRect t="15554"/>
          <a:stretch/>
        </p:blipFill>
        <p:spPr bwMode="auto">
          <a:xfrm>
            <a:off x="1"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1" y="-1588"/>
            <a:ext cx="12192001" cy="6858000"/>
          </a:xfrm>
          <a:prstGeom prst="rect">
            <a:avLst/>
          </a:prstGeom>
          <a:solidFill>
            <a:schemeClr val="bg2">
              <a:lumMod val="2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剪去对角的矩形 15"/>
          <p:cNvSpPr/>
          <p:nvPr/>
        </p:nvSpPr>
        <p:spPr>
          <a:xfrm>
            <a:off x="4849309" y="2561106"/>
            <a:ext cx="3514725" cy="1732611"/>
          </a:xfrm>
          <a:prstGeom prst="snip2DiagRect">
            <a:avLst/>
          </a:prstGeom>
          <a:solidFill>
            <a:srgbClr val="04284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2" name="文本框 1"/>
          <p:cNvSpPr txBox="1"/>
          <p:nvPr/>
        </p:nvSpPr>
        <p:spPr>
          <a:xfrm>
            <a:off x="3085963" y="2704137"/>
            <a:ext cx="2758974" cy="1446550"/>
          </a:xfrm>
          <a:prstGeom prst="rect">
            <a:avLst/>
          </a:prstGeom>
          <a:noFill/>
        </p:spPr>
        <p:txBody>
          <a:bodyPr wrap="square" rtlCol="0">
            <a:spAutoFit/>
          </a:bodyPr>
          <a:lstStyle/>
          <a:p>
            <a:r>
              <a:rPr lang="en-US" altLang="zh-CN" sz="8800" dirty="0">
                <a:solidFill>
                  <a:schemeClr val="bg1"/>
                </a:solidFill>
                <a:latin typeface="Helvetica" panose="020B0604020202030204" pitchFamily="34" charset="0"/>
              </a:rPr>
              <a:t>ONE</a:t>
            </a:r>
            <a:endParaRPr lang="zh-CN" altLang="en-US" sz="8800" dirty="0">
              <a:solidFill>
                <a:schemeClr val="bg1"/>
              </a:solidFill>
              <a:latin typeface="Helvetica" panose="020B0604020202030204" pitchFamily="34" charset="0"/>
            </a:endParaRPr>
          </a:p>
        </p:txBody>
      </p:sp>
      <p:sp>
        <p:nvSpPr>
          <p:cNvPr id="9" name="文本框 8"/>
          <p:cNvSpPr txBox="1"/>
          <p:nvPr/>
        </p:nvSpPr>
        <p:spPr>
          <a:xfrm>
            <a:off x="5844937" y="2827246"/>
            <a:ext cx="2793591" cy="1200329"/>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此处添加</a:t>
            </a:r>
            <a:endParaRPr lang="en-US" altLang="zh-CN" sz="3600" dirty="0">
              <a:solidFill>
                <a:schemeClr val="bg1"/>
              </a:solidFill>
              <a:latin typeface="微软雅黑" panose="020B0503020204020204" pitchFamily="34" charset="-122"/>
              <a:ea typeface="微软雅黑" panose="020B0503020204020204" pitchFamily="34" charset="-122"/>
            </a:endParaRPr>
          </a:p>
          <a:p>
            <a:r>
              <a:rPr lang="zh-CN" altLang="en-US" sz="3600" dirty="0">
                <a:solidFill>
                  <a:schemeClr val="bg1"/>
                </a:solidFill>
                <a:latin typeface="微软雅黑" panose="020B0503020204020204" pitchFamily="34" charset="-122"/>
                <a:ea typeface="微软雅黑" panose="020B0503020204020204" pitchFamily="34" charset="-122"/>
              </a:rPr>
              <a:t>标题文本</a:t>
            </a:r>
          </a:p>
        </p:txBody>
      </p:sp>
    </p:spTree>
    <p:extLst>
      <p:ext uri="{BB962C8B-B14F-4D97-AF65-F5344CB8AC3E}">
        <p14:creationId xmlns:p14="http://schemas.microsoft.com/office/powerpoint/2010/main" val="27473341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mages.unsplash.com/uploads/1412408486325945f081a/09b0f9e1?ixlib=rb-0.3.5&amp;q=80&amp;fm=jpg&amp;crop=entropy&amp;w=1080&amp;fit=max&amp;s=ee44f3e249aeaecf9ff201144d3d8e09"/>
          <p:cNvPicPr>
            <a:picLocks noChangeAspect="1" noChangeArrowheads="1"/>
          </p:cNvPicPr>
          <p:nvPr/>
        </p:nvPicPr>
        <p:blipFill rotWithShape="1">
          <a:blip r:embed="rId3">
            <a:extLst>
              <a:ext uri="{28A0092B-C50C-407E-A947-70E740481C1C}">
                <a14:useLocalDpi xmlns:a14="http://schemas.microsoft.com/office/drawing/2010/main" val="0"/>
              </a:ext>
            </a:extLst>
          </a:blip>
          <a:srcRect t="10806" b="14355"/>
          <a:stretch/>
        </p:blipFill>
        <p:spPr bwMode="auto">
          <a:xfrm>
            <a:off x="0" y="-29496"/>
            <a:ext cx="12192000" cy="6887496"/>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0" y="-29496"/>
            <a:ext cx="12230100" cy="6858000"/>
          </a:xfrm>
          <a:prstGeom prst="rect">
            <a:avLst/>
          </a:prstGeom>
          <a:solidFill>
            <a:schemeClr val="bg2">
              <a:lumMod val="2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4342142" y="1330266"/>
            <a:ext cx="3507716" cy="584775"/>
          </a:xfrm>
          <a:prstGeom prst="rect">
            <a:avLst/>
          </a:prstGeom>
          <a:noFill/>
        </p:spPr>
        <p:txBody>
          <a:bodyPr wrap="square"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此处添加标题文本</a:t>
            </a:r>
          </a:p>
        </p:txBody>
      </p:sp>
      <p:grpSp>
        <p:nvGrpSpPr>
          <p:cNvPr id="22" name="Group 7">
            <a:extLst>
              <a:ext uri="{FF2B5EF4-FFF2-40B4-BE49-F238E27FC236}">
                <a16:creationId xmlns:a16="http://schemas.microsoft.com/office/drawing/2014/main" id="{BB968141-071E-4A8B-AEA2-E0BD8604B555}"/>
              </a:ext>
            </a:extLst>
          </p:cNvPr>
          <p:cNvGrpSpPr/>
          <p:nvPr/>
        </p:nvGrpSpPr>
        <p:grpSpPr>
          <a:xfrm>
            <a:off x="1571069" y="3154500"/>
            <a:ext cx="4140962" cy="1841207"/>
            <a:chOff x="2705292" y="3973627"/>
            <a:chExt cx="11268631" cy="5010395"/>
          </a:xfrm>
        </p:grpSpPr>
        <p:sp>
          <p:nvSpPr>
            <p:cNvPr id="23" name="TextBox 4">
              <a:extLst>
                <a:ext uri="{FF2B5EF4-FFF2-40B4-BE49-F238E27FC236}">
                  <a16:creationId xmlns:a16="http://schemas.microsoft.com/office/drawing/2014/main" id="{0339255F-0504-4F28-8C7F-886C73890DDF}"/>
                </a:ext>
              </a:extLst>
            </p:cNvPr>
            <p:cNvSpPr txBox="1"/>
            <p:nvPr/>
          </p:nvSpPr>
          <p:spPr>
            <a:xfrm>
              <a:off x="3531515" y="5041657"/>
              <a:ext cx="10442408" cy="3942365"/>
            </a:xfrm>
            <a:prstGeom prst="rect">
              <a:avLst/>
            </a:prstGeom>
            <a:noFill/>
          </p:spPr>
          <p:txBody>
            <a:bodyPr wrap="square" rtlCol="0">
              <a:spAutoFit/>
            </a:bodyPr>
            <a:lstStyle/>
            <a:p>
              <a:pPr>
                <a:lnSpc>
                  <a:spcPct val="150000"/>
                </a:lnSpc>
              </a:pPr>
              <a:r>
                <a:rPr lang="en-US" sz="1200" dirty="0">
                  <a:solidFill>
                    <a:schemeClr val="bg1"/>
                  </a:solidFill>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a:t>
              </a:r>
            </a:p>
          </p:txBody>
        </p:sp>
        <p:sp>
          <p:nvSpPr>
            <p:cNvPr id="24" name="TextBox 5">
              <a:extLst>
                <a:ext uri="{FF2B5EF4-FFF2-40B4-BE49-F238E27FC236}">
                  <a16:creationId xmlns:a16="http://schemas.microsoft.com/office/drawing/2014/main" id="{6B3BD76E-88C5-4F09-A9C0-9473FE6D499A}"/>
                </a:ext>
              </a:extLst>
            </p:cNvPr>
            <p:cNvSpPr txBox="1"/>
            <p:nvPr/>
          </p:nvSpPr>
          <p:spPr>
            <a:xfrm>
              <a:off x="3531521" y="3973627"/>
              <a:ext cx="7551819" cy="1256309"/>
            </a:xfrm>
            <a:prstGeom prst="rect">
              <a:avLst/>
            </a:prstGeom>
            <a:noFill/>
          </p:spPr>
          <p:txBody>
            <a:bodyPr wrap="none" rtlCol="0">
              <a:spAutoFit/>
            </a:bodyPr>
            <a:lstStyle/>
            <a:p>
              <a:r>
                <a:rPr lang="en-US" sz="2400" spc="221" dirty="0">
                  <a:solidFill>
                    <a:schemeClr val="bg1"/>
                  </a:solidFill>
                  <a:latin typeface="Montserrat" charset="0"/>
                  <a:ea typeface="Montserrat" charset="0"/>
                  <a:cs typeface="Montserrat" charset="0"/>
                </a:rPr>
                <a:t>YOUR TITLE HERE</a:t>
              </a:r>
              <a:endParaRPr lang="en-US" sz="3600" spc="221" dirty="0">
                <a:solidFill>
                  <a:schemeClr val="bg1"/>
                </a:solidFill>
                <a:latin typeface="Montserrat" charset="0"/>
                <a:ea typeface="Montserrat" charset="0"/>
                <a:cs typeface="Montserrat" charset="0"/>
              </a:endParaRPr>
            </a:p>
          </p:txBody>
        </p:sp>
        <p:sp>
          <p:nvSpPr>
            <p:cNvPr id="25" name="Shape 2906">
              <a:extLst>
                <a:ext uri="{FF2B5EF4-FFF2-40B4-BE49-F238E27FC236}">
                  <a16:creationId xmlns:a16="http://schemas.microsoft.com/office/drawing/2014/main" id="{F51075E1-7527-4F24-A1D0-422EB8C8A900}"/>
                </a:ext>
              </a:extLst>
            </p:cNvPr>
            <p:cNvSpPr/>
            <p:nvPr/>
          </p:nvSpPr>
          <p:spPr>
            <a:xfrm>
              <a:off x="2705292" y="432245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chemeClr val="bg1"/>
            </a:solidFill>
            <a:ln w="12700">
              <a:miter lim="400000"/>
            </a:ln>
          </p:spPr>
          <p:txBody>
            <a:bodyPr lIns="13997" tIns="13997" rIns="13997" bIns="13997" anchor="ctr"/>
            <a:lstStyle/>
            <a:p>
              <a:pPr defTabSz="16797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a:solidFill>
                  <a:schemeClr val="bg1"/>
                </a:solidFill>
              </a:endParaRPr>
            </a:p>
          </p:txBody>
        </p:sp>
      </p:grpSp>
      <p:grpSp>
        <p:nvGrpSpPr>
          <p:cNvPr id="26" name="Group 8">
            <a:extLst>
              <a:ext uri="{FF2B5EF4-FFF2-40B4-BE49-F238E27FC236}">
                <a16:creationId xmlns:a16="http://schemas.microsoft.com/office/drawing/2014/main" id="{DC4872F2-2732-488B-805C-53A4EB349A1D}"/>
              </a:ext>
            </a:extLst>
          </p:cNvPr>
          <p:cNvGrpSpPr/>
          <p:nvPr/>
        </p:nvGrpSpPr>
        <p:grpSpPr>
          <a:xfrm>
            <a:off x="6608402" y="3160556"/>
            <a:ext cx="3984388" cy="1835151"/>
            <a:chOff x="2705292" y="3990107"/>
            <a:chExt cx="10842554" cy="4993915"/>
          </a:xfrm>
        </p:grpSpPr>
        <p:sp>
          <p:nvSpPr>
            <p:cNvPr id="27" name="TextBox 9">
              <a:extLst>
                <a:ext uri="{FF2B5EF4-FFF2-40B4-BE49-F238E27FC236}">
                  <a16:creationId xmlns:a16="http://schemas.microsoft.com/office/drawing/2014/main" id="{15C605DA-F02F-4384-AD37-4742152AF201}"/>
                </a:ext>
              </a:extLst>
            </p:cNvPr>
            <p:cNvSpPr txBox="1"/>
            <p:nvPr/>
          </p:nvSpPr>
          <p:spPr>
            <a:xfrm>
              <a:off x="3531518" y="5041657"/>
              <a:ext cx="10016328" cy="3942365"/>
            </a:xfrm>
            <a:prstGeom prst="rect">
              <a:avLst/>
            </a:prstGeom>
            <a:noFill/>
          </p:spPr>
          <p:txBody>
            <a:bodyPr wrap="square" rtlCol="0">
              <a:spAutoFit/>
            </a:bodyPr>
            <a:lstStyle/>
            <a:p>
              <a:pPr>
                <a:lnSpc>
                  <a:spcPct val="150000"/>
                </a:lnSpc>
              </a:pPr>
              <a:r>
                <a:rPr lang="en-US" sz="1200" dirty="0">
                  <a:solidFill>
                    <a:schemeClr val="bg1"/>
                  </a:solidFill>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a:t>
              </a:r>
            </a:p>
          </p:txBody>
        </p:sp>
        <p:sp>
          <p:nvSpPr>
            <p:cNvPr id="28" name="TextBox 10">
              <a:extLst>
                <a:ext uri="{FF2B5EF4-FFF2-40B4-BE49-F238E27FC236}">
                  <a16:creationId xmlns:a16="http://schemas.microsoft.com/office/drawing/2014/main" id="{15B414DF-30F6-4AE8-96CB-AE0C70211EBF}"/>
                </a:ext>
              </a:extLst>
            </p:cNvPr>
            <p:cNvSpPr txBox="1"/>
            <p:nvPr/>
          </p:nvSpPr>
          <p:spPr>
            <a:xfrm>
              <a:off x="3531518" y="3990107"/>
              <a:ext cx="7551819" cy="1256309"/>
            </a:xfrm>
            <a:prstGeom prst="rect">
              <a:avLst/>
            </a:prstGeom>
            <a:noFill/>
          </p:spPr>
          <p:txBody>
            <a:bodyPr wrap="none" rtlCol="0">
              <a:spAutoFit/>
            </a:bodyPr>
            <a:lstStyle/>
            <a:p>
              <a:r>
                <a:rPr lang="en-US" sz="2400" spc="221" dirty="0">
                  <a:solidFill>
                    <a:schemeClr val="bg1"/>
                  </a:solidFill>
                  <a:latin typeface="Montserrat" charset="0"/>
                  <a:ea typeface="Montserrat" charset="0"/>
                  <a:cs typeface="Montserrat" charset="0"/>
                </a:rPr>
                <a:t>YOUR TITLE HERE</a:t>
              </a:r>
              <a:endParaRPr lang="en-US" sz="3600" spc="221" dirty="0">
                <a:solidFill>
                  <a:schemeClr val="bg1"/>
                </a:solidFill>
                <a:latin typeface="Montserrat" charset="0"/>
                <a:ea typeface="Montserrat" charset="0"/>
                <a:cs typeface="Montserrat" charset="0"/>
              </a:endParaRPr>
            </a:p>
          </p:txBody>
        </p:sp>
        <p:sp>
          <p:nvSpPr>
            <p:cNvPr id="29" name="Shape 2906">
              <a:extLst>
                <a:ext uri="{FF2B5EF4-FFF2-40B4-BE49-F238E27FC236}">
                  <a16:creationId xmlns:a16="http://schemas.microsoft.com/office/drawing/2014/main" id="{7D7329F8-5D36-4708-B98E-5436953C8C4C}"/>
                </a:ext>
              </a:extLst>
            </p:cNvPr>
            <p:cNvSpPr/>
            <p:nvPr/>
          </p:nvSpPr>
          <p:spPr>
            <a:xfrm>
              <a:off x="2705292" y="432245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chemeClr val="bg1"/>
            </a:solidFill>
            <a:ln w="12700">
              <a:miter lim="400000"/>
            </a:ln>
          </p:spPr>
          <p:txBody>
            <a:bodyPr lIns="13997" tIns="13997" rIns="13997" bIns="13997" anchor="ctr"/>
            <a:lstStyle/>
            <a:p>
              <a:pPr defTabSz="16797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a:solidFill>
                  <a:schemeClr val="bg1"/>
                </a:solidFill>
              </a:endParaRPr>
            </a:p>
          </p:txBody>
        </p:sp>
      </p:grpSp>
      <p:sp>
        <p:nvSpPr>
          <p:cNvPr id="30" name="文本框 29">
            <a:extLst>
              <a:ext uri="{FF2B5EF4-FFF2-40B4-BE49-F238E27FC236}">
                <a16:creationId xmlns:a16="http://schemas.microsoft.com/office/drawing/2014/main" id="{76A15D3D-24E2-41D4-832B-9E6F5B734DEF}"/>
              </a:ext>
            </a:extLst>
          </p:cNvPr>
          <p:cNvSpPr txBox="1"/>
          <p:nvPr/>
        </p:nvSpPr>
        <p:spPr>
          <a:xfrm>
            <a:off x="4091054" y="1911492"/>
            <a:ext cx="4047992" cy="584775"/>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Add Your Title Here</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5496278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a:extLst>
              <a:ext uri="{FF2B5EF4-FFF2-40B4-BE49-F238E27FC236}">
                <a16:creationId xmlns:a16="http://schemas.microsoft.com/office/drawing/2014/main" id="{8D423B0F-E568-42D5-8462-29223CD82378}"/>
              </a:ext>
            </a:extLst>
          </p:cNvPr>
          <p:cNvGrpSpPr/>
          <p:nvPr/>
        </p:nvGrpSpPr>
        <p:grpSpPr>
          <a:xfrm>
            <a:off x="269184" y="829501"/>
            <a:ext cx="11653633" cy="4984792"/>
            <a:chOff x="0" y="762786"/>
            <a:chExt cx="12192000" cy="5215081"/>
          </a:xfrm>
        </p:grpSpPr>
        <p:sp>
          <p:nvSpPr>
            <p:cNvPr id="19" name="任意多边形 5">
              <a:extLst>
                <a:ext uri="{FF2B5EF4-FFF2-40B4-BE49-F238E27FC236}">
                  <a16:creationId xmlns:a16="http://schemas.microsoft.com/office/drawing/2014/main" id="{7F0E6EAE-8142-495F-B52B-2EE7212A9C44}"/>
                </a:ext>
              </a:extLst>
            </p:cNvPr>
            <p:cNvSpPr/>
            <p:nvPr/>
          </p:nvSpPr>
          <p:spPr>
            <a:xfrm>
              <a:off x="0" y="2493407"/>
              <a:ext cx="12192000" cy="2696901"/>
            </a:xfrm>
            <a:custGeom>
              <a:avLst/>
              <a:gdLst>
                <a:gd name="connsiteX0" fmla="*/ 0 w 9157063"/>
                <a:gd name="connsiteY0" fmla="*/ 130629 h 3095898"/>
                <a:gd name="connsiteX1" fmla="*/ 2286000 w 9157063"/>
                <a:gd name="connsiteY1" fmla="*/ 0 h 3095898"/>
                <a:gd name="connsiteX2" fmla="*/ 5329646 w 9157063"/>
                <a:gd name="connsiteY2" fmla="*/ 2155372 h 3095898"/>
                <a:gd name="connsiteX3" fmla="*/ 9157063 w 9157063"/>
                <a:gd name="connsiteY3" fmla="*/ 3095898 h 3095898"/>
                <a:gd name="connsiteX0-1" fmla="*/ 0 w 9157063"/>
                <a:gd name="connsiteY0-2" fmla="*/ 130629 h 3095898"/>
                <a:gd name="connsiteX1-3" fmla="*/ 2286000 w 9157063"/>
                <a:gd name="connsiteY1-4" fmla="*/ 0 h 3095898"/>
                <a:gd name="connsiteX2-5" fmla="*/ 5329646 w 9157063"/>
                <a:gd name="connsiteY2-6" fmla="*/ 2155372 h 3095898"/>
                <a:gd name="connsiteX3-7" fmla="*/ 9157063 w 9157063"/>
                <a:gd name="connsiteY3-8" fmla="*/ 3095898 h 3095898"/>
                <a:gd name="connsiteX0-9" fmla="*/ 0 w 9157063"/>
                <a:gd name="connsiteY0-10" fmla="*/ 259961 h 3225230"/>
                <a:gd name="connsiteX1-11" fmla="*/ 2286000 w 9157063"/>
                <a:gd name="connsiteY1-12" fmla="*/ 129332 h 3225230"/>
                <a:gd name="connsiteX2-13" fmla="*/ 5329646 w 9157063"/>
                <a:gd name="connsiteY2-14" fmla="*/ 2284704 h 3225230"/>
                <a:gd name="connsiteX3-15" fmla="*/ 9157063 w 9157063"/>
                <a:gd name="connsiteY3-16" fmla="*/ 3225230 h 3225230"/>
                <a:gd name="connsiteX0-17" fmla="*/ 0 w 9157063"/>
                <a:gd name="connsiteY0-18" fmla="*/ 259961 h 3225230"/>
                <a:gd name="connsiteX1-19" fmla="*/ 2286000 w 9157063"/>
                <a:gd name="connsiteY1-20" fmla="*/ 129332 h 3225230"/>
                <a:gd name="connsiteX2-21" fmla="*/ 5329646 w 9157063"/>
                <a:gd name="connsiteY2-22" fmla="*/ 2284704 h 3225230"/>
                <a:gd name="connsiteX3-23" fmla="*/ 9157063 w 9157063"/>
                <a:gd name="connsiteY3-24" fmla="*/ 3225230 h 3225230"/>
                <a:gd name="connsiteX0-25" fmla="*/ 0 w 9157063"/>
                <a:gd name="connsiteY0-26" fmla="*/ 259961 h 3227547"/>
                <a:gd name="connsiteX1-27" fmla="*/ 2286000 w 9157063"/>
                <a:gd name="connsiteY1-28" fmla="*/ 129332 h 3227547"/>
                <a:gd name="connsiteX2-29" fmla="*/ 5329646 w 9157063"/>
                <a:gd name="connsiteY2-30" fmla="*/ 2284704 h 3227547"/>
                <a:gd name="connsiteX3-31" fmla="*/ 9157063 w 9157063"/>
                <a:gd name="connsiteY3-32" fmla="*/ 3225230 h 3227547"/>
                <a:gd name="connsiteX0-33" fmla="*/ 0 w 9157063"/>
                <a:gd name="connsiteY0-34" fmla="*/ 141919 h 3109392"/>
                <a:gd name="connsiteX1-35" fmla="*/ 2756263 w 9157063"/>
                <a:gd name="connsiteY1-36" fmla="*/ 168045 h 3109392"/>
                <a:gd name="connsiteX2-37" fmla="*/ 5329646 w 9157063"/>
                <a:gd name="connsiteY2-38" fmla="*/ 2166662 h 3109392"/>
                <a:gd name="connsiteX3-39" fmla="*/ 9157063 w 9157063"/>
                <a:gd name="connsiteY3-40" fmla="*/ 3107188 h 3109392"/>
                <a:gd name="connsiteX0-41" fmla="*/ 0 w 9157063"/>
                <a:gd name="connsiteY0-42" fmla="*/ 189830 h 3157303"/>
                <a:gd name="connsiteX1-43" fmla="*/ 2756263 w 9157063"/>
                <a:gd name="connsiteY1-44" fmla="*/ 215956 h 3157303"/>
                <a:gd name="connsiteX2-45" fmla="*/ 5329646 w 9157063"/>
                <a:gd name="connsiteY2-46" fmla="*/ 2214573 h 3157303"/>
                <a:gd name="connsiteX3-47" fmla="*/ 9157063 w 9157063"/>
                <a:gd name="connsiteY3-48" fmla="*/ 3155099 h 3157303"/>
                <a:gd name="connsiteX0-49" fmla="*/ 0 w 9104811"/>
                <a:gd name="connsiteY0-50" fmla="*/ 391083 h 3045048"/>
                <a:gd name="connsiteX1-51" fmla="*/ 2704011 w 9104811"/>
                <a:gd name="connsiteY1-52" fmla="*/ 103701 h 3045048"/>
                <a:gd name="connsiteX2-53" fmla="*/ 5277394 w 9104811"/>
                <a:gd name="connsiteY2-54" fmla="*/ 2102318 h 3045048"/>
                <a:gd name="connsiteX3-55" fmla="*/ 9104811 w 9104811"/>
                <a:gd name="connsiteY3-56" fmla="*/ 3042844 h 3045048"/>
                <a:gd name="connsiteX0-57" fmla="*/ 0 w 9170125"/>
                <a:gd name="connsiteY0-58" fmla="*/ 401085 h 3041987"/>
                <a:gd name="connsiteX1-59" fmla="*/ 2769325 w 9170125"/>
                <a:gd name="connsiteY1-60" fmla="*/ 100640 h 3041987"/>
                <a:gd name="connsiteX2-61" fmla="*/ 5342708 w 9170125"/>
                <a:gd name="connsiteY2-62" fmla="*/ 2099257 h 3041987"/>
                <a:gd name="connsiteX3-63" fmla="*/ 9170125 w 9170125"/>
                <a:gd name="connsiteY3-64" fmla="*/ 3039783 h 3041987"/>
                <a:gd name="connsiteX0-65" fmla="*/ 0 w 9170125"/>
                <a:gd name="connsiteY0-66" fmla="*/ 401085 h 3041987"/>
                <a:gd name="connsiteX1-67" fmla="*/ 2677885 w 9170125"/>
                <a:gd name="connsiteY1-68" fmla="*/ 100640 h 3041987"/>
                <a:gd name="connsiteX2-69" fmla="*/ 5342708 w 9170125"/>
                <a:gd name="connsiteY2-70" fmla="*/ 2099257 h 3041987"/>
                <a:gd name="connsiteX3-71" fmla="*/ 9170125 w 9170125"/>
                <a:gd name="connsiteY3-72" fmla="*/ 3039783 h 3041987"/>
                <a:gd name="connsiteX0-73" fmla="*/ 0 w 9170125"/>
                <a:gd name="connsiteY0-74" fmla="*/ 468432 h 3109334"/>
                <a:gd name="connsiteX1-75" fmla="*/ 2677885 w 9170125"/>
                <a:gd name="connsiteY1-76" fmla="*/ 167987 h 3109334"/>
                <a:gd name="connsiteX2-77" fmla="*/ 5342708 w 9170125"/>
                <a:gd name="connsiteY2-78" fmla="*/ 2166604 h 3109334"/>
                <a:gd name="connsiteX3-79" fmla="*/ 9170125 w 9170125"/>
                <a:gd name="connsiteY3-80" fmla="*/ 3107130 h 3109334"/>
                <a:gd name="connsiteX0-81" fmla="*/ 0 w 9170125"/>
                <a:gd name="connsiteY0-82" fmla="*/ 406629 h 3047531"/>
                <a:gd name="connsiteX1-83" fmla="*/ 2677885 w 9170125"/>
                <a:gd name="connsiteY1-84" fmla="*/ 106184 h 3047531"/>
                <a:gd name="connsiteX2-85" fmla="*/ 5342708 w 9170125"/>
                <a:gd name="connsiteY2-86" fmla="*/ 2104801 h 3047531"/>
                <a:gd name="connsiteX3-87" fmla="*/ 9170125 w 9170125"/>
                <a:gd name="connsiteY3-88" fmla="*/ 3045327 h 3047531"/>
                <a:gd name="connsiteX0-89" fmla="*/ 0 w 9170125"/>
                <a:gd name="connsiteY0-90" fmla="*/ 414045 h 3056100"/>
                <a:gd name="connsiteX1-91" fmla="*/ 2677885 w 9170125"/>
                <a:gd name="connsiteY1-92" fmla="*/ 113600 h 3056100"/>
                <a:gd name="connsiteX2-93" fmla="*/ 5564777 w 9170125"/>
                <a:gd name="connsiteY2-94" fmla="*/ 2295097 h 3056100"/>
                <a:gd name="connsiteX3-95" fmla="*/ 9170125 w 9170125"/>
                <a:gd name="connsiteY3-96" fmla="*/ 3052743 h 3056100"/>
                <a:gd name="connsiteX0-97" fmla="*/ 0 w 9170125"/>
                <a:gd name="connsiteY0-98" fmla="*/ 414045 h 3061846"/>
                <a:gd name="connsiteX1-99" fmla="*/ 2677885 w 9170125"/>
                <a:gd name="connsiteY1-100" fmla="*/ 113600 h 3061846"/>
                <a:gd name="connsiteX2-101" fmla="*/ 5564777 w 9170125"/>
                <a:gd name="connsiteY2-102" fmla="*/ 2295097 h 3061846"/>
                <a:gd name="connsiteX3-103" fmla="*/ 9170125 w 9170125"/>
                <a:gd name="connsiteY3-104" fmla="*/ 3052743 h 3061846"/>
                <a:gd name="connsiteX0-105" fmla="*/ 0 w 9170125"/>
                <a:gd name="connsiteY0-106" fmla="*/ 410334 h 3055876"/>
                <a:gd name="connsiteX1-107" fmla="*/ 2677885 w 9170125"/>
                <a:gd name="connsiteY1-108" fmla="*/ 109889 h 3055876"/>
                <a:gd name="connsiteX2-109" fmla="*/ 5747657 w 9170125"/>
                <a:gd name="connsiteY2-110" fmla="*/ 2239135 h 3055876"/>
                <a:gd name="connsiteX3-111" fmla="*/ 9170125 w 9170125"/>
                <a:gd name="connsiteY3-112" fmla="*/ 3049032 h 3055876"/>
              </a:gdLst>
              <a:ahLst/>
              <a:cxnLst>
                <a:cxn ang="0">
                  <a:pos x="connsiteX0-1" y="connsiteY0-2"/>
                </a:cxn>
                <a:cxn ang="0">
                  <a:pos x="connsiteX1-3" y="connsiteY1-4"/>
                </a:cxn>
                <a:cxn ang="0">
                  <a:pos x="connsiteX2-5" y="connsiteY2-6"/>
                </a:cxn>
                <a:cxn ang="0">
                  <a:pos x="connsiteX3-7" y="connsiteY3-8"/>
                </a:cxn>
              </a:cxnLst>
              <a:rect l="l" t="t" r="r" b="b"/>
              <a:pathLst>
                <a:path w="9170125" h="3055876">
                  <a:moveTo>
                    <a:pt x="0" y="410334"/>
                  </a:moveTo>
                  <a:cubicBezTo>
                    <a:pt x="500742" y="210037"/>
                    <a:pt x="1719942" y="-194911"/>
                    <a:pt x="2677885" y="109889"/>
                  </a:cubicBezTo>
                  <a:cubicBezTo>
                    <a:pt x="3635828" y="414689"/>
                    <a:pt x="4116977" y="1501084"/>
                    <a:pt x="5747657" y="2239135"/>
                  </a:cubicBezTo>
                  <a:cubicBezTo>
                    <a:pt x="7378337" y="2977186"/>
                    <a:pt x="8181701" y="3088220"/>
                    <a:pt x="9170125" y="3049032"/>
                  </a:cubicBezTo>
                </a:path>
              </a:pathLst>
            </a:cu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1238738" eaLnBrk="0" fontAlgn="base" hangingPunct="0">
                <a:spcBef>
                  <a:spcPct val="0"/>
                </a:spcBef>
                <a:spcAft>
                  <a:spcPct val="0"/>
                </a:spcAft>
              </a:pPr>
              <a:endParaRPr lang="zh-CN" altLang="en-US" sz="243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任意多边形 6">
              <a:extLst>
                <a:ext uri="{FF2B5EF4-FFF2-40B4-BE49-F238E27FC236}">
                  <a16:creationId xmlns:a16="http://schemas.microsoft.com/office/drawing/2014/main" id="{0BA4B248-B0BC-41CC-877A-C15A86866533}"/>
                </a:ext>
              </a:extLst>
            </p:cNvPr>
            <p:cNvSpPr/>
            <p:nvPr/>
          </p:nvSpPr>
          <p:spPr>
            <a:xfrm>
              <a:off x="0" y="2658201"/>
              <a:ext cx="12192000" cy="2154395"/>
            </a:xfrm>
            <a:custGeom>
              <a:avLst/>
              <a:gdLst>
                <a:gd name="connsiteX0" fmla="*/ 0 w 9170126"/>
                <a:gd name="connsiteY0" fmla="*/ 2011680 h 2011680"/>
                <a:gd name="connsiteX1" fmla="*/ 3187337 w 9170126"/>
                <a:gd name="connsiteY1" fmla="*/ 78377 h 2011680"/>
                <a:gd name="connsiteX2" fmla="*/ 6544492 w 9170126"/>
                <a:gd name="connsiteY2" fmla="*/ 0 h 2011680"/>
                <a:gd name="connsiteX3" fmla="*/ 9170126 w 9170126"/>
                <a:gd name="connsiteY3" fmla="*/ 757645 h 2011680"/>
                <a:gd name="connsiteX0-1" fmla="*/ 0 w 9170126"/>
                <a:gd name="connsiteY0-2" fmla="*/ 2141544 h 2141544"/>
                <a:gd name="connsiteX1-3" fmla="*/ 3187337 w 9170126"/>
                <a:gd name="connsiteY1-4" fmla="*/ 208241 h 2141544"/>
                <a:gd name="connsiteX2-5" fmla="*/ 6544492 w 9170126"/>
                <a:gd name="connsiteY2-6" fmla="*/ 129864 h 2141544"/>
                <a:gd name="connsiteX3-7" fmla="*/ 9170126 w 9170126"/>
                <a:gd name="connsiteY3-8" fmla="*/ 887509 h 2141544"/>
                <a:gd name="connsiteX0-9" fmla="*/ 0 w 9170126"/>
                <a:gd name="connsiteY0-10" fmla="*/ 2141544 h 2141544"/>
                <a:gd name="connsiteX1-11" fmla="*/ 3187337 w 9170126"/>
                <a:gd name="connsiteY1-12" fmla="*/ 208241 h 2141544"/>
                <a:gd name="connsiteX2-13" fmla="*/ 6544492 w 9170126"/>
                <a:gd name="connsiteY2-14" fmla="*/ 129864 h 2141544"/>
                <a:gd name="connsiteX3-15" fmla="*/ 9170126 w 9170126"/>
                <a:gd name="connsiteY3-16" fmla="*/ 887509 h 2141544"/>
                <a:gd name="connsiteX0-17" fmla="*/ 0 w 9170126"/>
                <a:gd name="connsiteY0-18" fmla="*/ 2141544 h 2141544"/>
                <a:gd name="connsiteX1-19" fmla="*/ 3187337 w 9170126"/>
                <a:gd name="connsiteY1-20" fmla="*/ 208241 h 2141544"/>
                <a:gd name="connsiteX2-21" fmla="*/ 6544492 w 9170126"/>
                <a:gd name="connsiteY2-22" fmla="*/ 129864 h 2141544"/>
                <a:gd name="connsiteX3-23" fmla="*/ 9170126 w 9170126"/>
                <a:gd name="connsiteY3-24" fmla="*/ 887509 h 2141544"/>
                <a:gd name="connsiteX0-25" fmla="*/ 0 w 9170126"/>
                <a:gd name="connsiteY0-26" fmla="*/ 2141544 h 2141544"/>
                <a:gd name="connsiteX1-27" fmla="*/ 3187337 w 9170126"/>
                <a:gd name="connsiteY1-28" fmla="*/ 208241 h 2141544"/>
                <a:gd name="connsiteX2-29" fmla="*/ 6544492 w 9170126"/>
                <a:gd name="connsiteY2-30" fmla="*/ 129864 h 2141544"/>
                <a:gd name="connsiteX3-31" fmla="*/ 9170126 w 9170126"/>
                <a:gd name="connsiteY3-32" fmla="*/ 887509 h 2141544"/>
                <a:gd name="connsiteX0-33" fmla="*/ 0 w 9170126"/>
                <a:gd name="connsiteY0-34" fmla="*/ 2141544 h 2141544"/>
                <a:gd name="connsiteX1-35" fmla="*/ 3187337 w 9170126"/>
                <a:gd name="connsiteY1-36" fmla="*/ 208241 h 2141544"/>
                <a:gd name="connsiteX2-37" fmla="*/ 6544492 w 9170126"/>
                <a:gd name="connsiteY2-38" fmla="*/ 129864 h 2141544"/>
                <a:gd name="connsiteX3-39" fmla="*/ 9170126 w 9170126"/>
                <a:gd name="connsiteY3-40" fmla="*/ 887509 h 2141544"/>
                <a:gd name="connsiteX0-41" fmla="*/ 0 w 9170126"/>
                <a:gd name="connsiteY0-42" fmla="*/ 2141544 h 2141544"/>
                <a:gd name="connsiteX1-43" fmla="*/ 3187337 w 9170126"/>
                <a:gd name="connsiteY1-44" fmla="*/ 208241 h 2141544"/>
                <a:gd name="connsiteX2-45" fmla="*/ 6544492 w 9170126"/>
                <a:gd name="connsiteY2-46" fmla="*/ 129864 h 2141544"/>
                <a:gd name="connsiteX3-47" fmla="*/ 9170126 w 9170126"/>
                <a:gd name="connsiteY3-48" fmla="*/ 887509 h 2141544"/>
                <a:gd name="connsiteX0-49" fmla="*/ 0 w 9170126"/>
                <a:gd name="connsiteY0-50" fmla="*/ 2141544 h 2141544"/>
                <a:gd name="connsiteX1-51" fmla="*/ 3187337 w 9170126"/>
                <a:gd name="connsiteY1-52" fmla="*/ 208241 h 2141544"/>
                <a:gd name="connsiteX2-53" fmla="*/ 6544492 w 9170126"/>
                <a:gd name="connsiteY2-54" fmla="*/ 129864 h 2141544"/>
                <a:gd name="connsiteX3-55" fmla="*/ 9170126 w 9170126"/>
                <a:gd name="connsiteY3-56" fmla="*/ 887509 h 2141544"/>
                <a:gd name="connsiteX0-57" fmla="*/ 0 w 9170126"/>
                <a:gd name="connsiteY0-58" fmla="*/ 2170260 h 2170260"/>
                <a:gd name="connsiteX1-59" fmla="*/ 3187337 w 9170126"/>
                <a:gd name="connsiteY1-60" fmla="*/ 236957 h 2170260"/>
                <a:gd name="connsiteX2-61" fmla="*/ 6531429 w 9170126"/>
                <a:gd name="connsiteY2-62" fmla="*/ 106328 h 2170260"/>
                <a:gd name="connsiteX3-63" fmla="*/ 9170126 w 9170126"/>
                <a:gd name="connsiteY3-64" fmla="*/ 916225 h 2170260"/>
                <a:gd name="connsiteX0-65" fmla="*/ 0 w 9170126"/>
                <a:gd name="connsiteY0-66" fmla="*/ 2155389 h 2155389"/>
                <a:gd name="connsiteX1-67" fmla="*/ 3187337 w 9170126"/>
                <a:gd name="connsiteY1-68" fmla="*/ 222086 h 2155389"/>
                <a:gd name="connsiteX2-69" fmla="*/ 6531429 w 9170126"/>
                <a:gd name="connsiteY2-70" fmla="*/ 91457 h 2155389"/>
                <a:gd name="connsiteX3-71" fmla="*/ 9170126 w 9170126"/>
                <a:gd name="connsiteY3-72" fmla="*/ 901354 h 2155389"/>
                <a:gd name="connsiteX0-73" fmla="*/ 0 w 9170126"/>
                <a:gd name="connsiteY0-74" fmla="*/ 2127427 h 2127427"/>
                <a:gd name="connsiteX1-75" fmla="*/ 2834640 w 9170126"/>
                <a:gd name="connsiteY1-76" fmla="*/ 285564 h 2127427"/>
                <a:gd name="connsiteX2-77" fmla="*/ 6531429 w 9170126"/>
                <a:gd name="connsiteY2-78" fmla="*/ 63495 h 2127427"/>
                <a:gd name="connsiteX3-79" fmla="*/ 9170126 w 9170126"/>
                <a:gd name="connsiteY3-80" fmla="*/ 873392 h 2127427"/>
                <a:gd name="connsiteX0-81" fmla="*/ 0 w 9170126"/>
                <a:gd name="connsiteY0-82" fmla="*/ 2127427 h 2127427"/>
                <a:gd name="connsiteX1-83" fmla="*/ 2834640 w 9170126"/>
                <a:gd name="connsiteY1-84" fmla="*/ 285564 h 2127427"/>
                <a:gd name="connsiteX2-85" fmla="*/ 6531429 w 9170126"/>
                <a:gd name="connsiteY2-86" fmla="*/ 63495 h 2127427"/>
                <a:gd name="connsiteX3-87" fmla="*/ 9170126 w 9170126"/>
                <a:gd name="connsiteY3-88" fmla="*/ 873392 h 2127427"/>
                <a:gd name="connsiteX0-89" fmla="*/ 0 w 9170126"/>
                <a:gd name="connsiteY0-90" fmla="*/ 2127427 h 2127427"/>
                <a:gd name="connsiteX1-91" fmla="*/ 2834640 w 9170126"/>
                <a:gd name="connsiteY1-92" fmla="*/ 285564 h 2127427"/>
                <a:gd name="connsiteX2-93" fmla="*/ 6531429 w 9170126"/>
                <a:gd name="connsiteY2-94" fmla="*/ 63495 h 2127427"/>
                <a:gd name="connsiteX3-95" fmla="*/ 9170126 w 9170126"/>
                <a:gd name="connsiteY3-96" fmla="*/ 873392 h 2127427"/>
              </a:gdLst>
              <a:ahLst/>
              <a:cxnLst>
                <a:cxn ang="0">
                  <a:pos x="connsiteX0-1" y="connsiteY0-2"/>
                </a:cxn>
                <a:cxn ang="0">
                  <a:pos x="connsiteX1-3" y="connsiteY1-4"/>
                </a:cxn>
                <a:cxn ang="0">
                  <a:pos x="connsiteX2-5" y="connsiteY2-6"/>
                </a:cxn>
                <a:cxn ang="0">
                  <a:pos x="connsiteX3-7" y="connsiteY3-8"/>
                </a:cxn>
              </a:cxnLst>
              <a:rect l="l" t="t" r="r" b="b"/>
              <a:pathLst>
                <a:path w="9170126" h="2127427">
                  <a:moveTo>
                    <a:pt x="0" y="2127427"/>
                  </a:moveTo>
                  <a:cubicBezTo>
                    <a:pt x="291737" y="1757313"/>
                    <a:pt x="1746069" y="629553"/>
                    <a:pt x="2834640" y="285564"/>
                  </a:cubicBezTo>
                  <a:cubicBezTo>
                    <a:pt x="3923211" y="-58425"/>
                    <a:pt x="5475515" y="-34476"/>
                    <a:pt x="6531429" y="63495"/>
                  </a:cubicBezTo>
                  <a:cubicBezTo>
                    <a:pt x="7587343" y="161466"/>
                    <a:pt x="8477795" y="516341"/>
                    <a:pt x="9170126" y="873392"/>
                  </a:cubicBezTo>
                </a:path>
              </a:pathLst>
            </a:cu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1238738" eaLnBrk="0" fontAlgn="base" hangingPunct="0">
                <a:spcBef>
                  <a:spcPct val="0"/>
                </a:spcBef>
                <a:spcAft>
                  <a:spcPct val="0"/>
                </a:spcAft>
              </a:pPr>
              <a:endParaRPr lang="zh-CN" altLang="en-US" sz="243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任意多边形 4">
              <a:extLst>
                <a:ext uri="{FF2B5EF4-FFF2-40B4-BE49-F238E27FC236}">
                  <a16:creationId xmlns:a16="http://schemas.microsoft.com/office/drawing/2014/main" id="{A5527682-3CB8-4A36-88C1-AE7B192C23B7}"/>
                </a:ext>
              </a:extLst>
            </p:cNvPr>
            <p:cNvSpPr/>
            <p:nvPr/>
          </p:nvSpPr>
          <p:spPr>
            <a:xfrm>
              <a:off x="0" y="2360023"/>
              <a:ext cx="12192000" cy="3272972"/>
            </a:xfrm>
            <a:custGeom>
              <a:avLst/>
              <a:gdLst>
                <a:gd name="connsiteX0" fmla="*/ 0 w 9170126"/>
                <a:gd name="connsiteY0" fmla="*/ 26126 h 1711235"/>
                <a:gd name="connsiteX1" fmla="*/ 3213463 w 9170126"/>
                <a:gd name="connsiteY1" fmla="*/ 1711235 h 1711235"/>
                <a:gd name="connsiteX2" fmla="*/ 7994469 w 9170126"/>
                <a:gd name="connsiteY2" fmla="*/ 326572 h 1711235"/>
                <a:gd name="connsiteX3" fmla="*/ 9170126 w 9170126"/>
                <a:gd name="connsiteY3" fmla="*/ 0 h 1711235"/>
                <a:gd name="connsiteX0-1" fmla="*/ 0 w 9170126"/>
                <a:gd name="connsiteY0-2" fmla="*/ 26126 h 1712821"/>
                <a:gd name="connsiteX1-3" fmla="*/ 3213463 w 9170126"/>
                <a:gd name="connsiteY1-4" fmla="*/ 1711235 h 1712821"/>
                <a:gd name="connsiteX2-5" fmla="*/ 7994469 w 9170126"/>
                <a:gd name="connsiteY2-6" fmla="*/ 326572 h 1712821"/>
                <a:gd name="connsiteX3-7" fmla="*/ 9170126 w 9170126"/>
                <a:gd name="connsiteY3-8" fmla="*/ 0 h 1712821"/>
                <a:gd name="connsiteX0-9" fmla="*/ 0 w 9170126"/>
                <a:gd name="connsiteY0-10" fmla="*/ 26126 h 1712821"/>
                <a:gd name="connsiteX1-11" fmla="*/ 3213463 w 9170126"/>
                <a:gd name="connsiteY1-12" fmla="*/ 1711235 h 1712821"/>
                <a:gd name="connsiteX2-13" fmla="*/ 7994469 w 9170126"/>
                <a:gd name="connsiteY2-14" fmla="*/ 326572 h 1712821"/>
                <a:gd name="connsiteX3-15" fmla="*/ 9170126 w 9170126"/>
                <a:gd name="connsiteY3-16" fmla="*/ 0 h 1712821"/>
                <a:gd name="connsiteX0-17" fmla="*/ 0 w 9170126"/>
                <a:gd name="connsiteY0-18" fmla="*/ 26126 h 1711869"/>
                <a:gd name="connsiteX1-19" fmla="*/ 3213463 w 9170126"/>
                <a:gd name="connsiteY1-20" fmla="*/ 1711235 h 1711869"/>
                <a:gd name="connsiteX2-21" fmla="*/ 7067006 w 9170126"/>
                <a:gd name="connsiteY2-22" fmla="*/ 222069 h 1711869"/>
                <a:gd name="connsiteX3-23" fmla="*/ 9170126 w 9170126"/>
                <a:gd name="connsiteY3-24" fmla="*/ 0 h 1711869"/>
                <a:gd name="connsiteX0-25" fmla="*/ 0 w 9170126"/>
                <a:gd name="connsiteY0-26" fmla="*/ 26126 h 1711779"/>
                <a:gd name="connsiteX1-27" fmla="*/ 3213463 w 9170126"/>
                <a:gd name="connsiteY1-28" fmla="*/ 1711235 h 1711779"/>
                <a:gd name="connsiteX2-29" fmla="*/ 7067006 w 9170126"/>
                <a:gd name="connsiteY2-30" fmla="*/ 222069 h 1711779"/>
                <a:gd name="connsiteX3-31" fmla="*/ 9170126 w 9170126"/>
                <a:gd name="connsiteY3-32" fmla="*/ 0 h 1711779"/>
                <a:gd name="connsiteX0-33" fmla="*/ 0 w 9170126"/>
                <a:gd name="connsiteY0-34" fmla="*/ 26126 h 1711882"/>
                <a:gd name="connsiteX1-35" fmla="*/ 3213463 w 9170126"/>
                <a:gd name="connsiteY1-36" fmla="*/ 1711235 h 1711882"/>
                <a:gd name="connsiteX2-37" fmla="*/ 7067006 w 9170126"/>
                <a:gd name="connsiteY2-38" fmla="*/ 222069 h 1711882"/>
                <a:gd name="connsiteX3-39" fmla="*/ 9170126 w 9170126"/>
                <a:gd name="connsiteY3-40" fmla="*/ 0 h 1711882"/>
                <a:gd name="connsiteX0-41" fmla="*/ 0 w 9170126"/>
                <a:gd name="connsiteY0-42" fmla="*/ 26126 h 1711882"/>
                <a:gd name="connsiteX1-43" fmla="*/ 3213463 w 9170126"/>
                <a:gd name="connsiteY1-44" fmla="*/ 1711235 h 1711882"/>
                <a:gd name="connsiteX2-45" fmla="*/ 7223760 w 9170126"/>
                <a:gd name="connsiteY2-46" fmla="*/ 222069 h 1711882"/>
                <a:gd name="connsiteX3-47" fmla="*/ 9170126 w 9170126"/>
                <a:gd name="connsiteY3-48" fmla="*/ 0 h 1711882"/>
                <a:gd name="connsiteX0-49" fmla="*/ 0 w 9170126"/>
                <a:gd name="connsiteY0-50" fmla="*/ 26126 h 1711882"/>
                <a:gd name="connsiteX1-51" fmla="*/ 3213463 w 9170126"/>
                <a:gd name="connsiteY1-52" fmla="*/ 1711235 h 1711882"/>
                <a:gd name="connsiteX2-53" fmla="*/ 7223760 w 9170126"/>
                <a:gd name="connsiteY2-54" fmla="*/ 222069 h 1711882"/>
                <a:gd name="connsiteX3-55" fmla="*/ 9170126 w 9170126"/>
                <a:gd name="connsiteY3-56" fmla="*/ 0 h 1711882"/>
                <a:gd name="connsiteX0-57" fmla="*/ 0 w 9170126"/>
                <a:gd name="connsiteY0-58" fmla="*/ 26126 h 1607414"/>
                <a:gd name="connsiteX1-59" fmla="*/ 3396343 w 9170126"/>
                <a:gd name="connsiteY1-60" fmla="*/ 1606732 h 1607414"/>
                <a:gd name="connsiteX2-61" fmla="*/ 7223760 w 9170126"/>
                <a:gd name="connsiteY2-62" fmla="*/ 222069 h 1607414"/>
                <a:gd name="connsiteX3-63" fmla="*/ 9170126 w 9170126"/>
                <a:gd name="connsiteY3-64" fmla="*/ 0 h 1607414"/>
                <a:gd name="connsiteX0-65" fmla="*/ 0 w 9170126"/>
                <a:gd name="connsiteY0-66" fmla="*/ 82588 h 1663876"/>
                <a:gd name="connsiteX1-67" fmla="*/ 3396343 w 9170126"/>
                <a:gd name="connsiteY1-68" fmla="*/ 1663194 h 1663876"/>
                <a:gd name="connsiteX2-69" fmla="*/ 7223760 w 9170126"/>
                <a:gd name="connsiteY2-70" fmla="*/ 278531 h 1663876"/>
                <a:gd name="connsiteX3-71" fmla="*/ 9170126 w 9170126"/>
                <a:gd name="connsiteY3-72" fmla="*/ 56462 h 1663876"/>
                <a:gd name="connsiteX0-73" fmla="*/ 0 w 9170126"/>
                <a:gd name="connsiteY0-74" fmla="*/ 45999 h 1634659"/>
                <a:gd name="connsiteX1-75" fmla="*/ 3396343 w 9170126"/>
                <a:gd name="connsiteY1-76" fmla="*/ 1626605 h 1634659"/>
                <a:gd name="connsiteX2-77" fmla="*/ 6505303 w 9170126"/>
                <a:gd name="connsiteY2-78" fmla="*/ 633828 h 1634659"/>
                <a:gd name="connsiteX3-79" fmla="*/ 9170126 w 9170126"/>
                <a:gd name="connsiteY3-80" fmla="*/ 19873 h 1634659"/>
                <a:gd name="connsiteX0-81" fmla="*/ 0 w 9170126"/>
                <a:gd name="connsiteY0-82" fmla="*/ 55214 h 1646042"/>
                <a:gd name="connsiteX1-83" fmla="*/ 3396343 w 9170126"/>
                <a:gd name="connsiteY1-84" fmla="*/ 1635820 h 1646042"/>
                <a:gd name="connsiteX2-85" fmla="*/ 6505303 w 9170126"/>
                <a:gd name="connsiteY2-86" fmla="*/ 643043 h 1646042"/>
                <a:gd name="connsiteX3-87" fmla="*/ 9170126 w 9170126"/>
                <a:gd name="connsiteY3-88" fmla="*/ 29088 h 1646042"/>
              </a:gdLst>
              <a:ahLst/>
              <a:cxnLst>
                <a:cxn ang="0">
                  <a:pos x="connsiteX0-1" y="connsiteY0-2"/>
                </a:cxn>
                <a:cxn ang="0">
                  <a:pos x="connsiteX1-3" y="connsiteY1-4"/>
                </a:cxn>
                <a:cxn ang="0">
                  <a:pos x="connsiteX2-5" y="connsiteY2-6"/>
                </a:cxn>
                <a:cxn ang="0">
                  <a:pos x="connsiteX3-7" y="connsiteY3-8"/>
                </a:cxn>
              </a:cxnLst>
              <a:rect l="l" t="t" r="r" b="b"/>
              <a:pathLst>
                <a:path w="9170126" h="1646042">
                  <a:moveTo>
                    <a:pt x="0" y="55214"/>
                  </a:moveTo>
                  <a:cubicBezTo>
                    <a:pt x="875211" y="969614"/>
                    <a:pt x="2312126" y="1537849"/>
                    <a:pt x="3396343" y="1635820"/>
                  </a:cubicBezTo>
                  <a:cubicBezTo>
                    <a:pt x="4480560" y="1733792"/>
                    <a:pt x="5634446" y="1106775"/>
                    <a:pt x="6505303" y="643043"/>
                  </a:cubicBezTo>
                  <a:cubicBezTo>
                    <a:pt x="7376160" y="179311"/>
                    <a:pt x="8508275" y="-92832"/>
                    <a:pt x="9170126" y="29088"/>
                  </a:cubicBezTo>
                </a:path>
              </a:pathLst>
            </a:cu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1238738" eaLnBrk="0" fontAlgn="base" hangingPunct="0">
                <a:spcBef>
                  <a:spcPct val="0"/>
                </a:spcBef>
                <a:spcAft>
                  <a:spcPct val="0"/>
                </a:spcAft>
              </a:pPr>
              <a:endParaRPr lang="zh-CN" altLang="en-US" sz="243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任意多边形 5">
              <a:extLst>
                <a:ext uri="{FF2B5EF4-FFF2-40B4-BE49-F238E27FC236}">
                  <a16:creationId xmlns:a16="http://schemas.microsoft.com/office/drawing/2014/main" id="{A1A30873-E811-41E4-8F36-36E8D242558A}"/>
                </a:ext>
              </a:extLst>
            </p:cNvPr>
            <p:cNvSpPr/>
            <p:nvPr/>
          </p:nvSpPr>
          <p:spPr>
            <a:xfrm rot="10800000" flipV="1">
              <a:off x="0" y="2866646"/>
              <a:ext cx="12192000" cy="2219856"/>
            </a:xfrm>
            <a:custGeom>
              <a:avLst/>
              <a:gdLst>
                <a:gd name="connsiteX0" fmla="*/ 0 w 9157063"/>
                <a:gd name="connsiteY0" fmla="*/ 130629 h 3095898"/>
                <a:gd name="connsiteX1" fmla="*/ 2286000 w 9157063"/>
                <a:gd name="connsiteY1" fmla="*/ 0 h 3095898"/>
                <a:gd name="connsiteX2" fmla="*/ 5329646 w 9157063"/>
                <a:gd name="connsiteY2" fmla="*/ 2155372 h 3095898"/>
                <a:gd name="connsiteX3" fmla="*/ 9157063 w 9157063"/>
                <a:gd name="connsiteY3" fmla="*/ 3095898 h 3095898"/>
                <a:gd name="connsiteX0-1" fmla="*/ 0 w 9157063"/>
                <a:gd name="connsiteY0-2" fmla="*/ 130629 h 3095898"/>
                <a:gd name="connsiteX1-3" fmla="*/ 2286000 w 9157063"/>
                <a:gd name="connsiteY1-4" fmla="*/ 0 h 3095898"/>
                <a:gd name="connsiteX2-5" fmla="*/ 5329646 w 9157063"/>
                <a:gd name="connsiteY2-6" fmla="*/ 2155372 h 3095898"/>
                <a:gd name="connsiteX3-7" fmla="*/ 9157063 w 9157063"/>
                <a:gd name="connsiteY3-8" fmla="*/ 3095898 h 3095898"/>
                <a:gd name="connsiteX0-9" fmla="*/ 0 w 9157063"/>
                <a:gd name="connsiteY0-10" fmla="*/ 259961 h 3225230"/>
                <a:gd name="connsiteX1-11" fmla="*/ 2286000 w 9157063"/>
                <a:gd name="connsiteY1-12" fmla="*/ 129332 h 3225230"/>
                <a:gd name="connsiteX2-13" fmla="*/ 5329646 w 9157063"/>
                <a:gd name="connsiteY2-14" fmla="*/ 2284704 h 3225230"/>
                <a:gd name="connsiteX3-15" fmla="*/ 9157063 w 9157063"/>
                <a:gd name="connsiteY3-16" fmla="*/ 3225230 h 3225230"/>
                <a:gd name="connsiteX0-17" fmla="*/ 0 w 9157063"/>
                <a:gd name="connsiteY0-18" fmla="*/ 259961 h 3225230"/>
                <a:gd name="connsiteX1-19" fmla="*/ 2286000 w 9157063"/>
                <a:gd name="connsiteY1-20" fmla="*/ 129332 h 3225230"/>
                <a:gd name="connsiteX2-21" fmla="*/ 5329646 w 9157063"/>
                <a:gd name="connsiteY2-22" fmla="*/ 2284704 h 3225230"/>
                <a:gd name="connsiteX3-23" fmla="*/ 9157063 w 9157063"/>
                <a:gd name="connsiteY3-24" fmla="*/ 3225230 h 3225230"/>
                <a:gd name="connsiteX0-25" fmla="*/ 0 w 9157063"/>
                <a:gd name="connsiteY0-26" fmla="*/ 259961 h 3227547"/>
                <a:gd name="connsiteX1-27" fmla="*/ 2286000 w 9157063"/>
                <a:gd name="connsiteY1-28" fmla="*/ 129332 h 3227547"/>
                <a:gd name="connsiteX2-29" fmla="*/ 5329646 w 9157063"/>
                <a:gd name="connsiteY2-30" fmla="*/ 2284704 h 3227547"/>
                <a:gd name="connsiteX3-31" fmla="*/ 9157063 w 9157063"/>
                <a:gd name="connsiteY3-32" fmla="*/ 3225230 h 3227547"/>
                <a:gd name="connsiteX0-33" fmla="*/ 0 w 9157063"/>
                <a:gd name="connsiteY0-34" fmla="*/ 141919 h 3109392"/>
                <a:gd name="connsiteX1-35" fmla="*/ 2756263 w 9157063"/>
                <a:gd name="connsiteY1-36" fmla="*/ 168045 h 3109392"/>
                <a:gd name="connsiteX2-37" fmla="*/ 5329646 w 9157063"/>
                <a:gd name="connsiteY2-38" fmla="*/ 2166662 h 3109392"/>
                <a:gd name="connsiteX3-39" fmla="*/ 9157063 w 9157063"/>
                <a:gd name="connsiteY3-40" fmla="*/ 3107188 h 3109392"/>
                <a:gd name="connsiteX0-41" fmla="*/ 0 w 9157063"/>
                <a:gd name="connsiteY0-42" fmla="*/ 189830 h 3157303"/>
                <a:gd name="connsiteX1-43" fmla="*/ 2756263 w 9157063"/>
                <a:gd name="connsiteY1-44" fmla="*/ 215956 h 3157303"/>
                <a:gd name="connsiteX2-45" fmla="*/ 5329646 w 9157063"/>
                <a:gd name="connsiteY2-46" fmla="*/ 2214573 h 3157303"/>
                <a:gd name="connsiteX3-47" fmla="*/ 9157063 w 9157063"/>
                <a:gd name="connsiteY3-48" fmla="*/ 3155099 h 3157303"/>
                <a:gd name="connsiteX0-49" fmla="*/ 0 w 9104811"/>
                <a:gd name="connsiteY0-50" fmla="*/ 391083 h 3045048"/>
                <a:gd name="connsiteX1-51" fmla="*/ 2704011 w 9104811"/>
                <a:gd name="connsiteY1-52" fmla="*/ 103701 h 3045048"/>
                <a:gd name="connsiteX2-53" fmla="*/ 5277394 w 9104811"/>
                <a:gd name="connsiteY2-54" fmla="*/ 2102318 h 3045048"/>
                <a:gd name="connsiteX3-55" fmla="*/ 9104811 w 9104811"/>
                <a:gd name="connsiteY3-56" fmla="*/ 3042844 h 3045048"/>
                <a:gd name="connsiteX0-57" fmla="*/ 0 w 9170125"/>
                <a:gd name="connsiteY0-58" fmla="*/ 401085 h 3041987"/>
                <a:gd name="connsiteX1-59" fmla="*/ 2769325 w 9170125"/>
                <a:gd name="connsiteY1-60" fmla="*/ 100640 h 3041987"/>
                <a:gd name="connsiteX2-61" fmla="*/ 5342708 w 9170125"/>
                <a:gd name="connsiteY2-62" fmla="*/ 2099257 h 3041987"/>
                <a:gd name="connsiteX3-63" fmla="*/ 9170125 w 9170125"/>
                <a:gd name="connsiteY3-64" fmla="*/ 3039783 h 3041987"/>
                <a:gd name="connsiteX0-65" fmla="*/ 0 w 9170125"/>
                <a:gd name="connsiteY0-66" fmla="*/ 401085 h 3041987"/>
                <a:gd name="connsiteX1-67" fmla="*/ 2677885 w 9170125"/>
                <a:gd name="connsiteY1-68" fmla="*/ 100640 h 3041987"/>
                <a:gd name="connsiteX2-69" fmla="*/ 5342708 w 9170125"/>
                <a:gd name="connsiteY2-70" fmla="*/ 2099257 h 3041987"/>
                <a:gd name="connsiteX3-71" fmla="*/ 9170125 w 9170125"/>
                <a:gd name="connsiteY3-72" fmla="*/ 3039783 h 3041987"/>
                <a:gd name="connsiteX0-73" fmla="*/ 0 w 9170125"/>
                <a:gd name="connsiteY0-74" fmla="*/ 468432 h 3109334"/>
                <a:gd name="connsiteX1-75" fmla="*/ 2677885 w 9170125"/>
                <a:gd name="connsiteY1-76" fmla="*/ 167987 h 3109334"/>
                <a:gd name="connsiteX2-77" fmla="*/ 5342708 w 9170125"/>
                <a:gd name="connsiteY2-78" fmla="*/ 2166604 h 3109334"/>
                <a:gd name="connsiteX3-79" fmla="*/ 9170125 w 9170125"/>
                <a:gd name="connsiteY3-80" fmla="*/ 3107130 h 3109334"/>
                <a:gd name="connsiteX0-81" fmla="*/ 0 w 9170125"/>
                <a:gd name="connsiteY0-82" fmla="*/ 406629 h 3047531"/>
                <a:gd name="connsiteX1-83" fmla="*/ 2677885 w 9170125"/>
                <a:gd name="connsiteY1-84" fmla="*/ 106184 h 3047531"/>
                <a:gd name="connsiteX2-85" fmla="*/ 5342708 w 9170125"/>
                <a:gd name="connsiteY2-86" fmla="*/ 2104801 h 3047531"/>
                <a:gd name="connsiteX3-87" fmla="*/ 9170125 w 9170125"/>
                <a:gd name="connsiteY3-88" fmla="*/ 3045327 h 3047531"/>
                <a:gd name="connsiteX0-89" fmla="*/ 0 w 9170125"/>
                <a:gd name="connsiteY0-90" fmla="*/ 414045 h 3056100"/>
                <a:gd name="connsiteX1-91" fmla="*/ 2677885 w 9170125"/>
                <a:gd name="connsiteY1-92" fmla="*/ 113600 h 3056100"/>
                <a:gd name="connsiteX2-93" fmla="*/ 5564777 w 9170125"/>
                <a:gd name="connsiteY2-94" fmla="*/ 2295097 h 3056100"/>
                <a:gd name="connsiteX3-95" fmla="*/ 9170125 w 9170125"/>
                <a:gd name="connsiteY3-96" fmla="*/ 3052743 h 3056100"/>
                <a:gd name="connsiteX0-97" fmla="*/ 0 w 9170125"/>
                <a:gd name="connsiteY0-98" fmla="*/ 414045 h 3061846"/>
                <a:gd name="connsiteX1-99" fmla="*/ 2677885 w 9170125"/>
                <a:gd name="connsiteY1-100" fmla="*/ 113600 h 3061846"/>
                <a:gd name="connsiteX2-101" fmla="*/ 5564777 w 9170125"/>
                <a:gd name="connsiteY2-102" fmla="*/ 2295097 h 3061846"/>
                <a:gd name="connsiteX3-103" fmla="*/ 9170125 w 9170125"/>
                <a:gd name="connsiteY3-104" fmla="*/ 3052743 h 3061846"/>
                <a:gd name="connsiteX0-105" fmla="*/ 0 w 9170125"/>
                <a:gd name="connsiteY0-106" fmla="*/ 410334 h 3055876"/>
                <a:gd name="connsiteX1-107" fmla="*/ 2677885 w 9170125"/>
                <a:gd name="connsiteY1-108" fmla="*/ 109889 h 3055876"/>
                <a:gd name="connsiteX2-109" fmla="*/ 5747657 w 9170125"/>
                <a:gd name="connsiteY2-110" fmla="*/ 2239135 h 3055876"/>
                <a:gd name="connsiteX3-111" fmla="*/ 9170125 w 9170125"/>
                <a:gd name="connsiteY3-112" fmla="*/ 3049032 h 3055876"/>
              </a:gdLst>
              <a:ahLst/>
              <a:cxnLst>
                <a:cxn ang="0">
                  <a:pos x="connsiteX0-1" y="connsiteY0-2"/>
                </a:cxn>
                <a:cxn ang="0">
                  <a:pos x="connsiteX1-3" y="connsiteY1-4"/>
                </a:cxn>
                <a:cxn ang="0">
                  <a:pos x="connsiteX2-5" y="connsiteY2-6"/>
                </a:cxn>
                <a:cxn ang="0">
                  <a:pos x="connsiteX3-7" y="connsiteY3-8"/>
                </a:cxn>
              </a:cxnLst>
              <a:rect l="l" t="t" r="r" b="b"/>
              <a:pathLst>
                <a:path w="9170125" h="3055876">
                  <a:moveTo>
                    <a:pt x="0" y="410334"/>
                  </a:moveTo>
                  <a:cubicBezTo>
                    <a:pt x="500742" y="210037"/>
                    <a:pt x="1719942" y="-194911"/>
                    <a:pt x="2677885" y="109889"/>
                  </a:cubicBezTo>
                  <a:cubicBezTo>
                    <a:pt x="3635828" y="414689"/>
                    <a:pt x="4116977" y="1501084"/>
                    <a:pt x="5747657" y="2239135"/>
                  </a:cubicBezTo>
                  <a:cubicBezTo>
                    <a:pt x="7378337" y="2977186"/>
                    <a:pt x="8181701" y="3088220"/>
                    <a:pt x="9170125" y="3049032"/>
                  </a:cubicBezTo>
                </a:path>
              </a:pathLst>
            </a:custGeom>
            <a:ln w="952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1238738" eaLnBrk="0" fontAlgn="base" hangingPunct="0">
                <a:spcBef>
                  <a:spcPct val="0"/>
                </a:spcBef>
                <a:spcAft>
                  <a:spcPct val="0"/>
                </a:spcAft>
              </a:pPr>
              <a:endParaRPr lang="zh-CN" altLang="en-US" sz="243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椭圆 22">
              <a:extLst>
                <a:ext uri="{FF2B5EF4-FFF2-40B4-BE49-F238E27FC236}">
                  <a16:creationId xmlns:a16="http://schemas.microsoft.com/office/drawing/2014/main" id="{A7429973-0167-4901-B5DD-E1222B21A0E1}"/>
                </a:ext>
              </a:extLst>
            </p:cNvPr>
            <p:cNvSpPr>
              <a:spLocks noChangeAspect="1"/>
            </p:cNvSpPr>
            <p:nvPr/>
          </p:nvSpPr>
          <p:spPr>
            <a:xfrm>
              <a:off x="1085119" y="3730042"/>
              <a:ext cx="453480" cy="45348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3877" tIns="61939" rIns="123877" bIns="61939" numCol="1" spcCol="0" rtlCol="0" fromWordArt="0" anchor="ctr" anchorCtr="0" forceAA="0" compatLnSpc="1">
              <a:prstTxWarp prst="textNoShape">
                <a:avLst/>
              </a:prstTxWarp>
              <a:noAutofit/>
            </a:bodyPr>
            <a:lstStyle/>
            <a:p>
              <a:pPr algn="ctr"/>
              <a:endParaRPr lang="zh-CN" altLang="en-US" sz="2438">
                <a:latin typeface="Arial" panose="020B0604020202020204" pitchFamily="34" charset="0"/>
                <a:ea typeface="微软雅黑" panose="020B0503020204020204" pitchFamily="34" charset="-122"/>
                <a:sym typeface="Arial" panose="020B0604020202020204" pitchFamily="34" charset="0"/>
              </a:endParaRPr>
            </a:p>
          </p:txBody>
        </p:sp>
        <p:sp>
          <p:nvSpPr>
            <p:cNvPr id="24" name="文本框 23">
              <a:extLst>
                <a:ext uri="{FF2B5EF4-FFF2-40B4-BE49-F238E27FC236}">
                  <a16:creationId xmlns:a16="http://schemas.microsoft.com/office/drawing/2014/main" id="{1AA282DD-6BEC-46F0-B893-498B4A28519A}"/>
                </a:ext>
              </a:extLst>
            </p:cNvPr>
            <p:cNvSpPr txBox="1"/>
            <p:nvPr/>
          </p:nvSpPr>
          <p:spPr>
            <a:xfrm>
              <a:off x="1146610" y="3692888"/>
              <a:ext cx="310685" cy="707250"/>
            </a:xfrm>
            <a:prstGeom prst="rect">
              <a:avLst/>
            </a:prstGeom>
            <a:noFill/>
          </p:spPr>
          <p:txBody>
            <a:bodyPr wrap="square" rtlCol="0">
              <a:spAutoFit/>
            </a:bodyPr>
            <a:lstStyle/>
            <a:p>
              <a:pPr algn="ctr"/>
              <a:r>
                <a:rPr lang="en-US" altLang="zh-CN" sz="3793"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1</a:t>
              </a:r>
              <a:endParaRPr lang="zh-CN" altLang="en-US" sz="3793"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5" name="椭圆 24">
              <a:extLst>
                <a:ext uri="{FF2B5EF4-FFF2-40B4-BE49-F238E27FC236}">
                  <a16:creationId xmlns:a16="http://schemas.microsoft.com/office/drawing/2014/main" id="{0E22856B-D759-4B9A-8B50-35BA9D4D62F2}"/>
                </a:ext>
              </a:extLst>
            </p:cNvPr>
            <p:cNvSpPr>
              <a:spLocks noChangeAspect="1"/>
            </p:cNvSpPr>
            <p:nvPr/>
          </p:nvSpPr>
          <p:spPr>
            <a:xfrm>
              <a:off x="4047582" y="2606380"/>
              <a:ext cx="453480" cy="45348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3877" tIns="61939" rIns="123877" bIns="61939" numCol="1" spcCol="0" rtlCol="0" fromWordArt="0" anchor="ctr" anchorCtr="0" forceAA="0" compatLnSpc="1">
              <a:prstTxWarp prst="textNoShape">
                <a:avLst/>
              </a:prstTxWarp>
              <a:noAutofit/>
            </a:bodyPr>
            <a:lstStyle/>
            <a:p>
              <a:pPr algn="ctr"/>
              <a:endParaRPr lang="zh-CN" altLang="en-US" sz="2438">
                <a:latin typeface="Arial" panose="020B0604020202020204" pitchFamily="34" charset="0"/>
                <a:ea typeface="微软雅黑" panose="020B0503020204020204" pitchFamily="34" charset="-122"/>
                <a:sym typeface="Arial" panose="020B0604020202020204" pitchFamily="34" charset="0"/>
              </a:endParaRPr>
            </a:p>
          </p:txBody>
        </p:sp>
        <p:sp>
          <p:nvSpPr>
            <p:cNvPr id="26" name="文本框 25">
              <a:extLst>
                <a:ext uri="{FF2B5EF4-FFF2-40B4-BE49-F238E27FC236}">
                  <a16:creationId xmlns:a16="http://schemas.microsoft.com/office/drawing/2014/main" id="{C2E794FF-9E8A-431A-8B7E-3F16D6A1DDBA}"/>
                </a:ext>
              </a:extLst>
            </p:cNvPr>
            <p:cNvSpPr txBox="1"/>
            <p:nvPr/>
          </p:nvSpPr>
          <p:spPr>
            <a:xfrm>
              <a:off x="4109075" y="2569226"/>
              <a:ext cx="310685" cy="707250"/>
            </a:xfrm>
            <a:prstGeom prst="rect">
              <a:avLst/>
            </a:prstGeom>
            <a:noFill/>
          </p:spPr>
          <p:txBody>
            <a:bodyPr wrap="square" rtlCol="0">
              <a:spAutoFit/>
            </a:bodyPr>
            <a:lstStyle/>
            <a:p>
              <a:pPr algn="ctr"/>
              <a:r>
                <a:rPr lang="en-US" altLang="zh-CN" sz="3793"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2</a:t>
              </a:r>
              <a:endParaRPr lang="zh-CN" altLang="en-US" sz="3793"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 name="椭圆 26">
              <a:extLst>
                <a:ext uri="{FF2B5EF4-FFF2-40B4-BE49-F238E27FC236}">
                  <a16:creationId xmlns:a16="http://schemas.microsoft.com/office/drawing/2014/main" id="{95E83C64-45A3-4BBB-98A6-A492D138F485}"/>
                </a:ext>
              </a:extLst>
            </p:cNvPr>
            <p:cNvSpPr>
              <a:spLocks noChangeAspect="1"/>
            </p:cNvSpPr>
            <p:nvPr/>
          </p:nvSpPr>
          <p:spPr>
            <a:xfrm>
              <a:off x="5838327" y="3777228"/>
              <a:ext cx="453480" cy="45348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3877" tIns="61939" rIns="123877" bIns="61939" numCol="1" spcCol="0" rtlCol="0" fromWordArt="0" anchor="ctr" anchorCtr="0" forceAA="0" compatLnSpc="1">
              <a:prstTxWarp prst="textNoShape">
                <a:avLst/>
              </a:prstTxWarp>
              <a:noAutofit/>
            </a:bodyPr>
            <a:lstStyle/>
            <a:p>
              <a:pPr algn="ctr"/>
              <a:endParaRPr lang="zh-CN" altLang="en-US" sz="2438">
                <a:latin typeface="Arial" panose="020B0604020202020204" pitchFamily="34" charset="0"/>
                <a:ea typeface="微软雅黑" panose="020B0503020204020204" pitchFamily="34" charset="-122"/>
                <a:sym typeface="Arial" panose="020B0604020202020204" pitchFamily="34" charset="0"/>
              </a:endParaRPr>
            </a:p>
          </p:txBody>
        </p:sp>
        <p:sp>
          <p:nvSpPr>
            <p:cNvPr id="28" name="文本框 27">
              <a:extLst>
                <a:ext uri="{FF2B5EF4-FFF2-40B4-BE49-F238E27FC236}">
                  <a16:creationId xmlns:a16="http://schemas.microsoft.com/office/drawing/2014/main" id="{616AD7BE-494E-49D1-BCAE-3695AF9F200A}"/>
                </a:ext>
              </a:extLst>
            </p:cNvPr>
            <p:cNvSpPr txBox="1"/>
            <p:nvPr/>
          </p:nvSpPr>
          <p:spPr>
            <a:xfrm>
              <a:off x="5899819" y="3740075"/>
              <a:ext cx="310685" cy="707250"/>
            </a:xfrm>
            <a:prstGeom prst="rect">
              <a:avLst/>
            </a:prstGeom>
            <a:noFill/>
          </p:spPr>
          <p:txBody>
            <a:bodyPr wrap="square" rtlCol="0">
              <a:spAutoFit/>
            </a:bodyPr>
            <a:lstStyle/>
            <a:p>
              <a:pPr algn="ctr"/>
              <a:r>
                <a:rPr lang="en-US" altLang="zh-CN" sz="3793"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3</a:t>
              </a:r>
              <a:endParaRPr lang="zh-CN" altLang="en-US" sz="3793"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9" name="椭圆 28">
              <a:extLst>
                <a:ext uri="{FF2B5EF4-FFF2-40B4-BE49-F238E27FC236}">
                  <a16:creationId xmlns:a16="http://schemas.microsoft.com/office/drawing/2014/main" id="{831A9A4E-BF13-4207-8C0E-655D2E5A552A}"/>
                </a:ext>
              </a:extLst>
            </p:cNvPr>
            <p:cNvSpPr>
              <a:spLocks noChangeAspect="1"/>
            </p:cNvSpPr>
            <p:nvPr/>
          </p:nvSpPr>
          <p:spPr>
            <a:xfrm>
              <a:off x="9688050" y="2668749"/>
              <a:ext cx="453480" cy="45348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3877" tIns="61939" rIns="123877" bIns="61939" numCol="1" spcCol="0" rtlCol="0" fromWordArt="0" anchor="ctr" anchorCtr="0" forceAA="0" compatLnSpc="1">
              <a:prstTxWarp prst="textNoShape">
                <a:avLst/>
              </a:prstTxWarp>
              <a:noAutofit/>
            </a:bodyPr>
            <a:lstStyle/>
            <a:p>
              <a:pPr algn="ctr"/>
              <a:endParaRPr lang="zh-CN" altLang="en-US" sz="2438">
                <a:latin typeface="Arial" panose="020B0604020202020204" pitchFamily="34" charset="0"/>
                <a:ea typeface="微软雅黑" panose="020B0503020204020204" pitchFamily="34" charset="-122"/>
                <a:sym typeface="Arial" panose="020B0604020202020204" pitchFamily="34" charset="0"/>
              </a:endParaRPr>
            </a:p>
          </p:txBody>
        </p:sp>
        <p:sp>
          <p:nvSpPr>
            <p:cNvPr id="30" name="文本框 29">
              <a:extLst>
                <a:ext uri="{FF2B5EF4-FFF2-40B4-BE49-F238E27FC236}">
                  <a16:creationId xmlns:a16="http://schemas.microsoft.com/office/drawing/2014/main" id="{207901EF-B9F7-435B-BADA-D2960C4C141D}"/>
                </a:ext>
              </a:extLst>
            </p:cNvPr>
            <p:cNvSpPr txBox="1"/>
            <p:nvPr/>
          </p:nvSpPr>
          <p:spPr>
            <a:xfrm>
              <a:off x="9749542" y="2631596"/>
              <a:ext cx="310685" cy="707250"/>
            </a:xfrm>
            <a:prstGeom prst="rect">
              <a:avLst/>
            </a:prstGeom>
            <a:noFill/>
          </p:spPr>
          <p:txBody>
            <a:bodyPr wrap="square" rtlCol="0">
              <a:spAutoFit/>
            </a:bodyPr>
            <a:lstStyle/>
            <a:p>
              <a:pPr algn="ctr"/>
              <a:r>
                <a:rPr lang="en-US" altLang="zh-CN" sz="3793"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4</a:t>
              </a:r>
              <a:endParaRPr lang="zh-CN" altLang="en-US" sz="3793"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1" name="Rectangle 23">
              <a:extLst>
                <a:ext uri="{FF2B5EF4-FFF2-40B4-BE49-F238E27FC236}">
                  <a16:creationId xmlns:a16="http://schemas.microsoft.com/office/drawing/2014/main" id="{CD5828F8-72E7-49D7-B804-29B1C5B30448}"/>
                </a:ext>
              </a:extLst>
            </p:cNvPr>
            <p:cNvSpPr/>
            <p:nvPr/>
          </p:nvSpPr>
          <p:spPr>
            <a:xfrm>
              <a:off x="756257" y="4703570"/>
              <a:ext cx="2332383" cy="1274297"/>
            </a:xfrm>
            <a:prstGeom prst="rect">
              <a:avLst/>
            </a:prstGeom>
            <a:solidFill>
              <a:schemeClr val="bg1">
                <a:alpha val="80000"/>
              </a:schemeClr>
            </a:solidFill>
          </p:spPr>
          <p:txBody>
            <a:bodyPr wrap="square">
              <a:spAutoFit/>
            </a:bodyPr>
            <a:lstStyle/>
            <a:p>
              <a:pPr>
                <a:defRPr/>
              </a:pPr>
              <a:r>
                <a:rPr lang="en-US" altLang="zh-CN" sz="1219"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219"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2" name="文本框 31">
              <a:extLst>
                <a:ext uri="{FF2B5EF4-FFF2-40B4-BE49-F238E27FC236}">
                  <a16:creationId xmlns:a16="http://schemas.microsoft.com/office/drawing/2014/main" id="{6A0131E8-6CEF-442C-B8EF-1EDFBED66175}"/>
                </a:ext>
              </a:extLst>
            </p:cNvPr>
            <p:cNvSpPr txBox="1"/>
            <p:nvPr/>
          </p:nvSpPr>
          <p:spPr>
            <a:xfrm>
              <a:off x="878121" y="4328037"/>
              <a:ext cx="2486025" cy="445628"/>
            </a:xfrm>
            <a:prstGeom prst="rect">
              <a:avLst/>
            </a:prstGeom>
            <a:solidFill>
              <a:schemeClr val="bg1">
                <a:alpha val="80000"/>
              </a:schemeClr>
            </a:solidFill>
          </p:spPr>
          <p:txBody>
            <a:bodyPr wrap="square" rtlCol="0">
              <a:spAutoFit/>
            </a:bodyPr>
            <a:lstStyle/>
            <a:p>
              <a:r>
                <a:rPr lang="en-US" altLang="zh-CN" sz="2168" b="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2168"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lang="en-US" altLang="zh-CN" sz="2168"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168"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Rectangle 23">
              <a:extLst>
                <a:ext uri="{FF2B5EF4-FFF2-40B4-BE49-F238E27FC236}">
                  <a16:creationId xmlns:a16="http://schemas.microsoft.com/office/drawing/2014/main" id="{21CD0F2C-9649-43CA-A415-4F37F7FA97B3}"/>
                </a:ext>
              </a:extLst>
            </p:cNvPr>
            <p:cNvSpPr/>
            <p:nvPr/>
          </p:nvSpPr>
          <p:spPr>
            <a:xfrm>
              <a:off x="5545971" y="4797352"/>
              <a:ext cx="2718462" cy="1078013"/>
            </a:xfrm>
            <a:prstGeom prst="rect">
              <a:avLst/>
            </a:prstGeom>
            <a:solidFill>
              <a:schemeClr val="bg1">
                <a:alpha val="80000"/>
              </a:schemeClr>
            </a:solidFill>
          </p:spPr>
          <p:txBody>
            <a:bodyPr wrap="square">
              <a:spAutoFit/>
            </a:bodyPr>
            <a:lstStyle/>
            <a:p>
              <a:pPr>
                <a:defRPr/>
              </a:pPr>
              <a:r>
                <a:rPr lang="en-US" altLang="zh-CN" sz="1219"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219"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4" name="文本框 33">
              <a:extLst>
                <a:ext uri="{FF2B5EF4-FFF2-40B4-BE49-F238E27FC236}">
                  <a16:creationId xmlns:a16="http://schemas.microsoft.com/office/drawing/2014/main" id="{960C4103-0FCD-42E6-BD85-259F24BE574B}"/>
                </a:ext>
              </a:extLst>
            </p:cNvPr>
            <p:cNvSpPr txBox="1"/>
            <p:nvPr/>
          </p:nvSpPr>
          <p:spPr>
            <a:xfrm>
              <a:off x="5667834" y="4421816"/>
              <a:ext cx="2486025" cy="445628"/>
            </a:xfrm>
            <a:prstGeom prst="rect">
              <a:avLst/>
            </a:prstGeom>
            <a:solidFill>
              <a:schemeClr val="bg1">
                <a:alpha val="80000"/>
              </a:schemeClr>
            </a:solidFill>
          </p:spPr>
          <p:txBody>
            <a:bodyPr wrap="square" rtlCol="0">
              <a:spAutoFit/>
            </a:bodyPr>
            <a:lstStyle/>
            <a:p>
              <a:r>
                <a:rPr lang="en-US" altLang="zh-CN" sz="2168" b="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2168"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lang="en-US" altLang="zh-CN" sz="2168"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168"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23">
              <a:extLst>
                <a:ext uri="{FF2B5EF4-FFF2-40B4-BE49-F238E27FC236}">
                  <a16:creationId xmlns:a16="http://schemas.microsoft.com/office/drawing/2014/main" id="{10E47294-1A7F-43AC-9A2B-548E7756F551}"/>
                </a:ext>
              </a:extLst>
            </p:cNvPr>
            <p:cNvSpPr/>
            <p:nvPr/>
          </p:nvSpPr>
          <p:spPr>
            <a:xfrm>
              <a:off x="3880746" y="1139603"/>
              <a:ext cx="2297202" cy="1274297"/>
            </a:xfrm>
            <a:prstGeom prst="rect">
              <a:avLst/>
            </a:prstGeom>
          </p:spPr>
          <p:txBody>
            <a:bodyPr wrap="square">
              <a:spAutoFit/>
            </a:bodyPr>
            <a:lstStyle/>
            <a:p>
              <a:pPr>
                <a:defRPr/>
              </a:pPr>
              <a:r>
                <a:rPr lang="en-US" altLang="zh-CN" sz="1219"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219"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6" name="文本框 35">
              <a:extLst>
                <a:ext uri="{FF2B5EF4-FFF2-40B4-BE49-F238E27FC236}">
                  <a16:creationId xmlns:a16="http://schemas.microsoft.com/office/drawing/2014/main" id="{ACCB572B-AE57-42C0-ADB7-04EF52A99760}"/>
                </a:ext>
              </a:extLst>
            </p:cNvPr>
            <p:cNvSpPr txBox="1"/>
            <p:nvPr/>
          </p:nvSpPr>
          <p:spPr>
            <a:xfrm>
              <a:off x="3880746" y="762786"/>
              <a:ext cx="2486025" cy="445628"/>
            </a:xfrm>
            <a:prstGeom prst="rect">
              <a:avLst/>
            </a:prstGeom>
            <a:noFill/>
          </p:spPr>
          <p:txBody>
            <a:bodyPr wrap="square" rtlCol="0">
              <a:spAutoFit/>
            </a:bodyPr>
            <a:lstStyle/>
            <a:p>
              <a:r>
                <a:rPr lang="en-US" altLang="zh-CN" sz="2168" b="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2168"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lang="en-US" altLang="zh-CN" sz="2168"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168"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Rectangle 23">
              <a:extLst>
                <a:ext uri="{FF2B5EF4-FFF2-40B4-BE49-F238E27FC236}">
                  <a16:creationId xmlns:a16="http://schemas.microsoft.com/office/drawing/2014/main" id="{1A0E1C8B-739F-4C89-8D5B-E5080F7B904E}"/>
                </a:ext>
              </a:extLst>
            </p:cNvPr>
            <p:cNvSpPr/>
            <p:nvPr/>
          </p:nvSpPr>
          <p:spPr>
            <a:xfrm>
              <a:off x="9436370" y="3740076"/>
              <a:ext cx="2369550" cy="1274297"/>
            </a:xfrm>
            <a:prstGeom prst="rect">
              <a:avLst/>
            </a:prstGeom>
          </p:spPr>
          <p:txBody>
            <a:bodyPr wrap="square">
              <a:spAutoFit/>
            </a:bodyPr>
            <a:lstStyle/>
            <a:p>
              <a:pPr>
                <a:defRPr/>
              </a:pPr>
              <a:r>
                <a:rPr lang="en-US" altLang="zh-CN" sz="1219" noProof="1">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consectetuer adipiscing elit, sed diam nonummy nibh euismod tincidunt ut laoreet dolore magna aliquam erat volutpat.</a:t>
              </a:r>
              <a:endParaRPr lang="en-US" sz="1219" noProof="1">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8" name="文本框 37">
              <a:extLst>
                <a:ext uri="{FF2B5EF4-FFF2-40B4-BE49-F238E27FC236}">
                  <a16:creationId xmlns:a16="http://schemas.microsoft.com/office/drawing/2014/main" id="{9B66E21C-3313-4204-B416-86CDAAC4B184}"/>
                </a:ext>
              </a:extLst>
            </p:cNvPr>
            <p:cNvSpPr txBox="1"/>
            <p:nvPr/>
          </p:nvSpPr>
          <p:spPr>
            <a:xfrm>
              <a:off x="9436370" y="3363260"/>
              <a:ext cx="2486025" cy="445628"/>
            </a:xfrm>
            <a:prstGeom prst="rect">
              <a:avLst/>
            </a:prstGeom>
            <a:noFill/>
          </p:spPr>
          <p:txBody>
            <a:bodyPr wrap="square" rtlCol="0">
              <a:spAutoFit/>
            </a:bodyPr>
            <a:lstStyle/>
            <a:p>
              <a:r>
                <a:rPr lang="en-US" altLang="zh-CN" sz="2168" b="1">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TITLE</a:t>
              </a:r>
              <a:r>
                <a:rPr lang="en-US" altLang="zh-CN" sz="2168"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 </a:t>
              </a:r>
              <a:r>
                <a:rPr lang="en-US" altLang="zh-CN" sz="2168"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04</a:t>
              </a:r>
              <a:endParaRPr lang="zh-CN" altLang="en-US" sz="2168" b="1"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2009032514"/>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Photo By Damian Zaleski"/>
          <p:cNvPicPr>
            <a:picLocks noChangeAspect="1" noChangeArrowheads="1"/>
          </p:cNvPicPr>
          <p:nvPr/>
        </p:nvPicPr>
        <p:blipFill rotWithShape="1">
          <a:blip r:embed="rId3">
            <a:extLst>
              <a:ext uri="{28A0092B-C50C-407E-A947-70E740481C1C}">
                <a14:useLocalDpi xmlns:a14="http://schemas.microsoft.com/office/drawing/2010/main" val="0"/>
              </a:ext>
            </a:extLst>
          </a:blip>
          <a:srcRect r="9653"/>
          <a:stretch/>
        </p:blipFill>
        <p:spPr bwMode="auto">
          <a:xfrm>
            <a:off x="0" y="-44773"/>
            <a:ext cx="12152671" cy="6902773"/>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1" y="-44774"/>
            <a:ext cx="12192000" cy="6902773"/>
          </a:xfrm>
          <a:prstGeom prst="rect">
            <a:avLst/>
          </a:prstGeom>
          <a:solidFill>
            <a:schemeClr val="bg2">
              <a:lumMod val="2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5876925" y="571500"/>
            <a:ext cx="438150" cy="438150"/>
          </a:xfrm>
          <a:prstGeom prst="ellipse">
            <a:avLst/>
          </a:prstGeom>
          <a:solidFill>
            <a:srgbClr val="8F603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6534150" y="571500"/>
            <a:ext cx="3119215" cy="1473882"/>
            <a:chOff x="6815138" y="1008061"/>
            <a:chExt cx="3148012" cy="1487489"/>
          </a:xfrm>
        </p:grpSpPr>
        <p:sp>
          <p:nvSpPr>
            <p:cNvPr id="9" name="矩形 8"/>
            <p:cNvSpPr/>
            <p:nvPr/>
          </p:nvSpPr>
          <p:spPr>
            <a:xfrm>
              <a:off x="7105650" y="1009650"/>
              <a:ext cx="2857500" cy="1485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p:nvSpPr>
          <p:spPr>
            <a:xfrm flipH="1" flipV="1">
              <a:off x="6815138" y="1008061"/>
              <a:ext cx="290512" cy="254001"/>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p:cNvCxnSpPr>
            <a:stCxn id="7" idx="4"/>
          </p:cNvCxnSpPr>
          <p:nvPr/>
        </p:nvCxnSpPr>
        <p:spPr>
          <a:xfrm>
            <a:off x="6096000" y="1009650"/>
            <a:ext cx="0" cy="5848350"/>
          </a:xfrm>
          <a:prstGeom prst="line">
            <a:avLst/>
          </a:prstGeom>
          <a:ln w="28575">
            <a:solidFill>
              <a:srgbClr val="8F6034"/>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6534150" y="3641083"/>
            <a:ext cx="3119215" cy="1473882"/>
            <a:chOff x="6815138" y="1008061"/>
            <a:chExt cx="3148012" cy="1487489"/>
          </a:xfrm>
        </p:grpSpPr>
        <p:sp>
          <p:nvSpPr>
            <p:cNvPr id="16" name="矩形 15"/>
            <p:cNvSpPr/>
            <p:nvPr/>
          </p:nvSpPr>
          <p:spPr>
            <a:xfrm>
              <a:off x="7105650" y="1009650"/>
              <a:ext cx="2857500" cy="1485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16"/>
            <p:cNvSpPr/>
            <p:nvPr/>
          </p:nvSpPr>
          <p:spPr>
            <a:xfrm flipH="1" flipV="1">
              <a:off x="6815138" y="1008061"/>
              <a:ext cx="290512" cy="254001"/>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flipH="1">
            <a:off x="2553605" y="5097132"/>
            <a:ext cx="3119215" cy="1473882"/>
            <a:chOff x="6815138" y="1008061"/>
            <a:chExt cx="3148012" cy="1487489"/>
          </a:xfrm>
          <a:solidFill>
            <a:srgbClr val="A0A1A3"/>
          </a:solidFill>
        </p:grpSpPr>
        <p:sp>
          <p:nvSpPr>
            <p:cNvPr id="19" name="矩形 18"/>
            <p:cNvSpPr/>
            <p:nvPr/>
          </p:nvSpPr>
          <p:spPr>
            <a:xfrm>
              <a:off x="7105650" y="1009650"/>
              <a:ext cx="2857500" cy="14859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直角三角形 19"/>
            <p:cNvSpPr/>
            <p:nvPr/>
          </p:nvSpPr>
          <p:spPr>
            <a:xfrm flipH="1" flipV="1">
              <a:off x="6815138" y="1008061"/>
              <a:ext cx="290512" cy="254001"/>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flipH="1">
            <a:off x="2558459" y="2100404"/>
            <a:ext cx="3119215" cy="1473882"/>
            <a:chOff x="6815138" y="1008061"/>
            <a:chExt cx="3148012" cy="1487489"/>
          </a:xfrm>
          <a:solidFill>
            <a:srgbClr val="A0A1A3"/>
          </a:solidFill>
        </p:grpSpPr>
        <p:sp>
          <p:nvSpPr>
            <p:cNvPr id="22" name="矩形 21"/>
            <p:cNvSpPr/>
            <p:nvPr/>
          </p:nvSpPr>
          <p:spPr>
            <a:xfrm>
              <a:off x="7105650" y="1009650"/>
              <a:ext cx="2857500" cy="14859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直角三角形 22"/>
            <p:cNvSpPr/>
            <p:nvPr/>
          </p:nvSpPr>
          <p:spPr>
            <a:xfrm flipH="1" flipV="1">
              <a:off x="6815138" y="1008061"/>
              <a:ext cx="290512" cy="254001"/>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椭圆 24"/>
          <p:cNvSpPr/>
          <p:nvPr/>
        </p:nvSpPr>
        <p:spPr>
          <a:xfrm>
            <a:off x="5876925" y="2080768"/>
            <a:ext cx="438150" cy="438150"/>
          </a:xfrm>
          <a:prstGeom prst="ellipse">
            <a:avLst/>
          </a:prstGeom>
          <a:solidFill>
            <a:srgbClr val="8F603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876925" y="3609672"/>
            <a:ext cx="438150" cy="438150"/>
          </a:xfrm>
          <a:prstGeom prst="ellipse">
            <a:avLst/>
          </a:prstGeom>
          <a:solidFill>
            <a:srgbClr val="8F603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876925" y="5122492"/>
            <a:ext cx="438150" cy="438150"/>
          </a:xfrm>
          <a:prstGeom prst="ellipse">
            <a:avLst/>
          </a:prstGeom>
          <a:solidFill>
            <a:srgbClr val="8F603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4947195" y="584943"/>
            <a:ext cx="900112" cy="461665"/>
          </a:xfrm>
          <a:prstGeom prst="rect">
            <a:avLst/>
          </a:prstGeom>
          <a:noFill/>
        </p:spPr>
        <p:txBody>
          <a:bodyPr wrap="square" rtlCol="0">
            <a:spAutoFit/>
          </a:bodyPr>
          <a:lstStyle/>
          <a:p>
            <a:r>
              <a:rPr lang="en-US" altLang="zh-CN" sz="2400" dirty="0">
                <a:solidFill>
                  <a:srgbClr val="FFC000"/>
                </a:solidFill>
                <a:latin typeface="Helvetica" panose="020B0604020202030204" pitchFamily="34" charset="0"/>
              </a:rPr>
              <a:t>201x</a:t>
            </a:r>
            <a:endParaRPr lang="zh-CN" altLang="en-US" sz="2400" dirty="0">
              <a:solidFill>
                <a:srgbClr val="FFC000"/>
              </a:solidFill>
              <a:latin typeface="Helvetica" panose="020B0604020202030204" pitchFamily="34" charset="0"/>
            </a:endParaRPr>
          </a:p>
        </p:txBody>
      </p:sp>
      <p:sp>
        <p:nvSpPr>
          <p:cNvPr id="29" name="文本框 28"/>
          <p:cNvSpPr txBox="1"/>
          <p:nvPr/>
        </p:nvSpPr>
        <p:spPr>
          <a:xfrm>
            <a:off x="6459035" y="2100404"/>
            <a:ext cx="900112" cy="461665"/>
          </a:xfrm>
          <a:prstGeom prst="rect">
            <a:avLst/>
          </a:prstGeom>
          <a:noFill/>
        </p:spPr>
        <p:txBody>
          <a:bodyPr wrap="square" rtlCol="0">
            <a:spAutoFit/>
          </a:bodyPr>
          <a:lstStyle/>
          <a:p>
            <a:r>
              <a:rPr lang="en-US" altLang="zh-CN" sz="2400" dirty="0">
                <a:solidFill>
                  <a:srgbClr val="FFC000"/>
                </a:solidFill>
                <a:latin typeface="Helvetica" panose="020B0604020202030204" pitchFamily="34" charset="0"/>
              </a:rPr>
              <a:t>201x</a:t>
            </a:r>
            <a:endParaRPr lang="zh-CN" altLang="en-US" sz="2400" dirty="0">
              <a:solidFill>
                <a:srgbClr val="FFC000"/>
              </a:solidFill>
              <a:latin typeface="Helvetica" panose="020B0604020202030204" pitchFamily="34" charset="0"/>
            </a:endParaRPr>
          </a:p>
        </p:txBody>
      </p:sp>
      <p:sp>
        <p:nvSpPr>
          <p:cNvPr id="30" name="文本框 29"/>
          <p:cNvSpPr txBox="1"/>
          <p:nvPr/>
        </p:nvSpPr>
        <p:spPr>
          <a:xfrm>
            <a:off x="4947195" y="3620700"/>
            <a:ext cx="900112" cy="461665"/>
          </a:xfrm>
          <a:prstGeom prst="rect">
            <a:avLst/>
          </a:prstGeom>
          <a:noFill/>
        </p:spPr>
        <p:txBody>
          <a:bodyPr wrap="square" rtlCol="0">
            <a:spAutoFit/>
          </a:bodyPr>
          <a:lstStyle/>
          <a:p>
            <a:r>
              <a:rPr lang="en-US" altLang="zh-CN" sz="2400" dirty="0">
                <a:solidFill>
                  <a:srgbClr val="FFC000"/>
                </a:solidFill>
                <a:latin typeface="Helvetica" panose="020B0604020202030204" pitchFamily="34" charset="0"/>
              </a:rPr>
              <a:t>201x</a:t>
            </a:r>
            <a:endParaRPr lang="zh-CN" altLang="en-US" sz="2400" dirty="0">
              <a:solidFill>
                <a:srgbClr val="FFC000"/>
              </a:solidFill>
              <a:latin typeface="Helvetica" panose="020B0604020202030204" pitchFamily="34" charset="0"/>
            </a:endParaRPr>
          </a:p>
        </p:txBody>
      </p:sp>
      <p:sp>
        <p:nvSpPr>
          <p:cNvPr id="31" name="文本框 30"/>
          <p:cNvSpPr txBox="1"/>
          <p:nvPr/>
        </p:nvSpPr>
        <p:spPr>
          <a:xfrm>
            <a:off x="6459035" y="5140789"/>
            <a:ext cx="900112" cy="461665"/>
          </a:xfrm>
          <a:prstGeom prst="rect">
            <a:avLst/>
          </a:prstGeom>
          <a:noFill/>
        </p:spPr>
        <p:txBody>
          <a:bodyPr wrap="square" rtlCol="0">
            <a:spAutoFit/>
          </a:bodyPr>
          <a:lstStyle/>
          <a:p>
            <a:r>
              <a:rPr lang="en-US" altLang="zh-CN" sz="2400" dirty="0">
                <a:solidFill>
                  <a:srgbClr val="FFC000"/>
                </a:solidFill>
                <a:latin typeface="Helvetica" panose="020B0604020202030204" pitchFamily="34" charset="0"/>
              </a:rPr>
              <a:t>201x</a:t>
            </a:r>
            <a:endParaRPr lang="zh-CN" altLang="en-US" sz="2400" dirty="0">
              <a:solidFill>
                <a:srgbClr val="FFC000"/>
              </a:solidFill>
              <a:latin typeface="Helvetica" panose="020B0604020202030204" pitchFamily="34" charset="0"/>
            </a:endParaRPr>
          </a:p>
        </p:txBody>
      </p:sp>
      <p:sp>
        <p:nvSpPr>
          <p:cNvPr id="33" name="文本框 32"/>
          <p:cNvSpPr txBox="1"/>
          <p:nvPr/>
        </p:nvSpPr>
        <p:spPr>
          <a:xfrm>
            <a:off x="2684026" y="2692458"/>
            <a:ext cx="2570517" cy="646331"/>
          </a:xfrm>
          <a:prstGeom prst="rect">
            <a:avLst/>
          </a:prstGeom>
          <a:noFill/>
        </p:spPr>
        <p:txBody>
          <a:bodyPr wrap="square" rtlCol="0">
            <a:spAutoFit/>
          </a:bodyPr>
          <a:lstStyle/>
          <a:p>
            <a:r>
              <a:rPr lang="en-US" altLang="zh-CN" sz="1200" dirty="0">
                <a:solidFill>
                  <a:schemeClr val="bg1"/>
                </a:solidFill>
                <a:latin typeface="Helvetica" panose="020B0604020202030204" pitchFamily="34" charset="0"/>
              </a:rPr>
              <a:t>Add the text to describe this people introduce him to us write the word as you like</a:t>
            </a:r>
            <a:endParaRPr lang="zh-CN" altLang="en-US" sz="1200" dirty="0">
              <a:solidFill>
                <a:schemeClr val="bg1"/>
              </a:solidFill>
              <a:latin typeface="Helvetica" panose="020B0604020202030204" pitchFamily="34" charset="0"/>
            </a:endParaRPr>
          </a:p>
        </p:txBody>
      </p:sp>
      <p:sp>
        <p:nvSpPr>
          <p:cNvPr id="34" name="文本框 33"/>
          <p:cNvSpPr txBox="1"/>
          <p:nvPr/>
        </p:nvSpPr>
        <p:spPr>
          <a:xfrm>
            <a:off x="2684026" y="5695314"/>
            <a:ext cx="2570517" cy="646331"/>
          </a:xfrm>
          <a:prstGeom prst="rect">
            <a:avLst/>
          </a:prstGeom>
          <a:noFill/>
        </p:spPr>
        <p:txBody>
          <a:bodyPr wrap="square" rtlCol="0">
            <a:spAutoFit/>
          </a:bodyPr>
          <a:lstStyle/>
          <a:p>
            <a:r>
              <a:rPr lang="en-US" altLang="zh-CN" sz="1200" dirty="0">
                <a:solidFill>
                  <a:schemeClr val="bg1"/>
                </a:solidFill>
                <a:latin typeface="Helvetica" panose="020B0604020202030204" pitchFamily="34" charset="0"/>
              </a:rPr>
              <a:t>Add the text to describe this people introduce him to us write the word as you like</a:t>
            </a:r>
            <a:endParaRPr lang="zh-CN" altLang="en-US" sz="1200" dirty="0">
              <a:solidFill>
                <a:schemeClr val="bg1"/>
              </a:solidFill>
              <a:latin typeface="Helvetica" panose="020B0604020202030204" pitchFamily="34" charset="0"/>
            </a:endParaRPr>
          </a:p>
        </p:txBody>
      </p:sp>
      <p:sp>
        <p:nvSpPr>
          <p:cNvPr id="35" name="文本框 34"/>
          <p:cNvSpPr txBox="1"/>
          <p:nvPr/>
        </p:nvSpPr>
        <p:spPr>
          <a:xfrm>
            <a:off x="6952425" y="4246123"/>
            <a:ext cx="2570517" cy="646331"/>
          </a:xfrm>
          <a:prstGeom prst="rect">
            <a:avLst/>
          </a:prstGeom>
          <a:noFill/>
        </p:spPr>
        <p:txBody>
          <a:bodyPr wrap="square" rtlCol="0">
            <a:spAutoFit/>
          </a:bodyPr>
          <a:lstStyle/>
          <a:p>
            <a:r>
              <a:rPr lang="en-US" altLang="zh-CN" sz="1200" dirty="0">
                <a:solidFill>
                  <a:schemeClr val="bg2">
                    <a:lumMod val="25000"/>
                  </a:schemeClr>
                </a:solidFill>
                <a:latin typeface="Helvetica" panose="020B0604020202030204" pitchFamily="34" charset="0"/>
              </a:rPr>
              <a:t>Add the text to describe this people introduce him to us write the word as you like</a:t>
            </a:r>
            <a:endParaRPr lang="zh-CN" altLang="en-US" sz="1200" dirty="0">
              <a:solidFill>
                <a:schemeClr val="bg2">
                  <a:lumMod val="25000"/>
                </a:schemeClr>
              </a:solidFill>
              <a:latin typeface="Helvetica" panose="020B0604020202030204" pitchFamily="34" charset="0"/>
            </a:endParaRPr>
          </a:p>
        </p:txBody>
      </p:sp>
      <p:sp>
        <p:nvSpPr>
          <p:cNvPr id="36" name="文本框 35"/>
          <p:cNvSpPr txBox="1"/>
          <p:nvPr/>
        </p:nvSpPr>
        <p:spPr>
          <a:xfrm>
            <a:off x="6952425" y="1197750"/>
            <a:ext cx="2570517" cy="646331"/>
          </a:xfrm>
          <a:prstGeom prst="rect">
            <a:avLst/>
          </a:prstGeom>
          <a:noFill/>
        </p:spPr>
        <p:txBody>
          <a:bodyPr wrap="square" rtlCol="0">
            <a:spAutoFit/>
          </a:bodyPr>
          <a:lstStyle/>
          <a:p>
            <a:r>
              <a:rPr lang="en-US" altLang="zh-CN" sz="1200" dirty="0">
                <a:solidFill>
                  <a:schemeClr val="bg2">
                    <a:lumMod val="25000"/>
                  </a:schemeClr>
                </a:solidFill>
                <a:latin typeface="Helvetica" panose="020B0604020202030204" pitchFamily="34" charset="0"/>
              </a:rPr>
              <a:t>Add the text to describe this people introduce him to us write the word as you like</a:t>
            </a:r>
            <a:endParaRPr lang="zh-CN" altLang="en-US" sz="1200" dirty="0">
              <a:solidFill>
                <a:schemeClr val="bg2">
                  <a:lumMod val="25000"/>
                </a:schemeClr>
              </a:solidFill>
              <a:latin typeface="Helvetica" panose="020B0604020202030204" pitchFamily="34" charset="0"/>
            </a:endParaRPr>
          </a:p>
        </p:txBody>
      </p:sp>
      <p:sp>
        <p:nvSpPr>
          <p:cNvPr id="37" name="文本框 36"/>
          <p:cNvSpPr txBox="1"/>
          <p:nvPr/>
        </p:nvSpPr>
        <p:spPr>
          <a:xfrm>
            <a:off x="2622481" y="2238904"/>
            <a:ext cx="1753507" cy="523220"/>
          </a:xfrm>
          <a:prstGeom prst="rect">
            <a:avLst/>
          </a:prstGeom>
          <a:noFill/>
        </p:spPr>
        <p:txBody>
          <a:bodyPr wrap="square" rtlCol="0">
            <a:spAutoFit/>
          </a:bodyPr>
          <a:lstStyle/>
          <a:p>
            <a:pPr algn="ctr"/>
            <a:r>
              <a:rPr lang="en-US" altLang="zh-CN" sz="2800" dirty="0">
                <a:solidFill>
                  <a:schemeClr val="bg2">
                    <a:lumMod val="25000"/>
                  </a:schemeClr>
                </a:solidFill>
                <a:latin typeface="Helvetica" panose="020B0604020202030204" pitchFamily="34" charset="0"/>
              </a:rPr>
              <a:t>10</a:t>
            </a:r>
            <a:r>
              <a:rPr lang="zh-CN" altLang="en-US" sz="2800" dirty="0">
                <a:solidFill>
                  <a:schemeClr val="bg2">
                    <a:lumMod val="25000"/>
                  </a:schemeClr>
                </a:solidFill>
                <a:latin typeface="Helvetica" panose="020B0604020202030204" pitchFamily="34" charset="0"/>
              </a:rPr>
              <a:t>，</a:t>
            </a:r>
            <a:r>
              <a:rPr lang="en-US" altLang="zh-CN" sz="2800" dirty="0">
                <a:solidFill>
                  <a:schemeClr val="bg2">
                    <a:lumMod val="25000"/>
                  </a:schemeClr>
                </a:solidFill>
                <a:latin typeface="Helvetica" panose="020B0604020202030204" pitchFamily="34" charset="0"/>
              </a:rPr>
              <a:t>2456</a:t>
            </a:r>
            <a:endParaRPr lang="zh-CN" altLang="en-US" sz="2800" dirty="0">
              <a:solidFill>
                <a:schemeClr val="bg2">
                  <a:lumMod val="25000"/>
                </a:schemeClr>
              </a:solidFill>
              <a:latin typeface="Helvetica" panose="020B0604020202030204" pitchFamily="34" charset="0"/>
            </a:endParaRPr>
          </a:p>
        </p:txBody>
      </p:sp>
      <p:sp>
        <p:nvSpPr>
          <p:cNvPr id="38" name="文本框 37"/>
          <p:cNvSpPr txBox="1"/>
          <p:nvPr/>
        </p:nvSpPr>
        <p:spPr>
          <a:xfrm>
            <a:off x="2684025" y="5172094"/>
            <a:ext cx="1753507" cy="523220"/>
          </a:xfrm>
          <a:prstGeom prst="rect">
            <a:avLst/>
          </a:prstGeom>
          <a:noFill/>
        </p:spPr>
        <p:txBody>
          <a:bodyPr wrap="square" rtlCol="0">
            <a:spAutoFit/>
          </a:bodyPr>
          <a:lstStyle/>
          <a:p>
            <a:pPr algn="ctr"/>
            <a:r>
              <a:rPr lang="en-US" altLang="zh-CN" sz="2800" dirty="0">
                <a:solidFill>
                  <a:schemeClr val="bg2">
                    <a:lumMod val="25000"/>
                  </a:schemeClr>
                </a:solidFill>
                <a:latin typeface="Helvetica" panose="020B0604020202030204" pitchFamily="34" charset="0"/>
              </a:rPr>
              <a:t>21</a:t>
            </a:r>
            <a:r>
              <a:rPr lang="zh-CN" altLang="en-US" sz="2800" dirty="0">
                <a:solidFill>
                  <a:schemeClr val="bg2">
                    <a:lumMod val="25000"/>
                  </a:schemeClr>
                </a:solidFill>
                <a:latin typeface="Helvetica" panose="020B0604020202030204" pitchFamily="34" charset="0"/>
              </a:rPr>
              <a:t>，</a:t>
            </a:r>
            <a:r>
              <a:rPr lang="en-US" altLang="zh-CN" sz="2800" dirty="0">
                <a:solidFill>
                  <a:schemeClr val="bg2">
                    <a:lumMod val="25000"/>
                  </a:schemeClr>
                </a:solidFill>
                <a:latin typeface="Helvetica" panose="020B0604020202030204" pitchFamily="34" charset="0"/>
              </a:rPr>
              <a:t>1546</a:t>
            </a:r>
            <a:endParaRPr lang="zh-CN" altLang="en-US" sz="2800" dirty="0">
              <a:solidFill>
                <a:schemeClr val="bg2">
                  <a:lumMod val="25000"/>
                </a:schemeClr>
              </a:solidFill>
              <a:latin typeface="Helvetica" panose="020B0604020202030204" pitchFamily="34" charset="0"/>
            </a:endParaRPr>
          </a:p>
        </p:txBody>
      </p:sp>
      <p:sp>
        <p:nvSpPr>
          <p:cNvPr id="39" name="文本框 38"/>
          <p:cNvSpPr txBox="1"/>
          <p:nvPr/>
        </p:nvSpPr>
        <p:spPr>
          <a:xfrm>
            <a:off x="6924841" y="709350"/>
            <a:ext cx="1753507" cy="523220"/>
          </a:xfrm>
          <a:prstGeom prst="rect">
            <a:avLst/>
          </a:prstGeom>
          <a:noFill/>
        </p:spPr>
        <p:txBody>
          <a:bodyPr wrap="square" rtlCol="0">
            <a:spAutoFit/>
          </a:bodyPr>
          <a:lstStyle/>
          <a:p>
            <a:pPr algn="ctr"/>
            <a:r>
              <a:rPr lang="en-US" altLang="zh-CN" sz="2800" dirty="0">
                <a:solidFill>
                  <a:srgbClr val="FFC000"/>
                </a:solidFill>
                <a:latin typeface="Helvetica" panose="020B0604020202030204" pitchFamily="34" charset="0"/>
              </a:rPr>
              <a:t>14</a:t>
            </a:r>
            <a:r>
              <a:rPr lang="zh-CN" altLang="en-US" sz="2800" dirty="0">
                <a:solidFill>
                  <a:srgbClr val="FFC000"/>
                </a:solidFill>
                <a:latin typeface="Helvetica" panose="020B0604020202030204" pitchFamily="34" charset="0"/>
              </a:rPr>
              <a:t>，</a:t>
            </a:r>
            <a:r>
              <a:rPr lang="en-US" altLang="zh-CN" sz="2800" dirty="0">
                <a:solidFill>
                  <a:srgbClr val="FFC000"/>
                </a:solidFill>
                <a:latin typeface="Helvetica" panose="020B0604020202030204" pitchFamily="34" charset="0"/>
              </a:rPr>
              <a:t>5471</a:t>
            </a:r>
            <a:endParaRPr lang="zh-CN" altLang="en-US" sz="2800" dirty="0">
              <a:solidFill>
                <a:srgbClr val="FFC000"/>
              </a:solidFill>
              <a:latin typeface="Helvetica" panose="020B0604020202030204" pitchFamily="34" charset="0"/>
            </a:endParaRPr>
          </a:p>
        </p:txBody>
      </p:sp>
      <p:sp>
        <p:nvSpPr>
          <p:cNvPr id="40" name="文本框 39"/>
          <p:cNvSpPr txBox="1"/>
          <p:nvPr/>
        </p:nvSpPr>
        <p:spPr>
          <a:xfrm>
            <a:off x="6909091" y="3748543"/>
            <a:ext cx="1753507" cy="523220"/>
          </a:xfrm>
          <a:prstGeom prst="rect">
            <a:avLst/>
          </a:prstGeom>
          <a:noFill/>
        </p:spPr>
        <p:txBody>
          <a:bodyPr wrap="square" rtlCol="0">
            <a:spAutoFit/>
          </a:bodyPr>
          <a:lstStyle/>
          <a:p>
            <a:pPr algn="ctr"/>
            <a:r>
              <a:rPr lang="en-US" altLang="zh-CN" sz="2800" dirty="0">
                <a:solidFill>
                  <a:srgbClr val="FFC000"/>
                </a:solidFill>
                <a:latin typeface="Helvetica" panose="020B0604020202030204" pitchFamily="34" charset="0"/>
              </a:rPr>
              <a:t>30</a:t>
            </a:r>
            <a:r>
              <a:rPr lang="zh-CN" altLang="en-US" sz="2800" dirty="0">
                <a:solidFill>
                  <a:srgbClr val="FFC000"/>
                </a:solidFill>
                <a:latin typeface="Helvetica" panose="020B0604020202030204" pitchFamily="34" charset="0"/>
              </a:rPr>
              <a:t>，</a:t>
            </a:r>
            <a:r>
              <a:rPr lang="en-US" altLang="zh-CN" sz="2800" dirty="0">
                <a:solidFill>
                  <a:srgbClr val="FFC000"/>
                </a:solidFill>
                <a:latin typeface="Helvetica" panose="020B0604020202030204" pitchFamily="34" charset="0"/>
              </a:rPr>
              <a:t>5214</a:t>
            </a:r>
            <a:endParaRPr lang="zh-CN" altLang="en-US" sz="2800" dirty="0">
              <a:solidFill>
                <a:srgbClr val="FFC000"/>
              </a:solidFill>
              <a:latin typeface="Helvetica" panose="020B0604020202030204" pitchFamily="34" charset="0"/>
            </a:endParaRPr>
          </a:p>
        </p:txBody>
      </p:sp>
      <p:sp>
        <p:nvSpPr>
          <p:cNvPr id="41" name="KSO_Shape"/>
          <p:cNvSpPr>
            <a:spLocks/>
          </p:cNvSpPr>
          <p:nvPr/>
        </p:nvSpPr>
        <p:spPr bwMode="auto">
          <a:xfrm>
            <a:off x="5991234" y="678877"/>
            <a:ext cx="180953" cy="232987"/>
          </a:xfrm>
          <a:custGeom>
            <a:avLst/>
            <a:gdLst>
              <a:gd name="T0" fmla="*/ 11101562 w 821094"/>
              <a:gd name="T1" fmla="*/ 0 h 1057419"/>
              <a:gd name="T2" fmla="*/ 15595066 w 821094"/>
              <a:gd name="T3" fmla="*/ 1056175 h 1057419"/>
              <a:gd name="T4" fmla="*/ 14802081 w 821094"/>
              <a:gd name="T5" fmla="*/ 4488715 h 1057419"/>
              <a:gd name="T6" fmla="*/ 11365910 w 821094"/>
              <a:gd name="T7" fmla="*/ 3696599 h 1057419"/>
              <a:gd name="T8" fmla="*/ 7665374 w 821094"/>
              <a:gd name="T9" fmla="*/ 5280841 h 1057419"/>
              <a:gd name="T10" fmla="*/ 6872406 w 821094"/>
              <a:gd name="T11" fmla="*/ 7129128 h 1057419"/>
              <a:gd name="T12" fmla="*/ 14273455 w 821094"/>
              <a:gd name="T13" fmla="*/ 7129128 h 1057419"/>
              <a:gd name="T14" fmla="*/ 14273455 w 821094"/>
              <a:gd name="T15" fmla="*/ 9241460 h 1057419"/>
              <a:gd name="T16" fmla="*/ 6343744 w 821094"/>
              <a:gd name="T17" fmla="*/ 9241460 h 1057419"/>
              <a:gd name="T18" fmla="*/ 6343744 w 821094"/>
              <a:gd name="T19" fmla="*/ 10297635 h 1057419"/>
              <a:gd name="T20" fmla="*/ 6343744 w 821094"/>
              <a:gd name="T21" fmla="*/ 10825724 h 1057419"/>
              <a:gd name="T22" fmla="*/ 14273455 w 821094"/>
              <a:gd name="T23" fmla="*/ 10825724 h 1057419"/>
              <a:gd name="T24" fmla="*/ 14273455 w 821094"/>
              <a:gd name="T25" fmla="*/ 12938058 h 1057419"/>
              <a:gd name="T26" fmla="*/ 6608071 w 821094"/>
              <a:gd name="T27" fmla="*/ 12938058 h 1057419"/>
              <a:gd name="T28" fmla="*/ 7665374 w 821094"/>
              <a:gd name="T29" fmla="*/ 15050390 h 1057419"/>
              <a:gd name="T30" fmla="*/ 11630211 w 821094"/>
              <a:gd name="T31" fmla="*/ 16370588 h 1057419"/>
              <a:gd name="T32" fmla="*/ 15066416 w 821094"/>
              <a:gd name="T33" fmla="*/ 15578469 h 1057419"/>
              <a:gd name="T34" fmla="*/ 15595066 w 821094"/>
              <a:gd name="T35" fmla="*/ 19011027 h 1057419"/>
              <a:gd name="T36" fmla="*/ 11101562 w 821094"/>
              <a:gd name="T37" fmla="*/ 20067186 h 1057419"/>
              <a:gd name="T38" fmla="*/ 3700531 w 821094"/>
              <a:gd name="T39" fmla="*/ 16634644 h 1057419"/>
              <a:gd name="T40" fmla="*/ 2114588 w 821094"/>
              <a:gd name="T41" fmla="*/ 12938058 h 1057419"/>
              <a:gd name="T42" fmla="*/ 0 w 821094"/>
              <a:gd name="T43" fmla="*/ 12938058 h 1057419"/>
              <a:gd name="T44" fmla="*/ 0 w 821094"/>
              <a:gd name="T45" fmla="*/ 10825724 h 1057419"/>
              <a:gd name="T46" fmla="*/ 1850265 w 821094"/>
              <a:gd name="T47" fmla="*/ 10825724 h 1057419"/>
              <a:gd name="T48" fmla="*/ 1850265 w 821094"/>
              <a:gd name="T49" fmla="*/ 10297635 h 1057419"/>
              <a:gd name="T50" fmla="*/ 1850265 w 821094"/>
              <a:gd name="T51" fmla="*/ 9241460 h 1057419"/>
              <a:gd name="T52" fmla="*/ 0 w 821094"/>
              <a:gd name="T53" fmla="*/ 9241460 h 1057419"/>
              <a:gd name="T54" fmla="*/ 0 w 821094"/>
              <a:gd name="T55" fmla="*/ 7129128 h 1057419"/>
              <a:gd name="T56" fmla="*/ 2114588 w 821094"/>
              <a:gd name="T57" fmla="*/ 7129128 h 1057419"/>
              <a:gd name="T58" fmla="*/ 4229155 w 821094"/>
              <a:gd name="T59" fmla="*/ 3168505 h 1057419"/>
              <a:gd name="T60" fmla="*/ 11101562 w 821094"/>
              <a:gd name="T61" fmla="*/ 0 h 105741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821094" h="1057419">
                <a:moveTo>
                  <a:pt x="584507" y="0"/>
                </a:moveTo>
                <a:cubicBezTo>
                  <a:pt x="681925" y="0"/>
                  <a:pt x="765427" y="27827"/>
                  <a:pt x="821094" y="55654"/>
                </a:cubicBezTo>
                <a:cubicBezTo>
                  <a:pt x="821094" y="55654"/>
                  <a:pt x="821094" y="55654"/>
                  <a:pt x="779343" y="236528"/>
                </a:cubicBezTo>
                <a:cubicBezTo>
                  <a:pt x="737593" y="208701"/>
                  <a:pt x="668009" y="194788"/>
                  <a:pt x="598425" y="194788"/>
                </a:cubicBezTo>
                <a:cubicBezTo>
                  <a:pt x="528840" y="194788"/>
                  <a:pt x="459256" y="222615"/>
                  <a:pt x="403589" y="278268"/>
                </a:cubicBezTo>
                <a:cubicBezTo>
                  <a:pt x="389672" y="306095"/>
                  <a:pt x="361838" y="333922"/>
                  <a:pt x="361838" y="375662"/>
                </a:cubicBezTo>
                <a:cubicBezTo>
                  <a:pt x="361838" y="375662"/>
                  <a:pt x="361838" y="375662"/>
                  <a:pt x="751510" y="375662"/>
                </a:cubicBezTo>
                <a:cubicBezTo>
                  <a:pt x="751510" y="375662"/>
                  <a:pt x="751510" y="375662"/>
                  <a:pt x="751510" y="486969"/>
                </a:cubicBezTo>
                <a:cubicBezTo>
                  <a:pt x="751510" y="486969"/>
                  <a:pt x="751510" y="486969"/>
                  <a:pt x="334004" y="486969"/>
                </a:cubicBezTo>
                <a:cubicBezTo>
                  <a:pt x="334004" y="514796"/>
                  <a:pt x="334004" y="528710"/>
                  <a:pt x="334004" y="542623"/>
                </a:cubicBezTo>
                <a:cubicBezTo>
                  <a:pt x="334004" y="556536"/>
                  <a:pt x="334004" y="556536"/>
                  <a:pt x="334004" y="570450"/>
                </a:cubicBezTo>
                <a:cubicBezTo>
                  <a:pt x="334004" y="570450"/>
                  <a:pt x="334004" y="570450"/>
                  <a:pt x="751510" y="570450"/>
                </a:cubicBezTo>
                <a:cubicBezTo>
                  <a:pt x="751510" y="570450"/>
                  <a:pt x="751510" y="570450"/>
                  <a:pt x="751510" y="681757"/>
                </a:cubicBezTo>
                <a:cubicBezTo>
                  <a:pt x="751510" y="681757"/>
                  <a:pt x="751510" y="681757"/>
                  <a:pt x="347921" y="681757"/>
                </a:cubicBezTo>
                <a:cubicBezTo>
                  <a:pt x="361838" y="723497"/>
                  <a:pt x="375755" y="765238"/>
                  <a:pt x="403589" y="793064"/>
                </a:cubicBezTo>
                <a:cubicBezTo>
                  <a:pt x="459256" y="848718"/>
                  <a:pt x="528840" y="862631"/>
                  <a:pt x="612341" y="862631"/>
                </a:cubicBezTo>
                <a:cubicBezTo>
                  <a:pt x="681925" y="862631"/>
                  <a:pt x="751510" y="848718"/>
                  <a:pt x="793260" y="820891"/>
                </a:cubicBezTo>
                <a:cubicBezTo>
                  <a:pt x="793260" y="820891"/>
                  <a:pt x="793260" y="820891"/>
                  <a:pt x="821094" y="1001766"/>
                </a:cubicBezTo>
                <a:cubicBezTo>
                  <a:pt x="779343" y="1029592"/>
                  <a:pt x="681925" y="1057419"/>
                  <a:pt x="584507" y="1057419"/>
                </a:cubicBezTo>
                <a:cubicBezTo>
                  <a:pt x="431422" y="1057419"/>
                  <a:pt x="278337" y="1001766"/>
                  <a:pt x="194836" y="876545"/>
                </a:cubicBezTo>
                <a:cubicBezTo>
                  <a:pt x="153085" y="834805"/>
                  <a:pt x="125252" y="765238"/>
                  <a:pt x="111335" y="681757"/>
                </a:cubicBezTo>
                <a:cubicBezTo>
                  <a:pt x="111335" y="681757"/>
                  <a:pt x="111335" y="681757"/>
                  <a:pt x="0" y="681757"/>
                </a:cubicBezTo>
                <a:cubicBezTo>
                  <a:pt x="0" y="681757"/>
                  <a:pt x="0" y="681757"/>
                  <a:pt x="0" y="570450"/>
                </a:cubicBezTo>
                <a:cubicBezTo>
                  <a:pt x="0" y="570450"/>
                  <a:pt x="0" y="570450"/>
                  <a:pt x="97418" y="570450"/>
                </a:cubicBezTo>
                <a:cubicBezTo>
                  <a:pt x="97418" y="556536"/>
                  <a:pt x="97418" y="542623"/>
                  <a:pt x="97418" y="542623"/>
                </a:cubicBezTo>
                <a:cubicBezTo>
                  <a:pt x="97418" y="528710"/>
                  <a:pt x="97418" y="514796"/>
                  <a:pt x="97418" y="486969"/>
                </a:cubicBezTo>
                <a:cubicBezTo>
                  <a:pt x="97418" y="486969"/>
                  <a:pt x="97418" y="486969"/>
                  <a:pt x="0" y="486969"/>
                </a:cubicBezTo>
                <a:cubicBezTo>
                  <a:pt x="0" y="486969"/>
                  <a:pt x="0" y="486969"/>
                  <a:pt x="0" y="375662"/>
                </a:cubicBezTo>
                <a:cubicBezTo>
                  <a:pt x="0" y="375662"/>
                  <a:pt x="0" y="375662"/>
                  <a:pt x="111335" y="375662"/>
                </a:cubicBezTo>
                <a:cubicBezTo>
                  <a:pt x="125252" y="292182"/>
                  <a:pt x="167002" y="222615"/>
                  <a:pt x="222669" y="166961"/>
                </a:cubicBezTo>
                <a:cubicBezTo>
                  <a:pt x="306171" y="69567"/>
                  <a:pt x="431422" y="0"/>
                  <a:pt x="584507" y="0"/>
                </a:cubicBezTo>
                <a:close/>
              </a:path>
            </a:pathLst>
          </a:custGeom>
          <a:solidFill>
            <a:schemeClr val="bg1"/>
          </a:solidFill>
          <a:ln>
            <a:noFill/>
          </a:ln>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42" name="KSO_Shape"/>
          <p:cNvSpPr/>
          <p:nvPr/>
        </p:nvSpPr>
        <p:spPr>
          <a:xfrm>
            <a:off x="5993518" y="2153939"/>
            <a:ext cx="180786" cy="265862"/>
          </a:xfrm>
          <a:custGeom>
            <a:avLst/>
            <a:gdLst>
              <a:gd name="connsiteX0" fmla="*/ 487089 w 709759"/>
              <a:gd name="connsiteY0" fmla="*/ 0 h 1043506"/>
              <a:gd name="connsiteX1" fmla="*/ 681925 w 709759"/>
              <a:gd name="connsiteY1" fmla="*/ 41740 h 1043506"/>
              <a:gd name="connsiteX2" fmla="*/ 640175 w 709759"/>
              <a:gd name="connsiteY2" fmla="*/ 222615 h 1043506"/>
              <a:gd name="connsiteX3" fmla="*/ 501006 w 709759"/>
              <a:gd name="connsiteY3" fmla="*/ 194788 h 1043506"/>
              <a:gd name="connsiteX4" fmla="*/ 361838 w 709759"/>
              <a:gd name="connsiteY4" fmla="*/ 347835 h 1043506"/>
              <a:gd name="connsiteX5" fmla="*/ 375755 w 709759"/>
              <a:gd name="connsiteY5" fmla="*/ 459143 h 1043506"/>
              <a:gd name="connsiteX6" fmla="*/ 584507 w 709759"/>
              <a:gd name="connsiteY6" fmla="*/ 459143 h 1043506"/>
              <a:gd name="connsiteX7" fmla="*/ 584507 w 709759"/>
              <a:gd name="connsiteY7" fmla="*/ 626104 h 1043506"/>
              <a:gd name="connsiteX8" fmla="*/ 389672 w 709759"/>
              <a:gd name="connsiteY8" fmla="*/ 626104 h 1043506"/>
              <a:gd name="connsiteX9" fmla="*/ 375755 w 709759"/>
              <a:gd name="connsiteY9" fmla="*/ 737411 h 1043506"/>
              <a:gd name="connsiteX10" fmla="*/ 292254 w 709759"/>
              <a:gd name="connsiteY10" fmla="*/ 848718 h 1043506"/>
              <a:gd name="connsiteX11" fmla="*/ 709759 w 709759"/>
              <a:gd name="connsiteY11" fmla="*/ 848718 h 1043506"/>
              <a:gd name="connsiteX12" fmla="*/ 709759 w 709759"/>
              <a:gd name="connsiteY12" fmla="*/ 1043506 h 1043506"/>
              <a:gd name="connsiteX13" fmla="*/ 0 w 709759"/>
              <a:gd name="connsiteY13" fmla="*/ 1043506 h 1043506"/>
              <a:gd name="connsiteX14" fmla="*/ 0 w 709759"/>
              <a:gd name="connsiteY14" fmla="*/ 918285 h 1043506"/>
              <a:gd name="connsiteX15" fmla="*/ 180919 w 709759"/>
              <a:gd name="connsiteY15" fmla="*/ 681757 h 1043506"/>
              <a:gd name="connsiteX16" fmla="*/ 167002 w 709759"/>
              <a:gd name="connsiteY16" fmla="*/ 626104 h 1043506"/>
              <a:gd name="connsiteX17" fmla="*/ 13917 w 709759"/>
              <a:gd name="connsiteY17" fmla="*/ 626104 h 1043506"/>
              <a:gd name="connsiteX18" fmla="*/ 13917 w 709759"/>
              <a:gd name="connsiteY18" fmla="*/ 459143 h 1043506"/>
              <a:gd name="connsiteX19" fmla="*/ 139168 w 709759"/>
              <a:gd name="connsiteY19" fmla="*/ 459143 h 1043506"/>
              <a:gd name="connsiteX20" fmla="*/ 139168 w 709759"/>
              <a:gd name="connsiteY20" fmla="*/ 333922 h 1043506"/>
              <a:gd name="connsiteX21" fmla="*/ 487089 w 709759"/>
              <a:gd name="connsiteY21" fmla="*/ 0 h 1043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09759" h="1043506">
                <a:moveTo>
                  <a:pt x="487089" y="0"/>
                </a:moveTo>
                <a:cubicBezTo>
                  <a:pt x="570591" y="0"/>
                  <a:pt x="640175" y="27827"/>
                  <a:pt x="681925" y="41740"/>
                </a:cubicBezTo>
                <a:cubicBezTo>
                  <a:pt x="681925" y="41740"/>
                  <a:pt x="681925" y="41740"/>
                  <a:pt x="640175" y="222615"/>
                </a:cubicBezTo>
                <a:cubicBezTo>
                  <a:pt x="598424" y="208701"/>
                  <a:pt x="556674" y="194788"/>
                  <a:pt x="501006" y="194788"/>
                </a:cubicBezTo>
                <a:cubicBezTo>
                  <a:pt x="389672" y="194788"/>
                  <a:pt x="361838" y="264355"/>
                  <a:pt x="361838" y="347835"/>
                </a:cubicBezTo>
                <a:cubicBezTo>
                  <a:pt x="361838" y="389576"/>
                  <a:pt x="361838" y="417402"/>
                  <a:pt x="375755" y="459143"/>
                </a:cubicBezTo>
                <a:cubicBezTo>
                  <a:pt x="375755" y="459143"/>
                  <a:pt x="375755" y="459143"/>
                  <a:pt x="584507" y="459143"/>
                </a:cubicBezTo>
                <a:cubicBezTo>
                  <a:pt x="584507" y="459143"/>
                  <a:pt x="584507" y="459143"/>
                  <a:pt x="584507" y="626104"/>
                </a:cubicBezTo>
                <a:cubicBezTo>
                  <a:pt x="584507" y="626104"/>
                  <a:pt x="584507" y="626104"/>
                  <a:pt x="389672" y="626104"/>
                </a:cubicBezTo>
                <a:cubicBezTo>
                  <a:pt x="389672" y="667844"/>
                  <a:pt x="389672" y="695671"/>
                  <a:pt x="375755" y="737411"/>
                </a:cubicBezTo>
                <a:cubicBezTo>
                  <a:pt x="361838" y="779151"/>
                  <a:pt x="334004" y="806978"/>
                  <a:pt x="292254" y="848718"/>
                </a:cubicBezTo>
                <a:cubicBezTo>
                  <a:pt x="292254" y="848718"/>
                  <a:pt x="292254" y="848718"/>
                  <a:pt x="709759" y="848718"/>
                </a:cubicBezTo>
                <a:lnTo>
                  <a:pt x="709759" y="1043506"/>
                </a:lnTo>
                <a:cubicBezTo>
                  <a:pt x="709759" y="1043506"/>
                  <a:pt x="709759" y="1043506"/>
                  <a:pt x="0" y="1043506"/>
                </a:cubicBezTo>
                <a:cubicBezTo>
                  <a:pt x="0" y="1043506"/>
                  <a:pt x="0" y="1043506"/>
                  <a:pt x="0" y="918285"/>
                </a:cubicBezTo>
                <a:cubicBezTo>
                  <a:pt x="83501" y="876545"/>
                  <a:pt x="167002" y="793065"/>
                  <a:pt x="180919" y="681757"/>
                </a:cubicBezTo>
                <a:cubicBezTo>
                  <a:pt x="180919" y="667844"/>
                  <a:pt x="180919" y="640017"/>
                  <a:pt x="167002" y="626104"/>
                </a:cubicBezTo>
                <a:cubicBezTo>
                  <a:pt x="167002" y="626104"/>
                  <a:pt x="167002" y="626104"/>
                  <a:pt x="13917" y="626104"/>
                </a:cubicBezTo>
                <a:cubicBezTo>
                  <a:pt x="13917" y="626104"/>
                  <a:pt x="13917" y="626104"/>
                  <a:pt x="13917" y="459143"/>
                </a:cubicBezTo>
                <a:cubicBezTo>
                  <a:pt x="13917" y="459143"/>
                  <a:pt x="13917" y="459143"/>
                  <a:pt x="139168" y="459143"/>
                </a:cubicBezTo>
                <a:cubicBezTo>
                  <a:pt x="139168" y="417402"/>
                  <a:pt x="139168" y="375662"/>
                  <a:pt x="139168" y="333922"/>
                </a:cubicBezTo>
                <a:cubicBezTo>
                  <a:pt x="139168" y="139134"/>
                  <a:pt x="278337" y="0"/>
                  <a:pt x="48708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3" name="KSO_Shape"/>
          <p:cNvSpPr/>
          <p:nvPr/>
        </p:nvSpPr>
        <p:spPr>
          <a:xfrm>
            <a:off x="5980150" y="3722663"/>
            <a:ext cx="231700" cy="243042"/>
          </a:xfrm>
          <a:custGeom>
            <a:avLst/>
            <a:gdLst>
              <a:gd name="connsiteX0" fmla="*/ 0 w 2171135"/>
              <a:gd name="connsiteY0" fmla="*/ 0 h 2277283"/>
              <a:gd name="connsiteX1" fmla="*/ 504915 w 2171135"/>
              <a:gd name="connsiteY1" fmla="*/ 0 h 2277283"/>
              <a:gd name="connsiteX2" fmla="*/ 1060322 w 2171135"/>
              <a:gd name="connsiteY2" fmla="*/ 860307 h 2277283"/>
              <a:gd name="connsiteX3" fmla="*/ 1615729 w 2171135"/>
              <a:gd name="connsiteY3" fmla="*/ 0 h 2277283"/>
              <a:gd name="connsiteX4" fmla="*/ 2171135 w 2171135"/>
              <a:gd name="connsiteY4" fmla="*/ 0 h 2277283"/>
              <a:gd name="connsiteX5" fmla="*/ 1464254 w 2171135"/>
              <a:gd name="connsiteY5" fmla="*/ 1062732 h 2277283"/>
              <a:gd name="connsiteX6" fmla="*/ 2120644 w 2171135"/>
              <a:gd name="connsiteY6" fmla="*/ 1062732 h 2277283"/>
              <a:gd name="connsiteX7" fmla="*/ 2120644 w 2171135"/>
              <a:gd name="connsiteY7" fmla="*/ 1265157 h 2277283"/>
              <a:gd name="connsiteX8" fmla="*/ 1363271 w 2171135"/>
              <a:gd name="connsiteY8" fmla="*/ 1265157 h 2277283"/>
              <a:gd name="connsiteX9" fmla="*/ 1363271 w 2171135"/>
              <a:gd name="connsiteY9" fmla="*/ 1467583 h 2277283"/>
              <a:gd name="connsiteX10" fmla="*/ 2120644 w 2171135"/>
              <a:gd name="connsiteY10" fmla="*/ 1467583 h 2277283"/>
              <a:gd name="connsiteX11" fmla="*/ 2120644 w 2171135"/>
              <a:gd name="connsiteY11" fmla="*/ 1670008 h 2277283"/>
              <a:gd name="connsiteX12" fmla="*/ 1363271 w 2171135"/>
              <a:gd name="connsiteY12" fmla="*/ 1670008 h 2277283"/>
              <a:gd name="connsiteX13" fmla="*/ 1363271 w 2171135"/>
              <a:gd name="connsiteY13" fmla="*/ 2277283 h 2277283"/>
              <a:gd name="connsiteX14" fmla="*/ 807864 w 2171135"/>
              <a:gd name="connsiteY14" fmla="*/ 2277283 h 2277283"/>
              <a:gd name="connsiteX15" fmla="*/ 807864 w 2171135"/>
              <a:gd name="connsiteY15" fmla="*/ 1670008 h 2277283"/>
              <a:gd name="connsiteX16" fmla="*/ 151475 w 2171135"/>
              <a:gd name="connsiteY16" fmla="*/ 1670008 h 2277283"/>
              <a:gd name="connsiteX17" fmla="*/ 151475 w 2171135"/>
              <a:gd name="connsiteY17" fmla="*/ 1467583 h 2277283"/>
              <a:gd name="connsiteX18" fmla="*/ 807864 w 2171135"/>
              <a:gd name="connsiteY18" fmla="*/ 1467583 h 2277283"/>
              <a:gd name="connsiteX19" fmla="*/ 807864 w 2171135"/>
              <a:gd name="connsiteY19" fmla="*/ 1265157 h 2277283"/>
              <a:gd name="connsiteX20" fmla="*/ 151475 w 2171135"/>
              <a:gd name="connsiteY20" fmla="*/ 1265157 h 2277283"/>
              <a:gd name="connsiteX21" fmla="*/ 151475 w 2171135"/>
              <a:gd name="connsiteY21" fmla="*/ 1062732 h 2277283"/>
              <a:gd name="connsiteX22" fmla="*/ 706881 w 2171135"/>
              <a:gd name="connsiteY22" fmla="*/ 1062732 h 2277283"/>
              <a:gd name="connsiteX23" fmla="*/ 0 w 2171135"/>
              <a:gd name="connsiteY23" fmla="*/ 0 h 227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71135" h="2277283">
                <a:moveTo>
                  <a:pt x="0" y="0"/>
                </a:moveTo>
                <a:cubicBezTo>
                  <a:pt x="504915" y="0"/>
                  <a:pt x="504915" y="0"/>
                  <a:pt x="504915" y="0"/>
                </a:cubicBezTo>
                <a:cubicBezTo>
                  <a:pt x="1060322" y="860307"/>
                  <a:pt x="1060322" y="860307"/>
                  <a:pt x="1060322" y="860307"/>
                </a:cubicBezTo>
                <a:cubicBezTo>
                  <a:pt x="1615729" y="0"/>
                  <a:pt x="1615729" y="0"/>
                  <a:pt x="1615729" y="0"/>
                </a:cubicBezTo>
                <a:cubicBezTo>
                  <a:pt x="2171135" y="0"/>
                  <a:pt x="2171135" y="0"/>
                  <a:pt x="2171135" y="0"/>
                </a:cubicBezTo>
                <a:cubicBezTo>
                  <a:pt x="1464254" y="1062732"/>
                  <a:pt x="1464254" y="1062732"/>
                  <a:pt x="1464254" y="1062732"/>
                </a:cubicBezTo>
                <a:cubicBezTo>
                  <a:pt x="2120644" y="1062732"/>
                  <a:pt x="2120644" y="1062732"/>
                  <a:pt x="2120644" y="1062732"/>
                </a:cubicBezTo>
                <a:cubicBezTo>
                  <a:pt x="2120644" y="1265157"/>
                  <a:pt x="2120644" y="1265157"/>
                  <a:pt x="2120644" y="1265157"/>
                </a:cubicBezTo>
                <a:cubicBezTo>
                  <a:pt x="1363271" y="1265157"/>
                  <a:pt x="1363271" y="1265157"/>
                  <a:pt x="1363271" y="1265157"/>
                </a:cubicBezTo>
                <a:cubicBezTo>
                  <a:pt x="1363271" y="1467583"/>
                  <a:pt x="1363271" y="1467583"/>
                  <a:pt x="1363271" y="1467583"/>
                </a:cubicBezTo>
                <a:cubicBezTo>
                  <a:pt x="2120644" y="1467583"/>
                  <a:pt x="2120644" y="1467583"/>
                  <a:pt x="2120644" y="1467583"/>
                </a:cubicBezTo>
                <a:cubicBezTo>
                  <a:pt x="2120644" y="1670008"/>
                  <a:pt x="2120644" y="1670008"/>
                  <a:pt x="2120644" y="1670008"/>
                </a:cubicBezTo>
                <a:cubicBezTo>
                  <a:pt x="1363271" y="1670008"/>
                  <a:pt x="1363271" y="1670008"/>
                  <a:pt x="1363271" y="1670008"/>
                </a:cubicBezTo>
                <a:cubicBezTo>
                  <a:pt x="1363271" y="2277283"/>
                  <a:pt x="1363271" y="2277283"/>
                  <a:pt x="1363271" y="2277283"/>
                </a:cubicBezTo>
                <a:cubicBezTo>
                  <a:pt x="807864" y="2277283"/>
                  <a:pt x="807864" y="2277283"/>
                  <a:pt x="807864" y="2277283"/>
                </a:cubicBezTo>
                <a:cubicBezTo>
                  <a:pt x="807864" y="1670008"/>
                  <a:pt x="807864" y="1670008"/>
                  <a:pt x="807864" y="1670008"/>
                </a:cubicBezTo>
                <a:cubicBezTo>
                  <a:pt x="151475" y="1670008"/>
                  <a:pt x="151475" y="1670008"/>
                  <a:pt x="151475" y="1670008"/>
                </a:cubicBezTo>
                <a:cubicBezTo>
                  <a:pt x="151475" y="1467583"/>
                  <a:pt x="151475" y="1467583"/>
                  <a:pt x="151475" y="1467583"/>
                </a:cubicBezTo>
                <a:cubicBezTo>
                  <a:pt x="807864" y="1467583"/>
                  <a:pt x="807864" y="1467583"/>
                  <a:pt x="807864" y="1467583"/>
                </a:cubicBezTo>
                <a:cubicBezTo>
                  <a:pt x="807864" y="1265157"/>
                  <a:pt x="807864" y="1265157"/>
                  <a:pt x="807864" y="1265157"/>
                </a:cubicBezTo>
                <a:cubicBezTo>
                  <a:pt x="151475" y="1265157"/>
                  <a:pt x="151475" y="1265157"/>
                  <a:pt x="151475" y="1265157"/>
                </a:cubicBezTo>
                <a:cubicBezTo>
                  <a:pt x="151475" y="1062732"/>
                  <a:pt x="151475" y="1062732"/>
                  <a:pt x="151475" y="1062732"/>
                </a:cubicBezTo>
                <a:cubicBezTo>
                  <a:pt x="706881" y="1062732"/>
                  <a:pt x="706881" y="1062732"/>
                  <a:pt x="706881" y="1062732"/>
                </a:cubicBezTo>
                <a:cubicBezTo>
                  <a:pt x="0" y="0"/>
                  <a:pt x="0" y="0"/>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4" name="KSO_Shape"/>
          <p:cNvSpPr>
            <a:spLocks/>
          </p:cNvSpPr>
          <p:nvPr/>
        </p:nvSpPr>
        <p:spPr bwMode="auto">
          <a:xfrm>
            <a:off x="6008946" y="5198376"/>
            <a:ext cx="166980" cy="300865"/>
          </a:xfrm>
          <a:custGeom>
            <a:avLst/>
            <a:gdLst>
              <a:gd name="T0" fmla="*/ 2039641 w 709759"/>
              <a:gd name="T1" fmla="*/ 0 h 1280034"/>
              <a:gd name="T2" fmla="*/ 3161441 w 709759"/>
              <a:gd name="T3" fmla="*/ 0 h 1280034"/>
              <a:gd name="T4" fmla="*/ 3161441 w 709759"/>
              <a:gd name="T5" fmla="*/ 1015783 h 1280034"/>
              <a:gd name="T6" fmla="*/ 4895143 w 709759"/>
              <a:gd name="T7" fmla="*/ 1320524 h 1280034"/>
              <a:gd name="T8" fmla="*/ 4487218 w 709759"/>
              <a:gd name="T9" fmla="*/ 2641038 h 1280034"/>
              <a:gd name="T10" fmla="*/ 2855499 w 709759"/>
              <a:gd name="T11" fmla="*/ 2234720 h 1280034"/>
              <a:gd name="T12" fmla="*/ 1835674 w 709759"/>
              <a:gd name="T13" fmla="*/ 2945771 h 1280034"/>
              <a:gd name="T14" fmla="*/ 3263427 w 709759"/>
              <a:gd name="T15" fmla="*/ 3859978 h 1280034"/>
              <a:gd name="T16" fmla="*/ 5201082 w 709759"/>
              <a:gd name="T17" fmla="*/ 6094704 h 1280034"/>
              <a:gd name="T18" fmla="*/ 3161441 w 709759"/>
              <a:gd name="T19" fmla="*/ 8126267 h 1280034"/>
              <a:gd name="T20" fmla="*/ 3161441 w 709759"/>
              <a:gd name="T21" fmla="*/ 9345204 h 1280034"/>
              <a:gd name="T22" fmla="*/ 2039641 w 709759"/>
              <a:gd name="T23" fmla="*/ 9345204 h 1280034"/>
              <a:gd name="T24" fmla="*/ 2039641 w 709759"/>
              <a:gd name="T25" fmla="*/ 8227843 h 1280034"/>
              <a:gd name="T26" fmla="*/ 0 w 709759"/>
              <a:gd name="T27" fmla="*/ 7719950 h 1280034"/>
              <a:gd name="T28" fmla="*/ 407926 w 709759"/>
              <a:gd name="T29" fmla="*/ 6399436 h 1280034"/>
              <a:gd name="T30" fmla="*/ 2345594 w 709759"/>
              <a:gd name="T31" fmla="*/ 6907321 h 1280034"/>
              <a:gd name="T32" fmla="*/ 3467393 w 709759"/>
              <a:gd name="T33" fmla="*/ 6196278 h 1280034"/>
              <a:gd name="T34" fmla="*/ 2243610 w 709759"/>
              <a:gd name="T35" fmla="*/ 5180495 h 1280034"/>
              <a:gd name="T36" fmla="*/ 101983 w 709759"/>
              <a:gd name="T37" fmla="*/ 3148926 h 1280034"/>
              <a:gd name="T38" fmla="*/ 2039641 w 709759"/>
              <a:gd name="T39" fmla="*/ 1015783 h 1280034"/>
              <a:gd name="T40" fmla="*/ 2039641 w 709759"/>
              <a:gd name="T41" fmla="*/ 0 h 12800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09759" h="1280034">
                <a:moveTo>
                  <a:pt x="278337" y="0"/>
                </a:moveTo>
                <a:cubicBezTo>
                  <a:pt x="431422" y="0"/>
                  <a:pt x="431422" y="0"/>
                  <a:pt x="431422" y="0"/>
                </a:cubicBezTo>
                <a:cubicBezTo>
                  <a:pt x="431422" y="139134"/>
                  <a:pt x="431422" y="139134"/>
                  <a:pt x="431422" y="139134"/>
                </a:cubicBezTo>
                <a:cubicBezTo>
                  <a:pt x="542757" y="139134"/>
                  <a:pt x="612342" y="166961"/>
                  <a:pt x="668009" y="180875"/>
                </a:cubicBezTo>
                <a:cubicBezTo>
                  <a:pt x="612342" y="361749"/>
                  <a:pt x="612342" y="361749"/>
                  <a:pt x="612342" y="361749"/>
                </a:cubicBezTo>
                <a:cubicBezTo>
                  <a:pt x="584508" y="347835"/>
                  <a:pt x="501007" y="306095"/>
                  <a:pt x="389672" y="306095"/>
                </a:cubicBezTo>
                <a:cubicBezTo>
                  <a:pt x="292254" y="306095"/>
                  <a:pt x="250503" y="361749"/>
                  <a:pt x="250503" y="403489"/>
                </a:cubicBezTo>
                <a:cubicBezTo>
                  <a:pt x="250503" y="445229"/>
                  <a:pt x="306171" y="486970"/>
                  <a:pt x="445339" y="528710"/>
                </a:cubicBezTo>
                <a:cubicBezTo>
                  <a:pt x="640175" y="598277"/>
                  <a:pt x="709759" y="681757"/>
                  <a:pt x="709759" y="834805"/>
                </a:cubicBezTo>
                <a:cubicBezTo>
                  <a:pt x="709759" y="973939"/>
                  <a:pt x="612342" y="1085246"/>
                  <a:pt x="431422" y="1113073"/>
                </a:cubicBezTo>
                <a:cubicBezTo>
                  <a:pt x="431422" y="1280034"/>
                  <a:pt x="431422" y="1280034"/>
                  <a:pt x="431422" y="1280034"/>
                </a:cubicBezTo>
                <a:cubicBezTo>
                  <a:pt x="278337" y="1280034"/>
                  <a:pt x="278337" y="1280034"/>
                  <a:pt x="278337" y="1280034"/>
                </a:cubicBezTo>
                <a:cubicBezTo>
                  <a:pt x="278337" y="1126986"/>
                  <a:pt x="278337" y="1126986"/>
                  <a:pt x="278337" y="1126986"/>
                </a:cubicBezTo>
                <a:cubicBezTo>
                  <a:pt x="167002" y="1126986"/>
                  <a:pt x="69584" y="1099160"/>
                  <a:pt x="0" y="1057419"/>
                </a:cubicBezTo>
                <a:cubicBezTo>
                  <a:pt x="55667" y="876545"/>
                  <a:pt x="55667" y="876545"/>
                  <a:pt x="55667" y="876545"/>
                </a:cubicBezTo>
                <a:cubicBezTo>
                  <a:pt x="125252" y="918285"/>
                  <a:pt x="208753" y="946112"/>
                  <a:pt x="320088" y="946112"/>
                </a:cubicBezTo>
                <a:cubicBezTo>
                  <a:pt x="403589" y="946112"/>
                  <a:pt x="473173" y="918285"/>
                  <a:pt x="473173" y="848718"/>
                </a:cubicBezTo>
                <a:cubicBezTo>
                  <a:pt x="473173" y="793065"/>
                  <a:pt x="417506" y="751324"/>
                  <a:pt x="306171" y="709584"/>
                </a:cubicBezTo>
                <a:cubicBezTo>
                  <a:pt x="125252" y="653930"/>
                  <a:pt x="13917" y="584363"/>
                  <a:pt x="13917" y="431316"/>
                </a:cubicBezTo>
                <a:cubicBezTo>
                  <a:pt x="13917" y="292182"/>
                  <a:pt x="111335" y="180875"/>
                  <a:pt x="278337" y="139134"/>
                </a:cubicBezTo>
                <a:cubicBezTo>
                  <a:pt x="278337" y="0"/>
                  <a:pt x="278337" y="0"/>
                  <a:pt x="278337" y="0"/>
                </a:cubicBezTo>
                <a:close/>
              </a:path>
            </a:pathLst>
          </a:custGeom>
          <a:solidFill>
            <a:schemeClr val="bg1"/>
          </a:solidFill>
          <a:ln>
            <a:noFill/>
          </a:ln>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Tree>
    <p:extLst>
      <p:ext uri="{BB962C8B-B14F-4D97-AF65-F5344CB8AC3E}">
        <p14:creationId xmlns:p14="http://schemas.microsoft.com/office/powerpoint/2010/main" val="275592957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7">
            <a:extLst>
              <a:ext uri="{FF2B5EF4-FFF2-40B4-BE49-F238E27FC236}">
                <a16:creationId xmlns:a16="http://schemas.microsoft.com/office/drawing/2014/main" id="{0D353559-22C7-4BFB-BFE3-05A3ACA2FC5E}"/>
              </a:ext>
            </a:extLst>
          </p:cNvPr>
          <p:cNvSpPr txBox="1"/>
          <p:nvPr/>
        </p:nvSpPr>
        <p:spPr>
          <a:xfrm>
            <a:off x="2525021" y="1831380"/>
            <a:ext cx="7297425" cy="485197"/>
          </a:xfrm>
          <a:prstGeom prst="rect">
            <a:avLst/>
          </a:prstGeom>
          <a:noFill/>
        </p:spPr>
        <p:txBody>
          <a:bodyPr wrap="square" rtlCol="0">
            <a:spAutoFit/>
          </a:bodyPr>
          <a:lstStyle/>
          <a:p>
            <a:pPr algn="ctr">
              <a:lnSpc>
                <a:spcPct val="150000"/>
              </a:lnSpc>
            </a:pPr>
            <a:r>
              <a:rPr lang="en-US" sz="897" spc="149"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a:t>
            </a:r>
          </a:p>
        </p:txBody>
      </p:sp>
      <p:sp>
        <p:nvSpPr>
          <p:cNvPr id="3" name="TextBox 28">
            <a:extLst>
              <a:ext uri="{FF2B5EF4-FFF2-40B4-BE49-F238E27FC236}">
                <a16:creationId xmlns:a16="http://schemas.microsoft.com/office/drawing/2014/main" id="{8CBC4012-6557-4B1A-ADE9-C25A73AEFE8E}"/>
              </a:ext>
            </a:extLst>
          </p:cNvPr>
          <p:cNvSpPr txBox="1"/>
          <p:nvPr/>
        </p:nvSpPr>
        <p:spPr>
          <a:xfrm>
            <a:off x="1880852" y="2162709"/>
            <a:ext cx="1405818" cy="1923283"/>
          </a:xfrm>
          <a:prstGeom prst="rect">
            <a:avLst/>
          </a:prstGeom>
          <a:noFill/>
        </p:spPr>
        <p:txBody>
          <a:bodyPr wrap="square" rtlCol="0">
            <a:spAutoFit/>
          </a:bodyPr>
          <a:lstStyle/>
          <a:p>
            <a:pPr algn="ctr"/>
            <a:r>
              <a:rPr lang="en-US" sz="11898" spc="299" dirty="0">
                <a:solidFill>
                  <a:schemeClr val="tx2"/>
                </a:solidFill>
                <a:latin typeface="Montserrat" charset="0"/>
                <a:ea typeface="Montserrat" charset="0"/>
                <a:cs typeface="Montserrat" charset="0"/>
              </a:rPr>
              <a:t>“</a:t>
            </a:r>
            <a:endParaRPr lang="en-US" sz="24693" spc="299" dirty="0">
              <a:solidFill>
                <a:schemeClr val="tx2"/>
              </a:solidFill>
              <a:latin typeface="Montserrat" charset="0"/>
              <a:ea typeface="Montserrat" charset="0"/>
              <a:cs typeface="Montserrat" charset="0"/>
            </a:endParaRPr>
          </a:p>
        </p:txBody>
      </p:sp>
      <p:sp>
        <p:nvSpPr>
          <p:cNvPr id="4" name="TextBox 29">
            <a:extLst>
              <a:ext uri="{FF2B5EF4-FFF2-40B4-BE49-F238E27FC236}">
                <a16:creationId xmlns:a16="http://schemas.microsoft.com/office/drawing/2014/main" id="{6A2D75F2-FC08-48D5-9B58-53324B20BFA3}"/>
              </a:ext>
            </a:extLst>
          </p:cNvPr>
          <p:cNvSpPr txBox="1"/>
          <p:nvPr/>
        </p:nvSpPr>
        <p:spPr>
          <a:xfrm>
            <a:off x="5451858" y="2162709"/>
            <a:ext cx="1405818" cy="1923283"/>
          </a:xfrm>
          <a:prstGeom prst="rect">
            <a:avLst/>
          </a:prstGeom>
          <a:noFill/>
        </p:spPr>
        <p:txBody>
          <a:bodyPr wrap="square" rtlCol="0">
            <a:spAutoFit/>
          </a:bodyPr>
          <a:lstStyle/>
          <a:p>
            <a:pPr algn="ctr"/>
            <a:r>
              <a:rPr lang="en-US" sz="11898" spc="299">
                <a:solidFill>
                  <a:schemeClr val="tx2"/>
                </a:solidFill>
                <a:latin typeface="Montserrat" charset="0"/>
                <a:ea typeface="Montserrat" charset="0"/>
                <a:cs typeface="Montserrat" charset="0"/>
              </a:rPr>
              <a:t>“</a:t>
            </a:r>
            <a:endParaRPr lang="en-US" sz="24693" spc="299" dirty="0">
              <a:solidFill>
                <a:schemeClr val="tx2"/>
              </a:solidFill>
              <a:latin typeface="Montserrat" charset="0"/>
              <a:ea typeface="Montserrat" charset="0"/>
              <a:cs typeface="Montserrat" charset="0"/>
            </a:endParaRPr>
          </a:p>
        </p:txBody>
      </p:sp>
      <p:sp>
        <p:nvSpPr>
          <p:cNvPr id="5" name="TextBox 30">
            <a:extLst>
              <a:ext uri="{FF2B5EF4-FFF2-40B4-BE49-F238E27FC236}">
                <a16:creationId xmlns:a16="http://schemas.microsoft.com/office/drawing/2014/main" id="{0DEE8723-B0F5-4816-ADFC-FC857DDF6075}"/>
              </a:ext>
            </a:extLst>
          </p:cNvPr>
          <p:cNvSpPr txBox="1"/>
          <p:nvPr/>
        </p:nvSpPr>
        <p:spPr>
          <a:xfrm>
            <a:off x="9022864" y="2162709"/>
            <a:ext cx="1405818" cy="1923283"/>
          </a:xfrm>
          <a:prstGeom prst="rect">
            <a:avLst/>
          </a:prstGeom>
          <a:noFill/>
        </p:spPr>
        <p:txBody>
          <a:bodyPr wrap="square" rtlCol="0">
            <a:spAutoFit/>
          </a:bodyPr>
          <a:lstStyle/>
          <a:p>
            <a:pPr algn="ctr"/>
            <a:r>
              <a:rPr lang="en-US" sz="11898" spc="299">
                <a:solidFill>
                  <a:schemeClr val="tx2"/>
                </a:solidFill>
                <a:latin typeface="Montserrat" charset="0"/>
                <a:ea typeface="Montserrat" charset="0"/>
                <a:cs typeface="Montserrat" charset="0"/>
              </a:rPr>
              <a:t>“</a:t>
            </a:r>
            <a:endParaRPr lang="en-US" sz="24693" spc="299" dirty="0">
              <a:solidFill>
                <a:schemeClr val="tx2"/>
              </a:solidFill>
              <a:latin typeface="Montserrat" charset="0"/>
              <a:ea typeface="Montserrat" charset="0"/>
              <a:cs typeface="Montserrat" charset="0"/>
            </a:endParaRPr>
          </a:p>
        </p:txBody>
      </p:sp>
      <p:sp>
        <p:nvSpPr>
          <p:cNvPr id="6" name="TextBox 31">
            <a:extLst>
              <a:ext uri="{FF2B5EF4-FFF2-40B4-BE49-F238E27FC236}">
                <a16:creationId xmlns:a16="http://schemas.microsoft.com/office/drawing/2014/main" id="{A3378FDF-3EFC-4A00-91F9-C062613A1647}"/>
              </a:ext>
            </a:extLst>
          </p:cNvPr>
          <p:cNvSpPr txBox="1"/>
          <p:nvPr/>
        </p:nvSpPr>
        <p:spPr>
          <a:xfrm>
            <a:off x="1302063" y="3177961"/>
            <a:ext cx="2563397" cy="1165063"/>
          </a:xfrm>
          <a:prstGeom prst="rect">
            <a:avLst/>
          </a:prstGeom>
          <a:noFill/>
        </p:spPr>
        <p:txBody>
          <a:bodyPr wrap="square" rtlCol="0">
            <a:spAutoFit/>
          </a:bodyPr>
          <a:lstStyle/>
          <a:p>
            <a:pPr algn="ctr"/>
            <a:r>
              <a:rPr lang="en-US" sz="1394" dirty="0">
                <a:latin typeface="Montserrat" charset="0"/>
                <a:ea typeface="Montserrat" charset="0"/>
                <a:cs typeface="Montserrat" charset="0"/>
              </a:rPr>
              <a:t>A company is an association or collection of individuals, whether natural persons, legal persons, or a mixture of both. Company</a:t>
            </a:r>
          </a:p>
        </p:txBody>
      </p:sp>
      <p:sp>
        <p:nvSpPr>
          <p:cNvPr id="8" name="TextBox 34">
            <a:extLst>
              <a:ext uri="{FF2B5EF4-FFF2-40B4-BE49-F238E27FC236}">
                <a16:creationId xmlns:a16="http://schemas.microsoft.com/office/drawing/2014/main" id="{BEC9BBEC-BDB2-4813-B696-430BD5A0374F}"/>
              </a:ext>
            </a:extLst>
          </p:cNvPr>
          <p:cNvSpPr txBox="1"/>
          <p:nvPr/>
        </p:nvSpPr>
        <p:spPr>
          <a:xfrm>
            <a:off x="4892036" y="3177961"/>
            <a:ext cx="2563397" cy="1165063"/>
          </a:xfrm>
          <a:prstGeom prst="rect">
            <a:avLst/>
          </a:prstGeom>
          <a:noFill/>
        </p:spPr>
        <p:txBody>
          <a:bodyPr wrap="square" rtlCol="0">
            <a:spAutoFit/>
          </a:bodyPr>
          <a:lstStyle/>
          <a:p>
            <a:pPr algn="ctr"/>
            <a:r>
              <a:rPr lang="en-US" sz="1394" dirty="0">
                <a:latin typeface="Montserrat" charset="0"/>
                <a:ea typeface="Montserrat" charset="0"/>
                <a:cs typeface="Montserrat" charset="0"/>
              </a:rPr>
              <a:t>A company is an association or collection of individuals, whether natural persons, legal persons, or a mixture of both. Company</a:t>
            </a:r>
          </a:p>
        </p:txBody>
      </p:sp>
      <p:sp>
        <p:nvSpPr>
          <p:cNvPr id="10" name="TextBox 37">
            <a:extLst>
              <a:ext uri="{FF2B5EF4-FFF2-40B4-BE49-F238E27FC236}">
                <a16:creationId xmlns:a16="http://schemas.microsoft.com/office/drawing/2014/main" id="{D15E92AC-EDAE-449B-960A-94729926AD10}"/>
              </a:ext>
            </a:extLst>
          </p:cNvPr>
          <p:cNvSpPr txBox="1"/>
          <p:nvPr/>
        </p:nvSpPr>
        <p:spPr>
          <a:xfrm>
            <a:off x="8421448" y="3177961"/>
            <a:ext cx="2563397" cy="1165063"/>
          </a:xfrm>
          <a:prstGeom prst="rect">
            <a:avLst/>
          </a:prstGeom>
          <a:noFill/>
        </p:spPr>
        <p:txBody>
          <a:bodyPr wrap="square" rtlCol="0">
            <a:spAutoFit/>
          </a:bodyPr>
          <a:lstStyle/>
          <a:p>
            <a:pPr algn="ctr"/>
            <a:r>
              <a:rPr lang="en-US" sz="1394" dirty="0">
                <a:latin typeface="Montserrat" charset="0"/>
                <a:ea typeface="Montserrat" charset="0"/>
                <a:cs typeface="Montserrat" charset="0"/>
              </a:rPr>
              <a:t>A company is an association or collection of individuals, whether natural persons, legal persons, or a mixture of both. Company</a:t>
            </a:r>
          </a:p>
        </p:txBody>
      </p:sp>
      <p:pic>
        <p:nvPicPr>
          <p:cNvPr id="17" name="图片 16" descr="Photo By Eli DeFaria">
            <a:extLst>
              <a:ext uri="{FF2B5EF4-FFF2-40B4-BE49-F238E27FC236}">
                <a16:creationId xmlns:a16="http://schemas.microsoft.com/office/drawing/2014/main" id="{E5746CF6-5315-488E-AFDD-4E51B4C2139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4479" t="18563" b="17757"/>
          <a:stretch>
            <a:fillRect/>
          </a:stretch>
        </p:blipFill>
        <p:spPr bwMode="auto">
          <a:xfrm>
            <a:off x="9140222" y="4564736"/>
            <a:ext cx="1171101" cy="1171102"/>
          </a:xfrm>
          <a:custGeom>
            <a:avLst/>
            <a:gdLst>
              <a:gd name="connsiteX0" fmla="*/ 585551 w 1171101"/>
              <a:gd name="connsiteY0" fmla="*/ 0 h 1171102"/>
              <a:gd name="connsiteX1" fmla="*/ 1159206 w 1171101"/>
              <a:gd name="connsiteY1" fmla="*/ 467542 h 1171102"/>
              <a:gd name="connsiteX2" fmla="*/ 1171101 w 1171101"/>
              <a:gd name="connsiteY2" fmla="*/ 585541 h 1171102"/>
              <a:gd name="connsiteX3" fmla="*/ 1171101 w 1171101"/>
              <a:gd name="connsiteY3" fmla="*/ 585561 h 1171102"/>
              <a:gd name="connsiteX4" fmla="*/ 1159206 w 1171101"/>
              <a:gd name="connsiteY4" fmla="*/ 703560 h 1171102"/>
              <a:gd name="connsiteX5" fmla="*/ 585551 w 1171101"/>
              <a:gd name="connsiteY5" fmla="*/ 1171102 h 1171102"/>
              <a:gd name="connsiteX6" fmla="*/ 0 w 1171101"/>
              <a:gd name="connsiteY6" fmla="*/ 585551 h 1171102"/>
              <a:gd name="connsiteX7" fmla="*/ 585551 w 1171101"/>
              <a:gd name="connsiteY7" fmla="*/ 0 h 1171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71101" h="1171102">
                <a:moveTo>
                  <a:pt x="585551" y="0"/>
                </a:moveTo>
                <a:cubicBezTo>
                  <a:pt x="868518" y="0"/>
                  <a:pt x="1104605" y="200716"/>
                  <a:pt x="1159206" y="467542"/>
                </a:cubicBezTo>
                <a:lnTo>
                  <a:pt x="1171101" y="585541"/>
                </a:lnTo>
                <a:lnTo>
                  <a:pt x="1171101" y="585561"/>
                </a:lnTo>
                <a:lnTo>
                  <a:pt x="1159206" y="703560"/>
                </a:lnTo>
                <a:cubicBezTo>
                  <a:pt x="1104605" y="970386"/>
                  <a:pt x="868518" y="1171102"/>
                  <a:pt x="585551" y="1171102"/>
                </a:cubicBezTo>
                <a:cubicBezTo>
                  <a:pt x="262160" y="1171102"/>
                  <a:pt x="0" y="908942"/>
                  <a:pt x="0" y="585551"/>
                </a:cubicBezTo>
                <a:cubicBezTo>
                  <a:pt x="0" y="262160"/>
                  <a:pt x="262160" y="0"/>
                  <a:pt x="585551" y="0"/>
                </a:cubicBezTo>
                <a:close/>
              </a:path>
            </a:pathLst>
          </a:custGeom>
          <a:noFill/>
          <a:extLst>
            <a:ext uri="{909E8E84-426E-40DD-AFC4-6F175D3DCCD1}">
              <a14:hiddenFill xmlns:a14="http://schemas.microsoft.com/office/drawing/2010/main">
                <a:solidFill>
                  <a:srgbClr val="FFFFFF"/>
                </a:solidFill>
              </a14:hiddenFill>
            </a:ext>
          </a:extLst>
        </p:spPr>
      </p:pic>
      <p:pic>
        <p:nvPicPr>
          <p:cNvPr id="18" name="图片 17" descr="Photo By Martin Miranda">
            <a:extLst>
              <a:ext uri="{FF2B5EF4-FFF2-40B4-BE49-F238E27FC236}">
                <a16:creationId xmlns:a16="http://schemas.microsoft.com/office/drawing/2014/main" id="{121C0212-D2EF-40A2-8D16-B1779E48E77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29540" t="38363" r="29540"/>
          <a:stretch>
            <a:fillRect/>
          </a:stretch>
        </p:blipFill>
        <p:spPr bwMode="auto">
          <a:xfrm>
            <a:off x="5534199" y="4605433"/>
            <a:ext cx="1171102" cy="1171101"/>
          </a:xfrm>
          <a:custGeom>
            <a:avLst/>
            <a:gdLst>
              <a:gd name="connsiteX0" fmla="*/ 585551 w 1171102"/>
              <a:gd name="connsiteY0" fmla="*/ 0 h 1171101"/>
              <a:gd name="connsiteX1" fmla="*/ 1171102 w 1171102"/>
              <a:gd name="connsiteY1" fmla="*/ 585551 h 1171101"/>
              <a:gd name="connsiteX2" fmla="*/ 703560 w 1171102"/>
              <a:gd name="connsiteY2" fmla="*/ 1159206 h 1171101"/>
              <a:gd name="connsiteX3" fmla="*/ 585561 w 1171102"/>
              <a:gd name="connsiteY3" fmla="*/ 1171101 h 1171101"/>
              <a:gd name="connsiteX4" fmla="*/ 585541 w 1171102"/>
              <a:gd name="connsiteY4" fmla="*/ 1171101 h 1171101"/>
              <a:gd name="connsiteX5" fmla="*/ 467542 w 1171102"/>
              <a:gd name="connsiteY5" fmla="*/ 1159206 h 1171101"/>
              <a:gd name="connsiteX6" fmla="*/ 0 w 1171102"/>
              <a:gd name="connsiteY6" fmla="*/ 585551 h 1171101"/>
              <a:gd name="connsiteX7" fmla="*/ 585551 w 1171102"/>
              <a:gd name="connsiteY7" fmla="*/ 0 h 1171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71102" h="1171101">
                <a:moveTo>
                  <a:pt x="585551" y="0"/>
                </a:moveTo>
                <a:cubicBezTo>
                  <a:pt x="908942" y="0"/>
                  <a:pt x="1171102" y="262160"/>
                  <a:pt x="1171102" y="585551"/>
                </a:cubicBezTo>
                <a:cubicBezTo>
                  <a:pt x="1171102" y="868518"/>
                  <a:pt x="970386" y="1104605"/>
                  <a:pt x="703560" y="1159206"/>
                </a:cubicBezTo>
                <a:lnTo>
                  <a:pt x="585561" y="1171101"/>
                </a:lnTo>
                <a:lnTo>
                  <a:pt x="585541" y="1171101"/>
                </a:lnTo>
                <a:lnTo>
                  <a:pt x="467542" y="1159206"/>
                </a:lnTo>
                <a:cubicBezTo>
                  <a:pt x="200717" y="1104605"/>
                  <a:pt x="0" y="868518"/>
                  <a:pt x="0" y="585551"/>
                </a:cubicBezTo>
                <a:cubicBezTo>
                  <a:pt x="0" y="262160"/>
                  <a:pt x="262160" y="0"/>
                  <a:pt x="585551" y="0"/>
                </a:cubicBezTo>
                <a:close/>
              </a:path>
            </a:pathLst>
          </a:custGeom>
          <a:noFill/>
          <a:extLst>
            <a:ext uri="{909E8E84-426E-40DD-AFC4-6F175D3DCCD1}">
              <a14:hiddenFill xmlns:a14="http://schemas.microsoft.com/office/drawing/2010/main">
                <a:solidFill>
                  <a:srgbClr val="FFFFFF"/>
                </a:solidFill>
              </a14:hiddenFill>
            </a:ext>
          </a:extLst>
        </p:spPr>
      </p:pic>
      <p:pic>
        <p:nvPicPr>
          <p:cNvPr id="19" name="图片 18" descr="https://images.unsplash.com/photo-1446902236611-65b30daefc2a?ixlib=rb-0.3.5&amp;q=80&amp;fm=jpg&amp;crop=entropy&amp;w=1080&amp;fit=max&amp;s=c96722f6307a4fadf909ca4c8e498188">
            <a:extLst>
              <a:ext uri="{FF2B5EF4-FFF2-40B4-BE49-F238E27FC236}">
                <a16:creationId xmlns:a16="http://schemas.microsoft.com/office/drawing/2014/main" id="{322AF352-BF7D-4C37-A5D0-FC20837D40D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l="32743"/>
          <a:stretch>
            <a:fillRect/>
          </a:stretch>
        </p:blipFill>
        <p:spPr bwMode="auto">
          <a:xfrm>
            <a:off x="1998210" y="4615714"/>
            <a:ext cx="1171101" cy="1160820"/>
          </a:xfrm>
          <a:custGeom>
            <a:avLst/>
            <a:gdLst>
              <a:gd name="connsiteX0" fmla="*/ 585932 w 1171101"/>
              <a:gd name="connsiteY0" fmla="*/ 0 h 1160820"/>
              <a:gd name="connsiteX1" fmla="*/ 1159960 w 1171101"/>
              <a:gd name="connsiteY1" fmla="*/ 467846 h 1160820"/>
              <a:gd name="connsiteX2" fmla="*/ 1171101 w 1171101"/>
              <a:gd name="connsiteY2" fmla="*/ 578363 h 1160820"/>
              <a:gd name="connsiteX3" fmla="*/ 1171101 w 1171101"/>
              <a:gd name="connsiteY3" fmla="*/ 593501 h 1160820"/>
              <a:gd name="connsiteX4" fmla="*/ 1159960 w 1171101"/>
              <a:gd name="connsiteY4" fmla="*/ 704018 h 1160820"/>
              <a:gd name="connsiteX5" fmla="*/ 704018 w 1171101"/>
              <a:gd name="connsiteY5" fmla="*/ 1159960 h 1160820"/>
              <a:gd name="connsiteX6" fmla="*/ 695486 w 1171101"/>
              <a:gd name="connsiteY6" fmla="*/ 1160820 h 1160820"/>
              <a:gd name="connsiteX7" fmla="*/ 476378 w 1171101"/>
              <a:gd name="connsiteY7" fmla="*/ 1160820 h 1160820"/>
              <a:gd name="connsiteX8" fmla="*/ 467846 w 1171101"/>
              <a:gd name="connsiteY8" fmla="*/ 1159960 h 1160820"/>
              <a:gd name="connsiteX9" fmla="*/ 0 w 1171101"/>
              <a:gd name="connsiteY9" fmla="*/ 585932 h 1160820"/>
              <a:gd name="connsiteX10" fmla="*/ 585932 w 1171101"/>
              <a:gd name="connsiteY10" fmla="*/ 0 h 1160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71101" h="1160820">
                <a:moveTo>
                  <a:pt x="585932" y="0"/>
                </a:moveTo>
                <a:cubicBezTo>
                  <a:pt x="869083" y="0"/>
                  <a:pt x="1105324" y="200847"/>
                  <a:pt x="1159960" y="467846"/>
                </a:cubicBezTo>
                <a:lnTo>
                  <a:pt x="1171101" y="578363"/>
                </a:lnTo>
                <a:lnTo>
                  <a:pt x="1171101" y="593501"/>
                </a:lnTo>
                <a:lnTo>
                  <a:pt x="1159960" y="704018"/>
                </a:lnTo>
                <a:cubicBezTo>
                  <a:pt x="1113129" y="932874"/>
                  <a:pt x="932874" y="1113129"/>
                  <a:pt x="704018" y="1159960"/>
                </a:cubicBezTo>
                <a:lnTo>
                  <a:pt x="695486" y="1160820"/>
                </a:lnTo>
                <a:lnTo>
                  <a:pt x="476378" y="1160820"/>
                </a:lnTo>
                <a:lnTo>
                  <a:pt x="467846" y="1159960"/>
                </a:lnTo>
                <a:cubicBezTo>
                  <a:pt x="200847" y="1105324"/>
                  <a:pt x="0" y="869083"/>
                  <a:pt x="0" y="585932"/>
                </a:cubicBezTo>
                <a:cubicBezTo>
                  <a:pt x="0" y="262331"/>
                  <a:pt x="262331" y="0"/>
                  <a:pt x="585932" y="0"/>
                </a:cubicBezTo>
                <a:close/>
              </a:path>
            </a:pathLst>
          </a:custGeom>
          <a:noFill/>
          <a:extLst>
            <a:ext uri="{909E8E84-426E-40DD-AFC4-6F175D3DCCD1}">
              <a14:hiddenFill xmlns:a14="http://schemas.microsoft.com/office/drawing/2010/main">
                <a:solidFill>
                  <a:srgbClr val="FFFFFF"/>
                </a:solidFill>
              </a14:hiddenFill>
            </a:ext>
          </a:extLst>
        </p:spPr>
      </p:pic>
      <p:sp>
        <p:nvSpPr>
          <p:cNvPr id="20" name="文本框 19">
            <a:extLst>
              <a:ext uri="{FF2B5EF4-FFF2-40B4-BE49-F238E27FC236}">
                <a16:creationId xmlns:a16="http://schemas.microsoft.com/office/drawing/2014/main" id="{74263E34-0B98-45DA-8775-C1A4931C9D3A}"/>
              </a:ext>
            </a:extLst>
          </p:cNvPr>
          <p:cNvSpPr txBox="1"/>
          <p:nvPr/>
        </p:nvSpPr>
        <p:spPr>
          <a:xfrm>
            <a:off x="4753429" y="580571"/>
            <a:ext cx="2685143" cy="584775"/>
          </a:xfrm>
          <a:prstGeom prst="rect">
            <a:avLst/>
          </a:prstGeom>
          <a:noFill/>
        </p:spPr>
        <p:txBody>
          <a:bodyPr wrap="square" rtlCol="0">
            <a:spAutoFit/>
          </a:bodyPr>
          <a:lstStyle/>
          <a:p>
            <a:r>
              <a:rPr lang="en-US" altLang="zh-CN" sz="3200" dirty="0">
                <a:solidFill>
                  <a:schemeClr val="bg2">
                    <a:lumMod val="25000"/>
                  </a:schemeClr>
                </a:solidFill>
                <a:latin typeface="Helvetica" panose="020B0604020202030204" pitchFamily="34" charset="0"/>
              </a:rPr>
              <a:t>OUR TEAM</a:t>
            </a:r>
            <a:endParaRPr lang="zh-CN" altLang="en-US" sz="3200" dirty="0">
              <a:solidFill>
                <a:schemeClr val="bg2">
                  <a:lumMod val="25000"/>
                </a:schemeClr>
              </a:solidFill>
              <a:latin typeface="Helvetica" panose="020B0604020202030204" pitchFamily="34" charset="0"/>
            </a:endParaRPr>
          </a:p>
        </p:txBody>
      </p:sp>
      <p:cxnSp>
        <p:nvCxnSpPr>
          <p:cNvPr id="21" name="直接连接符 20">
            <a:extLst>
              <a:ext uri="{FF2B5EF4-FFF2-40B4-BE49-F238E27FC236}">
                <a16:creationId xmlns:a16="http://schemas.microsoft.com/office/drawing/2014/main" id="{310EE3C5-8467-4735-9BE2-5014C2CB71E6}"/>
              </a:ext>
            </a:extLst>
          </p:cNvPr>
          <p:cNvCxnSpPr/>
          <p:nvPr/>
        </p:nvCxnSpPr>
        <p:spPr>
          <a:xfrm>
            <a:off x="5634038" y="1319213"/>
            <a:ext cx="628650" cy="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1578886"/>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2">
            <a:extLst>
              <a:ext uri="{FF2B5EF4-FFF2-40B4-BE49-F238E27FC236}">
                <a16:creationId xmlns:a16="http://schemas.microsoft.com/office/drawing/2014/main" id="{562CB234-1371-4ADC-9B16-8E3C7E21CC45}"/>
              </a:ext>
            </a:extLst>
          </p:cNvPr>
          <p:cNvSpPr/>
          <p:nvPr/>
        </p:nvSpPr>
        <p:spPr>
          <a:xfrm>
            <a:off x="27986" y="14853"/>
            <a:ext cx="12136028" cy="341415"/>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1"/>
          </a:p>
        </p:txBody>
      </p:sp>
      <p:sp>
        <p:nvSpPr>
          <p:cNvPr id="3" name="TextBox 19">
            <a:extLst>
              <a:ext uri="{FF2B5EF4-FFF2-40B4-BE49-F238E27FC236}">
                <a16:creationId xmlns:a16="http://schemas.microsoft.com/office/drawing/2014/main" id="{438698A7-D313-4C3A-810F-8A39C0306370}"/>
              </a:ext>
            </a:extLst>
          </p:cNvPr>
          <p:cNvSpPr txBox="1"/>
          <p:nvPr/>
        </p:nvSpPr>
        <p:spPr>
          <a:xfrm>
            <a:off x="2315797" y="3822206"/>
            <a:ext cx="7522471" cy="609782"/>
          </a:xfrm>
          <a:prstGeom prst="rect">
            <a:avLst/>
          </a:prstGeom>
          <a:noFill/>
        </p:spPr>
        <p:txBody>
          <a:bodyPr wrap="square" rtlCol="0">
            <a:spAutoFit/>
          </a:bodyPr>
          <a:lstStyle/>
          <a:p>
            <a:pPr algn="ctr">
              <a:lnSpc>
                <a:spcPct val="150000"/>
              </a:lnSpc>
            </a:pPr>
            <a:r>
              <a:rPr lang="en-US" sz="1195" spc="149" dirty="0">
                <a:latin typeface="Lato Light" charset="0"/>
                <a:ea typeface="Lato Light" charset="0"/>
                <a:cs typeface="Lato Light" charset="0"/>
              </a:rPr>
              <a:t>Entrepreneurial activities differ substantially depending on the type of organization and creativity involved. Entrepreneurship ranges in scale from</a:t>
            </a:r>
          </a:p>
        </p:txBody>
      </p:sp>
      <p:sp>
        <p:nvSpPr>
          <p:cNvPr id="4" name="TextBox 20">
            <a:extLst>
              <a:ext uri="{FF2B5EF4-FFF2-40B4-BE49-F238E27FC236}">
                <a16:creationId xmlns:a16="http://schemas.microsoft.com/office/drawing/2014/main" id="{90D74D3F-106C-4F00-9547-D462EFED4053}"/>
              </a:ext>
            </a:extLst>
          </p:cNvPr>
          <p:cNvSpPr txBox="1"/>
          <p:nvPr/>
        </p:nvSpPr>
        <p:spPr>
          <a:xfrm>
            <a:off x="2885121" y="3212962"/>
            <a:ext cx="6459694" cy="676019"/>
          </a:xfrm>
          <a:prstGeom prst="rect">
            <a:avLst/>
          </a:prstGeom>
          <a:noFill/>
        </p:spPr>
        <p:txBody>
          <a:bodyPr wrap="square" rtlCol="0">
            <a:spAutoFit/>
          </a:bodyPr>
          <a:lstStyle/>
          <a:p>
            <a:pPr algn="ctr"/>
            <a:r>
              <a:rPr lang="zh-CN" altLang="en-US" sz="3793" b="1" spc="597" dirty="0">
                <a:solidFill>
                  <a:schemeClr val="tx2"/>
                </a:solidFill>
                <a:latin typeface="Oswald" charset="0"/>
                <a:ea typeface="Oswald" charset="0"/>
                <a:cs typeface="Oswald" charset="0"/>
              </a:rPr>
              <a:t>添加标题文本</a:t>
            </a:r>
            <a:endParaRPr lang="en-US" altLang="zh-CN" sz="3793" b="1" spc="597" dirty="0">
              <a:solidFill>
                <a:schemeClr val="tx2"/>
              </a:solidFill>
              <a:latin typeface="Oswald" charset="0"/>
              <a:ea typeface="Oswald" charset="0"/>
              <a:cs typeface="Oswald" charset="0"/>
            </a:endParaRPr>
          </a:p>
        </p:txBody>
      </p:sp>
      <p:sp>
        <p:nvSpPr>
          <p:cNvPr id="5" name="TextBox 21">
            <a:extLst>
              <a:ext uri="{FF2B5EF4-FFF2-40B4-BE49-F238E27FC236}">
                <a16:creationId xmlns:a16="http://schemas.microsoft.com/office/drawing/2014/main" id="{83E1C06D-09D7-41ED-B781-45CF2C03D773}"/>
              </a:ext>
            </a:extLst>
          </p:cNvPr>
          <p:cNvSpPr txBox="1"/>
          <p:nvPr/>
        </p:nvSpPr>
        <p:spPr>
          <a:xfrm>
            <a:off x="4227143" y="2983891"/>
            <a:ext cx="3775650" cy="214995"/>
          </a:xfrm>
          <a:prstGeom prst="rect">
            <a:avLst/>
          </a:prstGeom>
          <a:noFill/>
        </p:spPr>
        <p:txBody>
          <a:bodyPr wrap="square" rtlCol="0">
            <a:spAutoFit/>
          </a:bodyPr>
          <a:lstStyle/>
          <a:p>
            <a:pPr algn="ctr"/>
            <a:r>
              <a:rPr lang="en-US" sz="797" spc="597" dirty="0">
                <a:solidFill>
                  <a:schemeClr val="tx2"/>
                </a:solidFill>
                <a:latin typeface="Oswald" charset="0"/>
                <a:ea typeface="Oswald" charset="0"/>
                <a:cs typeface="Oswald" charset="0"/>
              </a:rPr>
              <a:t>WRITE HERE SOMETHING</a:t>
            </a:r>
          </a:p>
        </p:txBody>
      </p:sp>
      <p:sp>
        <p:nvSpPr>
          <p:cNvPr id="6" name="Shape 2779">
            <a:extLst>
              <a:ext uri="{FF2B5EF4-FFF2-40B4-BE49-F238E27FC236}">
                <a16:creationId xmlns:a16="http://schemas.microsoft.com/office/drawing/2014/main" id="{5693C37F-1E42-44D1-B18D-BA29A11EE7BC}"/>
              </a:ext>
            </a:extLst>
          </p:cNvPr>
          <p:cNvSpPr/>
          <p:nvPr/>
        </p:nvSpPr>
        <p:spPr>
          <a:xfrm>
            <a:off x="7443006" y="4754468"/>
            <a:ext cx="378719" cy="520738"/>
          </a:xfrm>
          <a:custGeom>
            <a:avLst/>
            <a:gdLst/>
            <a:ahLst/>
            <a:cxnLst>
              <a:cxn ang="0">
                <a:pos x="wd2" y="hd2"/>
              </a:cxn>
              <a:cxn ang="5400000">
                <a:pos x="wd2" y="hd2"/>
              </a:cxn>
              <a:cxn ang="10800000">
                <a:pos x="wd2" y="hd2"/>
              </a:cxn>
              <a:cxn ang="16200000">
                <a:pos x="wd2" y="hd2"/>
              </a:cxn>
            </a:cxnLst>
            <a:rect l="0" t="0" r="r" b="b"/>
            <a:pathLst>
              <a:path w="21600" h="21600" extrusionOk="0">
                <a:moveTo>
                  <a:pt x="1867" y="16691"/>
                </a:moveTo>
                <a:lnTo>
                  <a:pt x="5303" y="12525"/>
                </a:lnTo>
                <a:lnTo>
                  <a:pt x="5294" y="12521"/>
                </a:lnTo>
                <a:cubicBezTo>
                  <a:pt x="5355" y="12447"/>
                  <a:pt x="5400" y="12365"/>
                  <a:pt x="5400" y="12273"/>
                </a:cubicBezTo>
                <a:cubicBezTo>
                  <a:pt x="5400" y="12001"/>
                  <a:pt x="5098" y="11782"/>
                  <a:pt x="4725" y="11782"/>
                </a:cubicBezTo>
                <a:lnTo>
                  <a:pt x="3375" y="11782"/>
                </a:lnTo>
                <a:lnTo>
                  <a:pt x="6615" y="8640"/>
                </a:lnTo>
                <a:lnTo>
                  <a:pt x="6606" y="8635"/>
                </a:lnTo>
                <a:cubicBezTo>
                  <a:pt x="6691" y="8553"/>
                  <a:pt x="6750" y="8456"/>
                  <a:pt x="6750" y="8345"/>
                </a:cubicBezTo>
                <a:cubicBezTo>
                  <a:pt x="6750" y="8075"/>
                  <a:pt x="6448" y="7855"/>
                  <a:pt x="6075" y="7855"/>
                </a:cubicBezTo>
                <a:lnTo>
                  <a:pt x="4855" y="7855"/>
                </a:lnTo>
                <a:lnTo>
                  <a:pt x="8548" y="4785"/>
                </a:lnTo>
                <a:lnTo>
                  <a:pt x="8544" y="4782"/>
                </a:lnTo>
                <a:cubicBezTo>
                  <a:pt x="8683" y="4691"/>
                  <a:pt x="8775" y="4564"/>
                  <a:pt x="8775" y="4418"/>
                </a:cubicBezTo>
                <a:cubicBezTo>
                  <a:pt x="8775" y="4147"/>
                  <a:pt x="8473" y="3927"/>
                  <a:pt x="8100" y="3927"/>
                </a:cubicBezTo>
                <a:lnTo>
                  <a:pt x="7029" y="3927"/>
                </a:lnTo>
                <a:lnTo>
                  <a:pt x="10800" y="1185"/>
                </a:lnTo>
                <a:lnTo>
                  <a:pt x="14571" y="3927"/>
                </a:lnTo>
                <a:lnTo>
                  <a:pt x="13500" y="3927"/>
                </a:lnTo>
                <a:cubicBezTo>
                  <a:pt x="13128" y="3927"/>
                  <a:pt x="12825" y="4147"/>
                  <a:pt x="12825" y="4418"/>
                </a:cubicBezTo>
                <a:cubicBezTo>
                  <a:pt x="12825" y="4564"/>
                  <a:pt x="12917" y="4691"/>
                  <a:pt x="13056" y="4782"/>
                </a:cubicBezTo>
                <a:lnTo>
                  <a:pt x="13052" y="4785"/>
                </a:lnTo>
                <a:lnTo>
                  <a:pt x="16744" y="7855"/>
                </a:lnTo>
                <a:lnTo>
                  <a:pt x="15525" y="7855"/>
                </a:lnTo>
                <a:cubicBezTo>
                  <a:pt x="15153" y="7855"/>
                  <a:pt x="14850" y="8075"/>
                  <a:pt x="14850" y="8345"/>
                </a:cubicBezTo>
                <a:cubicBezTo>
                  <a:pt x="14850" y="8456"/>
                  <a:pt x="14909" y="8553"/>
                  <a:pt x="14994" y="8635"/>
                </a:cubicBezTo>
                <a:lnTo>
                  <a:pt x="14985" y="8640"/>
                </a:lnTo>
                <a:lnTo>
                  <a:pt x="18225" y="11782"/>
                </a:lnTo>
                <a:lnTo>
                  <a:pt x="16875" y="11782"/>
                </a:lnTo>
                <a:cubicBezTo>
                  <a:pt x="16503" y="11782"/>
                  <a:pt x="16200" y="12001"/>
                  <a:pt x="16200" y="12273"/>
                </a:cubicBezTo>
                <a:cubicBezTo>
                  <a:pt x="16200" y="12365"/>
                  <a:pt x="16244" y="12447"/>
                  <a:pt x="16306" y="12521"/>
                </a:cubicBezTo>
                <a:lnTo>
                  <a:pt x="16296" y="12525"/>
                </a:lnTo>
                <a:lnTo>
                  <a:pt x="19733" y="16691"/>
                </a:lnTo>
                <a:cubicBezTo>
                  <a:pt x="19733" y="16691"/>
                  <a:pt x="1867" y="16691"/>
                  <a:pt x="1867" y="16691"/>
                </a:cubicBezTo>
                <a:close/>
                <a:moveTo>
                  <a:pt x="12150" y="20618"/>
                </a:moveTo>
                <a:lnTo>
                  <a:pt x="9450" y="20618"/>
                </a:lnTo>
                <a:lnTo>
                  <a:pt x="9450" y="17673"/>
                </a:lnTo>
                <a:lnTo>
                  <a:pt x="12150" y="17673"/>
                </a:lnTo>
                <a:cubicBezTo>
                  <a:pt x="12150" y="17673"/>
                  <a:pt x="12150" y="20618"/>
                  <a:pt x="12150" y="20618"/>
                </a:cubicBezTo>
                <a:close/>
                <a:moveTo>
                  <a:pt x="21494" y="16933"/>
                </a:moveTo>
                <a:lnTo>
                  <a:pt x="21503" y="16929"/>
                </a:lnTo>
                <a:lnTo>
                  <a:pt x="18067" y="12764"/>
                </a:lnTo>
                <a:lnTo>
                  <a:pt x="19575" y="12764"/>
                </a:lnTo>
                <a:cubicBezTo>
                  <a:pt x="19948" y="12764"/>
                  <a:pt x="20250" y="12544"/>
                  <a:pt x="20250" y="12273"/>
                </a:cubicBezTo>
                <a:cubicBezTo>
                  <a:pt x="20250" y="12162"/>
                  <a:pt x="20191" y="12066"/>
                  <a:pt x="20106" y="11983"/>
                </a:cubicBezTo>
                <a:lnTo>
                  <a:pt x="20115" y="11978"/>
                </a:lnTo>
                <a:lnTo>
                  <a:pt x="16875" y="8836"/>
                </a:lnTo>
                <a:lnTo>
                  <a:pt x="18225" y="8836"/>
                </a:lnTo>
                <a:cubicBezTo>
                  <a:pt x="18598" y="8836"/>
                  <a:pt x="18900" y="8617"/>
                  <a:pt x="18900" y="8345"/>
                </a:cubicBezTo>
                <a:cubicBezTo>
                  <a:pt x="18900" y="8200"/>
                  <a:pt x="18808" y="8072"/>
                  <a:pt x="18669" y="7982"/>
                </a:cubicBezTo>
                <a:lnTo>
                  <a:pt x="18673" y="7978"/>
                </a:lnTo>
                <a:lnTo>
                  <a:pt x="14980" y="4909"/>
                </a:lnTo>
                <a:lnTo>
                  <a:pt x="16200" y="4909"/>
                </a:lnTo>
                <a:cubicBezTo>
                  <a:pt x="16573" y="4909"/>
                  <a:pt x="16875" y="4690"/>
                  <a:pt x="16875" y="4418"/>
                </a:cubicBezTo>
                <a:cubicBezTo>
                  <a:pt x="16875" y="4283"/>
                  <a:pt x="16800" y="4160"/>
                  <a:pt x="16677" y="4071"/>
                </a:cubicBezTo>
                <a:lnTo>
                  <a:pt x="11277" y="144"/>
                </a:lnTo>
                <a:cubicBezTo>
                  <a:pt x="11155" y="55"/>
                  <a:pt x="10986" y="0"/>
                  <a:pt x="10800" y="0"/>
                </a:cubicBezTo>
                <a:cubicBezTo>
                  <a:pt x="10614" y="0"/>
                  <a:pt x="10445" y="55"/>
                  <a:pt x="10323" y="144"/>
                </a:cubicBezTo>
                <a:lnTo>
                  <a:pt x="4923" y="4071"/>
                </a:lnTo>
                <a:cubicBezTo>
                  <a:pt x="4801" y="4160"/>
                  <a:pt x="4725" y="4283"/>
                  <a:pt x="4725" y="4418"/>
                </a:cubicBezTo>
                <a:cubicBezTo>
                  <a:pt x="4725" y="4690"/>
                  <a:pt x="5028" y="4909"/>
                  <a:pt x="5400" y="4909"/>
                </a:cubicBezTo>
                <a:lnTo>
                  <a:pt x="6619" y="4909"/>
                </a:lnTo>
                <a:lnTo>
                  <a:pt x="2927" y="7978"/>
                </a:lnTo>
                <a:lnTo>
                  <a:pt x="2931" y="7982"/>
                </a:lnTo>
                <a:cubicBezTo>
                  <a:pt x="2792" y="8072"/>
                  <a:pt x="2700" y="8200"/>
                  <a:pt x="2700" y="8345"/>
                </a:cubicBezTo>
                <a:cubicBezTo>
                  <a:pt x="2700" y="8617"/>
                  <a:pt x="3003" y="8836"/>
                  <a:pt x="3375" y="8836"/>
                </a:cubicBezTo>
                <a:lnTo>
                  <a:pt x="4725" y="8836"/>
                </a:lnTo>
                <a:lnTo>
                  <a:pt x="1485" y="11978"/>
                </a:lnTo>
                <a:lnTo>
                  <a:pt x="1494" y="11983"/>
                </a:lnTo>
                <a:cubicBezTo>
                  <a:pt x="1409" y="12066"/>
                  <a:pt x="1350" y="12162"/>
                  <a:pt x="1350" y="12273"/>
                </a:cubicBezTo>
                <a:cubicBezTo>
                  <a:pt x="1350" y="12544"/>
                  <a:pt x="1653" y="12764"/>
                  <a:pt x="2025" y="12764"/>
                </a:cubicBezTo>
                <a:lnTo>
                  <a:pt x="3533" y="12764"/>
                </a:lnTo>
                <a:lnTo>
                  <a:pt x="96" y="16929"/>
                </a:lnTo>
                <a:lnTo>
                  <a:pt x="106" y="16933"/>
                </a:lnTo>
                <a:cubicBezTo>
                  <a:pt x="44" y="17007"/>
                  <a:pt x="0" y="17089"/>
                  <a:pt x="0" y="17182"/>
                </a:cubicBezTo>
                <a:cubicBezTo>
                  <a:pt x="0" y="17453"/>
                  <a:pt x="303" y="17673"/>
                  <a:pt x="675" y="17673"/>
                </a:cubicBezTo>
                <a:lnTo>
                  <a:pt x="8100" y="17673"/>
                </a:lnTo>
                <a:lnTo>
                  <a:pt x="8100" y="21109"/>
                </a:lnTo>
                <a:cubicBezTo>
                  <a:pt x="8100" y="21380"/>
                  <a:pt x="8403" y="21600"/>
                  <a:pt x="8775" y="21600"/>
                </a:cubicBezTo>
                <a:lnTo>
                  <a:pt x="12825" y="21600"/>
                </a:lnTo>
                <a:cubicBezTo>
                  <a:pt x="13198" y="21600"/>
                  <a:pt x="13500" y="21380"/>
                  <a:pt x="13500" y="21109"/>
                </a:cubicBezTo>
                <a:lnTo>
                  <a:pt x="13500" y="17673"/>
                </a:lnTo>
                <a:lnTo>
                  <a:pt x="20925" y="17673"/>
                </a:lnTo>
                <a:cubicBezTo>
                  <a:pt x="21298" y="17673"/>
                  <a:pt x="21600" y="17453"/>
                  <a:pt x="21600" y="17182"/>
                </a:cubicBezTo>
                <a:cubicBezTo>
                  <a:pt x="21600" y="17089"/>
                  <a:pt x="21555" y="17007"/>
                  <a:pt x="21494" y="16933"/>
                </a:cubicBezTo>
              </a:path>
            </a:pathLst>
          </a:custGeom>
          <a:solidFill>
            <a:schemeClr val="tx2"/>
          </a:solidFill>
          <a:ln w="12700">
            <a:miter lim="400000"/>
          </a:ln>
        </p:spPr>
        <p:txBody>
          <a:bodyPr lIns="18962" tIns="18962" rIns="18962" bIns="18962" anchor="ctr"/>
          <a:lstStyle/>
          <a:p>
            <a:pPr defTabSz="22755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93"/>
          </a:p>
        </p:txBody>
      </p:sp>
      <p:sp>
        <p:nvSpPr>
          <p:cNvPr id="7" name="Shape 2782">
            <a:extLst>
              <a:ext uri="{FF2B5EF4-FFF2-40B4-BE49-F238E27FC236}">
                <a16:creationId xmlns:a16="http://schemas.microsoft.com/office/drawing/2014/main" id="{C2A0F49A-BE15-46C3-9C51-2DD58B428074}"/>
              </a:ext>
            </a:extLst>
          </p:cNvPr>
          <p:cNvSpPr/>
          <p:nvPr/>
        </p:nvSpPr>
        <p:spPr>
          <a:xfrm>
            <a:off x="4763225" y="4828441"/>
            <a:ext cx="521239" cy="449832"/>
          </a:xfrm>
          <a:custGeom>
            <a:avLst/>
            <a:gdLst/>
            <a:ahLst/>
            <a:cxnLst>
              <a:cxn ang="0">
                <a:pos x="wd2" y="hd2"/>
              </a:cxn>
              <a:cxn ang="5400000">
                <a:pos x="wd2" y="hd2"/>
              </a:cxn>
              <a:cxn ang="10800000">
                <a:pos x="wd2" y="hd2"/>
              </a:cxn>
              <a:cxn ang="16200000">
                <a:pos x="wd2" y="hd2"/>
              </a:cxn>
            </a:cxnLst>
            <a:rect l="0" t="0" r="r" b="b"/>
            <a:pathLst>
              <a:path w="20683" h="20545" extrusionOk="0">
                <a:moveTo>
                  <a:pt x="9621" y="9676"/>
                </a:moveTo>
                <a:cubicBezTo>
                  <a:pt x="9621" y="9676"/>
                  <a:pt x="9621" y="9675"/>
                  <a:pt x="9621" y="9675"/>
                </a:cubicBezTo>
                <a:lnTo>
                  <a:pt x="9620" y="9674"/>
                </a:lnTo>
                <a:cubicBezTo>
                  <a:pt x="9620" y="9674"/>
                  <a:pt x="9621" y="9676"/>
                  <a:pt x="9621" y="9676"/>
                </a:cubicBezTo>
                <a:close/>
                <a:moveTo>
                  <a:pt x="19582" y="1266"/>
                </a:moveTo>
                <a:cubicBezTo>
                  <a:pt x="18115" y="-422"/>
                  <a:pt x="15737" y="-422"/>
                  <a:pt x="14270" y="1266"/>
                </a:cubicBezTo>
                <a:lnTo>
                  <a:pt x="14934" y="2030"/>
                </a:lnTo>
                <a:cubicBezTo>
                  <a:pt x="16034" y="765"/>
                  <a:pt x="17818" y="765"/>
                  <a:pt x="18918" y="2030"/>
                </a:cubicBezTo>
                <a:cubicBezTo>
                  <a:pt x="20019" y="3297"/>
                  <a:pt x="20019" y="5351"/>
                  <a:pt x="18918" y="6618"/>
                </a:cubicBezTo>
                <a:lnTo>
                  <a:pt x="8956" y="17881"/>
                </a:lnTo>
                <a:lnTo>
                  <a:pt x="9621" y="18645"/>
                </a:lnTo>
                <a:lnTo>
                  <a:pt x="19582" y="7382"/>
                </a:lnTo>
                <a:cubicBezTo>
                  <a:pt x="21050" y="5693"/>
                  <a:pt x="21050" y="2955"/>
                  <a:pt x="19582" y="1266"/>
                </a:cubicBezTo>
                <a:moveTo>
                  <a:pt x="2315" y="17881"/>
                </a:moveTo>
                <a:cubicBezTo>
                  <a:pt x="481" y="15770"/>
                  <a:pt x="481" y="12551"/>
                  <a:pt x="2315" y="10439"/>
                </a:cubicBezTo>
                <a:cubicBezTo>
                  <a:pt x="2317" y="10437"/>
                  <a:pt x="2320" y="10434"/>
                  <a:pt x="2323" y="10431"/>
                </a:cubicBezTo>
                <a:lnTo>
                  <a:pt x="2323" y="10431"/>
                </a:lnTo>
                <a:lnTo>
                  <a:pt x="9289" y="2413"/>
                </a:lnTo>
                <a:cubicBezTo>
                  <a:pt x="9472" y="2201"/>
                  <a:pt x="9472" y="1859"/>
                  <a:pt x="9289" y="1648"/>
                </a:cubicBezTo>
                <a:cubicBezTo>
                  <a:pt x="9105" y="1437"/>
                  <a:pt x="8808" y="1437"/>
                  <a:pt x="8624" y="1648"/>
                </a:cubicBezTo>
                <a:lnTo>
                  <a:pt x="1651" y="9675"/>
                </a:lnTo>
                <a:cubicBezTo>
                  <a:pt x="-550" y="12208"/>
                  <a:pt x="-550" y="16112"/>
                  <a:pt x="1651" y="18645"/>
                </a:cubicBezTo>
                <a:cubicBezTo>
                  <a:pt x="3852" y="21178"/>
                  <a:pt x="7420" y="21178"/>
                  <a:pt x="9621" y="18645"/>
                </a:cubicBezTo>
                <a:lnTo>
                  <a:pt x="8948" y="17889"/>
                </a:lnTo>
                <a:cubicBezTo>
                  <a:pt x="7114" y="19991"/>
                  <a:pt x="4147" y="19989"/>
                  <a:pt x="2315" y="17881"/>
                </a:cubicBezTo>
                <a:moveTo>
                  <a:pt x="6300" y="13497"/>
                </a:moveTo>
                <a:cubicBezTo>
                  <a:pt x="7033" y="14341"/>
                  <a:pt x="8223" y="14341"/>
                  <a:pt x="8956" y="13497"/>
                </a:cubicBezTo>
                <a:lnTo>
                  <a:pt x="13937" y="7764"/>
                </a:lnTo>
                <a:cubicBezTo>
                  <a:pt x="14121" y="7553"/>
                  <a:pt x="14121" y="7211"/>
                  <a:pt x="13937" y="7000"/>
                </a:cubicBezTo>
                <a:cubicBezTo>
                  <a:pt x="13754" y="6789"/>
                  <a:pt x="13457" y="6789"/>
                  <a:pt x="13273" y="7000"/>
                </a:cubicBezTo>
                <a:lnTo>
                  <a:pt x="8292" y="12732"/>
                </a:lnTo>
                <a:cubicBezTo>
                  <a:pt x="7926" y="13155"/>
                  <a:pt x="7331" y="13155"/>
                  <a:pt x="6964" y="12732"/>
                </a:cubicBezTo>
                <a:cubicBezTo>
                  <a:pt x="6597" y="12310"/>
                  <a:pt x="6597" y="11626"/>
                  <a:pt x="6964" y="11204"/>
                </a:cubicBezTo>
                <a:lnTo>
                  <a:pt x="8292" y="9675"/>
                </a:lnTo>
                <a:lnTo>
                  <a:pt x="14934" y="2030"/>
                </a:lnTo>
                <a:lnTo>
                  <a:pt x="14270" y="1266"/>
                </a:lnTo>
                <a:lnTo>
                  <a:pt x="6300" y="10439"/>
                </a:lnTo>
                <a:cubicBezTo>
                  <a:pt x="5566" y="11284"/>
                  <a:pt x="5566" y="12653"/>
                  <a:pt x="6300" y="13497"/>
                </a:cubicBezTo>
              </a:path>
            </a:pathLst>
          </a:custGeom>
          <a:solidFill>
            <a:schemeClr val="tx2"/>
          </a:solidFill>
          <a:ln w="12700">
            <a:miter lim="400000"/>
          </a:ln>
        </p:spPr>
        <p:txBody>
          <a:bodyPr lIns="18962" tIns="18962" rIns="18962" bIns="18962" anchor="ctr"/>
          <a:lstStyle/>
          <a:p>
            <a:pPr defTabSz="22755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93"/>
          </a:p>
        </p:txBody>
      </p:sp>
      <p:sp>
        <p:nvSpPr>
          <p:cNvPr id="8" name="Shape 2783">
            <a:extLst>
              <a:ext uri="{FF2B5EF4-FFF2-40B4-BE49-F238E27FC236}">
                <a16:creationId xmlns:a16="http://schemas.microsoft.com/office/drawing/2014/main" id="{9B07BBE3-2C21-4A50-8AAA-D0C91BB21776}"/>
              </a:ext>
            </a:extLst>
          </p:cNvPr>
          <p:cNvSpPr/>
          <p:nvPr/>
        </p:nvSpPr>
        <p:spPr>
          <a:xfrm>
            <a:off x="10007666" y="4792988"/>
            <a:ext cx="520738" cy="449729"/>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tx2"/>
          </a:solidFill>
          <a:ln w="12700">
            <a:miter lim="400000"/>
          </a:ln>
        </p:spPr>
        <p:txBody>
          <a:bodyPr lIns="18962" tIns="18962" rIns="18962" bIns="18962" anchor="ctr"/>
          <a:lstStyle/>
          <a:p>
            <a:pPr defTabSz="22755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93"/>
          </a:p>
        </p:txBody>
      </p:sp>
      <p:sp>
        <p:nvSpPr>
          <p:cNvPr id="9" name="Shape 2778">
            <a:extLst>
              <a:ext uri="{FF2B5EF4-FFF2-40B4-BE49-F238E27FC236}">
                <a16:creationId xmlns:a16="http://schemas.microsoft.com/office/drawing/2014/main" id="{6F71187E-FDC2-4F02-A328-30F730460A35}"/>
              </a:ext>
            </a:extLst>
          </p:cNvPr>
          <p:cNvSpPr/>
          <p:nvPr/>
        </p:nvSpPr>
        <p:spPr>
          <a:xfrm>
            <a:off x="2121271" y="4792990"/>
            <a:ext cx="520738" cy="520738"/>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tx2"/>
          </a:solidFill>
          <a:ln w="12700">
            <a:miter lim="400000"/>
          </a:ln>
        </p:spPr>
        <p:txBody>
          <a:bodyPr lIns="18962" tIns="18962" rIns="18962" bIns="18962" anchor="ctr"/>
          <a:lstStyle/>
          <a:p>
            <a:pPr defTabSz="22755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93"/>
          </a:p>
        </p:txBody>
      </p:sp>
      <p:sp>
        <p:nvSpPr>
          <p:cNvPr id="10" name="TextBox 27">
            <a:extLst>
              <a:ext uri="{FF2B5EF4-FFF2-40B4-BE49-F238E27FC236}">
                <a16:creationId xmlns:a16="http://schemas.microsoft.com/office/drawing/2014/main" id="{3E2F899A-EBE4-490E-B049-B3933CE4CA1B}"/>
              </a:ext>
            </a:extLst>
          </p:cNvPr>
          <p:cNvSpPr txBox="1"/>
          <p:nvPr/>
        </p:nvSpPr>
        <p:spPr>
          <a:xfrm>
            <a:off x="1441921" y="5428536"/>
            <a:ext cx="1865511" cy="337465"/>
          </a:xfrm>
          <a:prstGeom prst="rect">
            <a:avLst/>
          </a:prstGeom>
          <a:noFill/>
        </p:spPr>
        <p:txBody>
          <a:bodyPr wrap="none" rtlCol="0">
            <a:spAutoFit/>
          </a:bodyPr>
          <a:lstStyle/>
          <a:p>
            <a:pPr algn="ctr"/>
            <a:r>
              <a:rPr lang="zh-CN" altLang="en-US" sz="1593" b="1" spc="597" dirty="0">
                <a:solidFill>
                  <a:schemeClr val="tx2"/>
                </a:solidFill>
                <a:latin typeface="Oswald" charset="0"/>
                <a:ea typeface="Oswald" charset="0"/>
                <a:cs typeface="Oswald" charset="0"/>
              </a:rPr>
              <a:t>添加标题文本</a:t>
            </a:r>
            <a:endParaRPr lang="en-US" altLang="zh-CN" sz="1593" b="1" spc="597" dirty="0">
              <a:solidFill>
                <a:schemeClr val="tx2"/>
              </a:solidFill>
              <a:latin typeface="Oswald" charset="0"/>
              <a:ea typeface="Oswald" charset="0"/>
              <a:cs typeface="Oswald" charset="0"/>
            </a:endParaRPr>
          </a:p>
        </p:txBody>
      </p:sp>
      <p:sp>
        <p:nvSpPr>
          <p:cNvPr id="11" name="TextBox 28">
            <a:extLst>
              <a:ext uri="{FF2B5EF4-FFF2-40B4-BE49-F238E27FC236}">
                <a16:creationId xmlns:a16="http://schemas.microsoft.com/office/drawing/2014/main" id="{B27AF91A-CD78-4FA3-9278-73ABF5F23D52}"/>
              </a:ext>
            </a:extLst>
          </p:cNvPr>
          <p:cNvSpPr txBox="1"/>
          <p:nvPr/>
        </p:nvSpPr>
        <p:spPr>
          <a:xfrm>
            <a:off x="1292143" y="5776559"/>
            <a:ext cx="2178993" cy="552074"/>
          </a:xfrm>
          <a:prstGeom prst="rect">
            <a:avLst/>
          </a:prstGeom>
          <a:noFill/>
        </p:spPr>
        <p:txBody>
          <a:bodyPr wrap="square" rtlCol="0">
            <a:spAutoFit/>
          </a:bodyPr>
          <a:lstStyle/>
          <a:p>
            <a:pPr algn="ctr"/>
            <a:r>
              <a:rPr lang="en-US" sz="996" spc="149" dirty="0">
                <a:latin typeface="Lato Light" charset="0"/>
                <a:ea typeface="Lato Light" charset="0"/>
                <a:cs typeface="Lato Light" charset="0"/>
              </a:rPr>
              <a:t>Entrepreneurial activities differ substantially depending on the</a:t>
            </a:r>
          </a:p>
        </p:txBody>
      </p:sp>
      <p:sp>
        <p:nvSpPr>
          <p:cNvPr id="12" name="TextBox 29">
            <a:extLst>
              <a:ext uri="{FF2B5EF4-FFF2-40B4-BE49-F238E27FC236}">
                <a16:creationId xmlns:a16="http://schemas.microsoft.com/office/drawing/2014/main" id="{D73BD584-ADD4-47C8-9987-B17B65E291F5}"/>
              </a:ext>
            </a:extLst>
          </p:cNvPr>
          <p:cNvSpPr txBox="1"/>
          <p:nvPr/>
        </p:nvSpPr>
        <p:spPr>
          <a:xfrm>
            <a:off x="4062048" y="5428536"/>
            <a:ext cx="1865511" cy="337465"/>
          </a:xfrm>
          <a:prstGeom prst="rect">
            <a:avLst/>
          </a:prstGeom>
          <a:noFill/>
        </p:spPr>
        <p:txBody>
          <a:bodyPr wrap="none" rtlCol="0">
            <a:spAutoFit/>
          </a:bodyPr>
          <a:lstStyle/>
          <a:p>
            <a:pPr algn="ctr"/>
            <a:r>
              <a:rPr lang="zh-CN" altLang="en-US" sz="1593" b="1" spc="597" dirty="0">
                <a:solidFill>
                  <a:schemeClr val="tx2"/>
                </a:solidFill>
                <a:latin typeface="Oswald" charset="0"/>
                <a:ea typeface="Oswald" charset="0"/>
                <a:cs typeface="Oswald" charset="0"/>
              </a:rPr>
              <a:t>添加标题文本</a:t>
            </a:r>
            <a:endParaRPr lang="en-US" sz="1593" b="1" spc="597" dirty="0">
              <a:solidFill>
                <a:schemeClr val="tx2"/>
              </a:solidFill>
              <a:latin typeface="Oswald" charset="0"/>
              <a:ea typeface="Oswald" charset="0"/>
              <a:cs typeface="Oswald" charset="0"/>
            </a:endParaRPr>
          </a:p>
        </p:txBody>
      </p:sp>
      <p:sp>
        <p:nvSpPr>
          <p:cNvPr id="13" name="TextBox 30">
            <a:extLst>
              <a:ext uri="{FF2B5EF4-FFF2-40B4-BE49-F238E27FC236}">
                <a16:creationId xmlns:a16="http://schemas.microsoft.com/office/drawing/2014/main" id="{B8EBE472-81AA-40F5-B6D4-C86FD62F0FFD}"/>
              </a:ext>
            </a:extLst>
          </p:cNvPr>
          <p:cNvSpPr txBox="1"/>
          <p:nvPr/>
        </p:nvSpPr>
        <p:spPr>
          <a:xfrm>
            <a:off x="3920941" y="5776559"/>
            <a:ext cx="2178993" cy="552074"/>
          </a:xfrm>
          <a:prstGeom prst="rect">
            <a:avLst/>
          </a:prstGeom>
          <a:noFill/>
        </p:spPr>
        <p:txBody>
          <a:bodyPr wrap="square" rtlCol="0">
            <a:spAutoFit/>
          </a:bodyPr>
          <a:lstStyle/>
          <a:p>
            <a:pPr algn="ctr"/>
            <a:r>
              <a:rPr lang="en-US" sz="996" spc="149" dirty="0">
                <a:latin typeface="Lato Light" charset="0"/>
                <a:ea typeface="Lato Light" charset="0"/>
                <a:cs typeface="Lato Light" charset="0"/>
              </a:rPr>
              <a:t>Entrepreneurial activities differ substantially depending on the</a:t>
            </a:r>
          </a:p>
        </p:txBody>
      </p:sp>
      <p:sp>
        <p:nvSpPr>
          <p:cNvPr id="14" name="TextBox 31">
            <a:extLst>
              <a:ext uri="{FF2B5EF4-FFF2-40B4-BE49-F238E27FC236}">
                <a16:creationId xmlns:a16="http://schemas.microsoft.com/office/drawing/2014/main" id="{5DE48D82-9E66-4A48-B35D-20A95CB9E441}"/>
              </a:ext>
            </a:extLst>
          </p:cNvPr>
          <p:cNvSpPr txBox="1"/>
          <p:nvPr/>
        </p:nvSpPr>
        <p:spPr>
          <a:xfrm>
            <a:off x="6700248" y="5428536"/>
            <a:ext cx="1865511" cy="337465"/>
          </a:xfrm>
          <a:prstGeom prst="rect">
            <a:avLst/>
          </a:prstGeom>
          <a:noFill/>
        </p:spPr>
        <p:txBody>
          <a:bodyPr wrap="none" rtlCol="0">
            <a:spAutoFit/>
          </a:bodyPr>
          <a:lstStyle/>
          <a:p>
            <a:pPr algn="ctr"/>
            <a:r>
              <a:rPr lang="zh-CN" altLang="en-US" sz="1593" b="1" spc="597" dirty="0">
                <a:solidFill>
                  <a:schemeClr val="tx2"/>
                </a:solidFill>
                <a:latin typeface="Oswald" charset="0"/>
                <a:ea typeface="Oswald" charset="0"/>
                <a:cs typeface="Oswald" charset="0"/>
              </a:rPr>
              <a:t>添加标题文本</a:t>
            </a:r>
            <a:endParaRPr lang="en-US" altLang="zh-CN" sz="1593" b="1" spc="597" dirty="0">
              <a:solidFill>
                <a:schemeClr val="tx2"/>
              </a:solidFill>
              <a:latin typeface="Oswald" charset="0"/>
              <a:ea typeface="Oswald" charset="0"/>
              <a:cs typeface="Oswald" charset="0"/>
            </a:endParaRPr>
          </a:p>
        </p:txBody>
      </p:sp>
      <p:sp>
        <p:nvSpPr>
          <p:cNvPr id="15" name="TextBox 32">
            <a:extLst>
              <a:ext uri="{FF2B5EF4-FFF2-40B4-BE49-F238E27FC236}">
                <a16:creationId xmlns:a16="http://schemas.microsoft.com/office/drawing/2014/main" id="{D6B70CDC-FDF5-467D-96C2-BECDDB7D3145}"/>
              </a:ext>
            </a:extLst>
          </p:cNvPr>
          <p:cNvSpPr txBox="1"/>
          <p:nvPr/>
        </p:nvSpPr>
        <p:spPr>
          <a:xfrm>
            <a:off x="6549739" y="5776559"/>
            <a:ext cx="2178993" cy="552074"/>
          </a:xfrm>
          <a:prstGeom prst="rect">
            <a:avLst/>
          </a:prstGeom>
          <a:noFill/>
        </p:spPr>
        <p:txBody>
          <a:bodyPr wrap="square" rtlCol="0">
            <a:spAutoFit/>
          </a:bodyPr>
          <a:lstStyle/>
          <a:p>
            <a:pPr algn="ctr"/>
            <a:r>
              <a:rPr lang="en-US" sz="996" spc="149" dirty="0">
                <a:latin typeface="Lato Light" charset="0"/>
                <a:ea typeface="Lato Light" charset="0"/>
                <a:cs typeface="Lato Light" charset="0"/>
              </a:rPr>
              <a:t>Entrepreneurial activities differ substantially depending on the</a:t>
            </a:r>
          </a:p>
        </p:txBody>
      </p:sp>
      <p:sp>
        <p:nvSpPr>
          <p:cNvPr id="16" name="TextBox 33">
            <a:extLst>
              <a:ext uri="{FF2B5EF4-FFF2-40B4-BE49-F238E27FC236}">
                <a16:creationId xmlns:a16="http://schemas.microsoft.com/office/drawing/2014/main" id="{0720C70B-9F7D-40EB-8547-EAB7B347EFCE}"/>
              </a:ext>
            </a:extLst>
          </p:cNvPr>
          <p:cNvSpPr txBox="1"/>
          <p:nvPr/>
        </p:nvSpPr>
        <p:spPr>
          <a:xfrm>
            <a:off x="9328934" y="5428536"/>
            <a:ext cx="1865511" cy="337465"/>
          </a:xfrm>
          <a:prstGeom prst="rect">
            <a:avLst/>
          </a:prstGeom>
          <a:noFill/>
        </p:spPr>
        <p:txBody>
          <a:bodyPr wrap="none" rtlCol="0">
            <a:spAutoFit/>
          </a:bodyPr>
          <a:lstStyle/>
          <a:p>
            <a:pPr algn="ctr"/>
            <a:r>
              <a:rPr lang="zh-CN" altLang="en-US" sz="1593" b="1" spc="597" dirty="0">
                <a:solidFill>
                  <a:schemeClr val="tx2"/>
                </a:solidFill>
                <a:latin typeface="Oswald" charset="0"/>
                <a:ea typeface="Oswald" charset="0"/>
                <a:cs typeface="Oswald" charset="0"/>
              </a:rPr>
              <a:t>添加标题文本</a:t>
            </a:r>
            <a:endParaRPr lang="en-US" altLang="zh-CN" sz="1593" b="1" spc="597" dirty="0">
              <a:solidFill>
                <a:schemeClr val="tx2"/>
              </a:solidFill>
              <a:latin typeface="Oswald" charset="0"/>
              <a:ea typeface="Oswald" charset="0"/>
              <a:cs typeface="Oswald" charset="0"/>
            </a:endParaRPr>
          </a:p>
        </p:txBody>
      </p:sp>
      <p:sp>
        <p:nvSpPr>
          <p:cNvPr id="17" name="TextBox 37">
            <a:extLst>
              <a:ext uri="{FF2B5EF4-FFF2-40B4-BE49-F238E27FC236}">
                <a16:creationId xmlns:a16="http://schemas.microsoft.com/office/drawing/2014/main" id="{66423ACD-BB26-4FD9-A4EE-ED9707713907}"/>
              </a:ext>
            </a:extLst>
          </p:cNvPr>
          <p:cNvSpPr txBox="1"/>
          <p:nvPr/>
        </p:nvSpPr>
        <p:spPr>
          <a:xfrm>
            <a:off x="9178539" y="5776559"/>
            <a:ext cx="2178993" cy="552074"/>
          </a:xfrm>
          <a:prstGeom prst="rect">
            <a:avLst/>
          </a:prstGeom>
          <a:noFill/>
        </p:spPr>
        <p:txBody>
          <a:bodyPr wrap="square" rtlCol="0">
            <a:spAutoFit/>
          </a:bodyPr>
          <a:lstStyle/>
          <a:p>
            <a:pPr algn="ctr"/>
            <a:r>
              <a:rPr lang="en-US" sz="996" spc="149" dirty="0">
                <a:latin typeface="Lato Light" charset="0"/>
                <a:ea typeface="Lato Light" charset="0"/>
                <a:cs typeface="Lato Light" charset="0"/>
              </a:rPr>
              <a:t>Entrepreneurial activities differ substantially depending on the</a:t>
            </a:r>
          </a:p>
        </p:txBody>
      </p:sp>
      <p:pic>
        <p:nvPicPr>
          <p:cNvPr id="19" name="图片 18" descr="Photo By Volkan Olmez">
            <a:extLst>
              <a:ext uri="{FF2B5EF4-FFF2-40B4-BE49-F238E27FC236}">
                <a16:creationId xmlns:a16="http://schemas.microsoft.com/office/drawing/2014/main" id="{C309DFFE-6048-4599-A94A-A8185EFF7A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22531" r="51" b="37953"/>
          <a:stretch>
            <a:fillRect/>
          </a:stretch>
        </p:blipFill>
        <p:spPr bwMode="auto">
          <a:xfrm>
            <a:off x="-14570" y="-12606"/>
            <a:ext cx="12206570" cy="2859089"/>
          </a:xfrm>
          <a:custGeom>
            <a:avLst/>
            <a:gdLst>
              <a:gd name="connsiteX0" fmla="*/ 0 w 12192001"/>
              <a:gd name="connsiteY0" fmla="*/ 0 h 2859089"/>
              <a:gd name="connsiteX1" fmla="*/ 12192001 w 12192001"/>
              <a:gd name="connsiteY1" fmla="*/ 0 h 2859089"/>
              <a:gd name="connsiteX2" fmla="*/ 12192001 w 12192001"/>
              <a:gd name="connsiteY2" fmla="*/ 2859089 h 2859089"/>
              <a:gd name="connsiteX3" fmla="*/ 0 w 12192001"/>
              <a:gd name="connsiteY3" fmla="*/ 2859089 h 2859089"/>
            </a:gdLst>
            <a:ahLst/>
            <a:cxnLst>
              <a:cxn ang="0">
                <a:pos x="connsiteX0" y="connsiteY0"/>
              </a:cxn>
              <a:cxn ang="0">
                <a:pos x="connsiteX1" y="connsiteY1"/>
              </a:cxn>
              <a:cxn ang="0">
                <a:pos x="connsiteX2" y="connsiteY2"/>
              </a:cxn>
              <a:cxn ang="0">
                <a:pos x="connsiteX3" y="connsiteY3"/>
              </a:cxn>
            </a:cxnLst>
            <a:rect l="l" t="t" r="r" b="b"/>
            <a:pathLst>
              <a:path w="12192001" h="2859089">
                <a:moveTo>
                  <a:pt x="0" y="0"/>
                </a:moveTo>
                <a:lnTo>
                  <a:pt x="12192001" y="0"/>
                </a:lnTo>
                <a:lnTo>
                  <a:pt x="12192001" y="2859089"/>
                </a:lnTo>
                <a:lnTo>
                  <a:pt x="0" y="2859089"/>
                </a:lnTo>
                <a:close/>
              </a:path>
            </a:pathLst>
          </a:custGeom>
          <a:noFill/>
          <a:extLst>
            <a:ext uri="{909E8E84-426E-40DD-AFC4-6F175D3DCCD1}">
              <a14:hiddenFill xmlns:a14="http://schemas.microsoft.com/office/drawing/2010/main">
                <a:solidFill>
                  <a:srgbClr val="FFFFFF"/>
                </a:solidFill>
              </a14:hiddenFill>
            </a:ext>
          </a:extLst>
        </p:spPr>
      </p:pic>
      <p:sp>
        <p:nvSpPr>
          <p:cNvPr id="20" name="矩形 19">
            <a:extLst>
              <a:ext uri="{FF2B5EF4-FFF2-40B4-BE49-F238E27FC236}">
                <a16:creationId xmlns:a16="http://schemas.microsoft.com/office/drawing/2014/main" id="{2573B78F-83C8-42BF-B5C2-F01E1DDA84D4}"/>
              </a:ext>
            </a:extLst>
          </p:cNvPr>
          <p:cNvSpPr/>
          <p:nvPr/>
        </p:nvSpPr>
        <p:spPr>
          <a:xfrm>
            <a:off x="-14570" y="-5568"/>
            <a:ext cx="12206570" cy="2859089"/>
          </a:xfrm>
          <a:prstGeom prst="rect">
            <a:avLst/>
          </a:prstGeom>
          <a:solidFill>
            <a:schemeClr val="bg2">
              <a:lumMod val="2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82431567"/>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Photo By Anthony DELANOIX"/>
          <p:cNvPicPr>
            <a:picLocks noChangeAspect="1" noChangeArrowheads="1"/>
          </p:cNvPicPr>
          <p:nvPr/>
        </p:nvPicPr>
        <p:blipFill rotWithShape="1">
          <a:blip r:embed="rId3">
            <a:extLst>
              <a:ext uri="{28A0092B-C50C-407E-A947-70E740481C1C}">
                <a14:useLocalDpi xmlns:a14="http://schemas.microsoft.com/office/drawing/2010/main" val="0"/>
              </a:ext>
            </a:extLst>
          </a:blip>
          <a:srcRect t="15554"/>
          <a:stretch/>
        </p:blipFill>
        <p:spPr bwMode="auto">
          <a:xfrm>
            <a:off x="1"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1" y="-1588"/>
            <a:ext cx="12192001" cy="6858000"/>
          </a:xfrm>
          <a:prstGeom prst="rect">
            <a:avLst/>
          </a:prstGeom>
          <a:solidFill>
            <a:schemeClr val="bg2">
              <a:lumMod val="2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剪去对角的矩形 15"/>
          <p:cNvSpPr/>
          <p:nvPr/>
        </p:nvSpPr>
        <p:spPr>
          <a:xfrm>
            <a:off x="5082633" y="2561106"/>
            <a:ext cx="3514725" cy="1732611"/>
          </a:xfrm>
          <a:prstGeom prst="snip2DiagRect">
            <a:avLst/>
          </a:prstGeom>
          <a:solidFill>
            <a:srgbClr val="04284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2" name="文本框 1"/>
          <p:cNvSpPr txBox="1"/>
          <p:nvPr/>
        </p:nvSpPr>
        <p:spPr>
          <a:xfrm>
            <a:off x="3275468" y="2704136"/>
            <a:ext cx="2847473" cy="1446550"/>
          </a:xfrm>
          <a:prstGeom prst="rect">
            <a:avLst/>
          </a:prstGeom>
          <a:noFill/>
        </p:spPr>
        <p:txBody>
          <a:bodyPr wrap="square" rtlCol="0">
            <a:spAutoFit/>
          </a:bodyPr>
          <a:lstStyle/>
          <a:p>
            <a:r>
              <a:rPr lang="en-US" altLang="zh-CN" sz="8800" dirty="0">
                <a:solidFill>
                  <a:schemeClr val="bg1"/>
                </a:solidFill>
                <a:latin typeface="Helvetica" panose="020B0604020202030204" pitchFamily="34" charset="0"/>
              </a:rPr>
              <a:t>TWO</a:t>
            </a:r>
            <a:endParaRPr lang="zh-CN" altLang="en-US" sz="8800" dirty="0">
              <a:solidFill>
                <a:schemeClr val="bg1"/>
              </a:solidFill>
              <a:latin typeface="Helvetica" panose="020B0604020202030204" pitchFamily="34" charset="0"/>
            </a:endParaRPr>
          </a:p>
        </p:txBody>
      </p:sp>
      <p:sp>
        <p:nvSpPr>
          <p:cNvPr id="7" name="文本框 6">
            <a:extLst>
              <a:ext uri="{FF2B5EF4-FFF2-40B4-BE49-F238E27FC236}">
                <a16:creationId xmlns:a16="http://schemas.microsoft.com/office/drawing/2014/main" id="{3943E998-CB71-4311-9BB8-BBB170572734}"/>
              </a:ext>
            </a:extLst>
          </p:cNvPr>
          <p:cNvSpPr txBox="1"/>
          <p:nvPr/>
        </p:nvSpPr>
        <p:spPr>
          <a:xfrm>
            <a:off x="6095999" y="2827246"/>
            <a:ext cx="2793591" cy="1200329"/>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此处添加</a:t>
            </a:r>
            <a:endParaRPr lang="en-US" altLang="zh-CN" sz="3600" dirty="0">
              <a:solidFill>
                <a:schemeClr val="bg1"/>
              </a:solidFill>
              <a:latin typeface="微软雅黑" panose="020B0503020204020204" pitchFamily="34" charset="-122"/>
              <a:ea typeface="微软雅黑" panose="020B0503020204020204" pitchFamily="34" charset="-122"/>
            </a:endParaRPr>
          </a:p>
          <a:p>
            <a:r>
              <a:rPr lang="zh-CN" altLang="en-US" sz="3600" dirty="0">
                <a:solidFill>
                  <a:schemeClr val="bg1"/>
                </a:solidFill>
                <a:latin typeface="微软雅黑" panose="020B0503020204020204" pitchFamily="34" charset="-122"/>
                <a:ea typeface="微软雅黑" panose="020B0503020204020204" pitchFamily="34" charset="-122"/>
              </a:rPr>
              <a:t>标题文本</a:t>
            </a:r>
          </a:p>
        </p:txBody>
      </p:sp>
    </p:spTree>
    <p:extLst>
      <p:ext uri="{BB962C8B-B14F-4D97-AF65-F5344CB8AC3E}">
        <p14:creationId xmlns:p14="http://schemas.microsoft.com/office/powerpoint/2010/main" val="152703767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www.33ppt.com"/>
</p:tagLst>
</file>

<file path=ppt/theme/theme1.xml><?xml version="1.0" encoding="utf-8"?>
<a:theme xmlns:a="http://schemas.openxmlformats.org/drawingml/2006/main" name="www.33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75000"/>
            <a:alpha val="20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766</TotalTime>
  <Words>1356</Words>
  <Application>Microsoft Office PowerPoint</Application>
  <PresentationFormat>宽屏</PresentationFormat>
  <Paragraphs>189</Paragraphs>
  <Slides>21</Slides>
  <Notes>21</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21</vt:i4>
      </vt:variant>
    </vt:vector>
  </HeadingPairs>
  <TitlesOfParts>
    <vt:vector size="35" baseType="lpstr">
      <vt:lpstr>Gill Sans</vt:lpstr>
      <vt:lpstr>Lato Light</vt:lpstr>
      <vt:lpstr>Montserrat</vt:lpstr>
      <vt:lpstr>Montserrat Light</vt:lpstr>
      <vt:lpstr>Open Sans</vt:lpstr>
      <vt:lpstr>Oswald</vt:lpstr>
      <vt:lpstr>宋体</vt:lpstr>
      <vt:lpstr>微软雅黑</vt:lpstr>
      <vt:lpstr>Arial</vt:lpstr>
      <vt:lpstr>Broadway</vt:lpstr>
      <vt:lpstr>Calibri</vt:lpstr>
      <vt:lpstr>Calibri Light</vt:lpstr>
      <vt:lpstr>Helvetica</vt:lpstr>
      <vt:lpstr>www.33ppt.com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588</dc:title>
  <dc:subject>www.33ppt.com</dc:subject>
  <dc:creator>izzieyee</dc:creator>
  <cp:lastModifiedBy>izzieyee</cp:lastModifiedBy>
  <cp:revision>6</cp:revision>
  <dcterms:created xsi:type="dcterms:W3CDTF">2015-12-19T02:13:45Z</dcterms:created>
  <dcterms:modified xsi:type="dcterms:W3CDTF">2018-06-07T02:41:57Z</dcterms:modified>
</cp:coreProperties>
</file>