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4" r:id="rId4"/>
    <p:sldMasterId id="2147493476" r:id="rId5"/>
    <p:sldMasterId id="2147493478" r:id="rId6"/>
    <p:sldMasterId id="2147493480" r:id="rId7"/>
  </p:sldMasterIdLst>
  <p:sldIdLst>
    <p:sldId id="276" r:id="rId8"/>
    <p:sldId id="274" r:id="rId9"/>
    <p:sldId id="275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90" autoAdjust="0"/>
    <p:restoredTop sz="94620"/>
  </p:normalViewPr>
  <p:slideViewPr>
    <p:cSldViewPr snapToGrid="0" snapToObjects="1">
      <p:cViewPr>
        <p:scale>
          <a:sx n="75" d="100"/>
          <a:sy n="75" d="100"/>
        </p:scale>
        <p:origin x="-1656" y="-71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218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0105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812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14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54127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2963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131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7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8367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9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0271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1" r:id="rId1"/>
    <p:sldLayoutId id="21474934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4" name="圆角右箭头 3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7" name="圆角右箭头 6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8" name="圆角右箭头 7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9" name="圆角右箭头 8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0" name="圆角右箭头 9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1" name="圆角右箭头 10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604253" y="973234"/>
            <a:ext cx="1855252" cy="1093452"/>
            <a:chOff x="1952594" y="646800"/>
            <a:chExt cx="1391439" cy="820089"/>
          </a:xfrm>
        </p:grpSpPr>
        <p:sp>
          <p:nvSpPr>
            <p:cNvPr id="13" name="文本框 12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>
                      <a:lumMod val="75000"/>
                    </a:schemeClr>
                  </a:solidFill>
                </a:rPr>
                <a:t>JAN.</a:t>
              </a:r>
              <a:endParaRPr kumimoji="1" lang="zh-CN" altLang="en-US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3135880" y="4795139"/>
            <a:ext cx="1855252" cy="1093452"/>
            <a:chOff x="2351314" y="3513228"/>
            <a:chExt cx="1391439" cy="820089"/>
          </a:xfrm>
        </p:grpSpPr>
        <p:sp>
          <p:nvSpPr>
            <p:cNvPr id="16" name="文本框 15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FEB.</a:t>
              </a:r>
              <a:endParaRPr kumimoji="1" lang="zh-CN" altLang="en-US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4459505" y="968215"/>
            <a:ext cx="1936472" cy="1093452"/>
            <a:chOff x="3293979" y="654971"/>
            <a:chExt cx="1452354" cy="820089"/>
          </a:xfrm>
        </p:grpSpPr>
        <p:sp>
          <p:nvSpPr>
            <p:cNvPr id="19" name="文本框 18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>
                      <a:lumMod val="75000"/>
                    </a:schemeClr>
                  </a:solidFill>
                </a:rPr>
                <a:t>MAR.</a:t>
              </a:r>
              <a:endParaRPr kumimoji="1" lang="zh-CN" alt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5435791" y="4795139"/>
            <a:ext cx="1855252" cy="1093452"/>
            <a:chOff x="4076247" y="3513228"/>
            <a:chExt cx="1391439" cy="820089"/>
          </a:xfrm>
        </p:grpSpPr>
        <p:sp>
          <p:nvSpPr>
            <p:cNvPr id="22" name="文本框 21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/>
                  </a:solidFill>
                </a:rPr>
                <a:t>APR.</a:t>
              </a:r>
              <a:endParaRPr kumimoji="1" lang="zh-CN" altLang="en-US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TEXT.</a:t>
              </a:r>
              <a:endParaRPr kumimoji="1" lang="zh-CN" altLang="en-US" sz="1333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372372" y="971247"/>
            <a:ext cx="1855252" cy="1093452"/>
            <a:chOff x="1952594" y="646800"/>
            <a:chExt cx="1391439" cy="820089"/>
          </a:xfrm>
        </p:grpSpPr>
        <p:sp>
          <p:nvSpPr>
            <p:cNvPr id="25" name="文本框 24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>
                  <a:solidFill>
                    <a:schemeClr val="accent4"/>
                  </a:solidFill>
                </a:rPr>
                <a:t>JAN.</a:t>
              </a:r>
              <a:endParaRPr kumimoji="1" lang="zh-CN" altLang="en-US" b="1" dirty="0">
                <a:solidFill>
                  <a:schemeClr val="accent4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4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TEXT.</a:t>
              </a:r>
              <a:endParaRPr kumimoji="1" lang="zh-CN" altLang="en-US" sz="1333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8227623" y="966228"/>
            <a:ext cx="1936472" cy="1093452"/>
            <a:chOff x="3293979" y="654971"/>
            <a:chExt cx="1452354" cy="820089"/>
          </a:xfrm>
        </p:grpSpPr>
        <p:sp>
          <p:nvSpPr>
            <p:cNvPr id="28" name="文本框 27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5"/>
                  </a:solidFill>
                </a:rPr>
                <a:t>MAR.</a:t>
              </a:r>
              <a:endParaRPr kumimoji="1" lang="zh-CN" altLang="en-US" b="1" dirty="0">
                <a:solidFill>
                  <a:schemeClr val="accent5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5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TEXT.</a:t>
              </a:r>
              <a:endParaRPr kumimoji="1" lang="zh-CN" altLang="en-US" sz="1333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7690355" y="4792179"/>
            <a:ext cx="1855252" cy="1093452"/>
            <a:chOff x="2351314" y="3513228"/>
            <a:chExt cx="1391439" cy="820089"/>
          </a:xfrm>
        </p:grpSpPr>
        <p:sp>
          <p:nvSpPr>
            <p:cNvPr id="31" name="文本框 30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/>
                  </a:solidFill>
                </a:rPr>
                <a:t>FEB.</a:t>
              </a:r>
              <a:endParaRPr kumimoji="1"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TEXT.</a:t>
              </a:r>
              <a:endParaRPr kumimoji="1" lang="zh-CN" altLang="en-US" sz="1333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9990265" y="4792179"/>
            <a:ext cx="1855252" cy="1093452"/>
            <a:chOff x="4076247" y="3513228"/>
            <a:chExt cx="1391439" cy="820089"/>
          </a:xfrm>
        </p:grpSpPr>
        <p:sp>
          <p:nvSpPr>
            <p:cNvPr id="34" name="文本框 33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/>
                  </a:solidFill>
                </a:rPr>
                <a:t>APR.</a:t>
              </a:r>
              <a:endParaRPr kumimoji="1" lang="zh-CN" alt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TEXT.</a:t>
              </a:r>
              <a:endParaRPr kumimoji="1" lang="zh-CN" altLang="en-US" sz="1333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8747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圆角右箭头 3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7" name="圆角右箭头 6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8" name="圆角右箭头 7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9" name="圆角右箭头 8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0" name="圆角右箭头 9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1" name="圆角右箭头 10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604253" y="973234"/>
            <a:ext cx="1855252" cy="1093452"/>
            <a:chOff x="1952594" y="646800"/>
            <a:chExt cx="1391439" cy="820089"/>
          </a:xfrm>
        </p:grpSpPr>
        <p:sp>
          <p:nvSpPr>
            <p:cNvPr id="13" name="文本框 12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>
                      <a:lumMod val="75000"/>
                    </a:schemeClr>
                  </a:solidFill>
                </a:rPr>
                <a:t>JAN.</a:t>
              </a:r>
              <a:endParaRPr kumimoji="1" lang="zh-CN" altLang="en-US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3135880" y="4795139"/>
            <a:ext cx="1855252" cy="1093452"/>
            <a:chOff x="2351314" y="3513228"/>
            <a:chExt cx="1391439" cy="820089"/>
          </a:xfrm>
        </p:grpSpPr>
        <p:sp>
          <p:nvSpPr>
            <p:cNvPr id="16" name="文本框 15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FEB.</a:t>
              </a:r>
              <a:endParaRPr kumimoji="1" lang="zh-CN" altLang="en-US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4459505" y="968215"/>
            <a:ext cx="1936472" cy="1093452"/>
            <a:chOff x="3293979" y="654971"/>
            <a:chExt cx="1452354" cy="820089"/>
          </a:xfrm>
        </p:grpSpPr>
        <p:sp>
          <p:nvSpPr>
            <p:cNvPr id="19" name="文本框 18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>
                      <a:lumMod val="75000"/>
                    </a:schemeClr>
                  </a:solidFill>
                </a:rPr>
                <a:t>MAR.</a:t>
              </a:r>
              <a:endParaRPr kumimoji="1" lang="zh-CN" alt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5435791" y="4795139"/>
            <a:ext cx="1855252" cy="1093452"/>
            <a:chOff x="4076247" y="3513228"/>
            <a:chExt cx="1391439" cy="820089"/>
          </a:xfrm>
        </p:grpSpPr>
        <p:sp>
          <p:nvSpPr>
            <p:cNvPr id="22" name="文本框 21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/>
                  </a:solidFill>
                </a:rPr>
                <a:t>APR.</a:t>
              </a:r>
              <a:endParaRPr kumimoji="1" lang="zh-CN" altLang="en-US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TEXT.</a:t>
              </a:r>
              <a:endParaRPr kumimoji="1" lang="zh-CN" altLang="en-US" sz="1333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372372" y="971247"/>
            <a:ext cx="1855252" cy="1093452"/>
            <a:chOff x="1952594" y="646800"/>
            <a:chExt cx="1391439" cy="820089"/>
          </a:xfrm>
        </p:grpSpPr>
        <p:sp>
          <p:nvSpPr>
            <p:cNvPr id="25" name="文本框 24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>
                  <a:solidFill>
                    <a:schemeClr val="accent4"/>
                  </a:solidFill>
                </a:rPr>
                <a:t>JAN.</a:t>
              </a:r>
              <a:endParaRPr kumimoji="1" lang="zh-CN" altLang="en-US" b="1" dirty="0">
                <a:solidFill>
                  <a:schemeClr val="accent4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4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TEXT.</a:t>
              </a:r>
              <a:endParaRPr kumimoji="1" lang="zh-CN" altLang="en-US" sz="1333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8227623" y="966228"/>
            <a:ext cx="1936472" cy="1093452"/>
            <a:chOff x="3293979" y="654971"/>
            <a:chExt cx="1452354" cy="820089"/>
          </a:xfrm>
        </p:grpSpPr>
        <p:sp>
          <p:nvSpPr>
            <p:cNvPr id="28" name="文本框 27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5"/>
                  </a:solidFill>
                </a:rPr>
                <a:t>MAR.</a:t>
              </a:r>
              <a:endParaRPr kumimoji="1" lang="zh-CN" altLang="en-US" b="1" dirty="0">
                <a:solidFill>
                  <a:schemeClr val="accent5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5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TEXT.</a:t>
              </a:r>
              <a:endParaRPr kumimoji="1" lang="zh-CN" altLang="en-US" sz="1333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7690355" y="4792179"/>
            <a:ext cx="1855252" cy="1093452"/>
            <a:chOff x="2351314" y="3513228"/>
            <a:chExt cx="1391439" cy="820089"/>
          </a:xfrm>
        </p:grpSpPr>
        <p:sp>
          <p:nvSpPr>
            <p:cNvPr id="31" name="文本框 30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/>
                  </a:solidFill>
                </a:rPr>
                <a:t>FEB.</a:t>
              </a:r>
              <a:endParaRPr kumimoji="1"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TEXT.</a:t>
              </a:r>
              <a:endParaRPr kumimoji="1" lang="zh-CN" altLang="en-US" sz="1333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9990265" y="4792179"/>
            <a:ext cx="1855252" cy="1093452"/>
            <a:chOff x="4076247" y="3513228"/>
            <a:chExt cx="1391439" cy="820089"/>
          </a:xfrm>
        </p:grpSpPr>
        <p:sp>
          <p:nvSpPr>
            <p:cNvPr id="34" name="文本框 33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/>
                  </a:solidFill>
                </a:rPr>
                <a:t>APR.</a:t>
              </a:r>
              <a:endParaRPr kumimoji="1" lang="zh-CN" alt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TEXT.</a:t>
              </a:r>
              <a:endParaRPr kumimoji="1" lang="zh-CN" altLang="en-US" sz="1333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65680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4" name="圆角右箭头 3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7" name="圆角右箭头 6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8" name="圆角右箭头 7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9" name="圆角右箭头 8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0" name="圆角右箭头 9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11" name="圆角右箭头 10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604253" y="973234"/>
            <a:ext cx="1855252" cy="1093452"/>
            <a:chOff x="1952594" y="646800"/>
            <a:chExt cx="1391439" cy="820089"/>
          </a:xfrm>
        </p:grpSpPr>
        <p:sp>
          <p:nvSpPr>
            <p:cNvPr id="13" name="文本框 12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>
                      <a:lumMod val="75000"/>
                    </a:schemeClr>
                  </a:solidFill>
                </a:rPr>
                <a:t>JAN.</a:t>
              </a:r>
              <a:endParaRPr kumimoji="1" lang="zh-CN" altLang="en-US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3135880" y="4795139"/>
            <a:ext cx="1855252" cy="1093452"/>
            <a:chOff x="2351314" y="3513228"/>
            <a:chExt cx="1391439" cy="820089"/>
          </a:xfrm>
        </p:grpSpPr>
        <p:sp>
          <p:nvSpPr>
            <p:cNvPr id="16" name="文本框 15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FEB.</a:t>
              </a:r>
              <a:endParaRPr kumimoji="1" lang="zh-CN" altLang="en-US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4459505" y="968215"/>
            <a:ext cx="1936472" cy="1093452"/>
            <a:chOff x="3293979" y="654971"/>
            <a:chExt cx="1452354" cy="820089"/>
          </a:xfrm>
        </p:grpSpPr>
        <p:sp>
          <p:nvSpPr>
            <p:cNvPr id="19" name="文本框 18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>
                      <a:lumMod val="75000"/>
                    </a:schemeClr>
                  </a:solidFill>
                </a:rPr>
                <a:t>MAR.</a:t>
              </a:r>
              <a:endParaRPr kumimoji="1" lang="zh-CN" alt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>
                      <a:lumMod val="75000"/>
                    </a:schemeClr>
                  </a:solidFill>
                </a:rPr>
                <a:t>TEXT.</a:t>
              </a:r>
              <a:endParaRPr kumimoji="1" lang="zh-CN" altLang="en-US" sz="1333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5435791" y="4795139"/>
            <a:ext cx="1855252" cy="1093452"/>
            <a:chOff x="4076247" y="3513228"/>
            <a:chExt cx="1391439" cy="820089"/>
          </a:xfrm>
        </p:grpSpPr>
        <p:sp>
          <p:nvSpPr>
            <p:cNvPr id="22" name="文本框 21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3"/>
                  </a:solidFill>
                </a:rPr>
                <a:t>APR.</a:t>
              </a:r>
              <a:endParaRPr kumimoji="1" lang="zh-CN" altLang="en-US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3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3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3"/>
                  </a:solidFill>
                </a:rPr>
                <a:t>TEXT.</a:t>
              </a:r>
              <a:endParaRPr kumimoji="1" lang="zh-CN" altLang="en-US" sz="1333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372372" y="971247"/>
            <a:ext cx="1855252" cy="1093452"/>
            <a:chOff x="1952594" y="646800"/>
            <a:chExt cx="1391439" cy="820089"/>
          </a:xfrm>
        </p:grpSpPr>
        <p:sp>
          <p:nvSpPr>
            <p:cNvPr id="25" name="文本框 24"/>
            <p:cNvSpPr txBox="1"/>
            <p:nvPr/>
          </p:nvSpPr>
          <p:spPr>
            <a:xfrm>
              <a:off x="1952594" y="646800"/>
              <a:ext cx="655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>
                  <a:solidFill>
                    <a:schemeClr val="accent4"/>
                  </a:solidFill>
                </a:rPr>
                <a:t>JAN.</a:t>
              </a:r>
              <a:endParaRPr kumimoji="1" lang="zh-CN" altLang="en-US" b="1" dirty="0">
                <a:solidFill>
                  <a:schemeClr val="accent4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4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4"/>
                  </a:solidFill>
                </a:rPr>
                <a:t>TEXT.</a:t>
              </a:r>
              <a:endParaRPr kumimoji="1" lang="zh-CN" altLang="en-US" sz="1333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8227623" y="966228"/>
            <a:ext cx="1936472" cy="1093452"/>
            <a:chOff x="3293979" y="654971"/>
            <a:chExt cx="1452354" cy="820089"/>
          </a:xfrm>
        </p:grpSpPr>
        <p:sp>
          <p:nvSpPr>
            <p:cNvPr id="28" name="文本框 27"/>
            <p:cNvSpPr txBox="1"/>
            <p:nvPr/>
          </p:nvSpPr>
          <p:spPr>
            <a:xfrm>
              <a:off x="3293979" y="654971"/>
              <a:ext cx="715580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5"/>
                  </a:solidFill>
                </a:rPr>
                <a:t>MAR.</a:t>
              </a:r>
              <a:endParaRPr kumimoji="1" lang="zh-CN" altLang="en-US" b="1" dirty="0">
                <a:solidFill>
                  <a:schemeClr val="accent5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5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5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5"/>
                  </a:solidFill>
                </a:rPr>
                <a:t>TEXT.</a:t>
              </a:r>
              <a:endParaRPr kumimoji="1" lang="zh-CN" altLang="en-US" sz="1333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7690355" y="4792179"/>
            <a:ext cx="1855252" cy="1093452"/>
            <a:chOff x="2351314" y="3513228"/>
            <a:chExt cx="1391439" cy="820089"/>
          </a:xfrm>
        </p:grpSpPr>
        <p:sp>
          <p:nvSpPr>
            <p:cNvPr id="31" name="文本框 30"/>
            <p:cNvSpPr txBox="1"/>
            <p:nvPr/>
          </p:nvSpPr>
          <p:spPr>
            <a:xfrm>
              <a:off x="2439479" y="3513228"/>
              <a:ext cx="56770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2"/>
                  </a:solidFill>
                </a:rPr>
                <a:t>FEB.</a:t>
              </a:r>
              <a:endParaRPr kumimoji="1"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2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2"/>
                  </a:solidFill>
                </a:rPr>
                <a:t>TEXT.</a:t>
              </a:r>
              <a:endParaRPr kumimoji="1" lang="zh-CN" altLang="en-US" sz="1333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9990265" y="4792179"/>
            <a:ext cx="1855252" cy="1093452"/>
            <a:chOff x="4076247" y="3513228"/>
            <a:chExt cx="1391439" cy="820089"/>
          </a:xfrm>
        </p:grpSpPr>
        <p:sp>
          <p:nvSpPr>
            <p:cNvPr id="34" name="文本框 33"/>
            <p:cNvSpPr txBox="1"/>
            <p:nvPr/>
          </p:nvSpPr>
          <p:spPr>
            <a:xfrm>
              <a:off x="4093879" y="3513228"/>
              <a:ext cx="63743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chemeClr val="accent1"/>
                  </a:solidFill>
                </a:rPr>
                <a:t>APR.</a:t>
              </a:r>
              <a:endParaRPr kumimoji="1" lang="zh-CN" alt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chemeClr val="accent1"/>
                  </a:solidFill>
                </a:rPr>
                <a:t>CLICK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HERE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TO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ADD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YOUR</a:t>
              </a:r>
              <a:r>
                <a:rPr kumimoji="1" lang="zh-CN" altLang="en-US" sz="1333" dirty="0">
                  <a:solidFill>
                    <a:schemeClr val="accent1"/>
                  </a:solidFill>
                </a:rPr>
                <a:t> </a:t>
              </a:r>
              <a:r>
                <a:rPr kumimoji="1" lang="en-US" altLang="zh-CN" sz="1333" dirty="0">
                  <a:solidFill>
                    <a:schemeClr val="accent1"/>
                  </a:solidFill>
                </a:rPr>
                <a:t>TEXT.</a:t>
              </a:r>
              <a:endParaRPr kumimoji="1" lang="zh-CN" altLang="en-US" sz="1333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44967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9156DE"/>
      </a:accent1>
      <a:accent2>
        <a:srgbClr val="A14EBC"/>
      </a:accent2>
      <a:accent3>
        <a:srgbClr val="C668B9"/>
      </a:accent3>
      <a:accent4>
        <a:srgbClr val="E4639F"/>
      </a:accent4>
      <a:accent5>
        <a:srgbClr val="F1689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自定义 1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C0CA54"/>
      </a:accent1>
      <a:accent2>
        <a:srgbClr val="9BCF39"/>
      </a:accent2>
      <a:accent3>
        <a:srgbClr val="76AC70"/>
      </a:accent3>
      <a:accent4>
        <a:srgbClr val="2C9F76"/>
      </a:accent4>
      <a:accent5>
        <a:srgbClr val="2C7892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自定义 1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FC767"/>
      </a:accent1>
      <a:accent2>
        <a:srgbClr val="4FA5E3"/>
      </a:accent2>
      <a:accent3>
        <a:srgbClr val="5D6B7C"/>
      </a:accent3>
      <a:accent4>
        <a:srgbClr val="FCA54A"/>
      </a:accent4>
      <a:accent5>
        <a:srgbClr val="EA4357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terms/"/>
    <ds:schemaRef ds:uri="http://schemas.microsoft.com/sharepoint/v3/field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219</Words>
  <Application>Microsoft Office PowerPoint</Application>
  <PresentationFormat>自定义</PresentationFormat>
  <Paragraphs>51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79</cp:revision>
  <dcterms:created xsi:type="dcterms:W3CDTF">2010-04-12T23:12:02Z</dcterms:created>
  <dcterms:modified xsi:type="dcterms:W3CDTF">2016-03-15T18:21:07Z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